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4"/>
    <p:sldMasterId id="2147483783" r:id="rId5"/>
    <p:sldMasterId id="2147483800" r:id="rId6"/>
  </p:sldMasterIdLst>
  <p:notesMasterIdLst>
    <p:notesMasterId r:id="rId453"/>
  </p:notesMasterIdLst>
  <p:handoutMasterIdLst>
    <p:handoutMasterId r:id="rId454"/>
  </p:handoutMasterIdLst>
  <p:sldIdLst>
    <p:sldId id="1228" r:id="rId7"/>
    <p:sldId id="776" r:id="rId8"/>
    <p:sldId id="279" r:id="rId9"/>
    <p:sldId id="780" r:id="rId10"/>
    <p:sldId id="778" r:id="rId11"/>
    <p:sldId id="283" r:id="rId12"/>
    <p:sldId id="1790" r:id="rId13"/>
    <p:sldId id="777" r:id="rId14"/>
    <p:sldId id="779" r:id="rId15"/>
    <p:sldId id="1825" r:id="rId16"/>
    <p:sldId id="264" r:id="rId17"/>
    <p:sldId id="1789" r:id="rId18"/>
    <p:sldId id="372" r:id="rId19"/>
    <p:sldId id="1215" r:id="rId20"/>
    <p:sldId id="269" r:id="rId21"/>
    <p:sldId id="957" r:id="rId22"/>
    <p:sldId id="958" r:id="rId23"/>
    <p:sldId id="1224" r:id="rId24"/>
    <p:sldId id="1225" r:id="rId25"/>
    <p:sldId id="1794" r:id="rId26"/>
    <p:sldId id="956" r:id="rId27"/>
    <p:sldId id="1156" r:id="rId28"/>
    <p:sldId id="959" r:id="rId29"/>
    <p:sldId id="695" r:id="rId30"/>
    <p:sldId id="1223" r:id="rId31"/>
    <p:sldId id="960" r:id="rId32"/>
    <p:sldId id="961" r:id="rId33"/>
    <p:sldId id="1227" r:id="rId34"/>
    <p:sldId id="1826" r:id="rId35"/>
    <p:sldId id="1226" r:id="rId36"/>
    <p:sldId id="1792" r:id="rId37"/>
    <p:sldId id="1837" r:id="rId38"/>
    <p:sldId id="1791" r:id="rId39"/>
    <p:sldId id="1835" r:id="rId40"/>
    <p:sldId id="307" r:id="rId41"/>
    <p:sldId id="329" r:id="rId42"/>
    <p:sldId id="1066" r:id="rId43"/>
    <p:sldId id="333" r:id="rId44"/>
    <p:sldId id="352" r:id="rId45"/>
    <p:sldId id="1809" r:id="rId46"/>
    <p:sldId id="1839" r:id="rId47"/>
    <p:sldId id="353" r:id="rId48"/>
    <p:sldId id="369" r:id="rId49"/>
    <p:sldId id="258" r:id="rId50"/>
    <p:sldId id="1096" r:id="rId51"/>
    <p:sldId id="1124" r:id="rId52"/>
    <p:sldId id="394" r:id="rId53"/>
    <p:sldId id="397" r:id="rId54"/>
    <p:sldId id="1097" r:id="rId55"/>
    <p:sldId id="445" r:id="rId56"/>
    <p:sldId id="1838" r:id="rId57"/>
    <p:sldId id="301" r:id="rId58"/>
    <p:sldId id="1841" r:id="rId59"/>
    <p:sldId id="297" r:id="rId60"/>
    <p:sldId id="304" r:id="rId61"/>
    <p:sldId id="440" r:id="rId62"/>
    <p:sldId id="752" r:id="rId63"/>
    <p:sldId id="442" r:id="rId64"/>
    <p:sldId id="1126" r:id="rId65"/>
    <p:sldId id="441" r:id="rId66"/>
    <p:sldId id="1842" r:id="rId67"/>
    <p:sldId id="1830" r:id="rId68"/>
    <p:sldId id="455" r:id="rId69"/>
    <p:sldId id="1828" r:id="rId70"/>
    <p:sldId id="1121" r:id="rId71"/>
    <p:sldId id="463" r:id="rId72"/>
    <p:sldId id="1852" r:id="rId73"/>
    <p:sldId id="1810" r:id="rId74"/>
    <p:sldId id="502" r:id="rId75"/>
    <p:sldId id="464" r:id="rId76"/>
    <p:sldId id="821" r:id="rId77"/>
    <p:sldId id="1806" r:id="rId78"/>
    <p:sldId id="828" r:id="rId79"/>
    <p:sldId id="831" r:id="rId80"/>
    <p:sldId id="832" r:id="rId81"/>
    <p:sldId id="833" r:id="rId82"/>
    <p:sldId id="1807" r:id="rId83"/>
    <p:sldId id="836" r:id="rId84"/>
    <p:sldId id="837" r:id="rId85"/>
    <p:sldId id="469" r:id="rId86"/>
    <p:sldId id="1846" r:id="rId87"/>
    <p:sldId id="1847" r:id="rId88"/>
    <p:sldId id="1843" r:id="rId89"/>
    <p:sldId id="882" r:id="rId90"/>
    <p:sldId id="1811" r:id="rId91"/>
    <p:sldId id="1073" r:id="rId92"/>
    <p:sldId id="1844" r:id="rId93"/>
    <p:sldId id="1845" r:id="rId94"/>
    <p:sldId id="822" r:id="rId95"/>
    <p:sldId id="1813" r:id="rId96"/>
    <p:sldId id="484" r:id="rId97"/>
    <p:sldId id="1139" r:id="rId98"/>
    <p:sldId id="1814" r:id="rId99"/>
    <p:sldId id="1817" r:id="rId100"/>
    <p:sldId id="259" r:id="rId101"/>
    <p:sldId id="271" r:id="rId102"/>
    <p:sldId id="862" r:id="rId103"/>
    <p:sldId id="854" r:id="rId104"/>
    <p:sldId id="517" r:id="rId105"/>
    <p:sldId id="1131" r:id="rId106"/>
    <p:sldId id="514" r:id="rId107"/>
    <p:sldId id="1129" r:id="rId108"/>
    <p:sldId id="516" r:id="rId109"/>
    <p:sldId id="855" r:id="rId110"/>
    <p:sldId id="856" r:id="rId111"/>
    <p:sldId id="518" r:id="rId112"/>
    <p:sldId id="1106" r:id="rId113"/>
    <p:sldId id="519" r:id="rId114"/>
    <p:sldId id="774" r:id="rId115"/>
    <p:sldId id="1075" r:id="rId116"/>
    <p:sldId id="1818" r:id="rId117"/>
    <p:sldId id="848" r:id="rId118"/>
    <p:sldId id="486" r:id="rId119"/>
    <p:sldId id="487" r:id="rId120"/>
    <p:sldId id="488" r:id="rId121"/>
    <p:sldId id="1142" r:id="rId122"/>
    <p:sldId id="373" r:id="rId123"/>
    <p:sldId id="1133" r:id="rId124"/>
    <p:sldId id="355" r:id="rId125"/>
    <p:sldId id="356" r:id="rId126"/>
    <p:sldId id="1816" r:id="rId127"/>
    <p:sldId id="357" r:id="rId128"/>
    <p:sldId id="268" r:id="rId129"/>
    <p:sldId id="1848" r:id="rId130"/>
    <p:sldId id="1849" r:id="rId131"/>
    <p:sldId id="367" r:id="rId132"/>
    <p:sldId id="365" r:id="rId133"/>
    <p:sldId id="366" r:id="rId134"/>
    <p:sldId id="1853" r:id="rId135"/>
    <p:sldId id="447" r:id="rId136"/>
    <p:sldId id="448" r:id="rId137"/>
    <p:sldId id="807" r:id="rId138"/>
    <p:sldId id="819" r:id="rId139"/>
    <p:sldId id="1047" r:id="rId140"/>
    <p:sldId id="461" r:id="rId141"/>
    <p:sldId id="1851" r:id="rId142"/>
    <p:sldId id="1130" r:id="rId143"/>
    <p:sldId id="1132" r:id="rId144"/>
    <p:sldId id="523" r:id="rId145"/>
    <p:sldId id="893" r:id="rId146"/>
    <p:sldId id="272" r:id="rId147"/>
    <p:sldId id="772" r:id="rId148"/>
    <p:sldId id="773" r:id="rId149"/>
    <p:sldId id="1850" r:id="rId150"/>
    <p:sldId id="1854" r:id="rId151"/>
    <p:sldId id="1855" r:id="rId152"/>
    <p:sldId id="853" r:id="rId153"/>
    <p:sldId id="1819" r:id="rId154"/>
    <p:sldId id="1820" r:id="rId155"/>
    <p:sldId id="1147" r:id="rId156"/>
    <p:sldId id="860" r:id="rId157"/>
    <p:sldId id="985" r:id="rId158"/>
    <p:sldId id="1167" r:id="rId159"/>
    <p:sldId id="1823" r:id="rId160"/>
    <p:sldId id="705" r:id="rId161"/>
    <p:sldId id="924" r:id="rId162"/>
    <p:sldId id="929" r:id="rId163"/>
    <p:sldId id="706" r:id="rId164"/>
    <p:sldId id="711" r:id="rId165"/>
    <p:sldId id="710" r:id="rId166"/>
    <p:sldId id="921" r:id="rId167"/>
    <p:sldId id="926" r:id="rId168"/>
    <p:sldId id="927" r:id="rId169"/>
    <p:sldId id="931" r:id="rId170"/>
    <p:sldId id="1162" r:id="rId171"/>
    <p:sldId id="1166" r:id="rId172"/>
    <p:sldId id="1148" r:id="rId173"/>
    <p:sldId id="494" r:id="rId174"/>
    <p:sldId id="1173" r:id="rId175"/>
    <p:sldId id="1172" r:id="rId176"/>
    <p:sldId id="940" r:id="rId177"/>
    <p:sldId id="938" r:id="rId178"/>
    <p:sldId id="964" r:id="rId179"/>
    <p:sldId id="869" r:id="rId180"/>
    <p:sldId id="1175" r:id="rId181"/>
    <p:sldId id="884" r:id="rId182"/>
    <p:sldId id="1176" r:id="rId183"/>
    <p:sldId id="996" r:id="rId184"/>
    <p:sldId id="749" r:id="rId185"/>
    <p:sldId id="1182" r:id="rId186"/>
    <p:sldId id="1880" r:id="rId187"/>
    <p:sldId id="1878" r:id="rId188"/>
    <p:sldId id="1861" r:id="rId189"/>
    <p:sldId id="750" r:id="rId190"/>
    <p:sldId id="751" r:id="rId191"/>
    <p:sldId id="765" r:id="rId192"/>
    <p:sldId id="1862" r:id="rId193"/>
    <p:sldId id="1859" r:id="rId194"/>
    <p:sldId id="944" r:id="rId195"/>
    <p:sldId id="1860" r:id="rId196"/>
    <p:sldId id="1863" r:id="rId197"/>
    <p:sldId id="1864" r:id="rId198"/>
    <p:sldId id="1868" r:id="rId199"/>
    <p:sldId id="1867" r:id="rId200"/>
    <p:sldId id="704" r:id="rId201"/>
    <p:sldId id="963" r:id="rId202"/>
    <p:sldId id="754" r:id="rId203"/>
    <p:sldId id="1866" r:id="rId204"/>
    <p:sldId id="1865" r:id="rId205"/>
    <p:sldId id="1879" r:id="rId206"/>
    <p:sldId id="1869" r:id="rId207"/>
    <p:sldId id="1885" r:id="rId208"/>
    <p:sldId id="1884" r:id="rId209"/>
    <p:sldId id="1873" r:id="rId210"/>
    <p:sldId id="1874" r:id="rId211"/>
    <p:sldId id="1872" r:id="rId212"/>
    <p:sldId id="1876" r:id="rId213"/>
    <p:sldId id="1877" r:id="rId214"/>
    <p:sldId id="1032" r:id="rId215"/>
    <p:sldId id="1170" r:id="rId216"/>
    <p:sldId id="1037" r:id="rId217"/>
    <p:sldId id="1041" r:id="rId218"/>
    <p:sldId id="1163" r:id="rId219"/>
    <p:sldId id="1165" r:id="rId220"/>
    <p:sldId id="1036" r:id="rId221"/>
    <p:sldId id="1043" r:id="rId222"/>
    <p:sldId id="1053" r:id="rId223"/>
    <p:sldId id="1054" r:id="rId224"/>
    <p:sldId id="1076" r:id="rId225"/>
    <p:sldId id="1055" r:id="rId226"/>
    <p:sldId id="1056" r:id="rId227"/>
    <p:sldId id="1057" r:id="rId228"/>
    <p:sldId id="1058" r:id="rId229"/>
    <p:sldId id="1074" r:id="rId230"/>
    <p:sldId id="1077" r:id="rId231"/>
    <p:sldId id="1888" r:id="rId232"/>
    <p:sldId id="1886" r:id="rId233"/>
    <p:sldId id="965" r:id="rId234"/>
    <p:sldId id="1197" r:id="rId235"/>
    <p:sldId id="1187" r:id="rId236"/>
    <p:sldId id="986" r:id="rId237"/>
    <p:sldId id="1890" r:id="rId238"/>
    <p:sldId id="625" r:id="rId239"/>
    <p:sldId id="627" r:id="rId240"/>
    <p:sldId id="626" r:id="rId241"/>
    <p:sldId id="1188" r:id="rId242"/>
    <p:sldId id="630" r:id="rId243"/>
    <p:sldId id="632" r:id="rId244"/>
    <p:sldId id="638" r:id="rId245"/>
    <p:sldId id="639" r:id="rId246"/>
    <p:sldId id="1185" r:id="rId247"/>
    <p:sldId id="1189" r:id="rId248"/>
    <p:sldId id="643" r:id="rId249"/>
    <p:sldId id="644" r:id="rId250"/>
    <p:sldId id="645" r:id="rId251"/>
    <p:sldId id="1889" r:id="rId252"/>
    <p:sldId id="1887" r:id="rId253"/>
    <p:sldId id="649" r:id="rId254"/>
    <p:sldId id="651" r:id="rId255"/>
    <p:sldId id="647" r:id="rId256"/>
    <p:sldId id="998" r:id="rId257"/>
    <p:sldId id="655" r:id="rId258"/>
    <p:sldId id="1883" r:id="rId259"/>
    <p:sldId id="1137" r:id="rId260"/>
    <p:sldId id="1134" r:id="rId261"/>
    <p:sldId id="1135" r:id="rId262"/>
    <p:sldId id="1891" r:id="rId263"/>
    <p:sldId id="399" r:id="rId264"/>
    <p:sldId id="1177" r:id="rId265"/>
    <p:sldId id="400" r:id="rId266"/>
    <p:sldId id="546" r:id="rId267"/>
    <p:sldId id="540" r:id="rId268"/>
    <p:sldId id="405" r:id="rId269"/>
    <p:sldId id="404" r:id="rId270"/>
    <p:sldId id="401" r:id="rId271"/>
    <p:sldId id="492" r:id="rId272"/>
    <p:sldId id="1180" r:id="rId273"/>
    <p:sldId id="493" r:id="rId274"/>
    <p:sldId id="506" r:id="rId275"/>
    <p:sldId id="507" r:id="rId276"/>
    <p:sldId id="534" r:id="rId277"/>
    <p:sldId id="535" r:id="rId278"/>
    <p:sldId id="536" r:id="rId279"/>
    <p:sldId id="1179" r:id="rId280"/>
    <p:sldId id="537" r:id="rId281"/>
    <p:sldId id="538" r:id="rId282"/>
    <p:sldId id="663" r:id="rId283"/>
    <p:sldId id="1212" r:id="rId284"/>
    <p:sldId id="1213" r:id="rId285"/>
    <p:sldId id="1201" r:id="rId286"/>
    <p:sldId id="1202" r:id="rId287"/>
    <p:sldId id="1203" r:id="rId288"/>
    <p:sldId id="680" r:id="rId289"/>
    <p:sldId id="1009" r:id="rId290"/>
    <p:sldId id="681" r:id="rId291"/>
    <p:sldId id="682" r:id="rId292"/>
    <p:sldId id="686" r:id="rId293"/>
    <p:sldId id="687" r:id="rId294"/>
    <p:sldId id="1011" r:id="rId295"/>
    <p:sldId id="1013" r:id="rId296"/>
    <p:sldId id="1207" r:id="rId297"/>
    <p:sldId id="1211" r:id="rId298"/>
    <p:sldId id="1008" r:id="rId299"/>
    <p:sldId id="1031" r:id="rId300"/>
    <p:sldId id="1007" r:id="rId301"/>
    <p:sldId id="688" r:id="rId302"/>
    <p:sldId id="478" r:id="rId303"/>
    <p:sldId id="1190" r:id="rId304"/>
    <p:sldId id="1191" r:id="rId305"/>
    <p:sldId id="1000" r:id="rId306"/>
    <p:sldId id="1193" r:id="rId307"/>
    <p:sldId id="479" r:id="rId308"/>
    <p:sldId id="894" r:id="rId309"/>
    <p:sldId id="481" r:id="rId310"/>
    <p:sldId id="482" r:id="rId311"/>
    <p:sldId id="1194" r:id="rId312"/>
    <p:sldId id="1195" r:id="rId313"/>
    <p:sldId id="1196" r:id="rId314"/>
    <p:sldId id="850" r:id="rId315"/>
    <p:sldId id="872" r:id="rId316"/>
    <p:sldId id="886" r:id="rId317"/>
    <p:sldId id="873" r:id="rId318"/>
    <p:sldId id="1206" r:id="rId319"/>
    <p:sldId id="885" r:id="rId320"/>
    <p:sldId id="911" r:id="rId321"/>
    <p:sldId id="912" r:id="rId322"/>
    <p:sldId id="1019" r:id="rId323"/>
    <p:sldId id="888" r:id="rId324"/>
    <p:sldId id="1022" r:id="rId325"/>
    <p:sldId id="891" r:id="rId326"/>
    <p:sldId id="903" r:id="rId327"/>
    <p:sldId id="904" r:id="rId328"/>
    <p:sldId id="1023" r:id="rId329"/>
    <p:sldId id="1024" r:id="rId330"/>
    <p:sldId id="907" r:id="rId331"/>
    <p:sldId id="908" r:id="rId332"/>
    <p:sldId id="1027" r:id="rId333"/>
    <p:sldId id="1219" r:id="rId334"/>
    <p:sldId id="1222" r:id="rId335"/>
    <p:sldId id="1062" r:id="rId336"/>
    <p:sldId id="1128" r:id="rId337"/>
    <p:sldId id="1220" r:id="rId338"/>
    <p:sldId id="1157" r:id="rId339"/>
    <p:sldId id="306" r:id="rId340"/>
    <p:sldId id="962" r:id="rId341"/>
    <p:sldId id="1221" r:id="rId342"/>
    <p:sldId id="328" r:id="rId343"/>
    <p:sldId id="331" r:id="rId344"/>
    <p:sldId id="806" r:id="rId345"/>
    <p:sldId id="1795" r:id="rId346"/>
    <p:sldId id="1796" r:id="rId347"/>
    <p:sldId id="1797" r:id="rId348"/>
    <p:sldId id="1798" r:id="rId349"/>
    <p:sldId id="1799" r:id="rId350"/>
    <p:sldId id="1800" r:id="rId351"/>
    <p:sldId id="1801" r:id="rId352"/>
    <p:sldId id="1802" r:id="rId353"/>
    <p:sldId id="1803" r:id="rId354"/>
    <p:sldId id="1804" r:id="rId355"/>
    <p:sldId id="1805" r:id="rId356"/>
    <p:sldId id="715" r:id="rId357"/>
    <p:sldId id="1205" r:id="rId358"/>
    <p:sldId id="1214" r:id="rId359"/>
    <p:sldId id="968" r:id="rId360"/>
    <p:sldId id="969" r:id="rId361"/>
    <p:sldId id="970" r:id="rId362"/>
    <p:sldId id="744" r:id="rId363"/>
    <p:sldId id="971" r:id="rId364"/>
    <p:sldId id="716" r:id="rId365"/>
    <p:sldId id="712" r:id="rId366"/>
    <p:sldId id="973" r:id="rId367"/>
    <p:sldId id="974" r:id="rId368"/>
    <p:sldId id="975" r:id="rId369"/>
    <p:sldId id="976" r:id="rId370"/>
    <p:sldId id="977" r:id="rId371"/>
    <p:sldId id="978" r:id="rId372"/>
    <p:sldId id="980" r:id="rId373"/>
    <p:sldId id="982" r:id="rId374"/>
    <p:sldId id="981" r:id="rId375"/>
    <p:sldId id="979" r:id="rId376"/>
    <p:sldId id="1068" r:id="rId377"/>
    <p:sldId id="1070" r:id="rId378"/>
    <p:sldId id="1095" r:id="rId379"/>
    <p:sldId id="878" r:id="rId380"/>
    <p:sldId id="1099" r:id="rId381"/>
    <p:sldId id="1812" r:id="rId382"/>
    <p:sldId id="361" r:id="rId383"/>
    <p:sldId id="362" r:id="rId384"/>
    <p:sldId id="363" r:id="rId385"/>
    <p:sldId id="472" r:id="rId386"/>
    <p:sldId id="1138" r:id="rId387"/>
    <p:sldId id="473" r:id="rId388"/>
    <p:sldId id="474" r:id="rId389"/>
    <p:sldId id="475" r:id="rId390"/>
    <p:sldId id="476" r:id="rId391"/>
    <p:sldId id="1101" r:id="rId392"/>
    <p:sldId id="1098" r:id="rId393"/>
    <p:sldId id="359" r:id="rId394"/>
    <p:sldId id="360" r:id="rId395"/>
    <p:sldId id="1110" r:id="rId396"/>
    <p:sldId id="1168" r:id="rId397"/>
    <p:sldId id="1169" r:id="rId398"/>
    <p:sldId id="1125" r:id="rId399"/>
    <p:sldId id="1824" r:id="rId400"/>
    <p:sldId id="370" r:id="rId401"/>
    <p:sldId id="1827" r:id="rId402"/>
    <p:sldId id="803" r:id="rId403"/>
    <p:sldId id="802" r:id="rId404"/>
    <p:sldId id="1829" r:id="rId405"/>
    <p:sldId id="332" r:id="rId406"/>
    <p:sldId id="1808" r:id="rId407"/>
    <p:sldId id="374" r:id="rId408"/>
    <p:sldId id="804" r:id="rId409"/>
    <p:sldId id="834" r:id="rId410"/>
    <p:sldId id="805" r:id="rId411"/>
    <p:sldId id="423" r:id="rId412"/>
    <p:sldId id="1815" r:id="rId413"/>
    <p:sldId id="296" r:id="rId414"/>
    <p:sldId id="851" r:id="rId415"/>
    <p:sldId id="874" r:id="rId416"/>
    <p:sldId id="876" r:id="rId417"/>
    <p:sldId id="899" r:id="rId418"/>
    <p:sldId id="866" r:id="rId419"/>
    <p:sldId id="875" r:id="rId420"/>
    <p:sldId id="923" r:id="rId421"/>
    <p:sldId id="1856" r:id="rId422"/>
    <p:sldId id="1857" r:id="rId423"/>
    <p:sldId id="1858" r:id="rId424"/>
    <p:sldId id="760" r:id="rId425"/>
    <p:sldId id="1174" r:id="rId426"/>
    <p:sldId id="1183" r:id="rId427"/>
    <p:sldId id="1192" r:id="rId428"/>
    <p:sldId id="1216" r:id="rId429"/>
    <p:sldId id="1217" r:id="rId430"/>
    <p:sldId id="1218" r:id="rId431"/>
    <p:sldId id="1831" r:id="rId432"/>
    <p:sldId id="1832" r:id="rId433"/>
    <p:sldId id="1833" r:id="rId434"/>
    <p:sldId id="1834" r:id="rId435"/>
    <p:sldId id="838" r:id="rId436"/>
    <p:sldId id="526" r:id="rId437"/>
    <p:sldId id="1871" r:id="rId438"/>
    <p:sldId id="1870" r:id="rId439"/>
    <p:sldId id="1178" r:id="rId440"/>
    <p:sldId id="1034" r:id="rId441"/>
    <p:sldId id="1035" r:id="rId442"/>
    <p:sldId id="1198" r:id="rId443"/>
    <p:sldId id="1875" r:id="rId444"/>
    <p:sldId id="1199" r:id="rId445"/>
    <p:sldId id="1200" r:id="rId446"/>
    <p:sldId id="631" r:id="rId447"/>
    <p:sldId id="989" r:id="rId448"/>
    <p:sldId id="646" r:id="rId449"/>
    <p:sldId id="999" r:id="rId450"/>
    <p:sldId id="1881" r:id="rId451"/>
    <p:sldId id="1882" r:id="rId452"/>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y John Nicol (School of Psychology and Computer Science)"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B4DD"/>
    <a:srgbClr val="0000FF"/>
    <a:srgbClr val="494E5E"/>
    <a:srgbClr val="00FF00"/>
    <a:srgbClr val="BFBFBF"/>
    <a:srgbClr val="FFFFFF"/>
    <a:srgbClr val="C00000"/>
    <a:srgbClr val="7030A0"/>
    <a:srgbClr val="52E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09D520-3C76-44A6-A786-D254FD9EDCAD}" v="236" dt="2026-02-13T16:57:26.5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48" autoAdjust="0"/>
  </p:normalViewPr>
  <p:slideViewPr>
    <p:cSldViewPr snapToGrid="0">
      <p:cViewPr varScale="1">
        <p:scale>
          <a:sx n="127" d="100"/>
          <a:sy n="127" d="100"/>
        </p:scale>
        <p:origin x="1578" y="108"/>
      </p:cViewPr>
      <p:guideLst>
        <p:guide orient="horz" pos="329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324" Type="http://schemas.openxmlformats.org/officeDocument/2006/relationships/slide" Target="slides/slide318.xml"/><Relationship Id="rId366" Type="http://schemas.openxmlformats.org/officeDocument/2006/relationships/slide" Target="slides/slide360.xml"/><Relationship Id="rId170" Type="http://schemas.openxmlformats.org/officeDocument/2006/relationships/slide" Target="slides/slide164.xml"/><Relationship Id="rId226" Type="http://schemas.openxmlformats.org/officeDocument/2006/relationships/slide" Target="slides/slide220.xml"/><Relationship Id="rId433" Type="http://schemas.openxmlformats.org/officeDocument/2006/relationships/slide" Target="slides/slide427.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335" Type="http://schemas.openxmlformats.org/officeDocument/2006/relationships/slide" Target="slides/slide329.xml"/><Relationship Id="rId377" Type="http://schemas.openxmlformats.org/officeDocument/2006/relationships/slide" Target="slides/slide371.xml"/><Relationship Id="rId5" Type="http://schemas.openxmlformats.org/officeDocument/2006/relationships/slideMaster" Target="slideMasters/slideMaster2.xml"/><Relationship Id="rId181" Type="http://schemas.openxmlformats.org/officeDocument/2006/relationships/slide" Target="slides/slide175.xml"/><Relationship Id="rId237" Type="http://schemas.openxmlformats.org/officeDocument/2006/relationships/slide" Target="slides/slide231.xml"/><Relationship Id="rId402" Type="http://schemas.openxmlformats.org/officeDocument/2006/relationships/slide" Target="slides/slide396.xml"/><Relationship Id="rId279" Type="http://schemas.openxmlformats.org/officeDocument/2006/relationships/slide" Target="slides/slide273.xml"/><Relationship Id="rId444" Type="http://schemas.openxmlformats.org/officeDocument/2006/relationships/slide" Target="slides/slide438.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slide" Target="slides/slide298.xml"/><Relationship Id="rId346" Type="http://schemas.openxmlformats.org/officeDocument/2006/relationships/slide" Target="slides/slide340.xml"/><Relationship Id="rId388" Type="http://schemas.openxmlformats.org/officeDocument/2006/relationships/slide" Target="slides/slide382.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413" Type="http://schemas.openxmlformats.org/officeDocument/2006/relationships/slide" Target="slides/slide407.xml"/><Relationship Id="rId248" Type="http://schemas.openxmlformats.org/officeDocument/2006/relationships/slide" Target="slides/slide242.xml"/><Relationship Id="rId455" Type="http://schemas.openxmlformats.org/officeDocument/2006/relationships/commentAuthors" Target="commentAuthors.xml"/><Relationship Id="rId12" Type="http://schemas.openxmlformats.org/officeDocument/2006/relationships/slide" Target="slides/slide6.xml"/><Relationship Id="rId108" Type="http://schemas.openxmlformats.org/officeDocument/2006/relationships/slide" Target="slides/slide102.xml"/><Relationship Id="rId315" Type="http://schemas.openxmlformats.org/officeDocument/2006/relationships/slide" Target="slides/slide309.xml"/><Relationship Id="rId357" Type="http://schemas.openxmlformats.org/officeDocument/2006/relationships/slide" Target="slides/slide351.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399" Type="http://schemas.openxmlformats.org/officeDocument/2006/relationships/slide" Target="slides/slide393.xml"/><Relationship Id="rId259" Type="http://schemas.openxmlformats.org/officeDocument/2006/relationships/slide" Target="slides/slide253.xml"/><Relationship Id="rId424" Type="http://schemas.openxmlformats.org/officeDocument/2006/relationships/slide" Target="slides/slide418.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326" Type="http://schemas.openxmlformats.org/officeDocument/2006/relationships/slide" Target="slides/slide320.xml"/><Relationship Id="rId65" Type="http://schemas.openxmlformats.org/officeDocument/2006/relationships/slide" Target="slides/slide59.xml"/><Relationship Id="rId130" Type="http://schemas.openxmlformats.org/officeDocument/2006/relationships/slide" Target="slides/slide124.xml"/><Relationship Id="rId368" Type="http://schemas.openxmlformats.org/officeDocument/2006/relationships/slide" Target="slides/slide362.xml"/><Relationship Id="rId172" Type="http://schemas.openxmlformats.org/officeDocument/2006/relationships/slide" Target="slides/slide166.xml"/><Relationship Id="rId228" Type="http://schemas.openxmlformats.org/officeDocument/2006/relationships/slide" Target="slides/slide222.xml"/><Relationship Id="rId435" Type="http://schemas.openxmlformats.org/officeDocument/2006/relationships/slide" Target="slides/slide429.xml"/><Relationship Id="rId281" Type="http://schemas.openxmlformats.org/officeDocument/2006/relationships/slide" Target="slides/slide275.xml"/><Relationship Id="rId337" Type="http://schemas.openxmlformats.org/officeDocument/2006/relationships/slide" Target="slides/slide331.xml"/><Relationship Id="rId34" Type="http://schemas.openxmlformats.org/officeDocument/2006/relationships/slide" Target="slides/slide28.xml"/><Relationship Id="rId76" Type="http://schemas.openxmlformats.org/officeDocument/2006/relationships/slide" Target="slides/slide70.xml"/><Relationship Id="rId141" Type="http://schemas.openxmlformats.org/officeDocument/2006/relationships/slide" Target="slides/slide135.xml"/><Relationship Id="rId379" Type="http://schemas.openxmlformats.org/officeDocument/2006/relationships/slide" Target="slides/slide373.xml"/><Relationship Id="rId7" Type="http://schemas.openxmlformats.org/officeDocument/2006/relationships/slide" Target="slides/slide1.xml"/><Relationship Id="rId183" Type="http://schemas.openxmlformats.org/officeDocument/2006/relationships/slide" Target="slides/slide177.xml"/><Relationship Id="rId239" Type="http://schemas.openxmlformats.org/officeDocument/2006/relationships/slide" Target="slides/slide233.xml"/><Relationship Id="rId390" Type="http://schemas.openxmlformats.org/officeDocument/2006/relationships/slide" Target="slides/slide384.xml"/><Relationship Id="rId404" Type="http://schemas.openxmlformats.org/officeDocument/2006/relationships/slide" Target="slides/slide398.xml"/><Relationship Id="rId446" Type="http://schemas.openxmlformats.org/officeDocument/2006/relationships/slide" Target="slides/slide440.xml"/><Relationship Id="rId250" Type="http://schemas.openxmlformats.org/officeDocument/2006/relationships/slide" Target="slides/slide244.xml"/><Relationship Id="rId292" Type="http://schemas.openxmlformats.org/officeDocument/2006/relationships/slide" Target="slides/slide286.xml"/><Relationship Id="rId306" Type="http://schemas.openxmlformats.org/officeDocument/2006/relationships/slide" Target="slides/slide300.xml"/><Relationship Id="rId45" Type="http://schemas.openxmlformats.org/officeDocument/2006/relationships/slide" Target="slides/slide39.xml"/><Relationship Id="rId87" Type="http://schemas.openxmlformats.org/officeDocument/2006/relationships/slide" Target="slides/slide81.xml"/><Relationship Id="rId110" Type="http://schemas.openxmlformats.org/officeDocument/2006/relationships/slide" Target="slides/slide104.xml"/><Relationship Id="rId348" Type="http://schemas.openxmlformats.org/officeDocument/2006/relationships/slide" Target="slides/slide342.xml"/><Relationship Id="rId152" Type="http://schemas.openxmlformats.org/officeDocument/2006/relationships/slide" Target="slides/slide146.xml"/><Relationship Id="rId194" Type="http://schemas.openxmlformats.org/officeDocument/2006/relationships/slide" Target="slides/slide188.xml"/><Relationship Id="rId208" Type="http://schemas.openxmlformats.org/officeDocument/2006/relationships/slide" Target="slides/slide202.xml"/><Relationship Id="rId415" Type="http://schemas.openxmlformats.org/officeDocument/2006/relationships/slide" Target="slides/slide409.xml"/><Relationship Id="rId457" Type="http://schemas.openxmlformats.org/officeDocument/2006/relationships/viewProps" Target="viewProps.xml"/><Relationship Id="rId261" Type="http://schemas.openxmlformats.org/officeDocument/2006/relationships/slide" Target="slides/slide255.xml"/><Relationship Id="rId14" Type="http://schemas.openxmlformats.org/officeDocument/2006/relationships/slide" Target="slides/slide8.xml"/><Relationship Id="rId56" Type="http://schemas.openxmlformats.org/officeDocument/2006/relationships/slide" Target="slides/slide50.xml"/><Relationship Id="rId317" Type="http://schemas.openxmlformats.org/officeDocument/2006/relationships/slide" Target="slides/slide311.xml"/><Relationship Id="rId359" Type="http://schemas.openxmlformats.org/officeDocument/2006/relationships/slide" Target="slides/slide353.xml"/><Relationship Id="rId98" Type="http://schemas.openxmlformats.org/officeDocument/2006/relationships/slide" Target="slides/slide92.xml"/><Relationship Id="rId121" Type="http://schemas.openxmlformats.org/officeDocument/2006/relationships/slide" Target="slides/slide115.xml"/><Relationship Id="rId163" Type="http://schemas.openxmlformats.org/officeDocument/2006/relationships/slide" Target="slides/slide157.xml"/><Relationship Id="rId219" Type="http://schemas.openxmlformats.org/officeDocument/2006/relationships/slide" Target="slides/slide213.xml"/><Relationship Id="rId370" Type="http://schemas.openxmlformats.org/officeDocument/2006/relationships/slide" Target="slides/slide364.xml"/><Relationship Id="rId426" Type="http://schemas.openxmlformats.org/officeDocument/2006/relationships/slide" Target="slides/slide420.xml"/><Relationship Id="rId230" Type="http://schemas.openxmlformats.org/officeDocument/2006/relationships/slide" Target="slides/slide224.xml"/><Relationship Id="rId25" Type="http://schemas.openxmlformats.org/officeDocument/2006/relationships/slide" Target="slides/slide19.xml"/><Relationship Id="rId67" Type="http://schemas.openxmlformats.org/officeDocument/2006/relationships/slide" Target="slides/slide61.xml"/><Relationship Id="rId272" Type="http://schemas.openxmlformats.org/officeDocument/2006/relationships/slide" Target="slides/slide266.xml"/><Relationship Id="rId328" Type="http://schemas.openxmlformats.org/officeDocument/2006/relationships/slide" Target="slides/slide322.xml"/><Relationship Id="rId132" Type="http://schemas.openxmlformats.org/officeDocument/2006/relationships/slide" Target="slides/slide126.xml"/><Relationship Id="rId174" Type="http://schemas.openxmlformats.org/officeDocument/2006/relationships/slide" Target="slides/slide168.xml"/><Relationship Id="rId381" Type="http://schemas.openxmlformats.org/officeDocument/2006/relationships/slide" Target="slides/slide375.xml"/><Relationship Id="rId241" Type="http://schemas.openxmlformats.org/officeDocument/2006/relationships/slide" Target="slides/slide235.xml"/><Relationship Id="rId437" Type="http://schemas.openxmlformats.org/officeDocument/2006/relationships/slide" Target="slides/slide431.xml"/><Relationship Id="rId36" Type="http://schemas.openxmlformats.org/officeDocument/2006/relationships/slide" Target="slides/slide30.xml"/><Relationship Id="rId283" Type="http://schemas.openxmlformats.org/officeDocument/2006/relationships/slide" Target="slides/slide277.xml"/><Relationship Id="rId339" Type="http://schemas.openxmlformats.org/officeDocument/2006/relationships/slide" Target="slides/slide333.xml"/><Relationship Id="rId78" Type="http://schemas.openxmlformats.org/officeDocument/2006/relationships/slide" Target="slides/slide72.xml"/><Relationship Id="rId101" Type="http://schemas.openxmlformats.org/officeDocument/2006/relationships/slide" Target="slides/slide95.xml"/><Relationship Id="rId143" Type="http://schemas.openxmlformats.org/officeDocument/2006/relationships/slide" Target="slides/slide137.xml"/><Relationship Id="rId185" Type="http://schemas.openxmlformats.org/officeDocument/2006/relationships/slide" Target="slides/slide179.xml"/><Relationship Id="rId350" Type="http://schemas.openxmlformats.org/officeDocument/2006/relationships/slide" Target="slides/slide344.xml"/><Relationship Id="rId406" Type="http://schemas.openxmlformats.org/officeDocument/2006/relationships/slide" Target="slides/slide400.xml"/><Relationship Id="rId9" Type="http://schemas.openxmlformats.org/officeDocument/2006/relationships/slide" Target="slides/slide3.xml"/><Relationship Id="rId210" Type="http://schemas.openxmlformats.org/officeDocument/2006/relationships/slide" Target="slides/slide204.xml"/><Relationship Id="rId392" Type="http://schemas.openxmlformats.org/officeDocument/2006/relationships/slide" Target="slides/slide386.xml"/><Relationship Id="rId448" Type="http://schemas.openxmlformats.org/officeDocument/2006/relationships/slide" Target="slides/slide442.xml"/><Relationship Id="rId252" Type="http://schemas.openxmlformats.org/officeDocument/2006/relationships/slide" Target="slides/slide246.xml"/><Relationship Id="rId294" Type="http://schemas.openxmlformats.org/officeDocument/2006/relationships/slide" Target="slides/slide288.xml"/><Relationship Id="rId308" Type="http://schemas.openxmlformats.org/officeDocument/2006/relationships/slide" Target="slides/slide302.xml"/><Relationship Id="rId47" Type="http://schemas.openxmlformats.org/officeDocument/2006/relationships/slide" Target="slides/slide41.xml"/><Relationship Id="rId89" Type="http://schemas.openxmlformats.org/officeDocument/2006/relationships/slide" Target="slides/slide83.xml"/><Relationship Id="rId112" Type="http://schemas.openxmlformats.org/officeDocument/2006/relationships/slide" Target="slides/slide106.xml"/><Relationship Id="rId154" Type="http://schemas.openxmlformats.org/officeDocument/2006/relationships/slide" Target="slides/slide148.xml"/><Relationship Id="rId361" Type="http://schemas.openxmlformats.org/officeDocument/2006/relationships/slide" Target="slides/slide355.xml"/><Relationship Id="rId196" Type="http://schemas.openxmlformats.org/officeDocument/2006/relationships/slide" Target="slides/slide190.xml"/><Relationship Id="rId417" Type="http://schemas.openxmlformats.org/officeDocument/2006/relationships/slide" Target="slides/slide411.xml"/><Relationship Id="rId459" Type="http://schemas.openxmlformats.org/officeDocument/2006/relationships/tableStyles" Target="tableStyles.xml"/><Relationship Id="rId16" Type="http://schemas.openxmlformats.org/officeDocument/2006/relationships/slide" Target="slides/slide10.xml"/><Relationship Id="rId221" Type="http://schemas.openxmlformats.org/officeDocument/2006/relationships/slide" Target="slides/slide215.xml"/><Relationship Id="rId263" Type="http://schemas.openxmlformats.org/officeDocument/2006/relationships/slide" Target="slides/slide257.xml"/><Relationship Id="rId319" Type="http://schemas.openxmlformats.org/officeDocument/2006/relationships/slide" Target="slides/slide313.xml"/><Relationship Id="rId58" Type="http://schemas.openxmlformats.org/officeDocument/2006/relationships/slide" Target="slides/slide52.xml"/><Relationship Id="rId123" Type="http://schemas.openxmlformats.org/officeDocument/2006/relationships/slide" Target="slides/slide117.xml"/><Relationship Id="rId330" Type="http://schemas.openxmlformats.org/officeDocument/2006/relationships/slide" Target="slides/slide324.xml"/><Relationship Id="rId165" Type="http://schemas.openxmlformats.org/officeDocument/2006/relationships/slide" Target="slides/slide159.xml"/><Relationship Id="rId372" Type="http://schemas.openxmlformats.org/officeDocument/2006/relationships/slide" Target="slides/slide366.xml"/><Relationship Id="rId428" Type="http://schemas.openxmlformats.org/officeDocument/2006/relationships/slide" Target="slides/slide422.xml"/><Relationship Id="rId232" Type="http://schemas.openxmlformats.org/officeDocument/2006/relationships/slide" Target="slides/slide226.xml"/><Relationship Id="rId274" Type="http://schemas.openxmlformats.org/officeDocument/2006/relationships/slide" Target="slides/slide268.xml"/><Relationship Id="rId27" Type="http://schemas.openxmlformats.org/officeDocument/2006/relationships/slide" Target="slides/slide21.xml"/><Relationship Id="rId69" Type="http://schemas.openxmlformats.org/officeDocument/2006/relationships/slide" Target="slides/slide63.xml"/><Relationship Id="rId134" Type="http://schemas.openxmlformats.org/officeDocument/2006/relationships/slide" Target="slides/slide128.xml"/><Relationship Id="rId80" Type="http://schemas.openxmlformats.org/officeDocument/2006/relationships/slide" Target="slides/slide74.xml"/><Relationship Id="rId176" Type="http://schemas.openxmlformats.org/officeDocument/2006/relationships/slide" Target="slides/slide170.xml"/><Relationship Id="rId341" Type="http://schemas.openxmlformats.org/officeDocument/2006/relationships/slide" Target="slides/slide335.xml"/><Relationship Id="rId383" Type="http://schemas.openxmlformats.org/officeDocument/2006/relationships/slide" Target="slides/slide377.xml"/><Relationship Id="rId439" Type="http://schemas.openxmlformats.org/officeDocument/2006/relationships/slide" Target="slides/slide433.xml"/><Relationship Id="rId201" Type="http://schemas.openxmlformats.org/officeDocument/2006/relationships/slide" Target="slides/slide195.xml"/><Relationship Id="rId243" Type="http://schemas.openxmlformats.org/officeDocument/2006/relationships/slide" Target="slides/slide237.xml"/><Relationship Id="rId285" Type="http://schemas.openxmlformats.org/officeDocument/2006/relationships/slide" Target="slides/slide279.xml"/><Relationship Id="rId450" Type="http://schemas.openxmlformats.org/officeDocument/2006/relationships/slide" Target="slides/slide444.xml"/><Relationship Id="rId38" Type="http://schemas.openxmlformats.org/officeDocument/2006/relationships/slide" Target="slides/slide32.xml"/><Relationship Id="rId103" Type="http://schemas.openxmlformats.org/officeDocument/2006/relationships/slide" Target="slides/slide97.xml"/><Relationship Id="rId310" Type="http://schemas.openxmlformats.org/officeDocument/2006/relationships/slide" Target="slides/slide304.xml"/><Relationship Id="rId91" Type="http://schemas.openxmlformats.org/officeDocument/2006/relationships/slide" Target="slides/slide85.xml"/><Relationship Id="rId145" Type="http://schemas.openxmlformats.org/officeDocument/2006/relationships/slide" Target="slides/slide139.xml"/><Relationship Id="rId187" Type="http://schemas.openxmlformats.org/officeDocument/2006/relationships/slide" Target="slides/slide181.xml"/><Relationship Id="rId352" Type="http://schemas.openxmlformats.org/officeDocument/2006/relationships/slide" Target="slides/slide346.xml"/><Relationship Id="rId394" Type="http://schemas.openxmlformats.org/officeDocument/2006/relationships/slide" Target="slides/slide388.xml"/><Relationship Id="rId408" Type="http://schemas.openxmlformats.org/officeDocument/2006/relationships/slide" Target="slides/slide402.xml"/><Relationship Id="rId212" Type="http://schemas.openxmlformats.org/officeDocument/2006/relationships/slide" Target="slides/slide206.xml"/><Relationship Id="rId254" Type="http://schemas.openxmlformats.org/officeDocument/2006/relationships/slide" Target="slides/slide248.xml"/><Relationship Id="rId49" Type="http://schemas.openxmlformats.org/officeDocument/2006/relationships/slide" Target="slides/slide43.xml"/><Relationship Id="rId114" Type="http://schemas.openxmlformats.org/officeDocument/2006/relationships/slide" Target="slides/slide108.xml"/><Relationship Id="rId296" Type="http://schemas.openxmlformats.org/officeDocument/2006/relationships/slide" Target="slides/slide290.xml"/><Relationship Id="rId461" Type="http://schemas.microsoft.com/office/2015/10/relationships/revisionInfo" Target="revisionInfo.xml"/><Relationship Id="rId60" Type="http://schemas.openxmlformats.org/officeDocument/2006/relationships/slide" Target="slides/slide54.xml"/><Relationship Id="rId156" Type="http://schemas.openxmlformats.org/officeDocument/2006/relationships/slide" Target="slides/slide150.xml"/><Relationship Id="rId198" Type="http://schemas.openxmlformats.org/officeDocument/2006/relationships/slide" Target="slides/slide192.xml"/><Relationship Id="rId321" Type="http://schemas.openxmlformats.org/officeDocument/2006/relationships/slide" Target="slides/slide315.xml"/><Relationship Id="rId363" Type="http://schemas.openxmlformats.org/officeDocument/2006/relationships/slide" Target="slides/slide357.xml"/><Relationship Id="rId419" Type="http://schemas.openxmlformats.org/officeDocument/2006/relationships/slide" Target="slides/slide413.xml"/><Relationship Id="rId223" Type="http://schemas.openxmlformats.org/officeDocument/2006/relationships/slide" Target="slides/slide217.xml"/><Relationship Id="rId430" Type="http://schemas.openxmlformats.org/officeDocument/2006/relationships/slide" Target="slides/slide424.xml"/><Relationship Id="rId18" Type="http://schemas.openxmlformats.org/officeDocument/2006/relationships/slide" Target="slides/slide12.xml"/><Relationship Id="rId265" Type="http://schemas.openxmlformats.org/officeDocument/2006/relationships/slide" Target="slides/slide259.xml"/><Relationship Id="rId125" Type="http://schemas.openxmlformats.org/officeDocument/2006/relationships/slide" Target="slides/slide119.xml"/><Relationship Id="rId167" Type="http://schemas.openxmlformats.org/officeDocument/2006/relationships/slide" Target="slides/slide161.xml"/><Relationship Id="rId332" Type="http://schemas.openxmlformats.org/officeDocument/2006/relationships/slide" Target="slides/slide326.xml"/><Relationship Id="rId374" Type="http://schemas.openxmlformats.org/officeDocument/2006/relationships/slide" Target="slides/slide368.xml"/><Relationship Id="rId71" Type="http://schemas.openxmlformats.org/officeDocument/2006/relationships/slide" Target="slides/slide65.xml"/><Relationship Id="rId234" Type="http://schemas.openxmlformats.org/officeDocument/2006/relationships/slide" Target="slides/slide228.xml"/><Relationship Id="rId2" Type="http://schemas.openxmlformats.org/officeDocument/2006/relationships/customXml" Target="../customXml/item2.xml"/><Relationship Id="rId29" Type="http://schemas.openxmlformats.org/officeDocument/2006/relationships/slide" Target="slides/slide23.xml"/><Relationship Id="rId276" Type="http://schemas.openxmlformats.org/officeDocument/2006/relationships/slide" Target="slides/slide270.xml"/><Relationship Id="rId441" Type="http://schemas.openxmlformats.org/officeDocument/2006/relationships/slide" Target="slides/slide435.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322" Type="http://schemas.openxmlformats.org/officeDocument/2006/relationships/slide" Target="slides/slide316.xml"/><Relationship Id="rId343" Type="http://schemas.openxmlformats.org/officeDocument/2006/relationships/slide" Target="slides/slide337.xml"/><Relationship Id="rId364" Type="http://schemas.openxmlformats.org/officeDocument/2006/relationships/slide" Target="slides/slide358.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385" Type="http://schemas.openxmlformats.org/officeDocument/2006/relationships/slide" Target="slides/slide379.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410" Type="http://schemas.openxmlformats.org/officeDocument/2006/relationships/slide" Target="slides/slide404.xml"/><Relationship Id="rId431" Type="http://schemas.openxmlformats.org/officeDocument/2006/relationships/slide" Target="slides/slide425.xml"/><Relationship Id="rId452" Type="http://schemas.openxmlformats.org/officeDocument/2006/relationships/slide" Target="slides/slide446.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312" Type="http://schemas.openxmlformats.org/officeDocument/2006/relationships/slide" Target="slides/slide306.xml"/><Relationship Id="rId333" Type="http://schemas.openxmlformats.org/officeDocument/2006/relationships/slide" Target="slides/slide327.xml"/><Relationship Id="rId354" Type="http://schemas.openxmlformats.org/officeDocument/2006/relationships/slide" Target="slides/slide348.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75" Type="http://schemas.openxmlformats.org/officeDocument/2006/relationships/slide" Target="slides/slide369.xml"/><Relationship Id="rId396" Type="http://schemas.openxmlformats.org/officeDocument/2006/relationships/slide" Target="slides/slide390.xml"/><Relationship Id="rId3" Type="http://schemas.openxmlformats.org/officeDocument/2006/relationships/customXml" Target="../customXml/item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400" Type="http://schemas.openxmlformats.org/officeDocument/2006/relationships/slide" Target="slides/slide394.xml"/><Relationship Id="rId421" Type="http://schemas.openxmlformats.org/officeDocument/2006/relationships/slide" Target="slides/slide415.xml"/><Relationship Id="rId442" Type="http://schemas.openxmlformats.org/officeDocument/2006/relationships/slide" Target="slides/slide436.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323" Type="http://schemas.openxmlformats.org/officeDocument/2006/relationships/slide" Target="slides/slide317.xml"/><Relationship Id="rId344" Type="http://schemas.openxmlformats.org/officeDocument/2006/relationships/slide" Target="slides/slide338.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365" Type="http://schemas.openxmlformats.org/officeDocument/2006/relationships/slide" Target="slides/slide359.xml"/><Relationship Id="rId386" Type="http://schemas.openxmlformats.org/officeDocument/2006/relationships/slide" Target="slides/slide380.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411" Type="http://schemas.openxmlformats.org/officeDocument/2006/relationships/slide" Target="slides/slide405.xml"/><Relationship Id="rId432" Type="http://schemas.openxmlformats.org/officeDocument/2006/relationships/slide" Target="slides/slide426.xml"/><Relationship Id="rId453" Type="http://schemas.openxmlformats.org/officeDocument/2006/relationships/notesMaster" Target="notesMasters/notesMaster1.xml"/><Relationship Id="rId106" Type="http://schemas.openxmlformats.org/officeDocument/2006/relationships/slide" Target="slides/slide100.xml"/><Relationship Id="rId127" Type="http://schemas.openxmlformats.org/officeDocument/2006/relationships/slide" Target="slides/slide121.xml"/><Relationship Id="rId313" Type="http://schemas.openxmlformats.org/officeDocument/2006/relationships/slide" Target="slides/slide307.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334" Type="http://schemas.openxmlformats.org/officeDocument/2006/relationships/slide" Target="slides/slide328.xml"/><Relationship Id="rId355" Type="http://schemas.openxmlformats.org/officeDocument/2006/relationships/slide" Target="slides/slide349.xml"/><Relationship Id="rId376" Type="http://schemas.openxmlformats.org/officeDocument/2006/relationships/slide" Target="slides/slide370.xml"/><Relationship Id="rId397" Type="http://schemas.openxmlformats.org/officeDocument/2006/relationships/slide" Target="slides/slide391.xml"/><Relationship Id="rId4" Type="http://schemas.openxmlformats.org/officeDocument/2006/relationships/slideMaster" Target="slideMasters/slideMaster1.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401" Type="http://schemas.openxmlformats.org/officeDocument/2006/relationships/slide" Target="slides/slide395.xml"/><Relationship Id="rId422" Type="http://schemas.openxmlformats.org/officeDocument/2006/relationships/slide" Target="slides/slide416.xml"/><Relationship Id="rId443" Type="http://schemas.openxmlformats.org/officeDocument/2006/relationships/slide" Target="slides/slide437.xml"/><Relationship Id="rId303" Type="http://schemas.openxmlformats.org/officeDocument/2006/relationships/slide" Target="slides/slide297.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345" Type="http://schemas.openxmlformats.org/officeDocument/2006/relationships/slide" Target="slides/slide339.xml"/><Relationship Id="rId387" Type="http://schemas.openxmlformats.org/officeDocument/2006/relationships/slide" Target="slides/slide381.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412" Type="http://schemas.openxmlformats.org/officeDocument/2006/relationships/slide" Target="slides/slide406.xml"/><Relationship Id="rId107" Type="http://schemas.openxmlformats.org/officeDocument/2006/relationships/slide" Target="slides/slide101.xml"/><Relationship Id="rId289" Type="http://schemas.openxmlformats.org/officeDocument/2006/relationships/slide" Target="slides/slide283.xml"/><Relationship Id="rId454" Type="http://schemas.openxmlformats.org/officeDocument/2006/relationships/handoutMaster" Target="handoutMasters/handoutMaster1.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314" Type="http://schemas.openxmlformats.org/officeDocument/2006/relationships/slide" Target="slides/slide308.xml"/><Relationship Id="rId356" Type="http://schemas.openxmlformats.org/officeDocument/2006/relationships/slide" Target="slides/slide350.xml"/><Relationship Id="rId398" Type="http://schemas.openxmlformats.org/officeDocument/2006/relationships/slide" Target="slides/slide392.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423" Type="http://schemas.openxmlformats.org/officeDocument/2006/relationships/slide" Target="slides/slide417.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325" Type="http://schemas.openxmlformats.org/officeDocument/2006/relationships/slide" Target="slides/slide319.xml"/><Relationship Id="rId367" Type="http://schemas.openxmlformats.org/officeDocument/2006/relationships/slide" Target="slides/slide361.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434" Type="http://schemas.openxmlformats.org/officeDocument/2006/relationships/slide" Target="slides/slide428.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336" Type="http://schemas.openxmlformats.org/officeDocument/2006/relationships/slide" Target="slides/slide330.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378" Type="http://schemas.openxmlformats.org/officeDocument/2006/relationships/slide" Target="slides/slide372.xml"/><Relationship Id="rId403" Type="http://schemas.openxmlformats.org/officeDocument/2006/relationships/slide" Target="slides/slide397.xml"/><Relationship Id="rId6" Type="http://schemas.openxmlformats.org/officeDocument/2006/relationships/slideMaster" Target="slideMasters/slideMaster3.xml"/><Relationship Id="rId238" Type="http://schemas.openxmlformats.org/officeDocument/2006/relationships/slide" Target="slides/slide232.xml"/><Relationship Id="rId445" Type="http://schemas.openxmlformats.org/officeDocument/2006/relationships/slide" Target="slides/slide439.xml"/><Relationship Id="rId291" Type="http://schemas.openxmlformats.org/officeDocument/2006/relationships/slide" Target="slides/slide285.xml"/><Relationship Id="rId305" Type="http://schemas.openxmlformats.org/officeDocument/2006/relationships/slide" Target="slides/slide299.xml"/><Relationship Id="rId347" Type="http://schemas.openxmlformats.org/officeDocument/2006/relationships/slide" Target="slides/slide341.xml"/><Relationship Id="rId44" Type="http://schemas.openxmlformats.org/officeDocument/2006/relationships/slide" Target="slides/slide38.xml"/><Relationship Id="rId86" Type="http://schemas.openxmlformats.org/officeDocument/2006/relationships/slide" Target="slides/slide80.xml"/><Relationship Id="rId151" Type="http://schemas.openxmlformats.org/officeDocument/2006/relationships/slide" Target="slides/slide145.xml"/><Relationship Id="rId389" Type="http://schemas.openxmlformats.org/officeDocument/2006/relationships/slide" Target="slides/slide383.xml"/><Relationship Id="rId193" Type="http://schemas.openxmlformats.org/officeDocument/2006/relationships/slide" Target="slides/slide187.xml"/><Relationship Id="rId207" Type="http://schemas.openxmlformats.org/officeDocument/2006/relationships/slide" Target="slides/slide201.xml"/><Relationship Id="rId249" Type="http://schemas.openxmlformats.org/officeDocument/2006/relationships/slide" Target="slides/slide243.xml"/><Relationship Id="rId414" Type="http://schemas.openxmlformats.org/officeDocument/2006/relationships/slide" Target="slides/slide408.xml"/><Relationship Id="rId456" Type="http://schemas.openxmlformats.org/officeDocument/2006/relationships/presProps" Target="presProps.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316" Type="http://schemas.openxmlformats.org/officeDocument/2006/relationships/slide" Target="slides/slide310.xml"/><Relationship Id="rId55" Type="http://schemas.openxmlformats.org/officeDocument/2006/relationships/slide" Target="slides/slide49.xml"/><Relationship Id="rId97" Type="http://schemas.openxmlformats.org/officeDocument/2006/relationships/slide" Target="slides/slide91.xml"/><Relationship Id="rId120" Type="http://schemas.openxmlformats.org/officeDocument/2006/relationships/slide" Target="slides/slide114.xml"/><Relationship Id="rId358" Type="http://schemas.openxmlformats.org/officeDocument/2006/relationships/slide" Target="slides/slide352.xml"/><Relationship Id="rId162" Type="http://schemas.openxmlformats.org/officeDocument/2006/relationships/slide" Target="slides/slide156.xml"/><Relationship Id="rId218" Type="http://schemas.openxmlformats.org/officeDocument/2006/relationships/slide" Target="slides/slide212.xml"/><Relationship Id="rId425" Type="http://schemas.openxmlformats.org/officeDocument/2006/relationships/slide" Target="slides/slide419.xml"/><Relationship Id="rId271" Type="http://schemas.openxmlformats.org/officeDocument/2006/relationships/slide" Target="slides/slide265.xml"/><Relationship Id="rId24" Type="http://schemas.openxmlformats.org/officeDocument/2006/relationships/slide" Target="slides/slide18.xml"/><Relationship Id="rId66" Type="http://schemas.openxmlformats.org/officeDocument/2006/relationships/slide" Target="slides/slide60.xml"/><Relationship Id="rId131" Type="http://schemas.openxmlformats.org/officeDocument/2006/relationships/slide" Target="slides/slide125.xml"/><Relationship Id="rId327" Type="http://schemas.openxmlformats.org/officeDocument/2006/relationships/slide" Target="slides/slide321.xml"/><Relationship Id="rId369" Type="http://schemas.openxmlformats.org/officeDocument/2006/relationships/slide" Target="slides/slide363.xml"/><Relationship Id="rId173" Type="http://schemas.openxmlformats.org/officeDocument/2006/relationships/slide" Target="slides/slide167.xml"/><Relationship Id="rId229" Type="http://schemas.openxmlformats.org/officeDocument/2006/relationships/slide" Target="slides/slide223.xml"/><Relationship Id="rId380" Type="http://schemas.openxmlformats.org/officeDocument/2006/relationships/slide" Target="slides/slide374.xml"/><Relationship Id="rId436" Type="http://schemas.openxmlformats.org/officeDocument/2006/relationships/slide" Target="slides/slide430.xml"/><Relationship Id="rId240" Type="http://schemas.openxmlformats.org/officeDocument/2006/relationships/slide" Target="slides/slide234.xml"/><Relationship Id="rId35" Type="http://schemas.openxmlformats.org/officeDocument/2006/relationships/slide" Target="slides/slide29.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338" Type="http://schemas.openxmlformats.org/officeDocument/2006/relationships/slide" Target="slides/slide332.xml"/><Relationship Id="rId8" Type="http://schemas.openxmlformats.org/officeDocument/2006/relationships/slide" Target="slides/slide2.xml"/><Relationship Id="rId142" Type="http://schemas.openxmlformats.org/officeDocument/2006/relationships/slide" Target="slides/slide136.xml"/><Relationship Id="rId184" Type="http://schemas.openxmlformats.org/officeDocument/2006/relationships/slide" Target="slides/slide178.xml"/><Relationship Id="rId391" Type="http://schemas.openxmlformats.org/officeDocument/2006/relationships/slide" Target="slides/slide385.xml"/><Relationship Id="rId405" Type="http://schemas.openxmlformats.org/officeDocument/2006/relationships/slide" Target="slides/slide399.xml"/><Relationship Id="rId447" Type="http://schemas.openxmlformats.org/officeDocument/2006/relationships/slide" Target="slides/slide441.xml"/><Relationship Id="rId251" Type="http://schemas.openxmlformats.org/officeDocument/2006/relationships/slide" Target="slides/slide245.xml"/><Relationship Id="rId46" Type="http://schemas.openxmlformats.org/officeDocument/2006/relationships/slide" Target="slides/slide40.xml"/><Relationship Id="rId293" Type="http://schemas.openxmlformats.org/officeDocument/2006/relationships/slide" Target="slides/slide287.xml"/><Relationship Id="rId307" Type="http://schemas.openxmlformats.org/officeDocument/2006/relationships/slide" Target="slides/slide301.xml"/><Relationship Id="rId349" Type="http://schemas.openxmlformats.org/officeDocument/2006/relationships/slide" Target="slides/slide343.xml"/><Relationship Id="rId88" Type="http://schemas.openxmlformats.org/officeDocument/2006/relationships/slide" Target="slides/slide82.xml"/><Relationship Id="rId111" Type="http://schemas.openxmlformats.org/officeDocument/2006/relationships/slide" Target="slides/slide105.xml"/><Relationship Id="rId153" Type="http://schemas.openxmlformats.org/officeDocument/2006/relationships/slide" Target="slides/slide147.xml"/><Relationship Id="rId195" Type="http://schemas.openxmlformats.org/officeDocument/2006/relationships/slide" Target="slides/slide189.xml"/><Relationship Id="rId209" Type="http://schemas.openxmlformats.org/officeDocument/2006/relationships/slide" Target="slides/slide203.xml"/><Relationship Id="rId360" Type="http://schemas.openxmlformats.org/officeDocument/2006/relationships/slide" Target="slides/slide354.xml"/><Relationship Id="rId416" Type="http://schemas.openxmlformats.org/officeDocument/2006/relationships/slide" Target="slides/slide410.xml"/><Relationship Id="rId220" Type="http://schemas.openxmlformats.org/officeDocument/2006/relationships/slide" Target="slides/slide214.xml"/><Relationship Id="rId458" Type="http://schemas.openxmlformats.org/officeDocument/2006/relationships/theme" Target="theme/theme1.xml"/><Relationship Id="rId15" Type="http://schemas.openxmlformats.org/officeDocument/2006/relationships/slide" Target="slides/slide9.xml"/><Relationship Id="rId57" Type="http://schemas.openxmlformats.org/officeDocument/2006/relationships/slide" Target="slides/slide51.xml"/><Relationship Id="rId262" Type="http://schemas.openxmlformats.org/officeDocument/2006/relationships/slide" Target="slides/slide256.xml"/><Relationship Id="rId318" Type="http://schemas.openxmlformats.org/officeDocument/2006/relationships/slide" Target="slides/slide312.xml"/><Relationship Id="rId99" Type="http://schemas.openxmlformats.org/officeDocument/2006/relationships/slide" Target="slides/slide93.xml"/><Relationship Id="rId122" Type="http://schemas.openxmlformats.org/officeDocument/2006/relationships/slide" Target="slides/slide116.xml"/><Relationship Id="rId164" Type="http://schemas.openxmlformats.org/officeDocument/2006/relationships/slide" Target="slides/slide158.xml"/><Relationship Id="rId371" Type="http://schemas.openxmlformats.org/officeDocument/2006/relationships/slide" Target="slides/slide365.xml"/><Relationship Id="rId427" Type="http://schemas.openxmlformats.org/officeDocument/2006/relationships/slide" Target="slides/slide421.xml"/><Relationship Id="rId26" Type="http://schemas.openxmlformats.org/officeDocument/2006/relationships/slide" Target="slides/slide20.xml"/><Relationship Id="rId231" Type="http://schemas.openxmlformats.org/officeDocument/2006/relationships/slide" Target="slides/slide225.xml"/><Relationship Id="rId273" Type="http://schemas.openxmlformats.org/officeDocument/2006/relationships/slide" Target="slides/slide267.xml"/><Relationship Id="rId329" Type="http://schemas.openxmlformats.org/officeDocument/2006/relationships/slide" Target="slides/slide323.xml"/><Relationship Id="rId68" Type="http://schemas.openxmlformats.org/officeDocument/2006/relationships/slide" Target="slides/slide62.xml"/><Relationship Id="rId133" Type="http://schemas.openxmlformats.org/officeDocument/2006/relationships/slide" Target="slides/slide127.xml"/><Relationship Id="rId175" Type="http://schemas.openxmlformats.org/officeDocument/2006/relationships/slide" Target="slides/slide169.xml"/><Relationship Id="rId340" Type="http://schemas.openxmlformats.org/officeDocument/2006/relationships/slide" Target="slides/slide334.xml"/><Relationship Id="rId200" Type="http://schemas.openxmlformats.org/officeDocument/2006/relationships/slide" Target="slides/slide194.xml"/><Relationship Id="rId382" Type="http://schemas.openxmlformats.org/officeDocument/2006/relationships/slide" Target="slides/slide376.xml"/><Relationship Id="rId438" Type="http://schemas.openxmlformats.org/officeDocument/2006/relationships/slide" Target="slides/slide432.xml"/><Relationship Id="rId242" Type="http://schemas.openxmlformats.org/officeDocument/2006/relationships/slide" Target="slides/slide236.xml"/><Relationship Id="rId284" Type="http://schemas.openxmlformats.org/officeDocument/2006/relationships/slide" Target="slides/slide278.xml"/><Relationship Id="rId37" Type="http://schemas.openxmlformats.org/officeDocument/2006/relationships/slide" Target="slides/slide31.xml"/><Relationship Id="rId79" Type="http://schemas.openxmlformats.org/officeDocument/2006/relationships/slide" Target="slides/slide73.xml"/><Relationship Id="rId102" Type="http://schemas.openxmlformats.org/officeDocument/2006/relationships/slide" Target="slides/slide96.xml"/><Relationship Id="rId144" Type="http://schemas.openxmlformats.org/officeDocument/2006/relationships/slide" Target="slides/slide138.xml"/><Relationship Id="rId90" Type="http://schemas.openxmlformats.org/officeDocument/2006/relationships/slide" Target="slides/slide84.xml"/><Relationship Id="rId186" Type="http://schemas.openxmlformats.org/officeDocument/2006/relationships/slide" Target="slides/slide180.xml"/><Relationship Id="rId351" Type="http://schemas.openxmlformats.org/officeDocument/2006/relationships/slide" Target="slides/slide345.xml"/><Relationship Id="rId393" Type="http://schemas.openxmlformats.org/officeDocument/2006/relationships/slide" Target="slides/slide387.xml"/><Relationship Id="rId407" Type="http://schemas.openxmlformats.org/officeDocument/2006/relationships/slide" Target="slides/slide401.xml"/><Relationship Id="rId449" Type="http://schemas.openxmlformats.org/officeDocument/2006/relationships/slide" Target="slides/slide443.xml"/><Relationship Id="rId211" Type="http://schemas.openxmlformats.org/officeDocument/2006/relationships/slide" Target="slides/slide205.xml"/><Relationship Id="rId253" Type="http://schemas.openxmlformats.org/officeDocument/2006/relationships/slide" Target="slides/slide247.xml"/><Relationship Id="rId295" Type="http://schemas.openxmlformats.org/officeDocument/2006/relationships/slide" Target="slides/slide289.xml"/><Relationship Id="rId309" Type="http://schemas.openxmlformats.org/officeDocument/2006/relationships/slide" Target="slides/slide303.xml"/><Relationship Id="rId460" Type="http://schemas.microsoft.com/office/2016/11/relationships/changesInfo" Target="changesInfos/changesInfo1.xml"/><Relationship Id="rId48" Type="http://schemas.openxmlformats.org/officeDocument/2006/relationships/slide" Target="slides/slide42.xml"/><Relationship Id="rId113" Type="http://schemas.openxmlformats.org/officeDocument/2006/relationships/slide" Target="slides/slide107.xml"/><Relationship Id="rId320" Type="http://schemas.openxmlformats.org/officeDocument/2006/relationships/slide" Target="slides/slide314.xml"/><Relationship Id="rId155" Type="http://schemas.openxmlformats.org/officeDocument/2006/relationships/slide" Target="slides/slide149.xml"/><Relationship Id="rId197" Type="http://schemas.openxmlformats.org/officeDocument/2006/relationships/slide" Target="slides/slide191.xml"/><Relationship Id="rId362" Type="http://schemas.openxmlformats.org/officeDocument/2006/relationships/slide" Target="slides/slide356.xml"/><Relationship Id="rId418" Type="http://schemas.openxmlformats.org/officeDocument/2006/relationships/slide" Target="slides/slide412.xml"/><Relationship Id="rId222" Type="http://schemas.openxmlformats.org/officeDocument/2006/relationships/slide" Target="slides/slide216.xml"/><Relationship Id="rId264" Type="http://schemas.openxmlformats.org/officeDocument/2006/relationships/slide" Target="slides/slide258.xml"/><Relationship Id="rId17" Type="http://schemas.openxmlformats.org/officeDocument/2006/relationships/slide" Target="slides/slide11.xml"/><Relationship Id="rId59" Type="http://schemas.openxmlformats.org/officeDocument/2006/relationships/slide" Target="slides/slide53.xml"/><Relationship Id="rId124" Type="http://schemas.openxmlformats.org/officeDocument/2006/relationships/slide" Target="slides/slide118.xml"/><Relationship Id="rId70" Type="http://schemas.openxmlformats.org/officeDocument/2006/relationships/slide" Target="slides/slide64.xml"/><Relationship Id="rId166" Type="http://schemas.openxmlformats.org/officeDocument/2006/relationships/slide" Target="slides/slide160.xml"/><Relationship Id="rId331" Type="http://schemas.openxmlformats.org/officeDocument/2006/relationships/slide" Target="slides/slide325.xml"/><Relationship Id="rId373" Type="http://schemas.openxmlformats.org/officeDocument/2006/relationships/slide" Target="slides/slide367.xml"/><Relationship Id="rId429" Type="http://schemas.openxmlformats.org/officeDocument/2006/relationships/slide" Target="slides/slide423.xml"/><Relationship Id="rId1" Type="http://schemas.openxmlformats.org/officeDocument/2006/relationships/customXml" Target="../customXml/item1.xml"/><Relationship Id="rId233" Type="http://schemas.openxmlformats.org/officeDocument/2006/relationships/slide" Target="slides/slide227.xml"/><Relationship Id="rId440" Type="http://schemas.openxmlformats.org/officeDocument/2006/relationships/slide" Target="slides/slide434.xml"/><Relationship Id="rId28" Type="http://schemas.openxmlformats.org/officeDocument/2006/relationships/slide" Target="slides/slide22.xml"/><Relationship Id="rId275" Type="http://schemas.openxmlformats.org/officeDocument/2006/relationships/slide" Target="slides/slide269.xml"/><Relationship Id="rId300" Type="http://schemas.openxmlformats.org/officeDocument/2006/relationships/slide" Target="slides/slide294.xml"/><Relationship Id="rId81" Type="http://schemas.openxmlformats.org/officeDocument/2006/relationships/slide" Target="slides/slide75.xml"/><Relationship Id="rId135" Type="http://schemas.openxmlformats.org/officeDocument/2006/relationships/slide" Target="slides/slide129.xml"/><Relationship Id="rId177" Type="http://schemas.openxmlformats.org/officeDocument/2006/relationships/slide" Target="slides/slide171.xml"/><Relationship Id="rId342" Type="http://schemas.openxmlformats.org/officeDocument/2006/relationships/slide" Target="slides/slide336.xml"/><Relationship Id="rId384" Type="http://schemas.openxmlformats.org/officeDocument/2006/relationships/slide" Target="slides/slide378.xml"/><Relationship Id="rId202" Type="http://schemas.openxmlformats.org/officeDocument/2006/relationships/slide" Target="slides/slide196.xml"/><Relationship Id="rId244" Type="http://schemas.openxmlformats.org/officeDocument/2006/relationships/slide" Target="slides/slide238.xml"/><Relationship Id="rId39" Type="http://schemas.openxmlformats.org/officeDocument/2006/relationships/slide" Target="slides/slide33.xml"/><Relationship Id="rId286" Type="http://schemas.openxmlformats.org/officeDocument/2006/relationships/slide" Target="slides/slide280.xml"/><Relationship Id="rId451" Type="http://schemas.openxmlformats.org/officeDocument/2006/relationships/slide" Target="slides/slide445.xml"/><Relationship Id="rId50" Type="http://schemas.openxmlformats.org/officeDocument/2006/relationships/slide" Target="slides/slide44.xml"/><Relationship Id="rId104" Type="http://schemas.openxmlformats.org/officeDocument/2006/relationships/slide" Target="slides/slide98.xml"/><Relationship Id="rId146" Type="http://schemas.openxmlformats.org/officeDocument/2006/relationships/slide" Target="slides/slide140.xml"/><Relationship Id="rId188" Type="http://schemas.openxmlformats.org/officeDocument/2006/relationships/slide" Target="slides/slide182.xml"/><Relationship Id="rId311" Type="http://schemas.openxmlformats.org/officeDocument/2006/relationships/slide" Target="slides/slide305.xml"/><Relationship Id="rId353" Type="http://schemas.openxmlformats.org/officeDocument/2006/relationships/slide" Target="slides/slide347.xml"/><Relationship Id="rId395" Type="http://schemas.openxmlformats.org/officeDocument/2006/relationships/slide" Target="slides/slide389.xml"/><Relationship Id="rId409" Type="http://schemas.openxmlformats.org/officeDocument/2006/relationships/slide" Target="slides/slide403.xml"/><Relationship Id="rId92" Type="http://schemas.openxmlformats.org/officeDocument/2006/relationships/slide" Target="slides/slide86.xml"/><Relationship Id="rId213" Type="http://schemas.openxmlformats.org/officeDocument/2006/relationships/slide" Target="slides/slide207.xml"/><Relationship Id="rId420" Type="http://schemas.openxmlformats.org/officeDocument/2006/relationships/slide" Target="slides/slide414.xml"/><Relationship Id="rId255" Type="http://schemas.openxmlformats.org/officeDocument/2006/relationships/slide" Target="slides/slide249.xml"/><Relationship Id="rId297" Type="http://schemas.openxmlformats.org/officeDocument/2006/relationships/slide" Target="slides/slide2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y John Nicol (School of Engineering and Computing)" userId="8aaafd19-c2aa-438c-8ef6-3a7bab97949a" providerId="ADAL" clId="{8BD830F9-2B64-4B5A-8CBE-C1BBB09CEB5B}"/>
    <pc:docChg chg="undo custSel addSld delSld modSld sldOrd modMainMaster modShowInfo">
      <pc:chgData name="Antony John Nicol (School of Engineering and Computing)" userId="8aaafd19-c2aa-438c-8ef6-3a7bab97949a" providerId="ADAL" clId="{8BD830F9-2B64-4B5A-8CBE-C1BBB09CEB5B}" dt="2026-02-08T00:07:19.684" v="75325" actId="20577"/>
      <pc:docMkLst>
        <pc:docMk/>
      </pc:docMkLst>
      <pc:sldChg chg="add">
        <pc:chgData name="Antony John Nicol (School of Engineering and Computing)" userId="8aaafd19-c2aa-438c-8ef6-3a7bab97949a" providerId="ADAL" clId="{8BD830F9-2B64-4B5A-8CBE-C1BBB09CEB5B}" dt="2026-01-23T20:23:03.718" v="71819"/>
        <pc:sldMkLst>
          <pc:docMk/>
          <pc:sldMk cId="2401560185" sldId="399"/>
        </pc:sldMkLst>
      </pc:sldChg>
      <pc:sldChg chg="add">
        <pc:chgData name="Antony John Nicol (School of Engineering and Computing)" userId="8aaafd19-c2aa-438c-8ef6-3a7bab97949a" providerId="ADAL" clId="{8BD830F9-2B64-4B5A-8CBE-C1BBB09CEB5B}" dt="2026-01-23T20:23:03.718" v="71819"/>
        <pc:sldMkLst>
          <pc:docMk/>
          <pc:sldMk cId="3971480963" sldId="400"/>
        </pc:sldMkLst>
      </pc:sldChg>
      <pc:sldChg chg="add">
        <pc:chgData name="Antony John Nicol (School of Engineering and Computing)" userId="8aaafd19-c2aa-438c-8ef6-3a7bab97949a" providerId="ADAL" clId="{8BD830F9-2B64-4B5A-8CBE-C1BBB09CEB5B}" dt="2026-01-23T20:23:03.718" v="71819"/>
        <pc:sldMkLst>
          <pc:docMk/>
          <pc:sldMk cId="3632221786" sldId="401"/>
        </pc:sldMkLst>
      </pc:sldChg>
      <pc:sldChg chg="add">
        <pc:chgData name="Antony John Nicol (School of Engineering and Computing)" userId="8aaafd19-c2aa-438c-8ef6-3a7bab97949a" providerId="ADAL" clId="{8BD830F9-2B64-4B5A-8CBE-C1BBB09CEB5B}" dt="2026-01-23T20:23:03.718" v="71819"/>
        <pc:sldMkLst>
          <pc:docMk/>
          <pc:sldMk cId="4113406165" sldId="404"/>
        </pc:sldMkLst>
      </pc:sldChg>
      <pc:sldChg chg="add">
        <pc:chgData name="Antony John Nicol (School of Engineering and Computing)" userId="8aaafd19-c2aa-438c-8ef6-3a7bab97949a" providerId="ADAL" clId="{8BD830F9-2B64-4B5A-8CBE-C1BBB09CEB5B}" dt="2026-01-23T20:23:03.718" v="71819"/>
        <pc:sldMkLst>
          <pc:docMk/>
          <pc:sldMk cId="4143615475" sldId="405"/>
        </pc:sldMkLst>
      </pc:sldChg>
      <pc:sldChg chg="add">
        <pc:chgData name="Antony John Nicol (School of Engineering and Computing)" userId="8aaafd19-c2aa-438c-8ef6-3a7bab97949a" providerId="ADAL" clId="{8BD830F9-2B64-4B5A-8CBE-C1BBB09CEB5B}" dt="2026-01-23T20:20:25.026" v="71817"/>
        <pc:sldMkLst>
          <pc:docMk/>
          <pc:sldMk cId="984799359" sldId="478"/>
        </pc:sldMkLst>
      </pc:sldChg>
      <pc:sldChg chg="add">
        <pc:chgData name="Antony John Nicol (School of Engineering and Computing)" userId="8aaafd19-c2aa-438c-8ef6-3a7bab97949a" providerId="ADAL" clId="{8BD830F9-2B64-4B5A-8CBE-C1BBB09CEB5B}" dt="2026-01-23T20:20:25.026" v="71817"/>
        <pc:sldMkLst>
          <pc:docMk/>
          <pc:sldMk cId="1042036351" sldId="479"/>
        </pc:sldMkLst>
      </pc:sldChg>
      <pc:sldChg chg="add">
        <pc:chgData name="Antony John Nicol (School of Engineering and Computing)" userId="8aaafd19-c2aa-438c-8ef6-3a7bab97949a" providerId="ADAL" clId="{8BD830F9-2B64-4B5A-8CBE-C1BBB09CEB5B}" dt="2026-01-23T20:20:25.026" v="71817"/>
        <pc:sldMkLst>
          <pc:docMk/>
          <pc:sldMk cId="361199988" sldId="481"/>
        </pc:sldMkLst>
      </pc:sldChg>
      <pc:sldChg chg="add">
        <pc:chgData name="Antony John Nicol (School of Engineering and Computing)" userId="8aaafd19-c2aa-438c-8ef6-3a7bab97949a" providerId="ADAL" clId="{8BD830F9-2B64-4B5A-8CBE-C1BBB09CEB5B}" dt="2026-01-23T20:20:25.026" v="71817"/>
        <pc:sldMkLst>
          <pc:docMk/>
          <pc:sldMk cId="3027012209" sldId="482"/>
        </pc:sldMkLst>
      </pc:sldChg>
      <pc:sldChg chg="add">
        <pc:chgData name="Antony John Nicol (School of Engineering and Computing)" userId="8aaafd19-c2aa-438c-8ef6-3a7bab97949a" providerId="ADAL" clId="{8BD830F9-2B64-4B5A-8CBE-C1BBB09CEB5B}" dt="2026-01-23T20:23:03.718" v="71819"/>
        <pc:sldMkLst>
          <pc:docMk/>
          <pc:sldMk cId="1898691827" sldId="492"/>
        </pc:sldMkLst>
      </pc:sldChg>
      <pc:sldChg chg="add">
        <pc:chgData name="Antony John Nicol (School of Engineering and Computing)" userId="8aaafd19-c2aa-438c-8ef6-3a7bab97949a" providerId="ADAL" clId="{8BD830F9-2B64-4B5A-8CBE-C1BBB09CEB5B}" dt="2026-01-23T20:23:03.718" v="71819"/>
        <pc:sldMkLst>
          <pc:docMk/>
          <pc:sldMk cId="2495796421" sldId="493"/>
        </pc:sldMkLst>
      </pc:sldChg>
      <pc:sldChg chg="add">
        <pc:chgData name="Antony John Nicol (School of Engineering and Computing)" userId="8aaafd19-c2aa-438c-8ef6-3a7bab97949a" providerId="ADAL" clId="{8BD830F9-2B64-4B5A-8CBE-C1BBB09CEB5B}" dt="2026-01-23T20:23:03.718" v="71819"/>
        <pc:sldMkLst>
          <pc:docMk/>
          <pc:sldMk cId="1958795823" sldId="506"/>
        </pc:sldMkLst>
      </pc:sldChg>
      <pc:sldChg chg="add">
        <pc:chgData name="Antony John Nicol (School of Engineering and Computing)" userId="8aaafd19-c2aa-438c-8ef6-3a7bab97949a" providerId="ADAL" clId="{8BD830F9-2B64-4B5A-8CBE-C1BBB09CEB5B}" dt="2026-01-23T20:23:03.718" v="71819"/>
        <pc:sldMkLst>
          <pc:docMk/>
          <pc:sldMk cId="4064104921" sldId="507"/>
        </pc:sldMkLst>
      </pc:sldChg>
      <pc:sldChg chg="add">
        <pc:chgData name="Antony John Nicol (School of Engineering and Computing)" userId="8aaafd19-c2aa-438c-8ef6-3a7bab97949a" providerId="ADAL" clId="{8BD830F9-2B64-4B5A-8CBE-C1BBB09CEB5B}" dt="2026-01-23T20:23:03.718" v="71819"/>
        <pc:sldMkLst>
          <pc:docMk/>
          <pc:sldMk cId="1764589896" sldId="534"/>
        </pc:sldMkLst>
      </pc:sldChg>
      <pc:sldChg chg="add">
        <pc:chgData name="Antony John Nicol (School of Engineering and Computing)" userId="8aaafd19-c2aa-438c-8ef6-3a7bab97949a" providerId="ADAL" clId="{8BD830F9-2B64-4B5A-8CBE-C1BBB09CEB5B}" dt="2026-01-23T20:23:03.718" v="71819"/>
        <pc:sldMkLst>
          <pc:docMk/>
          <pc:sldMk cId="4253855977" sldId="535"/>
        </pc:sldMkLst>
      </pc:sldChg>
      <pc:sldChg chg="add">
        <pc:chgData name="Antony John Nicol (School of Engineering and Computing)" userId="8aaafd19-c2aa-438c-8ef6-3a7bab97949a" providerId="ADAL" clId="{8BD830F9-2B64-4B5A-8CBE-C1BBB09CEB5B}" dt="2026-01-23T20:23:03.718" v="71819"/>
        <pc:sldMkLst>
          <pc:docMk/>
          <pc:sldMk cId="4222951855" sldId="536"/>
        </pc:sldMkLst>
      </pc:sldChg>
      <pc:sldChg chg="add">
        <pc:chgData name="Antony John Nicol (School of Engineering and Computing)" userId="8aaafd19-c2aa-438c-8ef6-3a7bab97949a" providerId="ADAL" clId="{8BD830F9-2B64-4B5A-8CBE-C1BBB09CEB5B}" dt="2026-01-23T20:23:03.718" v="71819"/>
        <pc:sldMkLst>
          <pc:docMk/>
          <pc:sldMk cId="320246962" sldId="537"/>
        </pc:sldMkLst>
      </pc:sldChg>
      <pc:sldChg chg="add">
        <pc:chgData name="Antony John Nicol (School of Engineering and Computing)" userId="8aaafd19-c2aa-438c-8ef6-3a7bab97949a" providerId="ADAL" clId="{8BD830F9-2B64-4B5A-8CBE-C1BBB09CEB5B}" dt="2026-01-23T20:23:03.718" v="71819"/>
        <pc:sldMkLst>
          <pc:docMk/>
          <pc:sldMk cId="2484992088" sldId="538"/>
        </pc:sldMkLst>
      </pc:sldChg>
      <pc:sldChg chg="add">
        <pc:chgData name="Antony John Nicol (School of Engineering and Computing)" userId="8aaafd19-c2aa-438c-8ef6-3a7bab97949a" providerId="ADAL" clId="{8BD830F9-2B64-4B5A-8CBE-C1BBB09CEB5B}" dt="2026-01-23T20:23:03.718" v="71819"/>
        <pc:sldMkLst>
          <pc:docMk/>
          <pc:sldMk cId="1073158956" sldId="540"/>
        </pc:sldMkLst>
      </pc:sldChg>
      <pc:sldChg chg="add">
        <pc:chgData name="Antony John Nicol (School of Engineering and Computing)" userId="8aaafd19-c2aa-438c-8ef6-3a7bab97949a" providerId="ADAL" clId="{8BD830F9-2B64-4B5A-8CBE-C1BBB09CEB5B}" dt="2026-01-23T20:23:03.718" v="71819"/>
        <pc:sldMkLst>
          <pc:docMk/>
          <pc:sldMk cId="872414810" sldId="546"/>
        </pc:sldMkLst>
      </pc:sldChg>
      <pc:sldChg chg="modSp add mod">
        <pc:chgData name="Antony John Nicol (School of Engineering and Computing)" userId="8aaafd19-c2aa-438c-8ef6-3a7bab97949a" providerId="ADAL" clId="{8BD830F9-2B64-4B5A-8CBE-C1BBB09CEB5B}" dt="2026-01-28T20:58:32.676" v="74889" actId="20577"/>
        <pc:sldMkLst>
          <pc:docMk/>
          <pc:sldMk cId="2571777580" sldId="704"/>
        </pc:sldMkLst>
        <pc:spChg chg="mod">
          <ac:chgData name="Antony John Nicol (School of Engineering and Computing)" userId="8aaafd19-c2aa-438c-8ef6-3a7bab97949a" providerId="ADAL" clId="{8BD830F9-2B64-4B5A-8CBE-C1BBB09CEB5B}" dt="2026-01-28T20:58:32.676" v="74889" actId="20577"/>
          <ac:spMkLst>
            <pc:docMk/>
            <pc:sldMk cId="2571777580" sldId="704"/>
            <ac:spMk id="3" creationId="{7AE7C7B4-9012-7D50-5D8D-B8ED9A072012}"/>
          </ac:spMkLst>
        </pc:spChg>
      </pc:sldChg>
      <pc:sldChg chg="addSp delSp modSp add mod modNotesTx">
        <pc:chgData name="Antony John Nicol (School of Engineering and Computing)" userId="8aaafd19-c2aa-438c-8ef6-3a7bab97949a" providerId="ADAL" clId="{8BD830F9-2B64-4B5A-8CBE-C1BBB09CEB5B}" dt="2026-01-28T21:13:25.199" v="75202"/>
        <pc:sldMkLst>
          <pc:docMk/>
          <pc:sldMk cId="3211541456" sldId="754"/>
        </pc:sldMkLst>
        <pc:spChg chg="add mod">
          <ac:chgData name="Antony John Nicol (School of Engineering and Computing)" userId="8aaafd19-c2aa-438c-8ef6-3a7bab97949a" providerId="ADAL" clId="{8BD830F9-2B64-4B5A-8CBE-C1BBB09CEB5B}" dt="2026-01-28T21:06:43.665" v="75126" actId="1076"/>
          <ac:spMkLst>
            <pc:docMk/>
            <pc:sldMk cId="3211541456" sldId="754"/>
            <ac:spMk id="3" creationId="{CDA06B0D-4962-1A50-3957-D5EB8F2FF60D}"/>
          </ac:spMkLst>
        </pc:spChg>
        <pc:spChg chg="add mod">
          <ac:chgData name="Antony John Nicol (School of Engineering and Computing)" userId="8aaafd19-c2aa-438c-8ef6-3a7bab97949a" providerId="ADAL" clId="{8BD830F9-2B64-4B5A-8CBE-C1BBB09CEB5B}" dt="2026-01-28T21:07:41.417" v="75163" actId="20577"/>
          <ac:spMkLst>
            <pc:docMk/>
            <pc:sldMk cId="3211541456" sldId="754"/>
            <ac:spMk id="9" creationId="{0D10D95A-5B20-3872-30E9-764800B41855}"/>
          </ac:spMkLst>
        </pc:spChg>
        <pc:spChg chg="add mod">
          <ac:chgData name="Antony John Nicol (School of Engineering and Computing)" userId="8aaafd19-c2aa-438c-8ef6-3a7bab97949a" providerId="ADAL" clId="{8BD830F9-2B64-4B5A-8CBE-C1BBB09CEB5B}" dt="2026-01-28T21:08:08.645" v="75164" actId="1076"/>
          <ac:spMkLst>
            <pc:docMk/>
            <pc:sldMk cId="3211541456" sldId="754"/>
            <ac:spMk id="13" creationId="{790EC85D-DF4D-1E77-B9E9-57C8D8854623}"/>
          </ac:spMkLst>
        </pc:spChg>
        <pc:spChg chg="add mod">
          <ac:chgData name="Antony John Nicol (School of Engineering and Computing)" userId="8aaafd19-c2aa-438c-8ef6-3a7bab97949a" providerId="ADAL" clId="{8BD830F9-2B64-4B5A-8CBE-C1BBB09CEB5B}" dt="2026-01-28T21:12:24.590" v="75197" actId="20577"/>
          <ac:spMkLst>
            <pc:docMk/>
            <pc:sldMk cId="3211541456" sldId="754"/>
            <ac:spMk id="15" creationId="{F109121E-89F0-E9DF-01A7-1B634A6A4ECA}"/>
          </ac:spMkLst>
        </pc:spChg>
        <pc:spChg chg="add mod">
          <ac:chgData name="Antony John Nicol (School of Engineering and Computing)" userId="8aaafd19-c2aa-438c-8ef6-3a7bab97949a" providerId="ADAL" clId="{8BD830F9-2B64-4B5A-8CBE-C1BBB09CEB5B}" dt="2026-01-28T21:13:25.199" v="75202"/>
          <ac:spMkLst>
            <pc:docMk/>
            <pc:sldMk cId="3211541456" sldId="754"/>
            <ac:spMk id="16" creationId="{835D992A-33E3-B6FA-A839-9AEA9481CA77}"/>
          </ac:spMkLst>
        </pc:spChg>
        <pc:spChg chg="mod">
          <ac:chgData name="Antony John Nicol (School of Engineering and Computing)" userId="8aaafd19-c2aa-438c-8ef6-3a7bab97949a" providerId="ADAL" clId="{8BD830F9-2B64-4B5A-8CBE-C1BBB09CEB5B}" dt="2026-01-28T21:11:35.802" v="75180" actId="1076"/>
          <ac:spMkLst>
            <pc:docMk/>
            <pc:sldMk cId="3211541456" sldId="754"/>
            <ac:spMk id="131" creationId="{367E14E5-EB01-66AE-8C81-CD4C7413AE10}"/>
          </ac:spMkLst>
        </pc:spChg>
      </pc:sldChg>
      <pc:sldChg chg="add">
        <pc:chgData name="Antony John Nicol (School of Engineering and Computing)" userId="8aaafd19-c2aa-438c-8ef6-3a7bab97949a" providerId="ADAL" clId="{8BD830F9-2B64-4B5A-8CBE-C1BBB09CEB5B}" dt="2026-01-23T20:20:25.026" v="71817"/>
        <pc:sldMkLst>
          <pc:docMk/>
          <pc:sldMk cId="966083696" sldId="850"/>
        </pc:sldMkLst>
      </pc:sldChg>
      <pc:sldChg chg="add">
        <pc:chgData name="Antony John Nicol (School of Engineering and Computing)" userId="8aaafd19-c2aa-438c-8ef6-3a7bab97949a" providerId="ADAL" clId="{8BD830F9-2B64-4B5A-8CBE-C1BBB09CEB5B}" dt="2026-01-23T20:20:25.026" v="71817"/>
        <pc:sldMkLst>
          <pc:docMk/>
          <pc:sldMk cId="1788120372" sldId="872"/>
        </pc:sldMkLst>
      </pc:sldChg>
      <pc:sldChg chg="add">
        <pc:chgData name="Antony John Nicol (School of Engineering and Computing)" userId="8aaafd19-c2aa-438c-8ef6-3a7bab97949a" providerId="ADAL" clId="{8BD830F9-2B64-4B5A-8CBE-C1BBB09CEB5B}" dt="2026-01-23T20:20:25.026" v="71817"/>
        <pc:sldMkLst>
          <pc:docMk/>
          <pc:sldMk cId="3899221403" sldId="873"/>
        </pc:sldMkLst>
      </pc:sldChg>
      <pc:sldChg chg="add">
        <pc:chgData name="Antony John Nicol (School of Engineering and Computing)" userId="8aaafd19-c2aa-438c-8ef6-3a7bab97949a" providerId="ADAL" clId="{8BD830F9-2B64-4B5A-8CBE-C1BBB09CEB5B}" dt="2026-01-23T20:20:25.026" v="71817"/>
        <pc:sldMkLst>
          <pc:docMk/>
          <pc:sldMk cId="30821245" sldId="885"/>
        </pc:sldMkLst>
      </pc:sldChg>
      <pc:sldChg chg="add">
        <pc:chgData name="Antony John Nicol (School of Engineering and Computing)" userId="8aaafd19-c2aa-438c-8ef6-3a7bab97949a" providerId="ADAL" clId="{8BD830F9-2B64-4B5A-8CBE-C1BBB09CEB5B}" dt="2026-01-23T20:20:25.026" v="71817"/>
        <pc:sldMkLst>
          <pc:docMk/>
          <pc:sldMk cId="2538200303" sldId="886"/>
        </pc:sldMkLst>
      </pc:sldChg>
      <pc:sldChg chg="add">
        <pc:chgData name="Antony John Nicol (School of Engineering and Computing)" userId="8aaafd19-c2aa-438c-8ef6-3a7bab97949a" providerId="ADAL" clId="{8BD830F9-2B64-4B5A-8CBE-C1BBB09CEB5B}" dt="2026-01-23T20:20:25.026" v="71817"/>
        <pc:sldMkLst>
          <pc:docMk/>
          <pc:sldMk cId="2988448882" sldId="888"/>
        </pc:sldMkLst>
      </pc:sldChg>
      <pc:sldChg chg="add">
        <pc:chgData name="Antony John Nicol (School of Engineering and Computing)" userId="8aaafd19-c2aa-438c-8ef6-3a7bab97949a" providerId="ADAL" clId="{8BD830F9-2B64-4B5A-8CBE-C1BBB09CEB5B}" dt="2026-01-23T20:20:25.026" v="71817"/>
        <pc:sldMkLst>
          <pc:docMk/>
          <pc:sldMk cId="3972239189" sldId="891"/>
        </pc:sldMkLst>
      </pc:sldChg>
      <pc:sldChg chg="add">
        <pc:chgData name="Antony John Nicol (School of Engineering and Computing)" userId="8aaafd19-c2aa-438c-8ef6-3a7bab97949a" providerId="ADAL" clId="{8BD830F9-2B64-4B5A-8CBE-C1BBB09CEB5B}" dt="2026-01-23T20:20:25.026" v="71817"/>
        <pc:sldMkLst>
          <pc:docMk/>
          <pc:sldMk cId="2447132294" sldId="894"/>
        </pc:sldMkLst>
      </pc:sldChg>
      <pc:sldChg chg="add">
        <pc:chgData name="Antony John Nicol (School of Engineering and Computing)" userId="8aaafd19-c2aa-438c-8ef6-3a7bab97949a" providerId="ADAL" clId="{8BD830F9-2B64-4B5A-8CBE-C1BBB09CEB5B}" dt="2026-01-23T20:20:25.026" v="71817"/>
        <pc:sldMkLst>
          <pc:docMk/>
          <pc:sldMk cId="599074094" sldId="903"/>
        </pc:sldMkLst>
      </pc:sldChg>
      <pc:sldChg chg="add">
        <pc:chgData name="Antony John Nicol (School of Engineering and Computing)" userId="8aaafd19-c2aa-438c-8ef6-3a7bab97949a" providerId="ADAL" clId="{8BD830F9-2B64-4B5A-8CBE-C1BBB09CEB5B}" dt="2026-01-23T20:20:25.026" v="71817"/>
        <pc:sldMkLst>
          <pc:docMk/>
          <pc:sldMk cId="467533811" sldId="904"/>
        </pc:sldMkLst>
      </pc:sldChg>
      <pc:sldChg chg="add">
        <pc:chgData name="Antony John Nicol (School of Engineering and Computing)" userId="8aaafd19-c2aa-438c-8ef6-3a7bab97949a" providerId="ADAL" clId="{8BD830F9-2B64-4B5A-8CBE-C1BBB09CEB5B}" dt="2026-01-23T20:20:25.026" v="71817"/>
        <pc:sldMkLst>
          <pc:docMk/>
          <pc:sldMk cId="2061598738" sldId="907"/>
        </pc:sldMkLst>
      </pc:sldChg>
      <pc:sldChg chg="add">
        <pc:chgData name="Antony John Nicol (School of Engineering and Computing)" userId="8aaafd19-c2aa-438c-8ef6-3a7bab97949a" providerId="ADAL" clId="{8BD830F9-2B64-4B5A-8CBE-C1BBB09CEB5B}" dt="2026-01-23T20:20:25.026" v="71817"/>
        <pc:sldMkLst>
          <pc:docMk/>
          <pc:sldMk cId="481817136" sldId="908"/>
        </pc:sldMkLst>
      </pc:sldChg>
      <pc:sldChg chg="add">
        <pc:chgData name="Antony John Nicol (School of Engineering and Computing)" userId="8aaafd19-c2aa-438c-8ef6-3a7bab97949a" providerId="ADAL" clId="{8BD830F9-2B64-4B5A-8CBE-C1BBB09CEB5B}" dt="2026-01-23T20:20:25.026" v="71817"/>
        <pc:sldMkLst>
          <pc:docMk/>
          <pc:sldMk cId="2714878080" sldId="911"/>
        </pc:sldMkLst>
      </pc:sldChg>
      <pc:sldChg chg="add">
        <pc:chgData name="Antony John Nicol (School of Engineering and Computing)" userId="8aaafd19-c2aa-438c-8ef6-3a7bab97949a" providerId="ADAL" clId="{8BD830F9-2B64-4B5A-8CBE-C1BBB09CEB5B}" dt="2026-01-23T20:20:25.026" v="71817"/>
        <pc:sldMkLst>
          <pc:docMk/>
          <pc:sldMk cId="1149769526" sldId="912"/>
        </pc:sldMkLst>
      </pc:sldChg>
      <pc:sldChg chg="modSp add mod">
        <pc:chgData name="Antony John Nicol (School of Engineering and Computing)" userId="8aaafd19-c2aa-438c-8ef6-3a7bab97949a" providerId="ADAL" clId="{8BD830F9-2B64-4B5A-8CBE-C1BBB09CEB5B}" dt="2026-01-28T21:04:46.477" v="75108" actId="6549"/>
        <pc:sldMkLst>
          <pc:docMk/>
          <pc:sldMk cId="3599741603" sldId="963"/>
        </pc:sldMkLst>
        <pc:spChg chg="mod">
          <ac:chgData name="Antony John Nicol (School of Engineering and Computing)" userId="8aaafd19-c2aa-438c-8ef6-3a7bab97949a" providerId="ADAL" clId="{8BD830F9-2B64-4B5A-8CBE-C1BBB09CEB5B}" dt="2026-01-28T21:04:46.477" v="75108" actId="6549"/>
          <ac:spMkLst>
            <pc:docMk/>
            <pc:sldMk cId="3599741603" sldId="963"/>
            <ac:spMk id="3" creationId="{AE6209D5-7248-462E-0EFC-A09EE95E62DA}"/>
          </ac:spMkLst>
        </pc:spChg>
      </pc:sldChg>
      <pc:sldChg chg="add">
        <pc:chgData name="Antony John Nicol (School of Engineering and Computing)" userId="8aaafd19-c2aa-438c-8ef6-3a7bab97949a" providerId="ADAL" clId="{8BD830F9-2B64-4B5A-8CBE-C1BBB09CEB5B}" dt="2026-01-23T20:20:25.026" v="71817"/>
        <pc:sldMkLst>
          <pc:docMk/>
          <pc:sldMk cId="334457301" sldId="1000"/>
        </pc:sldMkLst>
      </pc:sldChg>
      <pc:sldChg chg="add">
        <pc:chgData name="Antony John Nicol (School of Engineering and Computing)" userId="8aaafd19-c2aa-438c-8ef6-3a7bab97949a" providerId="ADAL" clId="{8BD830F9-2B64-4B5A-8CBE-C1BBB09CEB5B}" dt="2026-01-23T20:20:25.026" v="71817"/>
        <pc:sldMkLst>
          <pc:docMk/>
          <pc:sldMk cId="2650540036" sldId="1019"/>
        </pc:sldMkLst>
      </pc:sldChg>
      <pc:sldChg chg="add">
        <pc:chgData name="Antony John Nicol (School of Engineering and Computing)" userId="8aaafd19-c2aa-438c-8ef6-3a7bab97949a" providerId="ADAL" clId="{8BD830F9-2B64-4B5A-8CBE-C1BBB09CEB5B}" dt="2026-01-23T20:20:25.026" v="71817"/>
        <pc:sldMkLst>
          <pc:docMk/>
          <pc:sldMk cId="2031519709" sldId="1022"/>
        </pc:sldMkLst>
      </pc:sldChg>
      <pc:sldChg chg="add">
        <pc:chgData name="Antony John Nicol (School of Engineering and Computing)" userId="8aaafd19-c2aa-438c-8ef6-3a7bab97949a" providerId="ADAL" clId="{8BD830F9-2B64-4B5A-8CBE-C1BBB09CEB5B}" dt="2026-01-23T20:20:25.026" v="71817"/>
        <pc:sldMkLst>
          <pc:docMk/>
          <pc:sldMk cId="3871007896" sldId="1023"/>
        </pc:sldMkLst>
      </pc:sldChg>
      <pc:sldChg chg="add">
        <pc:chgData name="Antony John Nicol (School of Engineering and Computing)" userId="8aaafd19-c2aa-438c-8ef6-3a7bab97949a" providerId="ADAL" clId="{8BD830F9-2B64-4B5A-8CBE-C1BBB09CEB5B}" dt="2026-01-23T20:20:25.026" v="71817"/>
        <pc:sldMkLst>
          <pc:docMk/>
          <pc:sldMk cId="906906421" sldId="1024"/>
        </pc:sldMkLst>
      </pc:sldChg>
      <pc:sldChg chg="addSp delSp mod">
        <pc:chgData name="Antony John Nicol (School of Engineering and Computing)" userId="8aaafd19-c2aa-438c-8ef6-3a7bab97949a" providerId="ADAL" clId="{8BD830F9-2B64-4B5A-8CBE-C1BBB09CEB5B}" dt="2026-01-26T17:06:09.688" v="72465" actId="22"/>
        <pc:sldMkLst>
          <pc:docMk/>
          <pc:sldMk cId="3162124461" sldId="1035"/>
        </pc:sldMkLst>
      </pc:sldChg>
      <pc:sldChg chg="modSp mod">
        <pc:chgData name="Antony John Nicol (School of Engineering and Computing)" userId="8aaafd19-c2aa-438c-8ef6-3a7bab97949a" providerId="ADAL" clId="{8BD830F9-2B64-4B5A-8CBE-C1BBB09CEB5B}" dt="2026-01-25T12:07:49.242" v="72373" actId="20577"/>
        <pc:sldMkLst>
          <pc:docMk/>
          <pc:sldMk cId="1858659089" sldId="1043"/>
        </pc:sldMkLst>
        <pc:spChg chg="mod">
          <ac:chgData name="Antony John Nicol (School of Engineering and Computing)" userId="8aaafd19-c2aa-438c-8ef6-3a7bab97949a" providerId="ADAL" clId="{8BD830F9-2B64-4B5A-8CBE-C1BBB09CEB5B}" dt="2026-01-25T12:07:49.242" v="72373" actId="20577"/>
          <ac:spMkLst>
            <pc:docMk/>
            <pc:sldMk cId="1858659089" sldId="1043"/>
            <ac:spMk id="3" creationId="{69C4F10E-F9FC-92B3-81E8-E45C567BA73D}"/>
          </ac:spMkLst>
        </pc:spChg>
      </pc:sldChg>
      <pc:sldChg chg="modSp mod">
        <pc:chgData name="Antony John Nicol (School of Engineering and Computing)" userId="8aaafd19-c2aa-438c-8ef6-3a7bab97949a" providerId="ADAL" clId="{8BD830F9-2B64-4B5A-8CBE-C1BBB09CEB5B}" dt="2026-01-25T12:22:19.783" v="72375" actId="20577"/>
        <pc:sldMkLst>
          <pc:docMk/>
          <pc:sldMk cId="946034324" sldId="1053"/>
        </pc:sldMkLst>
        <pc:spChg chg="mod">
          <ac:chgData name="Antony John Nicol (School of Engineering and Computing)" userId="8aaafd19-c2aa-438c-8ef6-3a7bab97949a" providerId="ADAL" clId="{8BD830F9-2B64-4B5A-8CBE-C1BBB09CEB5B}" dt="2026-01-25T12:22:19.783" v="72375" actId="20577"/>
          <ac:spMkLst>
            <pc:docMk/>
            <pc:sldMk cId="946034324" sldId="1053"/>
            <ac:spMk id="3" creationId="{F3688387-57E2-96ED-DF97-38A5CA8080F0}"/>
          </ac:spMkLst>
        </pc:spChg>
      </pc:sldChg>
      <pc:sldChg chg="modSp mod">
        <pc:chgData name="Antony John Nicol (School of Engineering and Computing)" userId="8aaafd19-c2aa-438c-8ef6-3a7bab97949a" providerId="ADAL" clId="{8BD830F9-2B64-4B5A-8CBE-C1BBB09CEB5B}" dt="2026-01-25T17:06:58.484" v="72428" actId="20577"/>
        <pc:sldMkLst>
          <pc:docMk/>
          <pc:sldMk cId="1539947314" sldId="1054"/>
        </pc:sldMkLst>
        <pc:spChg chg="mod">
          <ac:chgData name="Antony John Nicol (School of Engineering and Computing)" userId="8aaafd19-c2aa-438c-8ef6-3a7bab97949a" providerId="ADAL" clId="{8BD830F9-2B64-4B5A-8CBE-C1BBB09CEB5B}" dt="2026-01-25T17:06:58.484" v="72428" actId="20577"/>
          <ac:spMkLst>
            <pc:docMk/>
            <pc:sldMk cId="1539947314" sldId="1054"/>
            <ac:spMk id="3" creationId="{5FEC2BFC-C208-45AC-E617-2F16C316D63D}"/>
          </ac:spMkLst>
        </pc:spChg>
      </pc:sldChg>
      <pc:sldChg chg="modSp mod modNotesTx">
        <pc:chgData name="Antony John Nicol (School of Engineering and Computing)" userId="8aaafd19-c2aa-438c-8ef6-3a7bab97949a" providerId="ADAL" clId="{8BD830F9-2B64-4B5A-8CBE-C1BBB09CEB5B}" dt="2026-01-25T19:55:25.247" v="72461" actId="20577"/>
        <pc:sldMkLst>
          <pc:docMk/>
          <pc:sldMk cId="3648912877" sldId="1055"/>
        </pc:sldMkLst>
        <pc:spChg chg="mod">
          <ac:chgData name="Antony John Nicol (School of Engineering and Computing)" userId="8aaafd19-c2aa-438c-8ef6-3a7bab97949a" providerId="ADAL" clId="{8BD830F9-2B64-4B5A-8CBE-C1BBB09CEB5B}" dt="2026-01-25T19:53:44.561" v="72450" actId="20577"/>
          <ac:spMkLst>
            <pc:docMk/>
            <pc:sldMk cId="3648912877" sldId="1055"/>
            <ac:spMk id="3" creationId="{5F1FF5F7-257F-3DF5-2AA1-562168B7D79C}"/>
          </ac:spMkLst>
        </pc:spChg>
        <pc:spChg chg="mod">
          <ac:chgData name="Antony John Nicol (School of Engineering and Computing)" userId="8aaafd19-c2aa-438c-8ef6-3a7bab97949a" providerId="ADAL" clId="{8BD830F9-2B64-4B5A-8CBE-C1BBB09CEB5B}" dt="2026-01-25T19:55:14.839" v="72456" actId="20577"/>
          <ac:spMkLst>
            <pc:docMk/>
            <pc:sldMk cId="3648912877" sldId="1055"/>
            <ac:spMk id="7" creationId="{701961BE-E4FF-0FF5-3EF7-76E54B8E90FD}"/>
          </ac:spMkLst>
        </pc:spChg>
        <pc:spChg chg="mod">
          <ac:chgData name="Antony John Nicol (School of Engineering and Computing)" userId="8aaafd19-c2aa-438c-8ef6-3a7bab97949a" providerId="ADAL" clId="{8BD830F9-2B64-4B5A-8CBE-C1BBB09CEB5B}" dt="2026-01-25T19:55:25.247" v="72461" actId="20577"/>
          <ac:spMkLst>
            <pc:docMk/>
            <pc:sldMk cId="3648912877" sldId="1055"/>
            <ac:spMk id="14" creationId="{1BD204FA-DD46-E10A-E270-90BA7A6BC4A0}"/>
          </ac:spMkLst>
        </pc:spChg>
      </pc:sldChg>
      <pc:sldChg chg="modSp mod">
        <pc:chgData name="Antony John Nicol (School of Engineering and Computing)" userId="8aaafd19-c2aa-438c-8ef6-3a7bab97949a" providerId="ADAL" clId="{8BD830F9-2B64-4B5A-8CBE-C1BBB09CEB5B}" dt="2026-01-25T19:52:22.725" v="72449" actId="20577"/>
        <pc:sldMkLst>
          <pc:docMk/>
          <pc:sldMk cId="1843040948" sldId="1076"/>
        </pc:sldMkLst>
        <pc:spChg chg="mod">
          <ac:chgData name="Antony John Nicol (School of Engineering and Computing)" userId="8aaafd19-c2aa-438c-8ef6-3a7bab97949a" providerId="ADAL" clId="{8BD830F9-2B64-4B5A-8CBE-C1BBB09CEB5B}" dt="2026-01-25T19:52:22.725" v="72449" actId="20577"/>
          <ac:spMkLst>
            <pc:docMk/>
            <pc:sldMk cId="1843040948" sldId="1076"/>
            <ac:spMk id="3" creationId="{24746874-8E90-7617-5DE8-C3A0E2B2EAEA}"/>
          </ac:spMkLst>
        </pc:spChg>
      </pc:sldChg>
      <pc:sldChg chg="add">
        <pc:chgData name="Antony John Nicol (School of Engineering and Computing)" userId="8aaafd19-c2aa-438c-8ef6-3a7bab97949a" providerId="ADAL" clId="{8BD830F9-2B64-4B5A-8CBE-C1BBB09CEB5B}" dt="2026-01-23T20:23:03.718" v="71819"/>
        <pc:sldMkLst>
          <pc:docMk/>
          <pc:sldMk cId="4047545419" sldId="1177"/>
        </pc:sldMkLst>
      </pc:sldChg>
      <pc:sldChg chg="add">
        <pc:chgData name="Antony John Nicol (School of Engineering and Computing)" userId="8aaafd19-c2aa-438c-8ef6-3a7bab97949a" providerId="ADAL" clId="{8BD830F9-2B64-4B5A-8CBE-C1BBB09CEB5B}" dt="2026-01-23T20:23:03.718" v="71819"/>
        <pc:sldMkLst>
          <pc:docMk/>
          <pc:sldMk cId="3551131168" sldId="1179"/>
        </pc:sldMkLst>
      </pc:sldChg>
      <pc:sldChg chg="add">
        <pc:chgData name="Antony John Nicol (School of Engineering and Computing)" userId="8aaafd19-c2aa-438c-8ef6-3a7bab97949a" providerId="ADAL" clId="{8BD830F9-2B64-4B5A-8CBE-C1BBB09CEB5B}" dt="2026-01-23T20:23:03.718" v="71819"/>
        <pc:sldMkLst>
          <pc:docMk/>
          <pc:sldMk cId="3897265195" sldId="1180"/>
        </pc:sldMkLst>
      </pc:sldChg>
      <pc:sldChg chg="add">
        <pc:chgData name="Antony John Nicol (School of Engineering and Computing)" userId="8aaafd19-c2aa-438c-8ef6-3a7bab97949a" providerId="ADAL" clId="{8BD830F9-2B64-4B5A-8CBE-C1BBB09CEB5B}" dt="2026-01-23T20:20:25.026" v="71817"/>
        <pc:sldMkLst>
          <pc:docMk/>
          <pc:sldMk cId="610578002" sldId="1190"/>
        </pc:sldMkLst>
      </pc:sldChg>
      <pc:sldChg chg="add">
        <pc:chgData name="Antony John Nicol (School of Engineering and Computing)" userId="8aaafd19-c2aa-438c-8ef6-3a7bab97949a" providerId="ADAL" clId="{8BD830F9-2B64-4B5A-8CBE-C1BBB09CEB5B}" dt="2026-01-23T20:20:25.026" v="71817"/>
        <pc:sldMkLst>
          <pc:docMk/>
          <pc:sldMk cId="742490722" sldId="1191"/>
        </pc:sldMkLst>
      </pc:sldChg>
      <pc:sldChg chg="add">
        <pc:chgData name="Antony John Nicol (School of Engineering and Computing)" userId="8aaafd19-c2aa-438c-8ef6-3a7bab97949a" providerId="ADAL" clId="{8BD830F9-2B64-4B5A-8CBE-C1BBB09CEB5B}" dt="2026-01-23T20:20:25.026" v="71817"/>
        <pc:sldMkLst>
          <pc:docMk/>
          <pc:sldMk cId="2196456451" sldId="1193"/>
        </pc:sldMkLst>
      </pc:sldChg>
      <pc:sldChg chg="add">
        <pc:chgData name="Antony John Nicol (School of Engineering and Computing)" userId="8aaafd19-c2aa-438c-8ef6-3a7bab97949a" providerId="ADAL" clId="{8BD830F9-2B64-4B5A-8CBE-C1BBB09CEB5B}" dt="2026-01-23T20:20:25.026" v="71817"/>
        <pc:sldMkLst>
          <pc:docMk/>
          <pc:sldMk cId="754235174" sldId="1194"/>
        </pc:sldMkLst>
      </pc:sldChg>
      <pc:sldChg chg="add">
        <pc:chgData name="Antony John Nicol (School of Engineering and Computing)" userId="8aaafd19-c2aa-438c-8ef6-3a7bab97949a" providerId="ADAL" clId="{8BD830F9-2B64-4B5A-8CBE-C1BBB09CEB5B}" dt="2026-01-23T20:20:25.026" v="71817"/>
        <pc:sldMkLst>
          <pc:docMk/>
          <pc:sldMk cId="45661598" sldId="1195"/>
        </pc:sldMkLst>
      </pc:sldChg>
      <pc:sldChg chg="add">
        <pc:chgData name="Antony John Nicol (School of Engineering and Computing)" userId="8aaafd19-c2aa-438c-8ef6-3a7bab97949a" providerId="ADAL" clId="{8BD830F9-2B64-4B5A-8CBE-C1BBB09CEB5B}" dt="2026-01-23T20:20:25.026" v="71817"/>
        <pc:sldMkLst>
          <pc:docMk/>
          <pc:sldMk cId="3896870447" sldId="1196"/>
        </pc:sldMkLst>
      </pc:sldChg>
      <pc:sldChg chg="addSp modSp add">
        <pc:chgData name="Antony John Nicol (School of Engineering and Computing)" userId="8aaafd19-c2aa-438c-8ef6-3a7bab97949a" providerId="ADAL" clId="{8BD830F9-2B64-4B5A-8CBE-C1BBB09CEB5B}" dt="2026-01-27T13:28:29.517" v="74112"/>
        <pc:sldMkLst>
          <pc:docMk/>
          <pc:sldMk cId="2800689606" sldId="1198"/>
        </pc:sldMkLst>
      </pc:sldChg>
      <pc:sldChg chg="add">
        <pc:chgData name="Antony John Nicol (School of Engineering and Computing)" userId="8aaafd19-c2aa-438c-8ef6-3a7bab97949a" providerId="ADAL" clId="{8BD830F9-2B64-4B5A-8CBE-C1BBB09CEB5B}" dt="2026-01-23T20:20:25.026" v="71817"/>
        <pc:sldMkLst>
          <pc:docMk/>
          <pc:sldMk cId="1598509071" sldId="1206"/>
        </pc:sldMkLst>
      </pc:sldChg>
      <pc:sldChg chg="modSp add mod">
        <pc:chgData name="Antony John Nicol (School of Engineering and Computing)" userId="8aaafd19-c2aa-438c-8ef6-3a7bab97949a" providerId="ADAL" clId="{8BD830F9-2B64-4B5A-8CBE-C1BBB09CEB5B}" dt="2026-01-21T22:29:12.348" v="70056" actId="1076"/>
        <pc:sldMkLst>
          <pc:docMk/>
          <pc:sldMk cId="3330271312" sldId="1860"/>
        </pc:sldMkLst>
        <pc:spChg chg="mod">
          <ac:chgData name="Antony John Nicol (School of Engineering and Computing)" userId="8aaafd19-c2aa-438c-8ef6-3a7bab97949a" providerId="ADAL" clId="{8BD830F9-2B64-4B5A-8CBE-C1BBB09CEB5B}" dt="2026-01-21T22:29:01.221" v="70053" actId="20577"/>
          <ac:spMkLst>
            <pc:docMk/>
            <pc:sldMk cId="3330271312" sldId="1860"/>
            <ac:spMk id="3" creationId="{F04AA7CE-1905-364B-8F67-6D86B0067357}"/>
          </ac:spMkLst>
        </pc:spChg>
        <pc:picChg chg="mod">
          <ac:chgData name="Antony John Nicol (School of Engineering and Computing)" userId="8aaafd19-c2aa-438c-8ef6-3a7bab97949a" providerId="ADAL" clId="{8BD830F9-2B64-4B5A-8CBE-C1BBB09CEB5B}" dt="2026-01-21T22:29:08.101" v="70055" actId="14100"/>
          <ac:picMkLst>
            <pc:docMk/>
            <pc:sldMk cId="3330271312" sldId="1860"/>
            <ac:picMk id="5" creationId="{BFE320AA-6188-2F86-37B7-2499012AE413}"/>
          </ac:picMkLst>
        </pc:picChg>
        <pc:picChg chg="mod">
          <ac:chgData name="Antony John Nicol (School of Engineering and Computing)" userId="8aaafd19-c2aa-438c-8ef6-3a7bab97949a" providerId="ADAL" clId="{8BD830F9-2B64-4B5A-8CBE-C1BBB09CEB5B}" dt="2026-01-21T22:29:12.348" v="70056" actId="1076"/>
          <ac:picMkLst>
            <pc:docMk/>
            <pc:sldMk cId="3330271312" sldId="1860"/>
            <ac:picMk id="6" creationId="{4AC86589-14AE-C921-31B4-91A8345C3E46}"/>
          </ac:picMkLst>
        </pc:picChg>
      </pc:sldChg>
      <pc:sldChg chg="addSp modSp new mod">
        <pc:chgData name="Antony John Nicol (School of Engineering and Computing)" userId="8aaafd19-c2aa-438c-8ef6-3a7bab97949a" providerId="ADAL" clId="{8BD830F9-2B64-4B5A-8CBE-C1BBB09CEB5B}" dt="2026-01-21T22:02:37.294" v="70037" actId="20577"/>
        <pc:sldMkLst>
          <pc:docMk/>
          <pc:sldMk cId="576859141" sldId="1861"/>
        </pc:sldMkLst>
        <pc:spChg chg="mod">
          <ac:chgData name="Antony John Nicol (School of Engineering and Computing)" userId="8aaafd19-c2aa-438c-8ef6-3a7bab97949a" providerId="ADAL" clId="{8BD830F9-2B64-4B5A-8CBE-C1BBB09CEB5B}" dt="2026-01-21T22:02:37.294" v="70037" actId="20577"/>
          <ac:spMkLst>
            <pc:docMk/>
            <pc:sldMk cId="576859141" sldId="1861"/>
            <ac:spMk id="3" creationId="{6E09A56E-DA19-FBCD-9AC9-93BB31943486}"/>
          </ac:spMkLst>
        </pc:spChg>
      </pc:sldChg>
      <pc:sldChg chg="addSp delSp modSp new mod">
        <pc:chgData name="Antony John Nicol (School of Engineering and Computing)" userId="8aaafd19-c2aa-438c-8ef6-3a7bab97949a" providerId="ADAL" clId="{8BD830F9-2B64-4B5A-8CBE-C1BBB09CEB5B}" dt="2026-01-27T21:22:16.618" v="74707" actId="20577"/>
        <pc:sldMkLst>
          <pc:docMk/>
          <pc:sldMk cId="858722299" sldId="1864"/>
        </pc:sldMkLst>
        <pc:spChg chg="add mod ord">
          <ac:chgData name="Antony John Nicol (School of Engineering and Computing)" userId="8aaafd19-c2aa-438c-8ef6-3a7bab97949a" providerId="ADAL" clId="{8BD830F9-2B64-4B5A-8CBE-C1BBB09CEB5B}" dt="2026-01-27T21:22:16.618" v="74707" actId="20577"/>
          <ac:spMkLst>
            <pc:docMk/>
            <pc:sldMk cId="858722299" sldId="1864"/>
            <ac:spMk id="31" creationId="{27E6ABFB-810F-19FB-3908-4ED2BE243361}"/>
          </ac:spMkLst>
        </pc:spChg>
      </pc:sldChg>
      <pc:sldChg chg="modSp add mod">
        <pc:chgData name="Antony John Nicol (School of Engineering and Computing)" userId="8aaafd19-c2aa-438c-8ef6-3a7bab97949a" providerId="ADAL" clId="{8BD830F9-2B64-4B5A-8CBE-C1BBB09CEB5B}" dt="2026-01-28T21:21:48.317" v="75275" actId="20577"/>
        <pc:sldMkLst>
          <pc:docMk/>
          <pc:sldMk cId="322992649" sldId="1865"/>
        </pc:sldMkLst>
        <pc:spChg chg="mod">
          <ac:chgData name="Antony John Nicol (School of Engineering and Computing)" userId="8aaafd19-c2aa-438c-8ef6-3a7bab97949a" providerId="ADAL" clId="{8BD830F9-2B64-4B5A-8CBE-C1BBB09CEB5B}" dt="2026-01-27T21:20:06.946" v="74693" actId="5793"/>
          <ac:spMkLst>
            <pc:docMk/>
            <pc:sldMk cId="322992649" sldId="1865"/>
            <ac:spMk id="3" creationId="{821EF514-6343-ED93-48E7-BDDF2184EF98}"/>
          </ac:spMkLst>
        </pc:spChg>
        <pc:graphicFrameChg chg="modGraphic">
          <ac:chgData name="Antony John Nicol (School of Engineering and Computing)" userId="8aaafd19-c2aa-438c-8ef6-3a7bab97949a" providerId="ADAL" clId="{8BD830F9-2B64-4B5A-8CBE-C1BBB09CEB5B}" dt="2026-01-28T21:21:48.317" v="75275" actId="20577"/>
          <ac:graphicFrameMkLst>
            <pc:docMk/>
            <pc:sldMk cId="322992649" sldId="1865"/>
            <ac:graphicFrameMk id="5" creationId="{13C53FA9-8F72-1F83-71E6-128033D05D81}"/>
          </ac:graphicFrameMkLst>
        </pc:graphicFrameChg>
      </pc:sldChg>
      <pc:sldChg chg="addSp delSp modSp new mod">
        <pc:chgData name="Antony John Nicol (School of Engineering and Computing)" userId="8aaafd19-c2aa-438c-8ef6-3a7bab97949a" providerId="ADAL" clId="{8BD830F9-2B64-4B5A-8CBE-C1BBB09CEB5B}" dt="2026-01-28T21:18:23.320" v="75210" actId="20577"/>
        <pc:sldMkLst>
          <pc:docMk/>
          <pc:sldMk cId="1841639845" sldId="1866"/>
        </pc:sldMkLst>
        <pc:spChg chg="mod">
          <ac:chgData name="Antony John Nicol (School of Engineering and Computing)" userId="8aaafd19-c2aa-438c-8ef6-3a7bab97949a" providerId="ADAL" clId="{8BD830F9-2B64-4B5A-8CBE-C1BBB09CEB5B}" dt="2026-01-28T21:18:23.320" v="75210" actId="20577"/>
          <ac:spMkLst>
            <pc:docMk/>
            <pc:sldMk cId="1841639845" sldId="1866"/>
            <ac:spMk id="3" creationId="{6CA55A7E-5898-DC96-CED8-55F91DE818FD}"/>
          </ac:spMkLst>
        </pc:spChg>
        <pc:spChg chg="mod topLvl">
          <ac:chgData name="Antony John Nicol (School of Engineering and Computing)" userId="8aaafd19-c2aa-438c-8ef6-3a7bab97949a" providerId="ADAL" clId="{8BD830F9-2B64-4B5A-8CBE-C1BBB09CEB5B}" dt="2026-01-27T21:14:55.149" v="74254" actId="164"/>
          <ac:spMkLst>
            <pc:docMk/>
            <pc:sldMk cId="1841639845" sldId="1866"/>
            <ac:spMk id="18" creationId="{B9ACC9B8-C024-8D63-43D5-7FD6663483F1}"/>
          </ac:spMkLst>
        </pc:spChg>
        <pc:spChg chg="mod">
          <ac:chgData name="Antony John Nicol (School of Engineering and Computing)" userId="8aaafd19-c2aa-438c-8ef6-3a7bab97949a" providerId="ADAL" clId="{8BD830F9-2B64-4B5A-8CBE-C1BBB09CEB5B}" dt="2026-01-27T21:14:55.149" v="74254" actId="164"/>
          <ac:spMkLst>
            <pc:docMk/>
            <pc:sldMk cId="1841639845" sldId="1866"/>
            <ac:spMk id="24" creationId="{B13FC2C5-9A24-FB38-DC73-2488A3F77E03}"/>
          </ac:spMkLst>
        </pc:spChg>
        <pc:spChg chg="add mod">
          <ac:chgData name="Antony John Nicol (School of Engineering and Computing)" userId="8aaafd19-c2aa-438c-8ef6-3a7bab97949a" providerId="ADAL" clId="{8BD830F9-2B64-4B5A-8CBE-C1BBB09CEB5B}" dt="2026-01-27T21:14:55.149" v="74254" actId="164"/>
          <ac:spMkLst>
            <pc:docMk/>
            <pc:sldMk cId="1841639845" sldId="1866"/>
            <ac:spMk id="74" creationId="{8DE4E1C0-4C05-4529-4F0D-96E45593ADAE}"/>
          </ac:spMkLst>
        </pc:spChg>
        <pc:spChg chg="add mod">
          <ac:chgData name="Antony John Nicol (School of Engineering and Computing)" userId="8aaafd19-c2aa-438c-8ef6-3a7bab97949a" providerId="ADAL" clId="{8BD830F9-2B64-4B5A-8CBE-C1BBB09CEB5B}" dt="2026-01-27T21:14:55.149" v="74254" actId="164"/>
          <ac:spMkLst>
            <pc:docMk/>
            <pc:sldMk cId="1841639845" sldId="1866"/>
            <ac:spMk id="80" creationId="{7D3BF8A8-F536-6A6B-BFFF-36CB49D9E6E6}"/>
          </ac:spMkLst>
        </pc:spChg>
        <pc:spChg chg="add mod">
          <ac:chgData name="Antony John Nicol (School of Engineering and Computing)" userId="8aaafd19-c2aa-438c-8ef6-3a7bab97949a" providerId="ADAL" clId="{8BD830F9-2B64-4B5A-8CBE-C1BBB09CEB5B}" dt="2026-01-27T21:14:55.149" v="74254" actId="164"/>
          <ac:spMkLst>
            <pc:docMk/>
            <pc:sldMk cId="1841639845" sldId="1866"/>
            <ac:spMk id="86" creationId="{B5FFF91B-122B-CD6D-1AD4-BEFCB096C7AF}"/>
          </ac:spMkLst>
        </pc:spChg>
        <pc:grpChg chg="add mod">
          <ac:chgData name="Antony John Nicol (School of Engineering and Computing)" userId="8aaafd19-c2aa-438c-8ef6-3a7bab97949a" providerId="ADAL" clId="{8BD830F9-2B64-4B5A-8CBE-C1BBB09CEB5B}" dt="2026-01-27T21:15:01.773" v="74255" actId="1076"/>
          <ac:grpSpMkLst>
            <pc:docMk/>
            <pc:sldMk cId="1841639845" sldId="1866"/>
            <ac:grpSpMk id="5" creationId="{E5ECBB7B-AFCF-0F08-7D7C-90A9A34B6EAE}"/>
          </ac:grpSpMkLst>
        </pc:grpChg>
        <pc:picChg chg="add mod">
          <ac:chgData name="Antony John Nicol (School of Engineering and Computing)" userId="8aaafd19-c2aa-438c-8ef6-3a7bab97949a" providerId="ADAL" clId="{8BD830F9-2B64-4B5A-8CBE-C1BBB09CEB5B}" dt="2026-01-27T21:14:55.149" v="74254" actId="164"/>
          <ac:picMkLst>
            <pc:docMk/>
            <pc:sldMk cId="1841639845" sldId="1866"/>
            <ac:picMk id="85" creationId="{81E65AAC-03FE-A694-362E-B3D42726057E}"/>
          </ac:picMkLst>
        </pc:picChg>
        <pc:picChg chg="add mod">
          <ac:chgData name="Antony John Nicol (School of Engineering and Computing)" userId="8aaafd19-c2aa-438c-8ef6-3a7bab97949a" providerId="ADAL" clId="{8BD830F9-2B64-4B5A-8CBE-C1BBB09CEB5B}" dt="2026-01-27T21:14:55.149" v="74254" actId="164"/>
          <ac:picMkLst>
            <pc:docMk/>
            <pc:sldMk cId="1841639845" sldId="1866"/>
            <ac:picMk id="87" creationId="{ED961728-1C93-8279-E0A5-2FE05664C932}"/>
          </ac:picMkLst>
        </pc:picChg>
        <pc:picChg chg="add mod">
          <ac:chgData name="Antony John Nicol (School of Engineering and Computing)" userId="8aaafd19-c2aa-438c-8ef6-3a7bab97949a" providerId="ADAL" clId="{8BD830F9-2B64-4B5A-8CBE-C1BBB09CEB5B}" dt="2026-01-27T21:14:55.149" v="74254" actId="164"/>
          <ac:picMkLst>
            <pc:docMk/>
            <pc:sldMk cId="1841639845" sldId="1866"/>
            <ac:picMk id="88" creationId="{8EBC644D-DA3A-0516-E2AE-80887BC96AFA}"/>
          </ac:picMkLst>
        </pc:picChg>
        <pc:picChg chg="add mod">
          <ac:chgData name="Antony John Nicol (School of Engineering and Computing)" userId="8aaafd19-c2aa-438c-8ef6-3a7bab97949a" providerId="ADAL" clId="{8BD830F9-2B64-4B5A-8CBE-C1BBB09CEB5B}" dt="2026-01-27T21:14:55.149" v="74254" actId="164"/>
          <ac:picMkLst>
            <pc:docMk/>
            <pc:sldMk cId="1841639845" sldId="1866"/>
            <ac:picMk id="89" creationId="{6AE4DA59-7B5E-8A02-ACBE-5A866B007CD5}"/>
          </ac:picMkLst>
        </pc:picChg>
      </pc:sldChg>
      <pc:sldChg chg="addSp modSp new mod">
        <pc:chgData name="Antony John Nicol (School of Engineering and Computing)" userId="8aaafd19-c2aa-438c-8ef6-3a7bab97949a" providerId="ADAL" clId="{8BD830F9-2B64-4B5A-8CBE-C1BBB09CEB5B}" dt="2026-01-28T20:54:44.182" v="74876" actId="20577"/>
        <pc:sldMkLst>
          <pc:docMk/>
          <pc:sldMk cId="3203986427" sldId="1867"/>
        </pc:sldMkLst>
        <pc:spChg chg="mod">
          <ac:chgData name="Antony John Nicol (School of Engineering and Computing)" userId="8aaafd19-c2aa-438c-8ef6-3a7bab97949a" providerId="ADAL" clId="{8BD830F9-2B64-4B5A-8CBE-C1BBB09CEB5B}" dt="2026-01-28T20:54:44.182" v="74876" actId="20577"/>
          <ac:spMkLst>
            <pc:docMk/>
            <pc:sldMk cId="3203986427" sldId="1867"/>
            <ac:spMk id="3" creationId="{C3CE1AEA-BEFF-54EB-2298-6F914F2B8CD3}"/>
          </ac:spMkLst>
        </pc:spChg>
      </pc:sldChg>
      <pc:sldChg chg="addSp modSp new mod ord">
        <pc:chgData name="Antony John Nicol (School of Engineering and Computing)" userId="8aaafd19-c2aa-438c-8ef6-3a7bab97949a" providerId="ADAL" clId="{8BD830F9-2B64-4B5A-8CBE-C1BBB09CEB5B}" dt="2026-01-28T20:51:36.780" v="74836" actId="113"/>
        <pc:sldMkLst>
          <pc:docMk/>
          <pc:sldMk cId="835184920" sldId="1868"/>
        </pc:sldMkLst>
        <pc:spChg chg="mod">
          <ac:chgData name="Antony John Nicol (School of Engineering and Computing)" userId="8aaafd19-c2aa-438c-8ef6-3a7bab97949a" providerId="ADAL" clId="{8BD830F9-2B64-4B5A-8CBE-C1BBB09CEB5B}" dt="2026-01-28T20:51:36.780" v="74836" actId="113"/>
          <ac:spMkLst>
            <pc:docMk/>
            <pc:sldMk cId="835184920" sldId="1868"/>
            <ac:spMk id="3" creationId="{DB240624-E46B-4B2B-D5A3-A5EB54139AB9}"/>
          </ac:spMkLst>
        </pc:spChg>
      </pc:sldChg>
      <pc:sldChg chg="modSp new mod">
        <pc:chgData name="Antony John Nicol (School of Engineering and Computing)" userId="8aaafd19-c2aa-438c-8ef6-3a7bab97949a" providerId="ADAL" clId="{8BD830F9-2B64-4B5A-8CBE-C1BBB09CEB5B}" dt="2026-01-27T13:27:19.671" v="74110" actId="20577"/>
        <pc:sldMkLst>
          <pc:docMk/>
          <pc:sldMk cId="2184681170" sldId="1872"/>
        </pc:sldMkLst>
        <pc:spChg chg="mod">
          <ac:chgData name="Antony John Nicol (School of Engineering and Computing)" userId="8aaafd19-c2aa-438c-8ef6-3a7bab97949a" providerId="ADAL" clId="{8BD830F9-2B64-4B5A-8CBE-C1BBB09CEB5B}" dt="2026-01-27T13:27:19.671" v="74110" actId="20577"/>
          <ac:spMkLst>
            <pc:docMk/>
            <pc:sldMk cId="2184681170" sldId="1872"/>
            <ac:spMk id="3" creationId="{65CC04DA-7301-AF95-E883-636E61A38635}"/>
          </ac:spMkLst>
        </pc:spChg>
      </pc:sldChg>
      <pc:sldChg chg="addSp delSp modSp new mod">
        <pc:chgData name="Antony John Nicol (School of Engineering and Computing)" userId="8aaafd19-c2aa-438c-8ef6-3a7bab97949a" providerId="ADAL" clId="{8BD830F9-2B64-4B5A-8CBE-C1BBB09CEB5B}" dt="2026-01-27T21:25:28.031" v="74762" actId="1037"/>
        <pc:sldMkLst>
          <pc:docMk/>
          <pc:sldMk cId="2098148667" sldId="1873"/>
        </pc:sldMkLst>
        <pc:spChg chg="mod">
          <ac:chgData name="Antony John Nicol (School of Engineering and Computing)" userId="8aaafd19-c2aa-438c-8ef6-3a7bab97949a" providerId="ADAL" clId="{8BD830F9-2B64-4B5A-8CBE-C1BBB09CEB5B}" dt="2026-01-27T21:24:31.906" v="74756" actId="1076"/>
          <ac:spMkLst>
            <pc:docMk/>
            <pc:sldMk cId="2098148667" sldId="1873"/>
            <ac:spMk id="3" creationId="{6DF2B1E3-7A59-8212-610C-F676DAA37938}"/>
          </ac:spMkLst>
        </pc:spChg>
        <pc:picChg chg="mod">
          <ac:chgData name="Antony John Nicol (School of Engineering and Computing)" userId="8aaafd19-c2aa-438c-8ef6-3a7bab97949a" providerId="ADAL" clId="{8BD830F9-2B64-4B5A-8CBE-C1BBB09CEB5B}" dt="2026-01-27T21:25:28.031" v="74762" actId="1037"/>
          <ac:picMkLst>
            <pc:docMk/>
            <pc:sldMk cId="2098148667" sldId="1873"/>
            <ac:picMk id="24" creationId="{D3D025B1-5521-0034-C2D4-F894CE994A1B}"/>
          </ac:picMkLst>
        </pc:picChg>
        <pc:picChg chg="add mod">
          <ac:chgData name="Antony John Nicol (School of Engineering and Computing)" userId="8aaafd19-c2aa-438c-8ef6-3a7bab97949a" providerId="ADAL" clId="{8BD830F9-2B64-4B5A-8CBE-C1BBB09CEB5B}" dt="2026-01-27T11:55:09.148" v="73724" actId="1076"/>
          <ac:picMkLst>
            <pc:docMk/>
            <pc:sldMk cId="2098148667" sldId="1873"/>
            <ac:picMk id="45" creationId="{9877A2C0-3A72-9C54-E00F-2DA2E7D4FAD0}"/>
          </ac:picMkLst>
        </pc:picChg>
        <pc:picChg chg="add mod">
          <ac:chgData name="Antony John Nicol (School of Engineering and Computing)" userId="8aaafd19-c2aa-438c-8ef6-3a7bab97949a" providerId="ADAL" clId="{8BD830F9-2B64-4B5A-8CBE-C1BBB09CEB5B}" dt="2026-01-27T11:55:09.148" v="73724" actId="1076"/>
          <ac:picMkLst>
            <pc:docMk/>
            <pc:sldMk cId="2098148667" sldId="1873"/>
            <ac:picMk id="46" creationId="{0FA8402E-70EE-6610-8229-44EEEC591CB7}"/>
          </ac:picMkLst>
        </pc:picChg>
        <pc:picChg chg="add mod">
          <ac:chgData name="Antony John Nicol (School of Engineering and Computing)" userId="8aaafd19-c2aa-438c-8ef6-3a7bab97949a" providerId="ADAL" clId="{8BD830F9-2B64-4B5A-8CBE-C1BBB09CEB5B}" dt="2026-01-27T11:55:14.992" v="73727" actId="1035"/>
          <ac:picMkLst>
            <pc:docMk/>
            <pc:sldMk cId="2098148667" sldId="1873"/>
            <ac:picMk id="47" creationId="{BBEF283F-F554-54EC-33D8-5F882D786400}"/>
          </ac:picMkLst>
        </pc:picChg>
        <pc:cxnChg chg="add mod">
          <ac:chgData name="Antony John Nicol (School of Engineering and Computing)" userId="8aaafd19-c2aa-438c-8ef6-3a7bab97949a" providerId="ADAL" clId="{8BD830F9-2B64-4B5A-8CBE-C1BBB09CEB5B}" dt="2026-01-27T21:25:28.031" v="74762" actId="1037"/>
          <ac:cxnSpMkLst>
            <pc:docMk/>
            <pc:sldMk cId="2098148667" sldId="1873"/>
            <ac:cxnSpMk id="6" creationId="{64BCA4ED-3B07-81EE-7850-C36184D9A0A9}"/>
          </ac:cxnSpMkLst>
        </pc:cxnChg>
        <pc:cxnChg chg="mod">
          <ac:chgData name="Antony John Nicol (School of Engineering and Computing)" userId="8aaafd19-c2aa-438c-8ef6-3a7bab97949a" providerId="ADAL" clId="{8BD830F9-2B64-4B5A-8CBE-C1BBB09CEB5B}" dt="2026-01-27T21:25:28.031" v="74762" actId="1037"/>
          <ac:cxnSpMkLst>
            <pc:docMk/>
            <pc:sldMk cId="2098148667" sldId="1873"/>
            <ac:cxnSpMk id="8" creationId="{C4E0C240-6D16-01A6-3777-0088566B0D24}"/>
          </ac:cxnSpMkLst>
        </pc:cxnChg>
        <pc:cxnChg chg="mod">
          <ac:chgData name="Antony John Nicol (School of Engineering and Computing)" userId="8aaafd19-c2aa-438c-8ef6-3a7bab97949a" providerId="ADAL" clId="{8BD830F9-2B64-4B5A-8CBE-C1BBB09CEB5B}" dt="2026-01-27T21:25:07.672" v="74758" actId="14100"/>
          <ac:cxnSpMkLst>
            <pc:docMk/>
            <pc:sldMk cId="2098148667" sldId="1873"/>
            <ac:cxnSpMk id="16" creationId="{04F482E1-3CE5-F96F-AF07-412676B2BC8F}"/>
          </ac:cxnSpMkLst>
        </pc:cxnChg>
      </pc:sldChg>
      <pc:sldChg chg="addSp delSp modSp add mod">
        <pc:chgData name="Antony John Nicol (School of Engineering and Computing)" userId="8aaafd19-c2aa-438c-8ef6-3a7bab97949a" providerId="ADAL" clId="{8BD830F9-2B64-4B5A-8CBE-C1BBB09CEB5B}" dt="2026-01-27T11:59:32.956" v="73791" actId="1076"/>
        <pc:sldMkLst>
          <pc:docMk/>
          <pc:sldMk cId="3932113749" sldId="1874"/>
        </pc:sldMkLst>
        <pc:spChg chg="mod">
          <ac:chgData name="Antony John Nicol (School of Engineering and Computing)" userId="8aaafd19-c2aa-438c-8ef6-3a7bab97949a" providerId="ADAL" clId="{8BD830F9-2B64-4B5A-8CBE-C1BBB09CEB5B}" dt="2026-01-27T11:59:32.956" v="73791" actId="1076"/>
          <ac:spMkLst>
            <pc:docMk/>
            <pc:sldMk cId="3932113749" sldId="1874"/>
            <ac:spMk id="3" creationId="{0AE72D18-A7D6-EF5D-C11A-BA2BE50B385C}"/>
          </ac:spMkLst>
        </pc:spChg>
      </pc:sldChg>
      <pc:sldChg chg="add">
        <pc:chgData name="Antony John Nicol (School of Engineering and Computing)" userId="8aaafd19-c2aa-438c-8ef6-3a7bab97949a" providerId="ADAL" clId="{8BD830F9-2B64-4B5A-8CBE-C1BBB09CEB5B}" dt="2026-01-27T13:36:30.797" v="74114"/>
        <pc:sldMkLst>
          <pc:docMk/>
          <pc:sldMk cId="131045439" sldId="1875"/>
        </pc:sldMkLst>
      </pc:sldChg>
      <pc:sldChg chg="addSp delSp modSp add mod modNotesTx">
        <pc:chgData name="Antony John Nicol (School of Engineering and Computing)" userId="8aaafd19-c2aa-438c-8ef6-3a7bab97949a" providerId="ADAL" clId="{8BD830F9-2B64-4B5A-8CBE-C1BBB09CEB5B}" dt="2026-01-27T13:38:37.161" v="74185" actId="20577"/>
        <pc:sldMkLst>
          <pc:docMk/>
          <pc:sldMk cId="3466403566" sldId="1876"/>
        </pc:sldMkLst>
        <pc:spChg chg="mod">
          <ac:chgData name="Antony John Nicol (School of Engineering and Computing)" userId="8aaafd19-c2aa-438c-8ef6-3a7bab97949a" providerId="ADAL" clId="{8BD830F9-2B64-4B5A-8CBE-C1BBB09CEB5B}" dt="2026-01-27T13:37:19.354" v="74120" actId="400"/>
          <ac:spMkLst>
            <pc:docMk/>
            <pc:sldMk cId="3466403566" sldId="1876"/>
            <ac:spMk id="13" creationId="{C282DD2A-E7A1-942E-60B5-0865BDCDB589}"/>
          </ac:spMkLst>
        </pc:spChg>
        <pc:spChg chg="mod">
          <ac:chgData name="Antony John Nicol (School of Engineering and Computing)" userId="8aaafd19-c2aa-438c-8ef6-3a7bab97949a" providerId="ADAL" clId="{8BD830F9-2B64-4B5A-8CBE-C1BBB09CEB5B}" dt="2026-01-27T13:37:28.405" v="74122" actId="400"/>
          <ac:spMkLst>
            <pc:docMk/>
            <pc:sldMk cId="3466403566" sldId="1876"/>
            <ac:spMk id="24" creationId="{EA89C315-9EA0-D835-FB8B-9939B457BD8A}"/>
          </ac:spMkLst>
        </pc:spChg>
        <pc:spChg chg="mod">
          <ac:chgData name="Antony John Nicol (School of Engineering and Computing)" userId="8aaafd19-c2aa-438c-8ef6-3a7bab97949a" providerId="ADAL" clId="{8BD830F9-2B64-4B5A-8CBE-C1BBB09CEB5B}" dt="2026-01-27T13:37:35.180" v="74124" actId="400"/>
          <ac:spMkLst>
            <pc:docMk/>
            <pc:sldMk cId="3466403566" sldId="1876"/>
            <ac:spMk id="28" creationId="{45B0296B-AF3B-A1F8-2F8A-6AB5BA4F8937}"/>
          </ac:spMkLst>
        </pc:spChg>
        <pc:spChg chg="mod">
          <ac:chgData name="Antony John Nicol (School of Engineering and Computing)" userId="8aaafd19-c2aa-438c-8ef6-3a7bab97949a" providerId="ADAL" clId="{8BD830F9-2B64-4B5A-8CBE-C1BBB09CEB5B}" dt="2026-01-27T13:36:50.709" v="74118" actId="20577"/>
          <ac:spMkLst>
            <pc:docMk/>
            <pc:sldMk cId="3466403566" sldId="1876"/>
            <ac:spMk id="31" creationId="{C129E2AA-DFDD-2235-8544-2ED0327AD9AB}"/>
          </ac:spMkLst>
        </pc:spChg>
      </pc:sldChg>
      <pc:sldChg chg="addSp delSp modSp add mod modNotesTx">
        <pc:chgData name="Antony John Nicol (School of Engineering and Computing)" userId="8aaafd19-c2aa-438c-8ef6-3a7bab97949a" providerId="ADAL" clId="{8BD830F9-2B64-4B5A-8CBE-C1BBB09CEB5B}" dt="2026-01-29T15:35:12.932" v="75290" actId="400"/>
        <pc:sldMkLst>
          <pc:docMk/>
          <pc:sldMk cId="3914493262" sldId="1877"/>
        </pc:sldMkLst>
        <pc:spChg chg="mod">
          <ac:chgData name="Antony John Nicol (School of Engineering and Computing)" userId="8aaafd19-c2aa-438c-8ef6-3a7bab97949a" providerId="ADAL" clId="{8BD830F9-2B64-4B5A-8CBE-C1BBB09CEB5B}" dt="2026-01-27T00:04:45.081" v="73448" actId="14100"/>
          <ac:spMkLst>
            <pc:docMk/>
            <pc:sldMk cId="3914493262" sldId="1877"/>
            <ac:spMk id="2" creationId="{AE5B12FC-AD2F-D102-9F04-46E7CDE82A61}"/>
          </ac:spMkLst>
        </pc:spChg>
        <pc:spChg chg="mod">
          <ac:chgData name="Antony John Nicol (School of Engineering and Computing)" userId="8aaafd19-c2aa-438c-8ef6-3a7bab97949a" providerId="ADAL" clId="{8BD830F9-2B64-4B5A-8CBE-C1BBB09CEB5B}" dt="2026-01-26T23:00:35.555" v="72740" actId="14100"/>
          <ac:spMkLst>
            <pc:docMk/>
            <pc:sldMk cId="3914493262" sldId="1877"/>
            <ac:spMk id="5" creationId="{F01A02B5-C76F-AD6A-266F-3454C0146ED9}"/>
          </ac:spMkLst>
        </pc:spChg>
        <pc:spChg chg="mod topLvl">
          <ac:chgData name="Antony John Nicol (School of Engineering and Computing)" userId="8aaafd19-c2aa-438c-8ef6-3a7bab97949a" providerId="ADAL" clId="{8BD830F9-2B64-4B5A-8CBE-C1BBB09CEB5B}" dt="2026-01-27T14:24:43.360" v="74188" actId="1036"/>
          <ac:spMkLst>
            <pc:docMk/>
            <pc:sldMk cId="3914493262" sldId="1877"/>
            <ac:spMk id="6" creationId="{9510CA2C-F027-8AF0-2F97-3C1E6B6EB53E}"/>
          </ac:spMkLst>
        </pc:spChg>
        <pc:spChg chg="mod">
          <ac:chgData name="Antony John Nicol (School of Engineering and Computing)" userId="8aaafd19-c2aa-438c-8ef6-3a7bab97949a" providerId="ADAL" clId="{8BD830F9-2B64-4B5A-8CBE-C1BBB09CEB5B}" dt="2026-01-26T23:30:37.504" v="72920" actId="164"/>
          <ac:spMkLst>
            <pc:docMk/>
            <pc:sldMk cId="3914493262" sldId="1877"/>
            <ac:spMk id="7" creationId="{6D143509-5B48-23CD-7550-E44C593A6FA0}"/>
          </ac:spMkLst>
        </pc:spChg>
        <pc:spChg chg="mod topLvl">
          <ac:chgData name="Antony John Nicol (School of Engineering and Computing)" userId="8aaafd19-c2aa-438c-8ef6-3a7bab97949a" providerId="ADAL" clId="{8BD830F9-2B64-4B5A-8CBE-C1BBB09CEB5B}" dt="2026-01-26T22:59:25.365" v="72712" actId="165"/>
          <ac:spMkLst>
            <pc:docMk/>
            <pc:sldMk cId="3914493262" sldId="1877"/>
            <ac:spMk id="9" creationId="{61BF7BAC-5B0B-09B4-1163-86BE144952B6}"/>
          </ac:spMkLst>
        </pc:spChg>
        <pc:spChg chg="mod">
          <ac:chgData name="Antony John Nicol (School of Engineering and Computing)" userId="8aaafd19-c2aa-438c-8ef6-3a7bab97949a" providerId="ADAL" clId="{8BD830F9-2B64-4B5A-8CBE-C1BBB09CEB5B}" dt="2026-01-26T23:30:37.504" v="72920" actId="164"/>
          <ac:spMkLst>
            <pc:docMk/>
            <pc:sldMk cId="3914493262" sldId="1877"/>
            <ac:spMk id="10" creationId="{DE631918-093A-469C-42E0-50736CB84CA9}"/>
          </ac:spMkLst>
        </pc:spChg>
        <pc:spChg chg="mod">
          <ac:chgData name="Antony John Nicol (School of Engineering and Computing)" userId="8aaafd19-c2aa-438c-8ef6-3a7bab97949a" providerId="ADAL" clId="{8BD830F9-2B64-4B5A-8CBE-C1BBB09CEB5B}" dt="2026-01-26T23:53:18.548" v="73184" actId="400"/>
          <ac:spMkLst>
            <pc:docMk/>
            <pc:sldMk cId="3914493262" sldId="1877"/>
            <ac:spMk id="13" creationId="{94CA9ACC-4C3F-C363-07BB-F7678826B48E}"/>
          </ac:spMkLst>
        </pc:spChg>
        <pc:spChg chg="add mod">
          <ac:chgData name="Antony John Nicol (School of Engineering and Computing)" userId="8aaafd19-c2aa-438c-8ef6-3a7bab97949a" providerId="ADAL" clId="{8BD830F9-2B64-4B5A-8CBE-C1BBB09CEB5B}" dt="2026-01-26T23:30:13.181" v="72919" actId="1037"/>
          <ac:spMkLst>
            <pc:docMk/>
            <pc:sldMk cId="3914493262" sldId="1877"/>
            <ac:spMk id="15" creationId="{92277EC6-DEE9-799F-586C-9A9D7FD9801D}"/>
          </ac:spMkLst>
        </pc:spChg>
        <pc:spChg chg="add mod">
          <ac:chgData name="Antony John Nicol (School of Engineering and Computing)" userId="8aaafd19-c2aa-438c-8ef6-3a7bab97949a" providerId="ADAL" clId="{8BD830F9-2B64-4B5A-8CBE-C1BBB09CEB5B}" dt="2026-01-26T23:30:37.504" v="72920" actId="164"/>
          <ac:spMkLst>
            <pc:docMk/>
            <pc:sldMk cId="3914493262" sldId="1877"/>
            <ac:spMk id="17" creationId="{5C415EA6-B6DC-6497-8B5A-342A8B22092E}"/>
          </ac:spMkLst>
        </pc:spChg>
        <pc:spChg chg="add mod">
          <ac:chgData name="Antony John Nicol (School of Engineering and Computing)" userId="8aaafd19-c2aa-438c-8ef6-3a7bab97949a" providerId="ADAL" clId="{8BD830F9-2B64-4B5A-8CBE-C1BBB09CEB5B}" dt="2026-01-26T23:30:37.504" v="72920" actId="164"/>
          <ac:spMkLst>
            <pc:docMk/>
            <pc:sldMk cId="3914493262" sldId="1877"/>
            <ac:spMk id="19" creationId="{01064B07-119D-E3EE-E006-D204AE48A282}"/>
          </ac:spMkLst>
        </pc:spChg>
        <pc:spChg chg="mod">
          <ac:chgData name="Antony John Nicol (School of Engineering and Computing)" userId="8aaafd19-c2aa-438c-8ef6-3a7bab97949a" providerId="ADAL" clId="{8BD830F9-2B64-4B5A-8CBE-C1BBB09CEB5B}" dt="2026-01-27T14:24:43.360" v="74188" actId="1036"/>
          <ac:spMkLst>
            <pc:docMk/>
            <pc:sldMk cId="3914493262" sldId="1877"/>
            <ac:spMk id="20" creationId="{D519EA0F-0E07-66BF-592F-C39C7A11B75F}"/>
          </ac:spMkLst>
        </pc:spChg>
        <pc:spChg chg="mod">
          <ac:chgData name="Antony John Nicol (School of Engineering and Computing)" userId="8aaafd19-c2aa-438c-8ef6-3a7bab97949a" providerId="ADAL" clId="{8BD830F9-2B64-4B5A-8CBE-C1BBB09CEB5B}" dt="2026-01-26T23:53:12.953" v="73182" actId="400"/>
          <ac:spMkLst>
            <pc:docMk/>
            <pc:sldMk cId="3914493262" sldId="1877"/>
            <ac:spMk id="24" creationId="{CC03CF7D-E187-A7D1-A42D-404AEAFD2D94}"/>
          </ac:spMkLst>
        </pc:spChg>
        <pc:spChg chg="mod">
          <ac:chgData name="Antony John Nicol (School of Engineering and Computing)" userId="8aaafd19-c2aa-438c-8ef6-3a7bab97949a" providerId="ADAL" clId="{8BD830F9-2B64-4B5A-8CBE-C1BBB09CEB5B}" dt="2026-01-26T23:30:13.181" v="72919" actId="1037"/>
          <ac:spMkLst>
            <pc:docMk/>
            <pc:sldMk cId="3914493262" sldId="1877"/>
            <ac:spMk id="26" creationId="{6A4A3423-D6BC-7303-7AD6-2D5BB3E79418}"/>
          </ac:spMkLst>
        </pc:spChg>
        <pc:spChg chg="mod">
          <ac:chgData name="Antony John Nicol (School of Engineering and Computing)" userId="8aaafd19-c2aa-438c-8ef6-3a7bab97949a" providerId="ADAL" clId="{8BD830F9-2B64-4B5A-8CBE-C1BBB09CEB5B}" dt="2026-01-26T23:53:05.025" v="73180" actId="400"/>
          <ac:spMkLst>
            <pc:docMk/>
            <pc:sldMk cId="3914493262" sldId="1877"/>
            <ac:spMk id="28" creationId="{12E5AE96-B357-EE45-2914-986D26624BE7}"/>
          </ac:spMkLst>
        </pc:spChg>
        <pc:spChg chg="mod">
          <ac:chgData name="Antony John Nicol (School of Engineering and Computing)" userId="8aaafd19-c2aa-438c-8ef6-3a7bab97949a" providerId="ADAL" clId="{8BD830F9-2B64-4B5A-8CBE-C1BBB09CEB5B}" dt="2026-01-29T15:35:12.932" v="75290" actId="400"/>
          <ac:spMkLst>
            <pc:docMk/>
            <pc:sldMk cId="3914493262" sldId="1877"/>
            <ac:spMk id="31" creationId="{50F7AA78-09F9-088D-43FC-457E15976F8A}"/>
          </ac:spMkLst>
        </pc:spChg>
        <pc:spChg chg="add mod">
          <ac:chgData name="Antony John Nicol (School of Engineering and Computing)" userId="8aaafd19-c2aa-438c-8ef6-3a7bab97949a" providerId="ADAL" clId="{8BD830F9-2B64-4B5A-8CBE-C1BBB09CEB5B}" dt="2026-01-29T15:35:02.894" v="75289" actId="20577"/>
          <ac:spMkLst>
            <pc:docMk/>
            <pc:sldMk cId="3914493262" sldId="1877"/>
            <ac:spMk id="33" creationId="{21D91FEB-933F-60AA-ED5D-E80D44E3554A}"/>
          </ac:spMkLst>
        </pc:spChg>
        <pc:spChg chg="add mod">
          <ac:chgData name="Antony John Nicol (School of Engineering and Computing)" userId="8aaafd19-c2aa-438c-8ef6-3a7bab97949a" providerId="ADAL" clId="{8BD830F9-2B64-4B5A-8CBE-C1BBB09CEB5B}" dt="2026-01-26T23:30:37.504" v="72920" actId="164"/>
          <ac:spMkLst>
            <pc:docMk/>
            <pc:sldMk cId="3914493262" sldId="1877"/>
            <ac:spMk id="36" creationId="{3624CD20-0AAB-1199-6050-CF47146B66F5}"/>
          </ac:spMkLst>
        </pc:spChg>
        <pc:spChg chg="add mod">
          <ac:chgData name="Antony John Nicol (School of Engineering and Computing)" userId="8aaafd19-c2aa-438c-8ef6-3a7bab97949a" providerId="ADAL" clId="{8BD830F9-2B64-4B5A-8CBE-C1BBB09CEB5B}" dt="2026-01-26T23:30:37.504" v="72920" actId="164"/>
          <ac:spMkLst>
            <pc:docMk/>
            <pc:sldMk cId="3914493262" sldId="1877"/>
            <ac:spMk id="44" creationId="{51C60827-5BFD-32B7-7670-2CE1BF340308}"/>
          </ac:spMkLst>
        </pc:spChg>
        <pc:spChg chg="mod">
          <ac:chgData name="Antony John Nicol (School of Engineering and Computing)" userId="8aaafd19-c2aa-438c-8ef6-3a7bab97949a" providerId="ADAL" clId="{8BD830F9-2B64-4B5A-8CBE-C1BBB09CEB5B}" dt="2026-01-26T23:30:13.181" v="72919" actId="1037"/>
          <ac:spMkLst>
            <pc:docMk/>
            <pc:sldMk cId="3914493262" sldId="1877"/>
            <ac:spMk id="45" creationId="{273F3155-D4CD-7308-99E1-8FBB00CC2EA6}"/>
          </ac:spMkLst>
        </pc:spChg>
        <pc:spChg chg="mod">
          <ac:chgData name="Antony John Nicol (School of Engineering and Computing)" userId="8aaafd19-c2aa-438c-8ef6-3a7bab97949a" providerId="ADAL" clId="{8BD830F9-2B64-4B5A-8CBE-C1BBB09CEB5B}" dt="2026-01-26T22:59:25.365" v="72712" actId="165"/>
          <ac:spMkLst>
            <pc:docMk/>
            <pc:sldMk cId="3914493262" sldId="1877"/>
            <ac:spMk id="46" creationId="{9D7C1DD2-0EE1-8BA5-0D29-085B2784C1B5}"/>
          </ac:spMkLst>
        </pc:spChg>
        <pc:spChg chg="mod">
          <ac:chgData name="Antony John Nicol (School of Engineering and Computing)" userId="8aaafd19-c2aa-438c-8ef6-3a7bab97949a" providerId="ADAL" clId="{8BD830F9-2B64-4B5A-8CBE-C1BBB09CEB5B}" dt="2026-01-27T14:24:43.360" v="74188" actId="1036"/>
          <ac:spMkLst>
            <pc:docMk/>
            <pc:sldMk cId="3914493262" sldId="1877"/>
            <ac:spMk id="50" creationId="{D590DF9D-3EB7-EC59-C2B5-9A165F7B73C0}"/>
          </ac:spMkLst>
        </pc:spChg>
        <pc:spChg chg="add mod">
          <ac:chgData name="Antony John Nicol (School of Engineering and Computing)" userId="8aaafd19-c2aa-438c-8ef6-3a7bab97949a" providerId="ADAL" clId="{8BD830F9-2B64-4B5A-8CBE-C1BBB09CEB5B}" dt="2026-01-27T14:24:43.360" v="74188" actId="1036"/>
          <ac:spMkLst>
            <pc:docMk/>
            <pc:sldMk cId="3914493262" sldId="1877"/>
            <ac:spMk id="52" creationId="{EE08114A-4D04-CF72-9BDC-E889133B031D}"/>
          </ac:spMkLst>
        </pc:spChg>
        <pc:spChg chg="add mod">
          <ac:chgData name="Antony John Nicol (School of Engineering and Computing)" userId="8aaafd19-c2aa-438c-8ef6-3a7bab97949a" providerId="ADAL" clId="{8BD830F9-2B64-4B5A-8CBE-C1BBB09CEB5B}" dt="2026-01-27T14:24:43.360" v="74188" actId="1036"/>
          <ac:spMkLst>
            <pc:docMk/>
            <pc:sldMk cId="3914493262" sldId="1877"/>
            <ac:spMk id="54" creationId="{118CDD28-938F-826F-1D7B-177542A5604E}"/>
          </ac:spMkLst>
        </pc:spChg>
        <pc:spChg chg="mod">
          <ac:chgData name="Antony John Nicol (School of Engineering and Computing)" userId="8aaafd19-c2aa-438c-8ef6-3a7bab97949a" providerId="ADAL" clId="{8BD830F9-2B64-4B5A-8CBE-C1BBB09CEB5B}" dt="2026-01-27T14:24:43.360" v="74188" actId="1036"/>
          <ac:spMkLst>
            <pc:docMk/>
            <pc:sldMk cId="3914493262" sldId="1877"/>
            <ac:spMk id="58" creationId="{FCBE3772-A19E-8D08-0C4B-25A2FD05AB24}"/>
          </ac:spMkLst>
        </pc:spChg>
        <pc:spChg chg="mod">
          <ac:chgData name="Antony John Nicol (School of Engineering and Computing)" userId="8aaafd19-c2aa-438c-8ef6-3a7bab97949a" providerId="ADAL" clId="{8BD830F9-2B64-4B5A-8CBE-C1BBB09CEB5B}" dt="2026-01-27T14:24:43.360" v="74188" actId="1036"/>
          <ac:spMkLst>
            <pc:docMk/>
            <pc:sldMk cId="3914493262" sldId="1877"/>
            <ac:spMk id="66" creationId="{DC03B3FD-70D7-58A8-C728-D5AE9B8B9054}"/>
          </ac:spMkLst>
        </pc:spChg>
        <pc:spChg chg="add mod">
          <ac:chgData name="Antony John Nicol (School of Engineering and Computing)" userId="8aaafd19-c2aa-438c-8ef6-3a7bab97949a" providerId="ADAL" clId="{8BD830F9-2B64-4B5A-8CBE-C1BBB09CEB5B}" dt="2026-01-28T22:12:46.557" v="75284" actId="21"/>
          <ac:spMkLst>
            <pc:docMk/>
            <pc:sldMk cId="3914493262" sldId="1877"/>
            <ac:spMk id="70" creationId="{C169360F-8C10-C565-759B-A271CB9DD4C9}"/>
          </ac:spMkLst>
        </pc:spChg>
        <pc:spChg chg="add mod">
          <ac:chgData name="Antony John Nicol (School of Engineering and Computing)" userId="8aaafd19-c2aa-438c-8ef6-3a7bab97949a" providerId="ADAL" clId="{8BD830F9-2B64-4B5A-8CBE-C1BBB09CEB5B}" dt="2026-01-27T11:47:54.104" v="73579" actId="1076"/>
          <ac:spMkLst>
            <pc:docMk/>
            <pc:sldMk cId="3914493262" sldId="1877"/>
            <ac:spMk id="71" creationId="{A3EAB765-F6F4-F727-5E8B-CBFD1357084B}"/>
          </ac:spMkLst>
        </pc:spChg>
        <pc:spChg chg="mod">
          <ac:chgData name="Antony John Nicol (School of Engineering and Computing)" userId="8aaafd19-c2aa-438c-8ef6-3a7bab97949a" providerId="ADAL" clId="{8BD830F9-2B64-4B5A-8CBE-C1BBB09CEB5B}" dt="2026-01-26T23:30:37.504" v="72920" actId="164"/>
          <ac:spMkLst>
            <pc:docMk/>
            <pc:sldMk cId="3914493262" sldId="1877"/>
            <ac:spMk id="96" creationId="{1AD52A42-C3D2-5DEF-B3BC-A9AAB1E2EE5D}"/>
          </ac:spMkLst>
        </pc:spChg>
        <pc:spChg chg="mod">
          <ac:chgData name="Antony John Nicol (School of Engineering and Computing)" userId="8aaafd19-c2aa-438c-8ef6-3a7bab97949a" providerId="ADAL" clId="{8BD830F9-2B64-4B5A-8CBE-C1BBB09CEB5B}" dt="2026-01-27T14:24:43.360" v="74188" actId="1036"/>
          <ac:spMkLst>
            <pc:docMk/>
            <pc:sldMk cId="3914493262" sldId="1877"/>
            <ac:spMk id="113" creationId="{BD37790B-33E6-BE12-AF9A-AD3270EE8F95}"/>
          </ac:spMkLst>
        </pc:spChg>
        <pc:spChg chg="mod">
          <ac:chgData name="Antony John Nicol (School of Engineering and Computing)" userId="8aaafd19-c2aa-438c-8ef6-3a7bab97949a" providerId="ADAL" clId="{8BD830F9-2B64-4B5A-8CBE-C1BBB09CEB5B}" dt="2026-01-26T23:30:13.181" v="72919" actId="1037"/>
          <ac:spMkLst>
            <pc:docMk/>
            <pc:sldMk cId="3914493262" sldId="1877"/>
            <ac:spMk id="117" creationId="{FC650A72-FB33-CF05-CB62-687066CF2AD5}"/>
          </ac:spMkLst>
        </pc:spChg>
        <pc:spChg chg="mod">
          <ac:chgData name="Antony John Nicol (School of Engineering and Computing)" userId="8aaafd19-c2aa-438c-8ef6-3a7bab97949a" providerId="ADAL" clId="{8BD830F9-2B64-4B5A-8CBE-C1BBB09CEB5B}" dt="2026-01-26T23:30:13.181" v="72919" actId="1037"/>
          <ac:spMkLst>
            <pc:docMk/>
            <pc:sldMk cId="3914493262" sldId="1877"/>
            <ac:spMk id="120" creationId="{C4D2F57D-B4A4-70FD-93DD-F742F6030BBA}"/>
          </ac:spMkLst>
        </pc:spChg>
        <pc:spChg chg="mod">
          <ac:chgData name="Antony John Nicol (School of Engineering and Computing)" userId="8aaafd19-c2aa-438c-8ef6-3a7bab97949a" providerId="ADAL" clId="{8BD830F9-2B64-4B5A-8CBE-C1BBB09CEB5B}" dt="2026-01-27T14:24:43.360" v="74188" actId="1036"/>
          <ac:spMkLst>
            <pc:docMk/>
            <pc:sldMk cId="3914493262" sldId="1877"/>
            <ac:spMk id="123" creationId="{96032B37-3443-8E5D-2DD4-A2257CB01974}"/>
          </ac:spMkLst>
        </pc:spChg>
        <pc:spChg chg="mod">
          <ac:chgData name="Antony John Nicol (School of Engineering and Computing)" userId="8aaafd19-c2aa-438c-8ef6-3a7bab97949a" providerId="ADAL" clId="{8BD830F9-2B64-4B5A-8CBE-C1BBB09CEB5B}" dt="2026-01-27T14:24:43.360" v="74188" actId="1036"/>
          <ac:spMkLst>
            <pc:docMk/>
            <pc:sldMk cId="3914493262" sldId="1877"/>
            <ac:spMk id="125" creationId="{0F12A6A2-EC94-1E6C-B1A9-9B54F46A498C}"/>
          </ac:spMkLst>
        </pc:spChg>
        <pc:picChg chg="mod">
          <ac:chgData name="Antony John Nicol (School of Engineering and Computing)" userId="8aaafd19-c2aa-438c-8ef6-3a7bab97949a" providerId="ADAL" clId="{8BD830F9-2B64-4B5A-8CBE-C1BBB09CEB5B}" dt="2026-01-26T23:59:49.047" v="73330" actId="1035"/>
          <ac:picMkLst>
            <pc:docMk/>
            <pc:sldMk cId="3914493262" sldId="1877"/>
            <ac:picMk id="12" creationId="{8F8ED858-89B0-9026-8870-6ECC339D48C1}"/>
          </ac:picMkLst>
        </pc:picChg>
        <pc:picChg chg="add mod">
          <ac:chgData name="Antony John Nicol (School of Engineering and Computing)" userId="8aaafd19-c2aa-438c-8ef6-3a7bab97949a" providerId="ADAL" clId="{8BD830F9-2B64-4B5A-8CBE-C1BBB09CEB5B}" dt="2026-01-27T00:05:40.558" v="73465" actId="1035"/>
          <ac:picMkLst>
            <pc:docMk/>
            <pc:sldMk cId="3914493262" sldId="1877"/>
            <ac:picMk id="39" creationId="{B700453C-7982-C088-CABC-2878C16D7F47}"/>
          </ac:picMkLst>
        </pc:picChg>
        <pc:picChg chg="add mod">
          <ac:chgData name="Antony John Nicol (School of Engineering and Computing)" userId="8aaafd19-c2aa-438c-8ef6-3a7bab97949a" providerId="ADAL" clId="{8BD830F9-2B64-4B5A-8CBE-C1BBB09CEB5B}" dt="2026-01-26T23:03:02.494" v="72793" actId="1076"/>
          <ac:picMkLst>
            <pc:docMk/>
            <pc:sldMk cId="3914493262" sldId="1877"/>
            <ac:picMk id="55" creationId="{63AF4CF2-B7FF-C433-2290-07085C4A48ED}"/>
          </ac:picMkLst>
        </pc:picChg>
        <pc:picChg chg="mod">
          <ac:chgData name="Antony John Nicol (School of Engineering and Computing)" userId="8aaafd19-c2aa-438c-8ef6-3a7bab97949a" providerId="ADAL" clId="{8BD830F9-2B64-4B5A-8CBE-C1BBB09CEB5B}" dt="2026-01-26T23:00:20.421" v="72738" actId="1035"/>
          <ac:picMkLst>
            <pc:docMk/>
            <pc:sldMk cId="3914493262" sldId="1877"/>
            <ac:picMk id="79" creationId="{84F92E0C-8178-C871-8852-FAAAA25704AC}"/>
          </ac:picMkLst>
        </pc:picChg>
        <pc:picChg chg="mod">
          <ac:chgData name="Antony John Nicol (School of Engineering and Computing)" userId="8aaafd19-c2aa-438c-8ef6-3a7bab97949a" providerId="ADAL" clId="{8BD830F9-2B64-4B5A-8CBE-C1BBB09CEB5B}" dt="2026-01-26T23:00:20.421" v="72738" actId="1035"/>
          <ac:picMkLst>
            <pc:docMk/>
            <pc:sldMk cId="3914493262" sldId="1877"/>
            <ac:picMk id="84" creationId="{6673D18C-6C19-B8DA-EBBE-EC4816D2BADF}"/>
          </ac:picMkLst>
        </pc:picChg>
        <pc:cxnChg chg="add mod">
          <ac:chgData name="Antony John Nicol (School of Engineering and Computing)" userId="8aaafd19-c2aa-438c-8ef6-3a7bab97949a" providerId="ADAL" clId="{8BD830F9-2B64-4B5A-8CBE-C1BBB09CEB5B}" dt="2026-01-27T16:21:33.581" v="74201" actId="208"/>
          <ac:cxnSpMkLst>
            <pc:docMk/>
            <pc:sldMk cId="3914493262" sldId="1877"/>
            <ac:cxnSpMk id="11" creationId="{3283948C-C9C8-870A-D610-F8FD9EBF915E}"/>
          </ac:cxnSpMkLst>
        </pc:cxnChg>
        <pc:cxnChg chg="add mod">
          <ac:chgData name="Antony John Nicol (School of Engineering and Computing)" userId="8aaafd19-c2aa-438c-8ef6-3a7bab97949a" providerId="ADAL" clId="{8BD830F9-2B64-4B5A-8CBE-C1BBB09CEB5B}" dt="2026-01-27T00:05:40.558" v="73465" actId="1035"/>
          <ac:cxnSpMkLst>
            <pc:docMk/>
            <pc:sldMk cId="3914493262" sldId="1877"/>
            <ac:cxnSpMk id="40" creationId="{CE5D93FC-B891-6A9F-3ED5-982F0423DBA5}"/>
          </ac:cxnSpMkLst>
        </pc:cxnChg>
        <pc:cxnChg chg="add mod">
          <ac:chgData name="Antony John Nicol (School of Engineering and Computing)" userId="8aaafd19-c2aa-438c-8ef6-3a7bab97949a" providerId="ADAL" clId="{8BD830F9-2B64-4B5A-8CBE-C1BBB09CEB5B}" dt="2026-01-27T00:05:46.084" v="73466" actId="14100"/>
          <ac:cxnSpMkLst>
            <pc:docMk/>
            <pc:sldMk cId="3914493262" sldId="1877"/>
            <ac:cxnSpMk id="41" creationId="{555A9317-C1AA-ED97-6748-234200D5074E}"/>
          </ac:cxnSpMkLst>
        </pc:cxnChg>
        <pc:cxnChg chg="mod">
          <ac:chgData name="Antony John Nicol (School of Engineering and Computing)" userId="8aaafd19-c2aa-438c-8ef6-3a7bab97949a" providerId="ADAL" clId="{8BD830F9-2B64-4B5A-8CBE-C1BBB09CEB5B}" dt="2026-01-27T16:21:26.998" v="74200" actId="208"/>
          <ac:cxnSpMkLst>
            <pc:docMk/>
            <pc:sldMk cId="3914493262" sldId="1877"/>
            <ac:cxnSpMk id="78" creationId="{1DB15479-D400-95EC-3DCF-DF1CE8A447C0}"/>
          </ac:cxnSpMkLst>
        </pc:cxnChg>
        <pc:cxnChg chg="mod">
          <ac:chgData name="Antony John Nicol (School of Engineering and Computing)" userId="8aaafd19-c2aa-438c-8ef6-3a7bab97949a" providerId="ADAL" clId="{8BD830F9-2B64-4B5A-8CBE-C1BBB09CEB5B}" dt="2026-01-27T16:21:20.053" v="74199" actId="208"/>
          <ac:cxnSpMkLst>
            <pc:docMk/>
            <pc:sldMk cId="3914493262" sldId="1877"/>
            <ac:cxnSpMk id="80" creationId="{1D240CDD-B828-8A0C-42E1-4D722EDF3BB6}"/>
          </ac:cxnSpMkLst>
        </pc:cxnChg>
        <pc:cxnChg chg="mod">
          <ac:chgData name="Antony John Nicol (School of Engineering and Computing)" userId="8aaafd19-c2aa-438c-8ef6-3a7bab97949a" providerId="ADAL" clId="{8BD830F9-2B64-4B5A-8CBE-C1BBB09CEB5B}" dt="2026-01-27T16:21:07.803" v="74197" actId="208"/>
          <ac:cxnSpMkLst>
            <pc:docMk/>
            <pc:sldMk cId="3914493262" sldId="1877"/>
            <ac:cxnSpMk id="81" creationId="{9C1C9C82-7751-C6E0-2BA8-49CCD884693E}"/>
          </ac:cxnSpMkLst>
        </pc:cxnChg>
        <pc:cxnChg chg="mod">
          <ac:chgData name="Antony John Nicol (School of Engineering and Computing)" userId="8aaafd19-c2aa-438c-8ef6-3a7bab97949a" providerId="ADAL" clId="{8BD830F9-2B64-4B5A-8CBE-C1BBB09CEB5B}" dt="2026-01-27T16:21:13.394" v="74198" actId="208"/>
          <ac:cxnSpMkLst>
            <pc:docMk/>
            <pc:sldMk cId="3914493262" sldId="1877"/>
            <ac:cxnSpMk id="82" creationId="{F593F654-1406-9636-1F6F-198E0D176B73}"/>
          </ac:cxnSpMkLst>
        </pc:cxnChg>
        <pc:cxnChg chg="mod">
          <ac:chgData name="Antony John Nicol (School of Engineering and Computing)" userId="8aaafd19-c2aa-438c-8ef6-3a7bab97949a" providerId="ADAL" clId="{8BD830F9-2B64-4B5A-8CBE-C1BBB09CEB5B}" dt="2026-01-27T16:20:02.428" v="74193" actId="14100"/>
          <ac:cxnSpMkLst>
            <pc:docMk/>
            <pc:sldMk cId="3914493262" sldId="1877"/>
            <ac:cxnSpMk id="83" creationId="{8DB87CB2-FBB1-D0C9-67B6-885D4E11C1E5}"/>
          </ac:cxnSpMkLst>
        </pc:cxnChg>
        <pc:cxnChg chg="mod">
          <ac:chgData name="Antony John Nicol (School of Engineering and Computing)" userId="8aaafd19-c2aa-438c-8ef6-3a7bab97949a" providerId="ADAL" clId="{8BD830F9-2B64-4B5A-8CBE-C1BBB09CEB5B}" dt="2026-01-26T23:00:20.421" v="72738" actId="1035"/>
          <ac:cxnSpMkLst>
            <pc:docMk/>
            <pc:sldMk cId="3914493262" sldId="1877"/>
            <ac:cxnSpMk id="85" creationId="{F7C6E25E-672A-9EB7-A06B-608546B79EDA}"/>
          </ac:cxnSpMkLst>
        </pc:cxnChg>
      </pc:sldChg>
      <pc:sldChg chg="modSp new mod">
        <pc:chgData name="Antony John Nicol (School of Engineering and Computing)" userId="8aaafd19-c2aa-438c-8ef6-3a7bab97949a" providerId="ADAL" clId="{8BD830F9-2B64-4B5A-8CBE-C1BBB09CEB5B}" dt="2026-01-28T21:26:07.331" v="75279" actId="20577"/>
        <pc:sldMkLst>
          <pc:docMk/>
          <pc:sldMk cId="1300852325" sldId="1879"/>
        </pc:sldMkLst>
        <pc:spChg chg="mod">
          <ac:chgData name="Antony John Nicol (School of Engineering and Computing)" userId="8aaafd19-c2aa-438c-8ef6-3a7bab97949a" providerId="ADAL" clId="{8BD830F9-2B64-4B5A-8CBE-C1BBB09CEB5B}" dt="2026-01-28T21:26:07.331" v="75279" actId="20577"/>
          <ac:spMkLst>
            <pc:docMk/>
            <pc:sldMk cId="1300852325" sldId="1879"/>
            <ac:spMk id="3" creationId="{96314579-98D5-5227-F8AC-4AD9355F6D9E}"/>
          </ac:spMkLst>
        </pc:spChg>
      </pc:sldChg>
      <pc:sldChg chg="add">
        <pc:chgData name="Antony John Nicol (School of Engineering and Computing)" userId="8aaafd19-c2aa-438c-8ef6-3a7bab97949a" providerId="ADAL" clId="{8BD830F9-2B64-4B5A-8CBE-C1BBB09CEB5B}" dt="2026-01-21T21:52:37.049" v="70014"/>
        <pc:sldMkLst>
          <pc:docMk/>
          <pc:sldMk cId="1103801489" sldId="1880"/>
        </pc:sldMkLst>
      </pc:sldChg>
      <pc:sldChg chg="modSp new mod">
        <pc:chgData name="Antony John Nicol (School of Engineering and Computing)" userId="8aaafd19-c2aa-438c-8ef6-3a7bab97949a" providerId="ADAL" clId="{8BD830F9-2B64-4B5A-8CBE-C1BBB09CEB5B}" dt="2026-01-23T20:17:29.878" v="71815" actId="207"/>
        <pc:sldMkLst>
          <pc:docMk/>
          <pc:sldMk cId="2158408900" sldId="1883"/>
        </pc:sldMkLst>
        <pc:spChg chg="mod">
          <ac:chgData name="Antony John Nicol (School of Engineering and Computing)" userId="8aaafd19-c2aa-438c-8ef6-3a7bab97949a" providerId="ADAL" clId="{8BD830F9-2B64-4B5A-8CBE-C1BBB09CEB5B}" dt="2026-01-23T20:17:29.878" v="71815" actId="207"/>
          <ac:spMkLst>
            <pc:docMk/>
            <pc:sldMk cId="2158408900" sldId="1883"/>
            <ac:spMk id="2" creationId="{68C79F78-4642-3AAF-AE61-B45F810BA8C7}"/>
          </ac:spMkLst>
        </pc:spChg>
      </pc:sldChg>
      <pc:sldChg chg="modSp add mod">
        <pc:chgData name="Antony John Nicol (School of Engineering and Computing)" userId="8aaafd19-c2aa-438c-8ef6-3a7bab97949a" providerId="ADAL" clId="{8BD830F9-2B64-4B5A-8CBE-C1BBB09CEB5B}" dt="2026-01-27T21:23:19.831" v="74754" actId="20577"/>
        <pc:sldMkLst>
          <pc:docMk/>
          <pc:sldMk cId="2625845606" sldId="1884"/>
        </pc:sldMkLst>
        <pc:spChg chg="mod">
          <ac:chgData name="Antony John Nicol (School of Engineering and Computing)" userId="8aaafd19-c2aa-438c-8ef6-3a7bab97949a" providerId="ADAL" clId="{8BD830F9-2B64-4B5A-8CBE-C1BBB09CEB5B}" dt="2026-01-27T21:23:19.831" v="74754" actId="20577"/>
          <ac:spMkLst>
            <pc:docMk/>
            <pc:sldMk cId="2625845606" sldId="1884"/>
            <ac:spMk id="2" creationId="{3188B34A-5636-EBBA-0ED5-5DA6AAF47B3E}"/>
          </ac:spMkLst>
        </pc:spChg>
        <pc:spChg chg="mod">
          <ac:chgData name="Antony John Nicol (School of Engineering and Computing)" userId="8aaafd19-c2aa-438c-8ef6-3a7bab97949a" providerId="ADAL" clId="{8BD830F9-2B64-4B5A-8CBE-C1BBB09CEB5B}" dt="2026-01-27T21:22:30.581" v="74710" actId="20577"/>
          <ac:spMkLst>
            <pc:docMk/>
            <pc:sldMk cId="2625845606" sldId="1884"/>
            <ac:spMk id="31" creationId="{A45E47AA-64F9-ED48-1630-73DC4879CF9D}"/>
          </ac:spMkLst>
        </pc:spChg>
      </pc:sldChg>
      <pc:sldChg chg="modSp add mod">
        <pc:chgData name="Antony John Nicol (School of Engineering and Computing)" userId="8aaafd19-c2aa-438c-8ef6-3a7bab97949a" providerId="ADAL" clId="{8BD830F9-2B64-4B5A-8CBE-C1BBB09CEB5B}" dt="2026-01-28T17:36:06.386" v="74779" actId="20577"/>
        <pc:sldMkLst>
          <pc:docMk/>
          <pc:sldMk cId="2601990326" sldId="1885"/>
        </pc:sldMkLst>
        <pc:spChg chg="mod">
          <ac:chgData name="Antony John Nicol (School of Engineering and Computing)" userId="8aaafd19-c2aa-438c-8ef6-3a7bab97949a" providerId="ADAL" clId="{8BD830F9-2B64-4B5A-8CBE-C1BBB09CEB5B}" dt="2026-01-28T17:36:06.386" v="74779" actId="20577"/>
          <ac:spMkLst>
            <pc:docMk/>
            <pc:sldMk cId="2601990326" sldId="1885"/>
            <ac:spMk id="3" creationId="{3D910AE4-6F43-2551-4704-A4392EE64C8F}"/>
          </ac:spMkLst>
        </pc:spChg>
      </pc:sldChg>
    </pc:docChg>
  </pc:docChgLst>
  <pc:docChgLst>
    <pc:chgData name="Antony John Nicol (School of Engineering and Computing)" userId="8aaafd19-c2aa-438c-8ef6-3a7bab97949a" providerId="ADAL" clId="{07BC4F93-2025-4241-BA83-8A4D5FE9DDD6}"/>
    <pc:docChg chg="undo custSel addSld delSld modSld sldOrd modMainMaster">
      <pc:chgData name="Antony John Nicol (School of Engineering and Computing)" userId="8aaafd19-c2aa-438c-8ef6-3a7bab97949a" providerId="ADAL" clId="{07BC4F93-2025-4241-BA83-8A4D5FE9DDD6}" dt="2026-02-13T16:57:35.431" v="13735" actId="20577"/>
      <pc:docMkLst>
        <pc:docMk/>
      </pc:docMkLst>
      <pc:sldChg chg="modSp mod">
        <pc:chgData name="Antony John Nicol (School of Engineering and Computing)" userId="8aaafd19-c2aa-438c-8ef6-3a7bab97949a" providerId="ADAL" clId="{07BC4F93-2025-4241-BA83-8A4D5FE9DDD6}" dt="2026-02-01T22:50:36.528" v="1254" actId="790"/>
        <pc:sldMkLst>
          <pc:docMk/>
          <pc:sldMk cId="2653617751" sldId="258"/>
        </pc:sldMkLst>
        <pc:spChg chg="mod">
          <ac:chgData name="Antony John Nicol (School of Engineering and Computing)" userId="8aaafd19-c2aa-438c-8ef6-3a7bab97949a" providerId="ADAL" clId="{07BC4F93-2025-4241-BA83-8A4D5FE9DDD6}" dt="2026-02-01T22:50:36.528" v="1254" actId="790"/>
          <ac:spMkLst>
            <pc:docMk/>
            <pc:sldMk cId="2653617751" sldId="258"/>
            <ac:spMk id="2" creationId="{AA07F890-87EF-EE24-5162-7D2D110D1134}"/>
          </ac:spMkLst>
        </pc:spChg>
        <pc:spChg chg="mod">
          <ac:chgData name="Antony John Nicol (School of Engineering and Computing)" userId="8aaafd19-c2aa-438c-8ef6-3a7bab97949a" providerId="ADAL" clId="{07BC4F93-2025-4241-BA83-8A4D5FE9DDD6}" dt="2026-02-01T22:50:36.528" v="1254" actId="790"/>
          <ac:spMkLst>
            <pc:docMk/>
            <pc:sldMk cId="2653617751" sldId="258"/>
            <ac:spMk id="3" creationId="{DF754717-E46B-DFBB-2264-67F054D2DD52}"/>
          </ac:spMkLst>
        </pc:spChg>
        <pc:spChg chg="mod">
          <ac:chgData name="Antony John Nicol (School of Engineering and Computing)" userId="8aaafd19-c2aa-438c-8ef6-3a7bab97949a" providerId="ADAL" clId="{07BC4F93-2025-4241-BA83-8A4D5FE9DDD6}" dt="2026-02-01T22:50:36.528" v="1254" actId="790"/>
          <ac:spMkLst>
            <pc:docMk/>
            <pc:sldMk cId="2653617751" sldId="258"/>
            <ac:spMk id="4" creationId="{13D7BA13-B697-38B6-2C38-F99514461B70}"/>
          </ac:spMkLst>
        </pc:spChg>
        <pc:spChg chg="mod">
          <ac:chgData name="Antony John Nicol (School of Engineering and Computing)" userId="8aaafd19-c2aa-438c-8ef6-3a7bab97949a" providerId="ADAL" clId="{07BC4F93-2025-4241-BA83-8A4D5FE9DDD6}" dt="2026-02-01T22:50:36.528" v="1254" actId="790"/>
          <ac:spMkLst>
            <pc:docMk/>
            <pc:sldMk cId="2653617751" sldId="258"/>
            <ac:spMk id="5" creationId="{15274E53-BFD4-2514-BE96-E76691054A34}"/>
          </ac:spMkLst>
        </pc:spChg>
        <pc:spChg chg="mod">
          <ac:chgData name="Antony John Nicol (School of Engineering and Computing)" userId="8aaafd19-c2aa-438c-8ef6-3a7bab97949a" providerId="ADAL" clId="{07BC4F93-2025-4241-BA83-8A4D5FE9DDD6}" dt="2026-02-01T22:50:36.528" v="1254" actId="790"/>
          <ac:spMkLst>
            <pc:docMk/>
            <pc:sldMk cId="2653617751" sldId="258"/>
            <ac:spMk id="7" creationId="{9B699BD5-8ACC-6B89-6B04-D5293D178256}"/>
          </ac:spMkLst>
        </pc:spChg>
        <pc:spChg chg="mod">
          <ac:chgData name="Antony John Nicol (School of Engineering and Computing)" userId="8aaafd19-c2aa-438c-8ef6-3a7bab97949a" providerId="ADAL" clId="{07BC4F93-2025-4241-BA83-8A4D5FE9DDD6}" dt="2026-02-01T22:50:36.528" v="1254" actId="790"/>
          <ac:spMkLst>
            <pc:docMk/>
            <pc:sldMk cId="2653617751" sldId="258"/>
            <ac:spMk id="8" creationId="{19D728F5-4B17-939A-C95A-CEA37B1CCF76}"/>
          </ac:spMkLst>
        </pc:spChg>
      </pc:sldChg>
      <pc:sldChg chg="modSp mod">
        <pc:chgData name="Antony John Nicol (School of Engineering and Computing)" userId="8aaafd19-c2aa-438c-8ef6-3a7bab97949a" providerId="ADAL" clId="{07BC4F93-2025-4241-BA83-8A4D5FE9DDD6}" dt="2026-02-01T22:50:36.528" v="1254" actId="790"/>
        <pc:sldMkLst>
          <pc:docMk/>
          <pc:sldMk cId="2809938551" sldId="259"/>
        </pc:sldMkLst>
        <pc:spChg chg="mod">
          <ac:chgData name="Antony John Nicol (School of Engineering and Computing)" userId="8aaafd19-c2aa-438c-8ef6-3a7bab97949a" providerId="ADAL" clId="{07BC4F93-2025-4241-BA83-8A4D5FE9DDD6}" dt="2026-02-01T22:50:36.528" v="1254" actId="790"/>
          <ac:spMkLst>
            <pc:docMk/>
            <pc:sldMk cId="2809938551" sldId="259"/>
            <ac:spMk id="3" creationId="{33710376-05D1-D228-EEC1-7C49A0FF3591}"/>
          </ac:spMkLst>
        </pc:spChg>
        <pc:spChg chg="mod">
          <ac:chgData name="Antony John Nicol (School of Engineering and Computing)" userId="8aaafd19-c2aa-438c-8ef6-3a7bab97949a" providerId="ADAL" clId="{07BC4F93-2025-4241-BA83-8A4D5FE9DDD6}" dt="2026-02-01T22:50:36.528" v="1254" actId="790"/>
          <ac:spMkLst>
            <pc:docMk/>
            <pc:sldMk cId="2809938551" sldId="259"/>
            <ac:spMk id="8" creationId="{31CCCBB2-14C2-120A-610F-06AAE718BD63}"/>
          </ac:spMkLst>
        </pc:spChg>
        <pc:spChg chg="mod">
          <ac:chgData name="Antony John Nicol (School of Engineering and Computing)" userId="8aaafd19-c2aa-438c-8ef6-3a7bab97949a" providerId="ADAL" clId="{07BC4F93-2025-4241-BA83-8A4D5FE9DDD6}" dt="2026-02-01T22:50:36.528" v="1254" actId="790"/>
          <ac:spMkLst>
            <pc:docMk/>
            <pc:sldMk cId="2809938551" sldId="259"/>
            <ac:spMk id="9" creationId="{4A8A1CD0-52EA-3B12-5FAC-71E157E199C8}"/>
          </ac:spMkLst>
        </pc:spChg>
        <pc:spChg chg="mod">
          <ac:chgData name="Antony John Nicol (School of Engineering and Computing)" userId="8aaafd19-c2aa-438c-8ef6-3a7bab97949a" providerId="ADAL" clId="{07BC4F93-2025-4241-BA83-8A4D5FE9DDD6}" dt="2026-02-01T22:50:36.528" v="1254" actId="790"/>
          <ac:spMkLst>
            <pc:docMk/>
            <pc:sldMk cId="2809938551" sldId="259"/>
            <ac:spMk id="23" creationId="{71D084DA-9585-D95D-B2B8-E283485773E3}"/>
          </ac:spMkLst>
        </pc:spChg>
        <pc:spChg chg="mod">
          <ac:chgData name="Antony John Nicol (School of Engineering and Computing)" userId="8aaafd19-c2aa-438c-8ef6-3a7bab97949a" providerId="ADAL" clId="{07BC4F93-2025-4241-BA83-8A4D5FE9DDD6}" dt="2026-02-01T22:50:36.528" v="1254" actId="790"/>
          <ac:spMkLst>
            <pc:docMk/>
            <pc:sldMk cId="2809938551" sldId="259"/>
            <ac:spMk id="29" creationId="{8BE60302-9467-6DD7-BA17-CAC7F23B2940}"/>
          </ac:spMkLst>
        </pc:spChg>
        <pc:spChg chg="mod">
          <ac:chgData name="Antony John Nicol (School of Engineering and Computing)" userId="8aaafd19-c2aa-438c-8ef6-3a7bab97949a" providerId="ADAL" clId="{07BC4F93-2025-4241-BA83-8A4D5FE9DDD6}" dt="2026-02-01T22:50:36.528" v="1254" actId="790"/>
          <ac:spMkLst>
            <pc:docMk/>
            <pc:sldMk cId="2809938551" sldId="259"/>
            <ac:spMk id="38" creationId="{18AC7DD6-8ED5-A269-0AFE-6D9E12957556}"/>
          </ac:spMkLst>
        </pc:spChg>
        <pc:spChg chg="mod">
          <ac:chgData name="Antony John Nicol (School of Engineering and Computing)" userId="8aaafd19-c2aa-438c-8ef6-3a7bab97949a" providerId="ADAL" clId="{07BC4F93-2025-4241-BA83-8A4D5FE9DDD6}" dt="2026-02-01T22:50:36.528" v="1254" actId="790"/>
          <ac:spMkLst>
            <pc:docMk/>
            <pc:sldMk cId="2809938551" sldId="259"/>
            <ac:spMk id="48" creationId="{47DCE49B-4AEB-BAAC-0A7F-2DF8FF21F85F}"/>
          </ac:spMkLst>
        </pc:spChg>
        <pc:spChg chg="mod">
          <ac:chgData name="Antony John Nicol (School of Engineering and Computing)" userId="8aaafd19-c2aa-438c-8ef6-3a7bab97949a" providerId="ADAL" clId="{07BC4F93-2025-4241-BA83-8A4D5FE9DDD6}" dt="2026-02-01T22:50:36.528" v="1254" actId="790"/>
          <ac:spMkLst>
            <pc:docMk/>
            <pc:sldMk cId="2809938551" sldId="259"/>
            <ac:spMk id="60" creationId="{21F6FE86-D459-2CE8-7C47-DD906C83F28B}"/>
          </ac:spMkLst>
        </pc:spChg>
        <pc:spChg chg="mod">
          <ac:chgData name="Antony John Nicol (School of Engineering and Computing)" userId="8aaafd19-c2aa-438c-8ef6-3a7bab97949a" providerId="ADAL" clId="{07BC4F93-2025-4241-BA83-8A4D5FE9DDD6}" dt="2026-02-01T22:50:36.528" v="1254" actId="790"/>
          <ac:spMkLst>
            <pc:docMk/>
            <pc:sldMk cId="2809938551" sldId="259"/>
            <ac:spMk id="62" creationId="{8BE2B6A6-73EF-BEEF-0769-ED7CBE546CBE}"/>
          </ac:spMkLst>
        </pc:spChg>
        <pc:spChg chg="mod">
          <ac:chgData name="Antony John Nicol (School of Engineering and Computing)" userId="8aaafd19-c2aa-438c-8ef6-3a7bab97949a" providerId="ADAL" clId="{07BC4F93-2025-4241-BA83-8A4D5FE9DDD6}" dt="2026-02-01T22:50:36.528" v="1254" actId="790"/>
          <ac:spMkLst>
            <pc:docMk/>
            <pc:sldMk cId="2809938551" sldId="259"/>
            <ac:spMk id="63" creationId="{FCF2A6AF-9B30-AA30-73CF-41C78F7DCA11}"/>
          </ac:spMkLst>
        </pc:spChg>
      </pc:sldChg>
      <pc:sldChg chg="modSp mod">
        <pc:chgData name="Antony John Nicol (School of Engineering and Computing)" userId="8aaafd19-c2aa-438c-8ef6-3a7bab97949a" providerId="ADAL" clId="{07BC4F93-2025-4241-BA83-8A4D5FE9DDD6}" dt="2026-02-01T22:50:36.528" v="1254" actId="790"/>
        <pc:sldMkLst>
          <pc:docMk/>
          <pc:sldMk cId="0" sldId="264"/>
        </pc:sldMkLst>
        <pc:spChg chg="mod">
          <ac:chgData name="Antony John Nicol (School of Engineering and Computing)" userId="8aaafd19-c2aa-438c-8ef6-3a7bab97949a" providerId="ADAL" clId="{07BC4F93-2025-4241-BA83-8A4D5FE9DDD6}" dt="2026-02-01T22:50:36.528" v="1254" actId="790"/>
          <ac:spMkLst>
            <pc:docMk/>
            <pc:sldMk cId="0" sldId="264"/>
            <ac:spMk id="2" creationId="{00000000-0000-0000-0000-000000000000}"/>
          </ac:spMkLst>
        </pc:spChg>
        <pc:spChg chg="mod">
          <ac:chgData name="Antony John Nicol (School of Engineering and Computing)" userId="8aaafd19-c2aa-438c-8ef6-3a7bab97949a" providerId="ADAL" clId="{07BC4F93-2025-4241-BA83-8A4D5FE9DDD6}" dt="2026-02-01T22:50:36.528" v="1254" actId="790"/>
          <ac:spMkLst>
            <pc:docMk/>
            <pc:sldMk cId="0" sldId="264"/>
            <ac:spMk id="3" creationId="{00000000-0000-0000-0000-000000000000}"/>
          </ac:spMkLst>
        </pc:spChg>
      </pc:sldChg>
      <pc:sldChg chg="modSp mod">
        <pc:chgData name="Antony John Nicol (School of Engineering and Computing)" userId="8aaafd19-c2aa-438c-8ef6-3a7bab97949a" providerId="ADAL" clId="{07BC4F93-2025-4241-BA83-8A4D5FE9DDD6}" dt="2026-02-01T22:50:36.528" v="1254" actId="790"/>
        <pc:sldMkLst>
          <pc:docMk/>
          <pc:sldMk cId="909420110" sldId="268"/>
        </pc:sldMkLst>
        <pc:spChg chg="mod">
          <ac:chgData name="Antony John Nicol (School of Engineering and Computing)" userId="8aaafd19-c2aa-438c-8ef6-3a7bab97949a" providerId="ADAL" clId="{07BC4F93-2025-4241-BA83-8A4D5FE9DDD6}" dt="2026-02-01T22:50:36.528" v="1254" actId="790"/>
          <ac:spMkLst>
            <pc:docMk/>
            <pc:sldMk cId="909420110" sldId="268"/>
            <ac:spMk id="2" creationId="{B3E771A6-91E6-8A7C-ADA9-6473230501E8}"/>
          </ac:spMkLst>
        </pc:spChg>
        <pc:spChg chg="mod">
          <ac:chgData name="Antony John Nicol (School of Engineering and Computing)" userId="8aaafd19-c2aa-438c-8ef6-3a7bab97949a" providerId="ADAL" clId="{07BC4F93-2025-4241-BA83-8A4D5FE9DDD6}" dt="2026-02-01T22:50:36.528" v="1254" actId="790"/>
          <ac:spMkLst>
            <pc:docMk/>
            <pc:sldMk cId="909420110" sldId="268"/>
            <ac:spMk id="3" creationId="{C9532E82-3A99-7334-E35B-86DB4733ED6D}"/>
          </ac:spMkLst>
        </pc:spChg>
        <pc:spChg chg="mod">
          <ac:chgData name="Antony John Nicol (School of Engineering and Computing)" userId="8aaafd19-c2aa-438c-8ef6-3a7bab97949a" providerId="ADAL" clId="{07BC4F93-2025-4241-BA83-8A4D5FE9DDD6}" dt="2026-02-01T22:50:36.528" v="1254" actId="790"/>
          <ac:spMkLst>
            <pc:docMk/>
            <pc:sldMk cId="909420110" sldId="268"/>
            <ac:spMk id="4" creationId="{7B363E5C-4672-B3BE-3191-F22110FD5718}"/>
          </ac:spMkLst>
        </pc:spChg>
        <pc:spChg chg="mod">
          <ac:chgData name="Antony John Nicol (School of Engineering and Computing)" userId="8aaafd19-c2aa-438c-8ef6-3a7bab97949a" providerId="ADAL" clId="{07BC4F93-2025-4241-BA83-8A4D5FE9DDD6}" dt="2026-02-01T22:50:36.528" v="1254" actId="790"/>
          <ac:spMkLst>
            <pc:docMk/>
            <pc:sldMk cId="909420110" sldId="268"/>
            <ac:spMk id="6" creationId="{7458CF27-BC59-2800-E75D-9B841C91AC7C}"/>
          </ac:spMkLst>
        </pc:spChg>
        <pc:spChg chg="mod">
          <ac:chgData name="Antony John Nicol (School of Engineering and Computing)" userId="8aaafd19-c2aa-438c-8ef6-3a7bab97949a" providerId="ADAL" clId="{07BC4F93-2025-4241-BA83-8A4D5FE9DDD6}" dt="2026-02-01T22:50:36.528" v="1254" actId="790"/>
          <ac:spMkLst>
            <pc:docMk/>
            <pc:sldMk cId="909420110" sldId="268"/>
            <ac:spMk id="12" creationId="{1BA66D61-B405-22EA-7C77-F5D7DD69A492}"/>
          </ac:spMkLst>
        </pc:spChg>
        <pc:spChg chg="mod">
          <ac:chgData name="Antony John Nicol (School of Engineering and Computing)" userId="8aaafd19-c2aa-438c-8ef6-3a7bab97949a" providerId="ADAL" clId="{07BC4F93-2025-4241-BA83-8A4D5FE9DDD6}" dt="2026-02-01T22:50:36.528" v="1254" actId="790"/>
          <ac:spMkLst>
            <pc:docMk/>
            <pc:sldMk cId="909420110" sldId="268"/>
            <ac:spMk id="13" creationId="{F4600895-D864-4005-363A-D5543878134E}"/>
          </ac:spMkLst>
        </pc:spChg>
        <pc:spChg chg="mod">
          <ac:chgData name="Antony John Nicol (School of Engineering and Computing)" userId="8aaafd19-c2aa-438c-8ef6-3a7bab97949a" providerId="ADAL" clId="{07BC4F93-2025-4241-BA83-8A4D5FE9DDD6}" dt="2026-02-01T22:50:36.528" v="1254" actId="790"/>
          <ac:spMkLst>
            <pc:docMk/>
            <pc:sldMk cId="909420110" sldId="268"/>
            <ac:spMk id="15" creationId="{42D79D5A-94C0-9798-9F83-79EA9E9BAA62}"/>
          </ac:spMkLst>
        </pc:spChg>
        <pc:spChg chg="mod">
          <ac:chgData name="Antony John Nicol (School of Engineering and Computing)" userId="8aaafd19-c2aa-438c-8ef6-3a7bab97949a" providerId="ADAL" clId="{07BC4F93-2025-4241-BA83-8A4D5FE9DDD6}" dt="2026-02-01T22:50:36.528" v="1254" actId="790"/>
          <ac:spMkLst>
            <pc:docMk/>
            <pc:sldMk cId="909420110" sldId="268"/>
            <ac:spMk id="16" creationId="{59248CEE-4717-BF4A-0B29-34ED6009DCE6}"/>
          </ac:spMkLst>
        </pc:spChg>
        <pc:spChg chg="mod">
          <ac:chgData name="Antony John Nicol (School of Engineering and Computing)" userId="8aaafd19-c2aa-438c-8ef6-3a7bab97949a" providerId="ADAL" clId="{07BC4F93-2025-4241-BA83-8A4D5FE9DDD6}" dt="2026-02-01T22:50:36.528" v="1254" actId="790"/>
          <ac:spMkLst>
            <pc:docMk/>
            <pc:sldMk cId="909420110" sldId="268"/>
            <ac:spMk id="17" creationId="{A7653DCA-376C-73C4-3AD5-E83E5FD26A10}"/>
          </ac:spMkLst>
        </pc:spChg>
        <pc:spChg chg="mod">
          <ac:chgData name="Antony John Nicol (School of Engineering and Computing)" userId="8aaafd19-c2aa-438c-8ef6-3a7bab97949a" providerId="ADAL" clId="{07BC4F93-2025-4241-BA83-8A4D5FE9DDD6}" dt="2026-02-01T22:50:36.528" v="1254" actId="790"/>
          <ac:spMkLst>
            <pc:docMk/>
            <pc:sldMk cId="909420110" sldId="268"/>
            <ac:spMk id="20" creationId="{9D921AF4-FA9B-1BC0-C95F-7E3AD863A36D}"/>
          </ac:spMkLst>
        </pc:spChg>
      </pc:sldChg>
      <pc:sldChg chg="modSp mod">
        <pc:chgData name="Antony John Nicol (School of Engineering and Computing)" userId="8aaafd19-c2aa-438c-8ef6-3a7bab97949a" providerId="ADAL" clId="{07BC4F93-2025-4241-BA83-8A4D5FE9DDD6}" dt="2026-02-01T22:50:36.528" v="1254" actId="790"/>
        <pc:sldMkLst>
          <pc:docMk/>
          <pc:sldMk cId="87992613" sldId="269"/>
        </pc:sldMkLst>
        <pc:spChg chg="mod">
          <ac:chgData name="Antony John Nicol (School of Engineering and Computing)" userId="8aaafd19-c2aa-438c-8ef6-3a7bab97949a" providerId="ADAL" clId="{07BC4F93-2025-4241-BA83-8A4D5FE9DDD6}" dt="2026-02-01T22:50:36.528" v="1254" actId="790"/>
          <ac:spMkLst>
            <pc:docMk/>
            <pc:sldMk cId="87992613" sldId="269"/>
            <ac:spMk id="3" creationId="{E42D021D-EE3F-022E-33F9-26317F074E25}"/>
          </ac:spMkLst>
        </pc:spChg>
        <pc:spChg chg="mod">
          <ac:chgData name="Antony John Nicol (School of Engineering and Computing)" userId="8aaafd19-c2aa-438c-8ef6-3a7bab97949a" providerId="ADAL" clId="{07BC4F93-2025-4241-BA83-8A4D5FE9DDD6}" dt="2026-02-01T22:50:36.528" v="1254" actId="790"/>
          <ac:spMkLst>
            <pc:docMk/>
            <pc:sldMk cId="87992613" sldId="269"/>
            <ac:spMk id="4" creationId="{BBDEA72A-B77B-C6AA-B820-82E34F344B4F}"/>
          </ac:spMkLst>
        </pc:spChg>
        <pc:spChg chg="mod">
          <ac:chgData name="Antony John Nicol (School of Engineering and Computing)" userId="8aaafd19-c2aa-438c-8ef6-3a7bab97949a" providerId="ADAL" clId="{07BC4F93-2025-4241-BA83-8A4D5FE9DDD6}" dt="2026-02-01T22:50:36.528" v="1254" actId="790"/>
          <ac:spMkLst>
            <pc:docMk/>
            <pc:sldMk cId="87992613" sldId="269"/>
            <ac:spMk id="18" creationId="{44E9FC56-B614-703A-B768-D0F60BB0553A}"/>
          </ac:spMkLst>
        </pc:spChg>
        <pc:spChg chg="mod">
          <ac:chgData name="Antony John Nicol (School of Engineering and Computing)" userId="8aaafd19-c2aa-438c-8ef6-3a7bab97949a" providerId="ADAL" clId="{07BC4F93-2025-4241-BA83-8A4D5FE9DDD6}" dt="2026-02-01T22:50:36.528" v="1254" actId="790"/>
          <ac:spMkLst>
            <pc:docMk/>
            <pc:sldMk cId="87992613" sldId="269"/>
            <ac:spMk id="38" creationId="{CA14ADBD-02D9-F347-DD7D-82E0AF18F7A2}"/>
          </ac:spMkLst>
        </pc:spChg>
        <pc:spChg chg="mod">
          <ac:chgData name="Antony John Nicol (School of Engineering and Computing)" userId="8aaafd19-c2aa-438c-8ef6-3a7bab97949a" providerId="ADAL" clId="{07BC4F93-2025-4241-BA83-8A4D5FE9DDD6}" dt="2026-02-01T22:50:36.528" v="1254" actId="790"/>
          <ac:spMkLst>
            <pc:docMk/>
            <pc:sldMk cId="87992613" sldId="269"/>
            <ac:spMk id="49" creationId="{57482978-D310-D79A-E44F-8C5DE803CF75}"/>
          </ac:spMkLst>
        </pc:spChg>
        <pc:spChg chg="mod">
          <ac:chgData name="Antony John Nicol (School of Engineering and Computing)" userId="8aaafd19-c2aa-438c-8ef6-3a7bab97949a" providerId="ADAL" clId="{07BC4F93-2025-4241-BA83-8A4D5FE9DDD6}" dt="2026-02-01T22:50:36.528" v="1254" actId="790"/>
          <ac:spMkLst>
            <pc:docMk/>
            <pc:sldMk cId="87992613" sldId="269"/>
            <ac:spMk id="50" creationId="{2474EC2D-F08B-EB6D-5228-821A3B140124}"/>
          </ac:spMkLst>
        </pc:spChg>
        <pc:spChg chg="mod">
          <ac:chgData name="Antony John Nicol (School of Engineering and Computing)" userId="8aaafd19-c2aa-438c-8ef6-3a7bab97949a" providerId="ADAL" clId="{07BC4F93-2025-4241-BA83-8A4D5FE9DDD6}" dt="2026-02-01T22:50:36.528" v="1254" actId="790"/>
          <ac:spMkLst>
            <pc:docMk/>
            <pc:sldMk cId="87992613" sldId="269"/>
            <ac:spMk id="56" creationId="{43ED243D-6C37-A1B6-BFC1-8DAD7C1F7BFB}"/>
          </ac:spMkLst>
        </pc:spChg>
        <pc:spChg chg="mod">
          <ac:chgData name="Antony John Nicol (School of Engineering and Computing)" userId="8aaafd19-c2aa-438c-8ef6-3a7bab97949a" providerId="ADAL" clId="{07BC4F93-2025-4241-BA83-8A4D5FE9DDD6}" dt="2026-02-01T22:50:36.528" v="1254" actId="790"/>
          <ac:spMkLst>
            <pc:docMk/>
            <pc:sldMk cId="87992613" sldId="269"/>
            <ac:spMk id="58" creationId="{3BC78AFC-DFF4-1BBB-5084-9D0DABF37E09}"/>
          </ac:spMkLst>
        </pc:spChg>
        <pc:spChg chg="mod">
          <ac:chgData name="Antony John Nicol (School of Engineering and Computing)" userId="8aaafd19-c2aa-438c-8ef6-3a7bab97949a" providerId="ADAL" clId="{07BC4F93-2025-4241-BA83-8A4D5FE9DDD6}" dt="2026-02-01T22:50:36.528" v="1254" actId="790"/>
          <ac:spMkLst>
            <pc:docMk/>
            <pc:sldMk cId="87992613" sldId="269"/>
            <ac:spMk id="59" creationId="{16477FC6-20B1-94D6-9AC7-7E8A91DEBDF3}"/>
          </ac:spMkLst>
        </pc:spChg>
        <pc:spChg chg="mod">
          <ac:chgData name="Antony John Nicol (School of Engineering and Computing)" userId="8aaafd19-c2aa-438c-8ef6-3a7bab97949a" providerId="ADAL" clId="{07BC4F93-2025-4241-BA83-8A4D5FE9DDD6}" dt="2026-02-01T22:50:36.528" v="1254" actId="790"/>
          <ac:spMkLst>
            <pc:docMk/>
            <pc:sldMk cId="87992613" sldId="269"/>
            <ac:spMk id="63" creationId="{B6FFD090-F1C6-0C20-9807-B6429FDE197C}"/>
          </ac:spMkLst>
        </pc:spChg>
      </pc:sldChg>
      <pc:sldChg chg="modSp mod">
        <pc:chgData name="Antony John Nicol (School of Engineering and Computing)" userId="8aaafd19-c2aa-438c-8ef6-3a7bab97949a" providerId="ADAL" clId="{07BC4F93-2025-4241-BA83-8A4D5FE9DDD6}" dt="2026-02-01T22:50:36.528" v="1254" actId="790"/>
        <pc:sldMkLst>
          <pc:docMk/>
          <pc:sldMk cId="46123769" sldId="271"/>
        </pc:sldMkLst>
        <pc:spChg chg="mod">
          <ac:chgData name="Antony John Nicol (School of Engineering and Computing)" userId="8aaafd19-c2aa-438c-8ef6-3a7bab97949a" providerId="ADAL" clId="{07BC4F93-2025-4241-BA83-8A4D5FE9DDD6}" dt="2026-02-01T22:50:36.528" v="1254" actId="790"/>
          <ac:spMkLst>
            <pc:docMk/>
            <pc:sldMk cId="46123769" sldId="271"/>
            <ac:spMk id="2" creationId="{E23C8AD4-8D5E-0903-F125-816F8B573B7F}"/>
          </ac:spMkLst>
        </pc:spChg>
        <pc:spChg chg="mod">
          <ac:chgData name="Antony John Nicol (School of Engineering and Computing)" userId="8aaafd19-c2aa-438c-8ef6-3a7bab97949a" providerId="ADAL" clId="{07BC4F93-2025-4241-BA83-8A4D5FE9DDD6}" dt="2026-02-01T22:50:36.528" v="1254" actId="790"/>
          <ac:spMkLst>
            <pc:docMk/>
            <pc:sldMk cId="46123769" sldId="271"/>
            <ac:spMk id="3" creationId="{5171E7AB-073E-E5EC-CBF0-0B35A1E95261}"/>
          </ac:spMkLst>
        </pc:spChg>
        <pc:spChg chg="mod">
          <ac:chgData name="Antony John Nicol (School of Engineering and Computing)" userId="8aaafd19-c2aa-438c-8ef6-3a7bab97949a" providerId="ADAL" clId="{07BC4F93-2025-4241-BA83-8A4D5FE9DDD6}" dt="2026-02-01T22:50:36.528" v="1254" actId="790"/>
          <ac:spMkLst>
            <pc:docMk/>
            <pc:sldMk cId="46123769" sldId="271"/>
            <ac:spMk id="4" creationId="{C33C3AE9-92A0-3D7D-48CC-3C698A63AF29}"/>
          </ac:spMkLst>
        </pc:spChg>
        <pc:spChg chg="mod">
          <ac:chgData name="Antony John Nicol (School of Engineering and Computing)" userId="8aaafd19-c2aa-438c-8ef6-3a7bab97949a" providerId="ADAL" clId="{07BC4F93-2025-4241-BA83-8A4D5FE9DDD6}" dt="2026-02-01T22:50:36.528" v="1254" actId="790"/>
          <ac:spMkLst>
            <pc:docMk/>
            <pc:sldMk cId="46123769" sldId="271"/>
            <ac:spMk id="20" creationId="{70395C55-5B1A-A858-B867-1167D80A953D}"/>
          </ac:spMkLst>
        </pc:spChg>
        <pc:spChg chg="mod">
          <ac:chgData name="Antony John Nicol (School of Engineering and Computing)" userId="8aaafd19-c2aa-438c-8ef6-3a7bab97949a" providerId="ADAL" clId="{07BC4F93-2025-4241-BA83-8A4D5FE9DDD6}" dt="2026-02-01T22:50:36.528" v="1254" actId="790"/>
          <ac:spMkLst>
            <pc:docMk/>
            <pc:sldMk cId="46123769" sldId="271"/>
            <ac:spMk id="21" creationId="{F3960F47-EEC4-8279-B72A-4F0F47E8C71F}"/>
          </ac:spMkLst>
        </pc:spChg>
        <pc:spChg chg="mod">
          <ac:chgData name="Antony John Nicol (School of Engineering and Computing)" userId="8aaafd19-c2aa-438c-8ef6-3a7bab97949a" providerId="ADAL" clId="{07BC4F93-2025-4241-BA83-8A4D5FE9DDD6}" dt="2026-02-01T22:50:36.528" v="1254" actId="790"/>
          <ac:spMkLst>
            <pc:docMk/>
            <pc:sldMk cId="46123769" sldId="271"/>
            <ac:spMk id="23" creationId="{71056512-AC64-1AC2-6D4A-4B72F0698F41}"/>
          </ac:spMkLst>
        </pc:spChg>
      </pc:sldChg>
      <pc:sldChg chg="modSp mod">
        <pc:chgData name="Antony John Nicol (School of Engineering and Computing)" userId="8aaafd19-c2aa-438c-8ef6-3a7bab97949a" providerId="ADAL" clId="{07BC4F93-2025-4241-BA83-8A4D5FE9DDD6}" dt="2026-02-01T22:50:36.528" v="1254" actId="790"/>
        <pc:sldMkLst>
          <pc:docMk/>
          <pc:sldMk cId="3768598141" sldId="272"/>
        </pc:sldMkLst>
        <pc:spChg chg="mod">
          <ac:chgData name="Antony John Nicol (School of Engineering and Computing)" userId="8aaafd19-c2aa-438c-8ef6-3a7bab97949a" providerId="ADAL" clId="{07BC4F93-2025-4241-BA83-8A4D5FE9DDD6}" dt="2026-02-01T22:50:36.528" v="1254" actId="790"/>
          <ac:spMkLst>
            <pc:docMk/>
            <pc:sldMk cId="3768598141" sldId="272"/>
            <ac:spMk id="3" creationId="{B004A8CC-5F38-7D15-5610-844BDB66D7C4}"/>
          </ac:spMkLst>
        </pc:spChg>
        <pc:spChg chg="mod">
          <ac:chgData name="Antony John Nicol (School of Engineering and Computing)" userId="8aaafd19-c2aa-438c-8ef6-3a7bab97949a" providerId="ADAL" clId="{07BC4F93-2025-4241-BA83-8A4D5FE9DDD6}" dt="2026-02-01T22:50:36.528" v="1254" actId="790"/>
          <ac:spMkLst>
            <pc:docMk/>
            <pc:sldMk cId="3768598141" sldId="272"/>
            <ac:spMk id="4" creationId="{83EFC837-5212-976F-9722-0F9FF3082DA0}"/>
          </ac:spMkLst>
        </pc:spChg>
        <pc:spChg chg="mod">
          <ac:chgData name="Antony John Nicol (School of Engineering and Computing)" userId="8aaafd19-c2aa-438c-8ef6-3a7bab97949a" providerId="ADAL" clId="{07BC4F93-2025-4241-BA83-8A4D5FE9DDD6}" dt="2026-02-01T22:50:36.528" v="1254" actId="790"/>
          <ac:spMkLst>
            <pc:docMk/>
            <pc:sldMk cId="3768598141" sldId="272"/>
            <ac:spMk id="6" creationId="{14C10E8F-53AE-4784-C281-862340026C71}"/>
          </ac:spMkLst>
        </pc:spChg>
        <pc:spChg chg="mod">
          <ac:chgData name="Antony John Nicol (School of Engineering and Computing)" userId="8aaafd19-c2aa-438c-8ef6-3a7bab97949a" providerId="ADAL" clId="{07BC4F93-2025-4241-BA83-8A4D5FE9DDD6}" dt="2026-02-01T22:50:36.528" v="1254" actId="790"/>
          <ac:spMkLst>
            <pc:docMk/>
            <pc:sldMk cId="3768598141" sldId="272"/>
            <ac:spMk id="11" creationId="{68D6AD9C-3B89-C833-912C-02322D327BDF}"/>
          </ac:spMkLst>
        </pc:spChg>
        <pc:spChg chg="mod">
          <ac:chgData name="Antony John Nicol (School of Engineering and Computing)" userId="8aaafd19-c2aa-438c-8ef6-3a7bab97949a" providerId="ADAL" clId="{07BC4F93-2025-4241-BA83-8A4D5FE9DDD6}" dt="2026-02-01T22:50:36.528" v="1254" actId="790"/>
          <ac:spMkLst>
            <pc:docMk/>
            <pc:sldMk cId="3768598141" sldId="272"/>
            <ac:spMk id="18" creationId="{9C20DFA7-4C9F-ECAC-990B-465B9DCCD09C}"/>
          </ac:spMkLst>
        </pc:spChg>
        <pc:spChg chg="mod">
          <ac:chgData name="Antony John Nicol (School of Engineering and Computing)" userId="8aaafd19-c2aa-438c-8ef6-3a7bab97949a" providerId="ADAL" clId="{07BC4F93-2025-4241-BA83-8A4D5FE9DDD6}" dt="2026-02-01T22:50:36.528" v="1254" actId="790"/>
          <ac:spMkLst>
            <pc:docMk/>
            <pc:sldMk cId="3768598141" sldId="272"/>
            <ac:spMk id="19" creationId="{8C19DEA7-3367-B77F-3FD1-5D739C780737}"/>
          </ac:spMkLst>
        </pc:spChg>
        <pc:spChg chg="mod">
          <ac:chgData name="Antony John Nicol (School of Engineering and Computing)" userId="8aaafd19-c2aa-438c-8ef6-3a7bab97949a" providerId="ADAL" clId="{07BC4F93-2025-4241-BA83-8A4D5FE9DDD6}" dt="2026-02-01T22:50:36.528" v="1254" actId="790"/>
          <ac:spMkLst>
            <pc:docMk/>
            <pc:sldMk cId="3768598141" sldId="272"/>
            <ac:spMk id="22" creationId="{4D892B3A-C42F-5E76-045E-49C7755A3F05}"/>
          </ac:spMkLst>
        </pc:spChg>
        <pc:spChg chg="mod">
          <ac:chgData name="Antony John Nicol (School of Engineering and Computing)" userId="8aaafd19-c2aa-438c-8ef6-3a7bab97949a" providerId="ADAL" clId="{07BC4F93-2025-4241-BA83-8A4D5FE9DDD6}" dt="2026-02-01T22:50:36.528" v="1254" actId="790"/>
          <ac:spMkLst>
            <pc:docMk/>
            <pc:sldMk cId="3768598141" sldId="272"/>
            <ac:spMk id="23" creationId="{7AC5ACD0-538F-6009-EB05-00A4B865A91C}"/>
          </ac:spMkLst>
        </pc:spChg>
        <pc:spChg chg="mod">
          <ac:chgData name="Antony John Nicol (School of Engineering and Computing)" userId="8aaafd19-c2aa-438c-8ef6-3a7bab97949a" providerId="ADAL" clId="{07BC4F93-2025-4241-BA83-8A4D5FE9DDD6}" dt="2026-02-01T22:50:36.528" v="1254" actId="790"/>
          <ac:spMkLst>
            <pc:docMk/>
            <pc:sldMk cId="3768598141" sldId="272"/>
            <ac:spMk id="37" creationId="{0932C875-C89E-9488-6AF4-A1A2644B3FA6}"/>
          </ac:spMkLst>
        </pc:spChg>
        <pc:spChg chg="mod">
          <ac:chgData name="Antony John Nicol (School of Engineering and Computing)" userId="8aaafd19-c2aa-438c-8ef6-3a7bab97949a" providerId="ADAL" clId="{07BC4F93-2025-4241-BA83-8A4D5FE9DDD6}" dt="2026-02-01T22:50:36.528" v="1254" actId="790"/>
          <ac:spMkLst>
            <pc:docMk/>
            <pc:sldMk cId="3768598141" sldId="272"/>
            <ac:spMk id="42" creationId="{A29F6032-6B11-E6CD-15DB-D2F98DBEB5D9}"/>
          </ac:spMkLst>
        </pc:spChg>
      </pc:sldChg>
      <pc:sldChg chg="modSp mod">
        <pc:chgData name="Antony John Nicol (School of Engineering and Computing)" userId="8aaafd19-c2aa-438c-8ef6-3a7bab97949a" providerId="ADAL" clId="{07BC4F93-2025-4241-BA83-8A4D5FE9DDD6}" dt="2026-02-01T22:50:36.528" v="1254" actId="790"/>
        <pc:sldMkLst>
          <pc:docMk/>
          <pc:sldMk cId="78791072" sldId="279"/>
        </pc:sldMkLst>
        <pc:spChg chg="mod">
          <ac:chgData name="Antony John Nicol (School of Engineering and Computing)" userId="8aaafd19-c2aa-438c-8ef6-3a7bab97949a" providerId="ADAL" clId="{07BC4F93-2025-4241-BA83-8A4D5FE9DDD6}" dt="2026-02-01T22:50:36.528" v="1254" actId="790"/>
          <ac:spMkLst>
            <pc:docMk/>
            <pc:sldMk cId="78791072" sldId="279"/>
            <ac:spMk id="2" creationId="{53BD652E-8C08-400D-9BC8-4E0BFF2475C1}"/>
          </ac:spMkLst>
        </pc:spChg>
        <pc:spChg chg="mod">
          <ac:chgData name="Antony John Nicol (School of Engineering and Computing)" userId="8aaafd19-c2aa-438c-8ef6-3a7bab97949a" providerId="ADAL" clId="{07BC4F93-2025-4241-BA83-8A4D5FE9DDD6}" dt="2026-02-01T22:50:36.528" v="1254" actId="790"/>
          <ac:spMkLst>
            <pc:docMk/>
            <pc:sldMk cId="78791072" sldId="279"/>
            <ac:spMk id="3" creationId="{990B0B88-6773-D990-9C4E-E08D98E57DD5}"/>
          </ac:spMkLst>
        </pc:spChg>
        <pc:spChg chg="mod">
          <ac:chgData name="Antony John Nicol (School of Engineering and Computing)" userId="8aaafd19-c2aa-438c-8ef6-3a7bab97949a" providerId="ADAL" clId="{07BC4F93-2025-4241-BA83-8A4D5FE9DDD6}" dt="2026-02-01T22:50:36.528" v="1254" actId="790"/>
          <ac:spMkLst>
            <pc:docMk/>
            <pc:sldMk cId="78791072" sldId="279"/>
            <ac:spMk id="4" creationId="{D55E5D12-3577-5E66-867E-735149CBF7EF}"/>
          </ac:spMkLst>
        </pc:spChg>
      </pc:sldChg>
      <pc:sldChg chg="modSp mod">
        <pc:chgData name="Antony John Nicol (School of Engineering and Computing)" userId="8aaafd19-c2aa-438c-8ef6-3a7bab97949a" providerId="ADAL" clId="{07BC4F93-2025-4241-BA83-8A4D5FE9DDD6}" dt="2026-02-01T22:50:36.528" v="1254" actId="790"/>
        <pc:sldMkLst>
          <pc:docMk/>
          <pc:sldMk cId="2967228032" sldId="283"/>
        </pc:sldMkLst>
        <pc:spChg chg="mod">
          <ac:chgData name="Antony John Nicol (School of Engineering and Computing)" userId="8aaafd19-c2aa-438c-8ef6-3a7bab97949a" providerId="ADAL" clId="{07BC4F93-2025-4241-BA83-8A4D5FE9DDD6}" dt="2026-02-01T22:50:36.528" v="1254" actId="790"/>
          <ac:spMkLst>
            <pc:docMk/>
            <pc:sldMk cId="2967228032" sldId="283"/>
            <ac:spMk id="2" creationId="{A76DBBB8-3F22-9023-26D8-35092A0D0719}"/>
          </ac:spMkLst>
        </pc:spChg>
        <pc:spChg chg="mod">
          <ac:chgData name="Antony John Nicol (School of Engineering and Computing)" userId="8aaafd19-c2aa-438c-8ef6-3a7bab97949a" providerId="ADAL" clId="{07BC4F93-2025-4241-BA83-8A4D5FE9DDD6}" dt="2026-02-01T22:50:36.528" v="1254" actId="790"/>
          <ac:spMkLst>
            <pc:docMk/>
            <pc:sldMk cId="2967228032" sldId="283"/>
            <ac:spMk id="3" creationId="{408F905B-F994-C2BD-F222-5EBC1AD57074}"/>
          </ac:spMkLst>
        </pc:spChg>
        <pc:spChg chg="mod">
          <ac:chgData name="Antony John Nicol (School of Engineering and Computing)" userId="8aaafd19-c2aa-438c-8ef6-3a7bab97949a" providerId="ADAL" clId="{07BC4F93-2025-4241-BA83-8A4D5FE9DDD6}" dt="2026-02-01T22:50:36.528" v="1254" actId="790"/>
          <ac:spMkLst>
            <pc:docMk/>
            <pc:sldMk cId="2967228032" sldId="283"/>
            <ac:spMk id="4" creationId="{914B4077-8188-8B59-C5C0-03C9731948F5}"/>
          </ac:spMkLst>
        </pc:spChg>
      </pc:sldChg>
      <pc:sldChg chg="modSp mod">
        <pc:chgData name="Antony John Nicol (School of Engineering and Computing)" userId="8aaafd19-c2aa-438c-8ef6-3a7bab97949a" providerId="ADAL" clId="{07BC4F93-2025-4241-BA83-8A4D5FE9DDD6}" dt="2026-02-01T22:50:36.528" v="1254" actId="790"/>
        <pc:sldMkLst>
          <pc:docMk/>
          <pc:sldMk cId="2418483336" sldId="296"/>
        </pc:sldMkLst>
        <pc:spChg chg="mod">
          <ac:chgData name="Antony John Nicol (School of Engineering and Computing)" userId="8aaafd19-c2aa-438c-8ef6-3a7bab97949a" providerId="ADAL" clId="{07BC4F93-2025-4241-BA83-8A4D5FE9DDD6}" dt="2026-02-01T22:50:36.528" v="1254" actId="790"/>
          <ac:spMkLst>
            <pc:docMk/>
            <pc:sldMk cId="2418483336" sldId="296"/>
            <ac:spMk id="2" creationId="{25104D0C-AF05-71B1-9A13-5DB1CE10F7D5}"/>
          </ac:spMkLst>
        </pc:spChg>
        <pc:spChg chg="mod">
          <ac:chgData name="Antony John Nicol (School of Engineering and Computing)" userId="8aaafd19-c2aa-438c-8ef6-3a7bab97949a" providerId="ADAL" clId="{07BC4F93-2025-4241-BA83-8A4D5FE9DDD6}" dt="2026-02-01T22:50:36.528" v="1254" actId="790"/>
          <ac:spMkLst>
            <pc:docMk/>
            <pc:sldMk cId="2418483336" sldId="296"/>
            <ac:spMk id="3" creationId="{371BB586-72F2-E2AC-3317-577AF691A882}"/>
          </ac:spMkLst>
        </pc:spChg>
        <pc:spChg chg="mod">
          <ac:chgData name="Antony John Nicol (School of Engineering and Computing)" userId="8aaafd19-c2aa-438c-8ef6-3a7bab97949a" providerId="ADAL" clId="{07BC4F93-2025-4241-BA83-8A4D5FE9DDD6}" dt="2026-02-01T22:50:36.528" v="1254" actId="790"/>
          <ac:spMkLst>
            <pc:docMk/>
            <pc:sldMk cId="2418483336" sldId="296"/>
            <ac:spMk id="4" creationId="{118F7EF3-13F2-D0DD-B9D3-1394F25FC43E}"/>
          </ac:spMkLst>
        </pc:spChg>
      </pc:sldChg>
      <pc:sldChg chg="modSp mod">
        <pc:chgData name="Antony John Nicol (School of Engineering and Computing)" userId="8aaafd19-c2aa-438c-8ef6-3a7bab97949a" providerId="ADAL" clId="{07BC4F93-2025-4241-BA83-8A4D5FE9DDD6}" dt="2026-02-01T22:50:36.528" v="1254" actId="790"/>
        <pc:sldMkLst>
          <pc:docMk/>
          <pc:sldMk cId="2459704273" sldId="297"/>
        </pc:sldMkLst>
        <pc:spChg chg="mod">
          <ac:chgData name="Antony John Nicol (School of Engineering and Computing)" userId="8aaafd19-c2aa-438c-8ef6-3a7bab97949a" providerId="ADAL" clId="{07BC4F93-2025-4241-BA83-8A4D5FE9DDD6}" dt="2026-02-01T22:50:36.528" v="1254" actId="790"/>
          <ac:spMkLst>
            <pc:docMk/>
            <pc:sldMk cId="2459704273" sldId="297"/>
            <ac:spMk id="7" creationId="{0497E964-8463-3315-2411-98252BCBDE2B}"/>
          </ac:spMkLst>
        </pc:spChg>
        <pc:spChg chg="mod">
          <ac:chgData name="Antony John Nicol (School of Engineering and Computing)" userId="8aaafd19-c2aa-438c-8ef6-3a7bab97949a" providerId="ADAL" clId="{07BC4F93-2025-4241-BA83-8A4D5FE9DDD6}" dt="2026-02-01T22:50:36.528" v="1254" actId="790"/>
          <ac:spMkLst>
            <pc:docMk/>
            <pc:sldMk cId="2459704273" sldId="297"/>
            <ac:spMk id="24" creationId="{81937614-3101-359E-A844-B121C323C126}"/>
          </ac:spMkLst>
        </pc:spChg>
        <pc:spChg chg="mod">
          <ac:chgData name="Antony John Nicol (School of Engineering and Computing)" userId="8aaafd19-c2aa-438c-8ef6-3a7bab97949a" providerId="ADAL" clId="{07BC4F93-2025-4241-BA83-8A4D5FE9DDD6}" dt="2026-02-01T22:50:36.528" v="1254" actId="790"/>
          <ac:spMkLst>
            <pc:docMk/>
            <pc:sldMk cId="2459704273" sldId="297"/>
            <ac:spMk id="25" creationId="{B7F9E0FE-4920-1B4C-B216-170E6597612F}"/>
          </ac:spMkLst>
        </pc:spChg>
        <pc:spChg chg="mod">
          <ac:chgData name="Antony John Nicol (School of Engineering and Computing)" userId="8aaafd19-c2aa-438c-8ef6-3a7bab97949a" providerId="ADAL" clId="{07BC4F93-2025-4241-BA83-8A4D5FE9DDD6}" dt="2026-02-01T22:50:36.528" v="1254" actId="790"/>
          <ac:spMkLst>
            <pc:docMk/>
            <pc:sldMk cId="2459704273" sldId="297"/>
            <ac:spMk id="30" creationId="{4039C7D6-AD18-4A9D-86B4-F1F965379B03}"/>
          </ac:spMkLst>
        </pc:spChg>
        <pc:spChg chg="mod">
          <ac:chgData name="Antony John Nicol (School of Engineering and Computing)" userId="8aaafd19-c2aa-438c-8ef6-3a7bab97949a" providerId="ADAL" clId="{07BC4F93-2025-4241-BA83-8A4D5FE9DDD6}" dt="2026-02-01T22:50:36.528" v="1254" actId="790"/>
          <ac:spMkLst>
            <pc:docMk/>
            <pc:sldMk cId="2459704273" sldId="297"/>
            <ac:spMk id="32" creationId="{3ECBA05B-16C1-34FC-6909-621DF18CEBBA}"/>
          </ac:spMkLst>
        </pc:spChg>
        <pc:spChg chg="mod">
          <ac:chgData name="Antony John Nicol (School of Engineering and Computing)" userId="8aaafd19-c2aa-438c-8ef6-3a7bab97949a" providerId="ADAL" clId="{07BC4F93-2025-4241-BA83-8A4D5FE9DDD6}" dt="2026-02-01T22:50:36.528" v="1254" actId="790"/>
          <ac:spMkLst>
            <pc:docMk/>
            <pc:sldMk cId="2459704273" sldId="297"/>
            <ac:spMk id="33" creationId="{B82AB74C-8F95-667D-31F0-AF1CAE9092AA}"/>
          </ac:spMkLst>
        </pc:spChg>
        <pc:spChg chg="mod">
          <ac:chgData name="Antony John Nicol (School of Engineering and Computing)" userId="8aaafd19-c2aa-438c-8ef6-3a7bab97949a" providerId="ADAL" clId="{07BC4F93-2025-4241-BA83-8A4D5FE9DDD6}" dt="2026-02-01T22:50:36.528" v="1254" actId="790"/>
          <ac:spMkLst>
            <pc:docMk/>
            <pc:sldMk cId="2459704273" sldId="297"/>
            <ac:spMk id="34" creationId="{01E7C0D2-10BA-E977-F5E5-A1C290F89CEB}"/>
          </ac:spMkLst>
        </pc:spChg>
        <pc:spChg chg="mod">
          <ac:chgData name="Antony John Nicol (School of Engineering and Computing)" userId="8aaafd19-c2aa-438c-8ef6-3a7bab97949a" providerId="ADAL" clId="{07BC4F93-2025-4241-BA83-8A4D5FE9DDD6}" dt="2026-02-01T22:50:36.528" v="1254" actId="790"/>
          <ac:spMkLst>
            <pc:docMk/>
            <pc:sldMk cId="2459704273" sldId="297"/>
            <ac:spMk id="35" creationId="{325C4C4D-8605-1BAF-1984-B662604B75C1}"/>
          </ac:spMkLst>
        </pc:spChg>
        <pc:spChg chg="mod">
          <ac:chgData name="Antony John Nicol (School of Engineering and Computing)" userId="8aaafd19-c2aa-438c-8ef6-3a7bab97949a" providerId="ADAL" clId="{07BC4F93-2025-4241-BA83-8A4D5FE9DDD6}" dt="2026-02-01T22:50:36.528" v="1254" actId="790"/>
          <ac:spMkLst>
            <pc:docMk/>
            <pc:sldMk cId="2459704273" sldId="297"/>
            <ac:spMk id="44" creationId="{79E90819-7639-93D3-9485-60F1F0DAA344}"/>
          </ac:spMkLst>
        </pc:spChg>
        <pc:spChg chg="mod">
          <ac:chgData name="Antony John Nicol (School of Engineering and Computing)" userId="8aaafd19-c2aa-438c-8ef6-3a7bab97949a" providerId="ADAL" clId="{07BC4F93-2025-4241-BA83-8A4D5FE9DDD6}" dt="2026-02-01T22:50:36.528" v="1254" actId="790"/>
          <ac:spMkLst>
            <pc:docMk/>
            <pc:sldMk cId="2459704273" sldId="297"/>
            <ac:spMk id="56" creationId="{AF1E147F-21C7-4E71-7565-C813A601A3F9}"/>
          </ac:spMkLst>
        </pc:spChg>
      </pc:sldChg>
      <pc:sldChg chg="modSp mod">
        <pc:chgData name="Antony John Nicol (School of Engineering and Computing)" userId="8aaafd19-c2aa-438c-8ef6-3a7bab97949a" providerId="ADAL" clId="{07BC4F93-2025-4241-BA83-8A4D5FE9DDD6}" dt="2026-02-01T22:50:36.528" v="1254" actId="790"/>
        <pc:sldMkLst>
          <pc:docMk/>
          <pc:sldMk cId="2559315374" sldId="301"/>
        </pc:sldMkLst>
        <pc:spChg chg="mod">
          <ac:chgData name="Antony John Nicol (School of Engineering and Computing)" userId="8aaafd19-c2aa-438c-8ef6-3a7bab97949a" providerId="ADAL" clId="{07BC4F93-2025-4241-BA83-8A4D5FE9DDD6}" dt="2026-02-01T22:50:36.528" v="1254" actId="790"/>
          <ac:spMkLst>
            <pc:docMk/>
            <pc:sldMk cId="2559315374" sldId="301"/>
            <ac:spMk id="2" creationId="{4673D164-C9A7-B715-A929-8C09B7B89C13}"/>
          </ac:spMkLst>
        </pc:spChg>
        <pc:spChg chg="mod">
          <ac:chgData name="Antony John Nicol (School of Engineering and Computing)" userId="8aaafd19-c2aa-438c-8ef6-3a7bab97949a" providerId="ADAL" clId="{07BC4F93-2025-4241-BA83-8A4D5FE9DDD6}" dt="2026-02-01T22:50:36.528" v="1254" actId="790"/>
          <ac:spMkLst>
            <pc:docMk/>
            <pc:sldMk cId="2559315374" sldId="301"/>
            <ac:spMk id="3" creationId="{E598AB5A-2769-8F79-46DA-18F2BFA68406}"/>
          </ac:spMkLst>
        </pc:spChg>
        <pc:spChg chg="mod">
          <ac:chgData name="Antony John Nicol (School of Engineering and Computing)" userId="8aaafd19-c2aa-438c-8ef6-3a7bab97949a" providerId="ADAL" clId="{07BC4F93-2025-4241-BA83-8A4D5FE9DDD6}" dt="2026-02-01T22:50:36.528" v="1254" actId="790"/>
          <ac:spMkLst>
            <pc:docMk/>
            <pc:sldMk cId="2559315374" sldId="301"/>
            <ac:spMk id="4" creationId="{6C42D8CE-4205-6C79-0D57-8B43BD021758}"/>
          </ac:spMkLst>
        </pc:spChg>
      </pc:sldChg>
      <pc:sldChg chg="modSp mod">
        <pc:chgData name="Antony John Nicol (School of Engineering and Computing)" userId="8aaafd19-c2aa-438c-8ef6-3a7bab97949a" providerId="ADAL" clId="{07BC4F93-2025-4241-BA83-8A4D5FE9DDD6}" dt="2026-02-01T22:50:36.528" v="1254" actId="790"/>
        <pc:sldMkLst>
          <pc:docMk/>
          <pc:sldMk cId="3813280915" sldId="304"/>
        </pc:sldMkLst>
        <pc:spChg chg="mod">
          <ac:chgData name="Antony John Nicol (School of Engineering and Computing)" userId="8aaafd19-c2aa-438c-8ef6-3a7bab97949a" providerId="ADAL" clId="{07BC4F93-2025-4241-BA83-8A4D5FE9DDD6}" dt="2026-02-01T22:50:36.528" v="1254" actId="790"/>
          <ac:spMkLst>
            <pc:docMk/>
            <pc:sldMk cId="3813280915" sldId="304"/>
            <ac:spMk id="2" creationId="{EE9D53B7-7C68-8E8A-DDE0-9D8D3AA088ED}"/>
          </ac:spMkLst>
        </pc:spChg>
        <pc:spChg chg="mod">
          <ac:chgData name="Antony John Nicol (School of Engineering and Computing)" userId="8aaafd19-c2aa-438c-8ef6-3a7bab97949a" providerId="ADAL" clId="{07BC4F93-2025-4241-BA83-8A4D5FE9DDD6}" dt="2026-02-01T22:50:36.528" v="1254" actId="790"/>
          <ac:spMkLst>
            <pc:docMk/>
            <pc:sldMk cId="3813280915" sldId="304"/>
            <ac:spMk id="3" creationId="{C8A42ED6-F3D7-00DD-DFA4-AE6BD05E6CF4}"/>
          </ac:spMkLst>
        </pc:spChg>
        <pc:spChg chg="mod">
          <ac:chgData name="Antony John Nicol (School of Engineering and Computing)" userId="8aaafd19-c2aa-438c-8ef6-3a7bab97949a" providerId="ADAL" clId="{07BC4F93-2025-4241-BA83-8A4D5FE9DDD6}" dt="2026-02-01T22:50:36.528" v="1254" actId="790"/>
          <ac:spMkLst>
            <pc:docMk/>
            <pc:sldMk cId="3813280915" sldId="304"/>
            <ac:spMk id="4" creationId="{10E00341-5BAE-2FBB-03AC-5EB99FA07CD9}"/>
          </ac:spMkLst>
        </pc:spChg>
      </pc:sldChg>
      <pc:sldChg chg="modSp mod">
        <pc:chgData name="Antony John Nicol (School of Engineering and Computing)" userId="8aaafd19-c2aa-438c-8ef6-3a7bab97949a" providerId="ADAL" clId="{07BC4F93-2025-4241-BA83-8A4D5FE9DDD6}" dt="2026-02-01T22:50:36.528" v="1254" actId="790"/>
        <pc:sldMkLst>
          <pc:docMk/>
          <pc:sldMk cId="2572522786" sldId="306"/>
        </pc:sldMkLst>
        <pc:spChg chg="mod">
          <ac:chgData name="Antony John Nicol (School of Engineering and Computing)" userId="8aaafd19-c2aa-438c-8ef6-3a7bab97949a" providerId="ADAL" clId="{07BC4F93-2025-4241-BA83-8A4D5FE9DDD6}" dt="2026-02-01T22:50:36.528" v="1254" actId="790"/>
          <ac:spMkLst>
            <pc:docMk/>
            <pc:sldMk cId="2572522786" sldId="306"/>
            <ac:spMk id="2" creationId="{F2A5458B-AF1A-AF5F-F57A-D32BED4CFB62}"/>
          </ac:spMkLst>
        </pc:spChg>
        <pc:spChg chg="mod">
          <ac:chgData name="Antony John Nicol (School of Engineering and Computing)" userId="8aaafd19-c2aa-438c-8ef6-3a7bab97949a" providerId="ADAL" clId="{07BC4F93-2025-4241-BA83-8A4D5FE9DDD6}" dt="2026-02-01T22:50:36.528" v="1254" actId="790"/>
          <ac:spMkLst>
            <pc:docMk/>
            <pc:sldMk cId="2572522786" sldId="306"/>
            <ac:spMk id="3" creationId="{284B7914-1288-DFD2-FF25-E248ADD12701}"/>
          </ac:spMkLst>
        </pc:spChg>
        <pc:spChg chg="mod">
          <ac:chgData name="Antony John Nicol (School of Engineering and Computing)" userId="8aaafd19-c2aa-438c-8ef6-3a7bab97949a" providerId="ADAL" clId="{07BC4F93-2025-4241-BA83-8A4D5FE9DDD6}" dt="2026-02-01T22:50:36.528" v="1254" actId="790"/>
          <ac:spMkLst>
            <pc:docMk/>
            <pc:sldMk cId="2572522786" sldId="306"/>
            <ac:spMk id="4" creationId="{A3F6F480-5F5C-7E0D-2182-77DB4F76C332}"/>
          </ac:spMkLst>
        </pc:spChg>
      </pc:sldChg>
      <pc:sldChg chg="modSp mod">
        <pc:chgData name="Antony John Nicol (School of Engineering and Computing)" userId="8aaafd19-c2aa-438c-8ef6-3a7bab97949a" providerId="ADAL" clId="{07BC4F93-2025-4241-BA83-8A4D5FE9DDD6}" dt="2026-02-01T22:50:36.528" v="1254" actId="790"/>
        <pc:sldMkLst>
          <pc:docMk/>
          <pc:sldMk cId="4131855530" sldId="307"/>
        </pc:sldMkLst>
        <pc:spChg chg="mod">
          <ac:chgData name="Antony John Nicol (School of Engineering and Computing)" userId="8aaafd19-c2aa-438c-8ef6-3a7bab97949a" providerId="ADAL" clId="{07BC4F93-2025-4241-BA83-8A4D5FE9DDD6}" dt="2026-02-01T22:50:36.528" v="1254" actId="790"/>
          <ac:spMkLst>
            <pc:docMk/>
            <pc:sldMk cId="4131855530" sldId="307"/>
            <ac:spMk id="2" creationId="{18BAF20A-6158-40FF-522B-4AC5B1F9DA2E}"/>
          </ac:spMkLst>
        </pc:spChg>
        <pc:spChg chg="mod">
          <ac:chgData name="Antony John Nicol (School of Engineering and Computing)" userId="8aaafd19-c2aa-438c-8ef6-3a7bab97949a" providerId="ADAL" clId="{07BC4F93-2025-4241-BA83-8A4D5FE9DDD6}" dt="2026-02-01T22:50:36.528" v="1254" actId="790"/>
          <ac:spMkLst>
            <pc:docMk/>
            <pc:sldMk cId="4131855530" sldId="307"/>
            <ac:spMk id="3" creationId="{B77ECE94-F6C2-80D7-75E3-1C769012690C}"/>
          </ac:spMkLst>
        </pc:spChg>
        <pc:spChg chg="mod">
          <ac:chgData name="Antony John Nicol (School of Engineering and Computing)" userId="8aaafd19-c2aa-438c-8ef6-3a7bab97949a" providerId="ADAL" clId="{07BC4F93-2025-4241-BA83-8A4D5FE9DDD6}" dt="2026-02-01T22:50:36.528" v="1254" actId="790"/>
          <ac:spMkLst>
            <pc:docMk/>
            <pc:sldMk cId="4131855530" sldId="307"/>
            <ac:spMk id="4" creationId="{0638E2BA-EC1D-28C3-7877-4A7098ACEF6F}"/>
          </ac:spMkLst>
        </pc:spChg>
      </pc:sldChg>
      <pc:sldChg chg="modSp mod">
        <pc:chgData name="Antony John Nicol (School of Engineering and Computing)" userId="8aaafd19-c2aa-438c-8ef6-3a7bab97949a" providerId="ADAL" clId="{07BC4F93-2025-4241-BA83-8A4D5FE9DDD6}" dt="2026-02-01T22:50:36.528" v="1254" actId="790"/>
        <pc:sldMkLst>
          <pc:docMk/>
          <pc:sldMk cId="3828845614" sldId="328"/>
        </pc:sldMkLst>
        <pc:spChg chg="mod">
          <ac:chgData name="Antony John Nicol (School of Engineering and Computing)" userId="8aaafd19-c2aa-438c-8ef6-3a7bab97949a" providerId="ADAL" clId="{07BC4F93-2025-4241-BA83-8A4D5FE9DDD6}" dt="2026-02-01T22:50:36.528" v="1254" actId="790"/>
          <ac:spMkLst>
            <pc:docMk/>
            <pc:sldMk cId="3828845614" sldId="328"/>
            <ac:spMk id="2" creationId="{C42B7228-F11B-2016-FF3A-3362A223BAD8}"/>
          </ac:spMkLst>
        </pc:spChg>
        <pc:spChg chg="mod">
          <ac:chgData name="Antony John Nicol (School of Engineering and Computing)" userId="8aaafd19-c2aa-438c-8ef6-3a7bab97949a" providerId="ADAL" clId="{07BC4F93-2025-4241-BA83-8A4D5FE9DDD6}" dt="2026-02-01T22:50:36.528" v="1254" actId="790"/>
          <ac:spMkLst>
            <pc:docMk/>
            <pc:sldMk cId="3828845614" sldId="328"/>
            <ac:spMk id="4" creationId="{9DCCD255-E3B0-1D8E-FA72-24E30643B89D}"/>
          </ac:spMkLst>
        </pc:spChg>
        <pc:spChg chg="mod">
          <ac:chgData name="Antony John Nicol (School of Engineering and Computing)" userId="8aaafd19-c2aa-438c-8ef6-3a7bab97949a" providerId="ADAL" clId="{07BC4F93-2025-4241-BA83-8A4D5FE9DDD6}" dt="2026-02-01T22:50:36.528" v="1254" actId="790"/>
          <ac:spMkLst>
            <pc:docMk/>
            <pc:sldMk cId="3828845614" sldId="328"/>
            <ac:spMk id="6" creationId="{0E0B7F00-1307-BC7C-5326-951F3084D6E9}"/>
          </ac:spMkLst>
        </pc:spChg>
        <pc:spChg chg="mod">
          <ac:chgData name="Antony John Nicol (School of Engineering and Computing)" userId="8aaafd19-c2aa-438c-8ef6-3a7bab97949a" providerId="ADAL" clId="{07BC4F93-2025-4241-BA83-8A4D5FE9DDD6}" dt="2026-02-01T22:50:36.528" v="1254" actId="790"/>
          <ac:spMkLst>
            <pc:docMk/>
            <pc:sldMk cId="3828845614" sldId="328"/>
            <ac:spMk id="9" creationId="{15866359-648C-6FFE-537D-58F5FCEE099B}"/>
          </ac:spMkLst>
        </pc:spChg>
        <pc:spChg chg="mod">
          <ac:chgData name="Antony John Nicol (School of Engineering and Computing)" userId="8aaafd19-c2aa-438c-8ef6-3a7bab97949a" providerId="ADAL" clId="{07BC4F93-2025-4241-BA83-8A4D5FE9DDD6}" dt="2026-02-01T22:50:36.528" v="1254" actId="790"/>
          <ac:spMkLst>
            <pc:docMk/>
            <pc:sldMk cId="3828845614" sldId="328"/>
            <ac:spMk id="12" creationId="{F58EE0AC-340E-8CD6-1EE7-9EB5FDD4498A}"/>
          </ac:spMkLst>
        </pc:spChg>
      </pc:sldChg>
      <pc:sldChg chg="modSp mod">
        <pc:chgData name="Antony John Nicol (School of Engineering and Computing)" userId="8aaafd19-c2aa-438c-8ef6-3a7bab97949a" providerId="ADAL" clId="{07BC4F93-2025-4241-BA83-8A4D5FE9DDD6}" dt="2026-02-01T22:50:36.528" v="1254" actId="790"/>
        <pc:sldMkLst>
          <pc:docMk/>
          <pc:sldMk cId="3629268501" sldId="329"/>
        </pc:sldMkLst>
        <pc:spChg chg="mod">
          <ac:chgData name="Antony John Nicol (School of Engineering and Computing)" userId="8aaafd19-c2aa-438c-8ef6-3a7bab97949a" providerId="ADAL" clId="{07BC4F93-2025-4241-BA83-8A4D5FE9DDD6}" dt="2026-02-01T22:50:36.528" v="1254" actId="790"/>
          <ac:spMkLst>
            <pc:docMk/>
            <pc:sldMk cId="3629268501" sldId="329"/>
            <ac:spMk id="2" creationId="{15867EE9-F5FF-6A5D-5168-67D05F473257}"/>
          </ac:spMkLst>
        </pc:spChg>
        <pc:spChg chg="mod">
          <ac:chgData name="Antony John Nicol (School of Engineering and Computing)" userId="8aaafd19-c2aa-438c-8ef6-3a7bab97949a" providerId="ADAL" clId="{07BC4F93-2025-4241-BA83-8A4D5FE9DDD6}" dt="2026-02-01T22:50:36.528" v="1254" actId="790"/>
          <ac:spMkLst>
            <pc:docMk/>
            <pc:sldMk cId="3629268501" sldId="329"/>
            <ac:spMk id="4" creationId="{1D000B62-CAE0-208D-6B82-9D4385BADBF5}"/>
          </ac:spMkLst>
        </pc:spChg>
        <pc:spChg chg="mod">
          <ac:chgData name="Antony John Nicol (School of Engineering and Computing)" userId="8aaafd19-c2aa-438c-8ef6-3a7bab97949a" providerId="ADAL" clId="{07BC4F93-2025-4241-BA83-8A4D5FE9DDD6}" dt="2026-02-01T22:50:36.528" v="1254" actId="790"/>
          <ac:spMkLst>
            <pc:docMk/>
            <pc:sldMk cId="3629268501" sldId="329"/>
            <ac:spMk id="13" creationId="{CF21A8F3-39DE-7C3E-24CC-17BBE5C17F9B}"/>
          </ac:spMkLst>
        </pc:spChg>
      </pc:sldChg>
      <pc:sldChg chg="modSp mod">
        <pc:chgData name="Antony John Nicol (School of Engineering and Computing)" userId="8aaafd19-c2aa-438c-8ef6-3a7bab97949a" providerId="ADAL" clId="{07BC4F93-2025-4241-BA83-8A4D5FE9DDD6}" dt="2026-02-01T22:50:36.528" v="1254" actId="790"/>
        <pc:sldMkLst>
          <pc:docMk/>
          <pc:sldMk cId="269289142" sldId="331"/>
        </pc:sldMkLst>
        <pc:spChg chg="mod">
          <ac:chgData name="Antony John Nicol (School of Engineering and Computing)" userId="8aaafd19-c2aa-438c-8ef6-3a7bab97949a" providerId="ADAL" clId="{07BC4F93-2025-4241-BA83-8A4D5FE9DDD6}" dt="2026-02-01T22:50:36.528" v="1254" actId="790"/>
          <ac:spMkLst>
            <pc:docMk/>
            <pc:sldMk cId="269289142" sldId="331"/>
            <ac:spMk id="2" creationId="{9643BE6A-104B-B07C-E979-EFDF197AF96E}"/>
          </ac:spMkLst>
        </pc:spChg>
        <pc:spChg chg="mod">
          <ac:chgData name="Antony John Nicol (School of Engineering and Computing)" userId="8aaafd19-c2aa-438c-8ef6-3a7bab97949a" providerId="ADAL" clId="{07BC4F93-2025-4241-BA83-8A4D5FE9DDD6}" dt="2026-02-01T22:50:36.528" v="1254" actId="790"/>
          <ac:spMkLst>
            <pc:docMk/>
            <pc:sldMk cId="269289142" sldId="331"/>
            <ac:spMk id="4" creationId="{59C819C9-45EA-EE9C-8293-284F16BEFA2E}"/>
          </ac:spMkLst>
        </pc:spChg>
        <pc:spChg chg="mod">
          <ac:chgData name="Antony John Nicol (School of Engineering and Computing)" userId="8aaafd19-c2aa-438c-8ef6-3a7bab97949a" providerId="ADAL" clId="{07BC4F93-2025-4241-BA83-8A4D5FE9DDD6}" dt="2026-02-01T22:50:36.528" v="1254" actId="790"/>
          <ac:spMkLst>
            <pc:docMk/>
            <pc:sldMk cId="269289142" sldId="331"/>
            <ac:spMk id="5" creationId="{54EFFCB9-277A-E630-C686-55291BB137DE}"/>
          </ac:spMkLst>
        </pc:spChg>
        <pc:spChg chg="mod">
          <ac:chgData name="Antony John Nicol (School of Engineering and Computing)" userId="8aaafd19-c2aa-438c-8ef6-3a7bab97949a" providerId="ADAL" clId="{07BC4F93-2025-4241-BA83-8A4D5FE9DDD6}" dt="2026-02-01T22:50:36.528" v="1254" actId="790"/>
          <ac:spMkLst>
            <pc:docMk/>
            <pc:sldMk cId="269289142" sldId="331"/>
            <ac:spMk id="6" creationId="{4EEBF04D-0F1E-3008-856D-C3C8D3A8E088}"/>
          </ac:spMkLst>
        </pc:spChg>
        <pc:spChg chg="mod">
          <ac:chgData name="Antony John Nicol (School of Engineering and Computing)" userId="8aaafd19-c2aa-438c-8ef6-3a7bab97949a" providerId="ADAL" clId="{07BC4F93-2025-4241-BA83-8A4D5FE9DDD6}" dt="2026-02-01T22:50:36.528" v="1254" actId="790"/>
          <ac:spMkLst>
            <pc:docMk/>
            <pc:sldMk cId="269289142" sldId="331"/>
            <ac:spMk id="8" creationId="{717BD3BF-8219-EAF3-EA42-571D3B595CEA}"/>
          </ac:spMkLst>
        </pc:spChg>
      </pc:sldChg>
      <pc:sldChg chg="modSp mod">
        <pc:chgData name="Antony John Nicol (School of Engineering and Computing)" userId="8aaafd19-c2aa-438c-8ef6-3a7bab97949a" providerId="ADAL" clId="{07BC4F93-2025-4241-BA83-8A4D5FE9DDD6}" dt="2026-02-01T22:50:36.528" v="1254" actId="790"/>
        <pc:sldMkLst>
          <pc:docMk/>
          <pc:sldMk cId="308638332" sldId="332"/>
        </pc:sldMkLst>
        <pc:spChg chg="mod">
          <ac:chgData name="Antony John Nicol (School of Engineering and Computing)" userId="8aaafd19-c2aa-438c-8ef6-3a7bab97949a" providerId="ADAL" clId="{07BC4F93-2025-4241-BA83-8A4D5FE9DDD6}" dt="2026-02-01T22:50:36.528" v="1254" actId="790"/>
          <ac:spMkLst>
            <pc:docMk/>
            <pc:sldMk cId="308638332" sldId="332"/>
            <ac:spMk id="2" creationId="{8602DD7C-B5D2-F2F6-8DCB-A26D03D549D8}"/>
          </ac:spMkLst>
        </pc:spChg>
        <pc:spChg chg="mod">
          <ac:chgData name="Antony John Nicol (School of Engineering and Computing)" userId="8aaafd19-c2aa-438c-8ef6-3a7bab97949a" providerId="ADAL" clId="{07BC4F93-2025-4241-BA83-8A4D5FE9DDD6}" dt="2026-02-01T22:50:36.528" v="1254" actId="790"/>
          <ac:spMkLst>
            <pc:docMk/>
            <pc:sldMk cId="308638332" sldId="332"/>
            <ac:spMk id="3" creationId="{38BF99F5-0A1E-F8C7-D53B-5AC247BE03A7}"/>
          </ac:spMkLst>
        </pc:spChg>
        <pc:spChg chg="mod">
          <ac:chgData name="Antony John Nicol (School of Engineering and Computing)" userId="8aaafd19-c2aa-438c-8ef6-3a7bab97949a" providerId="ADAL" clId="{07BC4F93-2025-4241-BA83-8A4D5FE9DDD6}" dt="2026-02-01T22:50:36.528" v="1254" actId="790"/>
          <ac:spMkLst>
            <pc:docMk/>
            <pc:sldMk cId="308638332" sldId="332"/>
            <ac:spMk id="4" creationId="{9626DAA6-760E-7D64-1A21-1CED1E23A340}"/>
          </ac:spMkLst>
        </pc:spChg>
      </pc:sldChg>
      <pc:sldChg chg="modSp mod">
        <pc:chgData name="Antony John Nicol (School of Engineering and Computing)" userId="8aaafd19-c2aa-438c-8ef6-3a7bab97949a" providerId="ADAL" clId="{07BC4F93-2025-4241-BA83-8A4D5FE9DDD6}" dt="2026-02-01T22:50:36.528" v="1254" actId="790"/>
        <pc:sldMkLst>
          <pc:docMk/>
          <pc:sldMk cId="3591810550" sldId="333"/>
        </pc:sldMkLst>
        <pc:spChg chg="mod">
          <ac:chgData name="Antony John Nicol (School of Engineering and Computing)" userId="8aaafd19-c2aa-438c-8ef6-3a7bab97949a" providerId="ADAL" clId="{07BC4F93-2025-4241-BA83-8A4D5FE9DDD6}" dt="2026-02-01T22:50:36.528" v="1254" actId="790"/>
          <ac:spMkLst>
            <pc:docMk/>
            <pc:sldMk cId="3591810550" sldId="333"/>
            <ac:spMk id="2" creationId="{D99C1DB9-22A5-971D-0CA5-B34AD5E47FB5}"/>
          </ac:spMkLst>
        </pc:spChg>
        <pc:spChg chg="mod">
          <ac:chgData name="Antony John Nicol (School of Engineering and Computing)" userId="8aaafd19-c2aa-438c-8ef6-3a7bab97949a" providerId="ADAL" clId="{07BC4F93-2025-4241-BA83-8A4D5FE9DDD6}" dt="2026-02-01T22:50:36.528" v="1254" actId="790"/>
          <ac:spMkLst>
            <pc:docMk/>
            <pc:sldMk cId="3591810550" sldId="333"/>
            <ac:spMk id="3" creationId="{C35C4FE2-B97D-6BCD-FB58-69435660455C}"/>
          </ac:spMkLst>
        </pc:spChg>
        <pc:spChg chg="mod">
          <ac:chgData name="Antony John Nicol (School of Engineering and Computing)" userId="8aaafd19-c2aa-438c-8ef6-3a7bab97949a" providerId="ADAL" clId="{07BC4F93-2025-4241-BA83-8A4D5FE9DDD6}" dt="2026-02-01T22:50:36.528" v="1254" actId="790"/>
          <ac:spMkLst>
            <pc:docMk/>
            <pc:sldMk cId="3591810550" sldId="333"/>
            <ac:spMk id="4" creationId="{EEB46912-E92F-6BB5-6BCC-F38F91CB0C2D}"/>
          </ac:spMkLst>
        </pc:spChg>
      </pc:sldChg>
      <pc:sldChg chg="modSp mod">
        <pc:chgData name="Antony John Nicol (School of Engineering and Computing)" userId="8aaafd19-c2aa-438c-8ef6-3a7bab97949a" providerId="ADAL" clId="{07BC4F93-2025-4241-BA83-8A4D5FE9DDD6}" dt="2026-02-01T22:50:36.528" v="1254" actId="790"/>
        <pc:sldMkLst>
          <pc:docMk/>
          <pc:sldMk cId="3150966731" sldId="352"/>
        </pc:sldMkLst>
        <pc:spChg chg="mod">
          <ac:chgData name="Antony John Nicol (School of Engineering and Computing)" userId="8aaafd19-c2aa-438c-8ef6-3a7bab97949a" providerId="ADAL" clId="{07BC4F93-2025-4241-BA83-8A4D5FE9DDD6}" dt="2026-02-01T22:50:36.528" v="1254" actId="790"/>
          <ac:spMkLst>
            <pc:docMk/>
            <pc:sldMk cId="3150966731" sldId="352"/>
            <ac:spMk id="2" creationId="{917E417E-B69A-8E20-19E3-6760EDA7D80F}"/>
          </ac:spMkLst>
        </pc:spChg>
        <pc:spChg chg="mod">
          <ac:chgData name="Antony John Nicol (School of Engineering and Computing)" userId="8aaafd19-c2aa-438c-8ef6-3a7bab97949a" providerId="ADAL" clId="{07BC4F93-2025-4241-BA83-8A4D5FE9DDD6}" dt="2026-02-01T22:50:36.528" v="1254" actId="790"/>
          <ac:spMkLst>
            <pc:docMk/>
            <pc:sldMk cId="3150966731" sldId="352"/>
            <ac:spMk id="3" creationId="{A693F716-AF79-A525-F1EF-E5AAEFC32D50}"/>
          </ac:spMkLst>
        </pc:spChg>
        <pc:spChg chg="mod">
          <ac:chgData name="Antony John Nicol (School of Engineering and Computing)" userId="8aaafd19-c2aa-438c-8ef6-3a7bab97949a" providerId="ADAL" clId="{07BC4F93-2025-4241-BA83-8A4D5FE9DDD6}" dt="2026-02-01T22:50:36.528" v="1254" actId="790"/>
          <ac:spMkLst>
            <pc:docMk/>
            <pc:sldMk cId="3150966731" sldId="352"/>
            <ac:spMk id="4" creationId="{D237335E-EF46-0BB0-F16D-3F2BDD27090B}"/>
          </ac:spMkLst>
        </pc:spChg>
      </pc:sldChg>
      <pc:sldChg chg="modSp mod">
        <pc:chgData name="Antony John Nicol (School of Engineering and Computing)" userId="8aaafd19-c2aa-438c-8ef6-3a7bab97949a" providerId="ADAL" clId="{07BC4F93-2025-4241-BA83-8A4D5FE9DDD6}" dt="2026-02-01T22:50:36.528" v="1254" actId="790"/>
        <pc:sldMkLst>
          <pc:docMk/>
          <pc:sldMk cId="1287098186" sldId="353"/>
        </pc:sldMkLst>
        <pc:spChg chg="mod">
          <ac:chgData name="Antony John Nicol (School of Engineering and Computing)" userId="8aaafd19-c2aa-438c-8ef6-3a7bab97949a" providerId="ADAL" clId="{07BC4F93-2025-4241-BA83-8A4D5FE9DDD6}" dt="2026-02-01T22:50:36.528" v="1254" actId="790"/>
          <ac:spMkLst>
            <pc:docMk/>
            <pc:sldMk cId="1287098186" sldId="353"/>
            <ac:spMk id="3" creationId="{70F3BCFF-40C8-2541-01BF-674B7F8B7E32}"/>
          </ac:spMkLst>
        </pc:spChg>
        <pc:spChg chg="mod">
          <ac:chgData name="Antony John Nicol (School of Engineering and Computing)" userId="8aaafd19-c2aa-438c-8ef6-3a7bab97949a" providerId="ADAL" clId="{07BC4F93-2025-4241-BA83-8A4D5FE9DDD6}" dt="2026-02-01T22:50:36.528" v="1254" actId="790"/>
          <ac:spMkLst>
            <pc:docMk/>
            <pc:sldMk cId="1287098186" sldId="353"/>
            <ac:spMk id="5" creationId="{6AED9485-C8E0-A72B-2E45-0C9CBEA89D8B}"/>
          </ac:spMkLst>
        </pc:spChg>
        <pc:spChg chg="mod">
          <ac:chgData name="Antony John Nicol (School of Engineering and Computing)" userId="8aaafd19-c2aa-438c-8ef6-3a7bab97949a" providerId="ADAL" clId="{07BC4F93-2025-4241-BA83-8A4D5FE9DDD6}" dt="2026-02-01T22:50:36.528" v="1254" actId="790"/>
          <ac:spMkLst>
            <pc:docMk/>
            <pc:sldMk cId="1287098186" sldId="353"/>
            <ac:spMk id="8" creationId="{033C8614-53A0-8D7A-DC48-C69181670143}"/>
          </ac:spMkLst>
        </pc:spChg>
        <pc:spChg chg="mod">
          <ac:chgData name="Antony John Nicol (School of Engineering and Computing)" userId="8aaafd19-c2aa-438c-8ef6-3a7bab97949a" providerId="ADAL" clId="{07BC4F93-2025-4241-BA83-8A4D5FE9DDD6}" dt="2026-02-01T22:50:36.528" v="1254" actId="790"/>
          <ac:spMkLst>
            <pc:docMk/>
            <pc:sldMk cId="1287098186" sldId="353"/>
            <ac:spMk id="11" creationId="{5545CD8B-E21C-32ED-C723-7E04865CEC05}"/>
          </ac:spMkLst>
        </pc:spChg>
        <pc:spChg chg="mod">
          <ac:chgData name="Antony John Nicol (School of Engineering and Computing)" userId="8aaafd19-c2aa-438c-8ef6-3a7bab97949a" providerId="ADAL" clId="{07BC4F93-2025-4241-BA83-8A4D5FE9DDD6}" dt="2026-02-01T22:50:36.528" v="1254" actId="790"/>
          <ac:spMkLst>
            <pc:docMk/>
            <pc:sldMk cId="1287098186" sldId="353"/>
            <ac:spMk id="12" creationId="{C85A8F18-75C8-2A75-2566-38D9134FC29B}"/>
          </ac:spMkLst>
        </pc:spChg>
        <pc:spChg chg="mod">
          <ac:chgData name="Antony John Nicol (School of Engineering and Computing)" userId="8aaafd19-c2aa-438c-8ef6-3a7bab97949a" providerId="ADAL" clId="{07BC4F93-2025-4241-BA83-8A4D5FE9DDD6}" dt="2026-02-01T22:50:36.528" v="1254" actId="790"/>
          <ac:spMkLst>
            <pc:docMk/>
            <pc:sldMk cId="1287098186" sldId="353"/>
            <ac:spMk id="17" creationId="{CDE97109-262A-6DD7-F9E2-ED939D751D3E}"/>
          </ac:spMkLst>
        </pc:spChg>
        <pc:spChg chg="mod">
          <ac:chgData name="Antony John Nicol (School of Engineering and Computing)" userId="8aaafd19-c2aa-438c-8ef6-3a7bab97949a" providerId="ADAL" clId="{07BC4F93-2025-4241-BA83-8A4D5FE9DDD6}" dt="2026-02-01T22:50:36.528" v="1254" actId="790"/>
          <ac:spMkLst>
            <pc:docMk/>
            <pc:sldMk cId="1287098186" sldId="353"/>
            <ac:spMk id="18" creationId="{03A73097-2FB0-A3B4-ACD6-44B3A64FAC23}"/>
          </ac:spMkLst>
        </pc:spChg>
        <pc:spChg chg="mod">
          <ac:chgData name="Antony John Nicol (School of Engineering and Computing)" userId="8aaafd19-c2aa-438c-8ef6-3a7bab97949a" providerId="ADAL" clId="{07BC4F93-2025-4241-BA83-8A4D5FE9DDD6}" dt="2026-02-01T22:50:36.528" v="1254" actId="790"/>
          <ac:spMkLst>
            <pc:docMk/>
            <pc:sldMk cId="1287098186" sldId="353"/>
            <ac:spMk id="20" creationId="{B11DC2D4-D846-5360-31DE-5853424424B4}"/>
          </ac:spMkLst>
        </pc:spChg>
        <pc:spChg chg="mod">
          <ac:chgData name="Antony John Nicol (School of Engineering and Computing)" userId="8aaafd19-c2aa-438c-8ef6-3a7bab97949a" providerId="ADAL" clId="{07BC4F93-2025-4241-BA83-8A4D5FE9DDD6}" dt="2026-02-01T22:50:36.528" v="1254" actId="790"/>
          <ac:spMkLst>
            <pc:docMk/>
            <pc:sldMk cId="1287098186" sldId="353"/>
            <ac:spMk id="42" creationId="{54625166-EDD4-B4E0-14DE-1C03BD3924F3}"/>
          </ac:spMkLst>
        </pc:spChg>
        <pc:spChg chg="mod">
          <ac:chgData name="Antony John Nicol (School of Engineering and Computing)" userId="8aaafd19-c2aa-438c-8ef6-3a7bab97949a" providerId="ADAL" clId="{07BC4F93-2025-4241-BA83-8A4D5FE9DDD6}" dt="2026-02-01T22:50:36.528" v="1254" actId="790"/>
          <ac:spMkLst>
            <pc:docMk/>
            <pc:sldMk cId="1287098186" sldId="353"/>
            <ac:spMk id="43" creationId="{4771C60F-B82B-AFEA-E934-DCA16EB92DA1}"/>
          </ac:spMkLst>
        </pc:spChg>
      </pc:sldChg>
      <pc:sldChg chg="modSp mod">
        <pc:chgData name="Antony John Nicol (School of Engineering and Computing)" userId="8aaafd19-c2aa-438c-8ef6-3a7bab97949a" providerId="ADAL" clId="{07BC4F93-2025-4241-BA83-8A4D5FE9DDD6}" dt="2026-02-01T22:50:36.528" v="1254" actId="790"/>
        <pc:sldMkLst>
          <pc:docMk/>
          <pc:sldMk cId="1336781166" sldId="355"/>
        </pc:sldMkLst>
        <pc:spChg chg="mod">
          <ac:chgData name="Antony John Nicol (School of Engineering and Computing)" userId="8aaafd19-c2aa-438c-8ef6-3a7bab97949a" providerId="ADAL" clId="{07BC4F93-2025-4241-BA83-8A4D5FE9DDD6}" dt="2026-02-01T22:50:36.528" v="1254" actId="790"/>
          <ac:spMkLst>
            <pc:docMk/>
            <pc:sldMk cId="1336781166" sldId="355"/>
            <ac:spMk id="2" creationId="{EB74F0A2-004C-4E71-CE26-018666C6C98B}"/>
          </ac:spMkLst>
        </pc:spChg>
        <pc:spChg chg="mod">
          <ac:chgData name="Antony John Nicol (School of Engineering and Computing)" userId="8aaafd19-c2aa-438c-8ef6-3a7bab97949a" providerId="ADAL" clId="{07BC4F93-2025-4241-BA83-8A4D5FE9DDD6}" dt="2026-02-01T22:50:36.528" v="1254" actId="790"/>
          <ac:spMkLst>
            <pc:docMk/>
            <pc:sldMk cId="1336781166" sldId="355"/>
            <ac:spMk id="3" creationId="{155481DD-1E83-2506-8A42-C92258C3AD02}"/>
          </ac:spMkLst>
        </pc:spChg>
        <pc:spChg chg="mod">
          <ac:chgData name="Antony John Nicol (School of Engineering and Computing)" userId="8aaafd19-c2aa-438c-8ef6-3a7bab97949a" providerId="ADAL" clId="{07BC4F93-2025-4241-BA83-8A4D5FE9DDD6}" dt="2026-02-01T22:50:36.528" v="1254" actId="790"/>
          <ac:spMkLst>
            <pc:docMk/>
            <pc:sldMk cId="1336781166" sldId="355"/>
            <ac:spMk id="4" creationId="{13FA3E55-20AE-2213-28D9-4A7A9E23C8F9}"/>
          </ac:spMkLst>
        </pc:spChg>
      </pc:sldChg>
      <pc:sldChg chg="modSp mod">
        <pc:chgData name="Antony John Nicol (School of Engineering and Computing)" userId="8aaafd19-c2aa-438c-8ef6-3a7bab97949a" providerId="ADAL" clId="{07BC4F93-2025-4241-BA83-8A4D5FE9DDD6}" dt="2026-02-01T22:50:36.528" v="1254" actId="790"/>
        <pc:sldMkLst>
          <pc:docMk/>
          <pc:sldMk cId="2995693956" sldId="356"/>
        </pc:sldMkLst>
        <pc:spChg chg="mod">
          <ac:chgData name="Antony John Nicol (School of Engineering and Computing)" userId="8aaafd19-c2aa-438c-8ef6-3a7bab97949a" providerId="ADAL" clId="{07BC4F93-2025-4241-BA83-8A4D5FE9DDD6}" dt="2026-02-01T22:50:36.528" v="1254" actId="790"/>
          <ac:spMkLst>
            <pc:docMk/>
            <pc:sldMk cId="2995693956" sldId="356"/>
            <ac:spMk id="2" creationId="{58044E9C-5E8E-763C-A347-AC1BDDD9E5A4}"/>
          </ac:spMkLst>
        </pc:spChg>
        <pc:spChg chg="mod">
          <ac:chgData name="Antony John Nicol (School of Engineering and Computing)" userId="8aaafd19-c2aa-438c-8ef6-3a7bab97949a" providerId="ADAL" clId="{07BC4F93-2025-4241-BA83-8A4D5FE9DDD6}" dt="2026-02-01T22:50:36.528" v="1254" actId="790"/>
          <ac:spMkLst>
            <pc:docMk/>
            <pc:sldMk cId="2995693956" sldId="356"/>
            <ac:spMk id="3" creationId="{85485596-726B-AE85-E1D4-5A3DE2955325}"/>
          </ac:spMkLst>
        </pc:spChg>
        <pc:spChg chg="mod">
          <ac:chgData name="Antony John Nicol (School of Engineering and Computing)" userId="8aaafd19-c2aa-438c-8ef6-3a7bab97949a" providerId="ADAL" clId="{07BC4F93-2025-4241-BA83-8A4D5FE9DDD6}" dt="2026-02-01T22:50:36.528" v="1254" actId="790"/>
          <ac:spMkLst>
            <pc:docMk/>
            <pc:sldMk cId="2995693956" sldId="356"/>
            <ac:spMk id="4" creationId="{C05EE4B4-49E7-4089-C4A7-5E5A9FADA591}"/>
          </ac:spMkLst>
        </pc:spChg>
      </pc:sldChg>
      <pc:sldChg chg="modSp mod">
        <pc:chgData name="Antony John Nicol (School of Engineering and Computing)" userId="8aaafd19-c2aa-438c-8ef6-3a7bab97949a" providerId="ADAL" clId="{07BC4F93-2025-4241-BA83-8A4D5FE9DDD6}" dt="2026-02-01T22:50:36.528" v="1254" actId="790"/>
        <pc:sldMkLst>
          <pc:docMk/>
          <pc:sldMk cId="3870387468" sldId="357"/>
        </pc:sldMkLst>
        <pc:spChg chg="mod">
          <ac:chgData name="Antony John Nicol (School of Engineering and Computing)" userId="8aaafd19-c2aa-438c-8ef6-3a7bab97949a" providerId="ADAL" clId="{07BC4F93-2025-4241-BA83-8A4D5FE9DDD6}" dt="2026-02-01T22:50:36.528" v="1254" actId="790"/>
          <ac:spMkLst>
            <pc:docMk/>
            <pc:sldMk cId="3870387468" sldId="357"/>
            <ac:spMk id="2" creationId="{F4C0559F-4BD5-2A92-6D85-2D85ADE5F785}"/>
          </ac:spMkLst>
        </pc:spChg>
        <pc:spChg chg="mod">
          <ac:chgData name="Antony John Nicol (School of Engineering and Computing)" userId="8aaafd19-c2aa-438c-8ef6-3a7bab97949a" providerId="ADAL" clId="{07BC4F93-2025-4241-BA83-8A4D5FE9DDD6}" dt="2026-02-01T22:50:36.528" v="1254" actId="790"/>
          <ac:spMkLst>
            <pc:docMk/>
            <pc:sldMk cId="3870387468" sldId="357"/>
            <ac:spMk id="3" creationId="{2BE78D38-A58A-9D66-FEE5-91E77324E4FA}"/>
          </ac:spMkLst>
        </pc:spChg>
        <pc:spChg chg="mod">
          <ac:chgData name="Antony John Nicol (School of Engineering and Computing)" userId="8aaafd19-c2aa-438c-8ef6-3a7bab97949a" providerId="ADAL" clId="{07BC4F93-2025-4241-BA83-8A4D5FE9DDD6}" dt="2026-02-01T22:50:36.528" v="1254" actId="790"/>
          <ac:spMkLst>
            <pc:docMk/>
            <pc:sldMk cId="3870387468" sldId="357"/>
            <ac:spMk id="4" creationId="{7FF46E9B-BFCC-8B1F-4DAB-A9354FF950F3}"/>
          </ac:spMkLst>
        </pc:spChg>
      </pc:sldChg>
      <pc:sldChg chg="modSp mod">
        <pc:chgData name="Antony John Nicol (School of Engineering and Computing)" userId="8aaafd19-c2aa-438c-8ef6-3a7bab97949a" providerId="ADAL" clId="{07BC4F93-2025-4241-BA83-8A4D5FE9DDD6}" dt="2026-02-01T22:50:36.528" v="1254" actId="790"/>
        <pc:sldMkLst>
          <pc:docMk/>
          <pc:sldMk cId="2658879730" sldId="359"/>
        </pc:sldMkLst>
        <pc:spChg chg="mod">
          <ac:chgData name="Antony John Nicol (School of Engineering and Computing)" userId="8aaafd19-c2aa-438c-8ef6-3a7bab97949a" providerId="ADAL" clId="{07BC4F93-2025-4241-BA83-8A4D5FE9DDD6}" dt="2026-02-01T22:50:36.528" v="1254" actId="790"/>
          <ac:spMkLst>
            <pc:docMk/>
            <pc:sldMk cId="2658879730" sldId="359"/>
            <ac:spMk id="2" creationId="{6B78333B-1B33-0E97-537E-3372E8415D31}"/>
          </ac:spMkLst>
        </pc:spChg>
        <pc:spChg chg="mod">
          <ac:chgData name="Antony John Nicol (School of Engineering and Computing)" userId="8aaafd19-c2aa-438c-8ef6-3a7bab97949a" providerId="ADAL" clId="{07BC4F93-2025-4241-BA83-8A4D5FE9DDD6}" dt="2026-02-01T22:50:36.528" v="1254" actId="790"/>
          <ac:spMkLst>
            <pc:docMk/>
            <pc:sldMk cId="2658879730" sldId="359"/>
            <ac:spMk id="3" creationId="{830BDE96-8205-8320-CD4D-1C99876AF783}"/>
          </ac:spMkLst>
        </pc:spChg>
        <pc:spChg chg="mod">
          <ac:chgData name="Antony John Nicol (School of Engineering and Computing)" userId="8aaafd19-c2aa-438c-8ef6-3a7bab97949a" providerId="ADAL" clId="{07BC4F93-2025-4241-BA83-8A4D5FE9DDD6}" dt="2026-02-01T22:50:36.528" v="1254" actId="790"/>
          <ac:spMkLst>
            <pc:docMk/>
            <pc:sldMk cId="2658879730" sldId="359"/>
            <ac:spMk id="4" creationId="{7DDDAA98-228F-41AE-0236-C5EFC739D7D1}"/>
          </ac:spMkLst>
        </pc:spChg>
      </pc:sldChg>
      <pc:sldChg chg="modSp mod">
        <pc:chgData name="Antony John Nicol (School of Engineering and Computing)" userId="8aaafd19-c2aa-438c-8ef6-3a7bab97949a" providerId="ADAL" clId="{07BC4F93-2025-4241-BA83-8A4D5FE9DDD6}" dt="2026-02-01T22:50:36.528" v="1254" actId="790"/>
        <pc:sldMkLst>
          <pc:docMk/>
          <pc:sldMk cId="518280345" sldId="360"/>
        </pc:sldMkLst>
        <pc:spChg chg="mod">
          <ac:chgData name="Antony John Nicol (School of Engineering and Computing)" userId="8aaafd19-c2aa-438c-8ef6-3a7bab97949a" providerId="ADAL" clId="{07BC4F93-2025-4241-BA83-8A4D5FE9DDD6}" dt="2026-02-01T22:50:36.528" v="1254" actId="790"/>
          <ac:spMkLst>
            <pc:docMk/>
            <pc:sldMk cId="518280345" sldId="360"/>
            <ac:spMk id="3" creationId="{3AB09938-220C-B274-DA1A-299E4C536E6E}"/>
          </ac:spMkLst>
        </pc:spChg>
        <pc:spChg chg="mod">
          <ac:chgData name="Antony John Nicol (School of Engineering and Computing)" userId="8aaafd19-c2aa-438c-8ef6-3a7bab97949a" providerId="ADAL" clId="{07BC4F93-2025-4241-BA83-8A4D5FE9DDD6}" dt="2026-02-01T22:50:36.528" v="1254" actId="790"/>
          <ac:spMkLst>
            <pc:docMk/>
            <pc:sldMk cId="518280345" sldId="360"/>
            <ac:spMk id="16" creationId="{94DF5020-CECF-578B-2161-4281DD272C27}"/>
          </ac:spMkLst>
        </pc:spChg>
        <pc:spChg chg="mod">
          <ac:chgData name="Antony John Nicol (School of Engineering and Computing)" userId="8aaafd19-c2aa-438c-8ef6-3a7bab97949a" providerId="ADAL" clId="{07BC4F93-2025-4241-BA83-8A4D5FE9DDD6}" dt="2026-02-01T22:50:36.528" v="1254" actId="790"/>
          <ac:spMkLst>
            <pc:docMk/>
            <pc:sldMk cId="518280345" sldId="360"/>
            <ac:spMk id="17" creationId="{DBE47D8B-DB09-C36A-69E3-14FEF60EF14D}"/>
          </ac:spMkLst>
        </pc:spChg>
        <pc:spChg chg="mod">
          <ac:chgData name="Antony John Nicol (School of Engineering and Computing)" userId="8aaafd19-c2aa-438c-8ef6-3a7bab97949a" providerId="ADAL" clId="{07BC4F93-2025-4241-BA83-8A4D5FE9DDD6}" dt="2026-02-01T22:50:36.528" v="1254" actId="790"/>
          <ac:spMkLst>
            <pc:docMk/>
            <pc:sldMk cId="518280345" sldId="360"/>
            <ac:spMk id="21" creationId="{C8202257-EC7C-E87C-4B85-2C90A35AF544}"/>
          </ac:spMkLst>
        </pc:spChg>
        <pc:spChg chg="mod">
          <ac:chgData name="Antony John Nicol (School of Engineering and Computing)" userId="8aaafd19-c2aa-438c-8ef6-3a7bab97949a" providerId="ADAL" clId="{07BC4F93-2025-4241-BA83-8A4D5FE9DDD6}" dt="2026-02-01T22:50:36.528" v="1254" actId="790"/>
          <ac:spMkLst>
            <pc:docMk/>
            <pc:sldMk cId="518280345" sldId="360"/>
            <ac:spMk id="23" creationId="{4803BA6C-C3F4-95C5-FE86-F6485AE2C0D5}"/>
          </ac:spMkLst>
        </pc:spChg>
        <pc:spChg chg="mod">
          <ac:chgData name="Antony John Nicol (School of Engineering and Computing)" userId="8aaafd19-c2aa-438c-8ef6-3a7bab97949a" providerId="ADAL" clId="{07BC4F93-2025-4241-BA83-8A4D5FE9DDD6}" dt="2026-02-01T22:50:36.528" v="1254" actId="790"/>
          <ac:spMkLst>
            <pc:docMk/>
            <pc:sldMk cId="518280345" sldId="360"/>
            <ac:spMk id="26" creationId="{DA9AEC37-2659-D74C-DF3E-98C363A5230D}"/>
          </ac:spMkLst>
        </pc:spChg>
        <pc:spChg chg="mod">
          <ac:chgData name="Antony John Nicol (School of Engineering and Computing)" userId="8aaafd19-c2aa-438c-8ef6-3a7bab97949a" providerId="ADAL" clId="{07BC4F93-2025-4241-BA83-8A4D5FE9DDD6}" dt="2026-02-01T22:50:36.528" v="1254" actId="790"/>
          <ac:spMkLst>
            <pc:docMk/>
            <pc:sldMk cId="518280345" sldId="360"/>
            <ac:spMk id="28" creationId="{F4681DAD-01EA-D46D-3F69-0D836611AF59}"/>
          </ac:spMkLst>
        </pc:spChg>
        <pc:spChg chg="mod">
          <ac:chgData name="Antony John Nicol (School of Engineering and Computing)" userId="8aaafd19-c2aa-438c-8ef6-3a7bab97949a" providerId="ADAL" clId="{07BC4F93-2025-4241-BA83-8A4D5FE9DDD6}" dt="2026-02-01T22:50:36.528" v="1254" actId="790"/>
          <ac:spMkLst>
            <pc:docMk/>
            <pc:sldMk cId="518280345" sldId="360"/>
            <ac:spMk id="32" creationId="{F9D99A81-37E2-D20A-33C4-CEB400AD732F}"/>
          </ac:spMkLst>
        </pc:spChg>
        <pc:spChg chg="mod">
          <ac:chgData name="Antony John Nicol (School of Engineering and Computing)" userId="8aaafd19-c2aa-438c-8ef6-3a7bab97949a" providerId="ADAL" clId="{07BC4F93-2025-4241-BA83-8A4D5FE9DDD6}" dt="2026-02-01T22:50:36.528" v="1254" actId="790"/>
          <ac:spMkLst>
            <pc:docMk/>
            <pc:sldMk cId="518280345" sldId="360"/>
            <ac:spMk id="35" creationId="{A390A289-2EC6-424A-74B8-E844BD03A2A1}"/>
          </ac:spMkLst>
        </pc:spChg>
        <pc:spChg chg="mod">
          <ac:chgData name="Antony John Nicol (School of Engineering and Computing)" userId="8aaafd19-c2aa-438c-8ef6-3a7bab97949a" providerId="ADAL" clId="{07BC4F93-2025-4241-BA83-8A4D5FE9DDD6}" dt="2026-02-01T22:50:36.528" v="1254" actId="790"/>
          <ac:spMkLst>
            <pc:docMk/>
            <pc:sldMk cId="518280345" sldId="360"/>
            <ac:spMk id="37" creationId="{42B44167-8081-476E-B4B2-614EE1FD10D3}"/>
          </ac:spMkLst>
        </pc:spChg>
      </pc:sldChg>
      <pc:sldChg chg="modSp mod">
        <pc:chgData name="Antony John Nicol (School of Engineering and Computing)" userId="8aaafd19-c2aa-438c-8ef6-3a7bab97949a" providerId="ADAL" clId="{07BC4F93-2025-4241-BA83-8A4D5FE9DDD6}" dt="2026-02-01T22:50:36.528" v="1254" actId="790"/>
        <pc:sldMkLst>
          <pc:docMk/>
          <pc:sldMk cId="1466852483" sldId="361"/>
        </pc:sldMkLst>
        <pc:spChg chg="mod">
          <ac:chgData name="Antony John Nicol (School of Engineering and Computing)" userId="8aaafd19-c2aa-438c-8ef6-3a7bab97949a" providerId="ADAL" clId="{07BC4F93-2025-4241-BA83-8A4D5FE9DDD6}" dt="2026-02-01T22:50:36.528" v="1254" actId="790"/>
          <ac:spMkLst>
            <pc:docMk/>
            <pc:sldMk cId="1466852483" sldId="361"/>
            <ac:spMk id="2" creationId="{A69B33BA-EFC5-3589-CF2F-B78C3DA2A3C9}"/>
          </ac:spMkLst>
        </pc:spChg>
        <pc:spChg chg="mod">
          <ac:chgData name="Antony John Nicol (School of Engineering and Computing)" userId="8aaafd19-c2aa-438c-8ef6-3a7bab97949a" providerId="ADAL" clId="{07BC4F93-2025-4241-BA83-8A4D5FE9DDD6}" dt="2026-02-01T22:50:36.528" v="1254" actId="790"/>
          <ac:spMkLst>
            <pc:docMk/>
            <pc:sldMk cId="1466852483" sldId="361"/>
            <ac:spMk id="3" creationId="{9273859C-6708-B019-53E1-4FE66A3F2C70}"/>
          </ac:spMkLst>
        </pc:spChg>
        <pc:spChg chg="mod">
          <ac:chgData name="Antony John Nicol (School of Engineering and Computing)" userId="8aaafd19-c2aa-438c-8ef6-3a7bab97949a" providerId="ADAL" clId="{07BC4F93-2025-4241-BA83-8A4D5FE9DDD6}" dt="2026-02-01T22:50:36.528" v="1254" actId="790"/>
          <ac:spMkLst>
            <pc:docMk/>
            <pc:sldMk cId="1466852483" sldId="361"/>
            <ac:spMk id="4" creationId="{93CB011C-984B-4A00-294F-3B68AF4ED05C}"/>
          </ac:spMkLst>
        </pc:spChg>
      </pc:sldChg>
      <pc:sldChg chg="modSp mod">
        <pc:chgData name="Antony John Nicol (School of Engineering and Computing)" userId="8aaafd19-c2aa-438c-8ef6-3a7bab97949a" providerId="ADAL" clId="{07BC4F93-2025-4241-BA83-8A4D5FE9DDD6}" dt="2026-02-01T22:50:36.528" v="1254" actId="790"/>
        <pc:sldMkLst>
          <pc:docMk/>
          <pc:sldMk cId="3751630515" sldId="362"/>
        </pc:sldMkLst>
        <pc:spChg chg="mod">
          <ac:chgData name="Antony John Nicol (School of Engineering and Computing)" userId="8aaafd19-c2aa-438c-8ef6-3a7bab97949a" providerId="ADAL" clId="{07BC4F93-2025-4241-BA83-8A4D5FE9DDD6}" dt="2026-02-01T22:50:36.528" v="1254" actId="790"/>
          <ac:spMkLst>
            <pc:docMk/>
            <pc:sldMk cId="3751630515" sldId="362"/>
            <ac:spMk id="2" creationId="{AD376D0B-A2D4-8AD9-E4EA-E84F583D8159}"/>
          </ac:spMkLst>
        </pc:spChg>
        <pc:spChg chg="mod">
          <ac:chgData name="Antony John Nicol (School of Engineering and Computing)" userId="8aaafd19-c2aa-438c-8ef6-3a7bab97949a" providerId="ADAL" clId="{07BC4F93-2025-4241-BA83-8A4D5FE9DDD6}" dt="2026-02-01T22:50:36.528" v="1254" actId="790"/>
          <ac:spMkLst>
            <pc:docMk/>
            <pc:sldMk cId="3751630515" sldId="362"/>
            <ac:spMk id="3" creationId="{D893EE72-E3D5-2594-C83B-8468DF6988BE}"/>
          </ac:spMkLst>
        </pc:spChg>
        <pc:spChg chg="mod">
          <ac:chgData name="Antony John Nicol (School of Engineering and Computing)" userId="8aaafd19-c2aa-438c-8ef6-3a7bab97949a" providerId="ADAL" clId="{07BC4F93-2025-4241-BA83-8A4D5FE9DDD6}" dt="2026-02-01T22:50:36.528" v="1254" actId="790"/>
          <ac:spMkLst>
            <pc:docMk/>
            <pc:sldMk cId="3751630515" sldId="362"/>
            <ac:spMk id="4" creationId="{DFEA7BA1-8244-507C-D9E8-10C8F8BE1E47}"/>
          </ac:spMkLst>
        </pc:spChg>
        <pc:spChg chg="mod">
          <ac:chgData name="Antony John Nicol (School of Engineering and Computing)" userId="8aaafd19-c2aa-438c-8ef6-3a7bab97949a" providerId="ADAL" clId="{07BC4F93-2025-4241-BA83-8A4D5FE9DDD6}" dt="2026-02-01T22:50:36.528" v="1254" actId="790"/>
          <ac:spMkLst>
            <pc:docMk/>
            <pc:sldMk cId="3751630515" sldId="362"/>
            <ac:spMk id="7" creationId="{124F84FA-9819-18AC-D6E3-E972E64157E8}"/>
          </ac:spMkLst>
        </pc:spChg>
      </pc:sldChg>
      <pc:sldChg chg="modSp mod">
        <pc:chgData name="Antony John Nicol (School of Engineering and Computing)" userId="8aaafd19-c2aa-438c-8ef6-3a7bab97949a" providerId="ADAL" clId="{07BC4F93-2025-4241-BA83-8A4D5FE9DDD6}" dt="2026-02-01T22:50:36.528" v="1254" actId="790"/>
        <pc:sldMkLst>
          <pc:docMk/>
          <pc:sldMk cId="1536415306" sldId="363"/>
        </pc:sldMkLst>
        <pc:spChg chg="mod">
          <ac:chgData name="Antony John Nicol (School of Engineering and Computing)" userId="8aaafd19-c2aa-438c-8ef6-3a7bab97949a" providerId="ADAL" clId="{07BC4F93-2025-4241-BA83-8A4D5FE9DDD6}" dt="2026-02-01T22:50:36.528" v="1254" actId="790"/>
          <ac:spMkLst>
            <pc:docMk/>
            <pc:sldMk cId="1536415306" sldId="363"/>
            <ac:spMk id="2" creationId="{F51B248E-D236-DEF5-4D0C-11264D2F5CD0}"/>
          </ac:spMkLst>
        </pc:spChg>
        <pc:spChg chg="mod">
          <ac:chgData name="Antony John Nicol (School of Engineering and Computing)" userId="8aaafd19-c2aa-438c-8ef6-3a7bab97949a" providerId="ADAL" clId="{07BC4F93-2025-4241-BA83-8A4D5FE9DDD6}" dt="2026-02-01T22:50:36.528" v="1254" actId="790"/>
          <ac:spMkLst>
            <pc:docMk/>
            <pc:sldMk cId="1536415306" sldId="363"/>
            <ac:spMk id="3" creationId="{DA8E8D12-E0EC-2484-248A-7C9A42D568A1}"/>
          </ac:spMkLst>
        </pc:spChg>
        <pc:spChg chg="mod">
          <ac:chgData name="Antony John Nicol (School of Engineering and Computing)" userId="8aaafd19-c2aa-438c-8ef6-3a7bab97949a" providerId="ADAL" clId="{07BC4F93-2025-4241-BA83-8A4D5FE9DDD6}" dt="2026-02-01T22:50:36.528" v="1254" actId="790"/>
          <ac:spMkLst>
            <pc:docMk/>
            <pc:sldMk cId="1536415306" sldId="363"/>
            <ac:spMk id="4" creationId="{C63B5791-03F2-B2EE-2733-B0A36861A378}"/>
          </ac:spMkLst>
        </pc:spChg>
      </pc:sldChg>
      <pc:sldChg chg="modSp mod">
        <pc:chgData name="Antony John Nicol (School of Engineering and Computing)" userId="8aaafd19-c2aa-438c-8ef6-3a7bab97949a" providerId="ADAL" clId="{07BC4F93-2025-4241-BA83-8A4D5FE9DDD6}" dt="2026-02-01T22:50:36.528" v="1254" actId="790"/>
        <pc:sldMkLst>
          <pc:docMk/>
          <pc:sldMk cId="1652059423" sldId="365"/>
        </pc:sldMkLst>
        <pc:spChg chg="mod">
          <ac:chgData name="Antony John Nicol (School of Engineering and Computing)" userId="8aaafd19-c2aa-438c-8ef6-3a7bab97949a" providerId="ADAL" clId="{07BC4F93-2025-4241-BA83-8A4D5FE9DDD6}" dt="2026-02-01T22:50:36.528" v="1254" actId="790"/>
          <ac:spMkLst>
            <pc:docMk/>
            <pc:sldMk cId="1652059423" sldId="365"/>
            <ac:spMk id="2" creationId="{63E8D51C-9A03-EE77-1996-A9028ED8CCEF}"/>
          </ac:spMkLst>
        </pc:spChg>
        <pc:spChg chg="mod">
          <ac:chgData name="Antony John Nicol (School of Engineering and Computing)" userId="8aaafd19-c2aa-438c-8ef6-3a7bab97949a" providerId="ADAL" clId="{07BC4F93-2025-4241-BA83-8A4D5FE9DDD6}" dt="2026-02-01T22:50:36.528" v="1254" actId="790"/>
          <ac:spMkLst>
            <pc:docMk/>
            <pc:sldMk cId="1652059423" sldId="365"/>
            <ac:spMk id="3" creationId="{38B41D8E-C477-85CC-0EC5-F4ACA5B20635}"/>
          </ac:spMkLst>
        </pc:spChg>
        <pc:spChg chg="mod">
          <ac:chgData name="Antony John Nicol (School of Engineering and Computing)" userId="8aaafd19-c2aa-438c-8ef6-3a7bab97949a" providerId="ADAL" clId="{07BC4F93-2025-4241-BA83-8A4D5FE9DDD6}" dt="2026-02-01T22:50:36.528" v="1254" actId="790"/>
          <ac:spMkLst>
            <pc:docMk/>
            <pc:sldMk cId="1652059423" sldId="365"/>
            <ac:spMk id="4" creationId="{D45894A4-3B0B-3787-7451-68EB84FA6B9A}"/>
          </ac:spMkLst>
        </pc:spChg>
      </pc:sldChg>
      <pc:sldChg chg="modSp mod">
        <pc:chgData name="Antony John Nicol (School of Engineering and Computing)" userId="8aaafd19-c2aa-438c-8ef6-3a7bab97949a" providerId="ADAL" clId="{07BC4F93-2025-4241-BA83-8A4D5FE9DDD6}" dt="2026-02-01T22:50:36.528" v="1254" actId="790"/>
        <pc:sldMkLst>
          <pc:docMk/>
          <pc:sldMk cId="4084464926" sldId="366"/>
        </pc:sldMkLst>
        <pc:spChg chg="mod">
          <ac:chgData name="Antony John Nicol (School of Engineering and Computing)" userId="8aaafd19-c2aa-438c-8ef6-3a7bab97949a" providerId="ADAL" clId="{07BC4F93-2025-4241-BA83-8A4D5FE9DDD6}" dt="2026-02-01T22:50:36.528" v="1254" actId="790"/>
          <ac:spMkLst>
            <pc:docMk/>
            <pc:sldMk cId="4084464926" sldId="366"/>
            <ac:spMk id="2" creationId="{4C0C4932-69EF-CBCA-DFA6-3D2EEE17C95A}"/>
          </ac:spMkLst>
        </pc:spChg>
        <pc:spChg chg="mod">
          <ac:chgData name="Antony John Nicol (School of Engineering and Computing)" userId="8aaafd19-c2aa-438c-8ef6-3a7bab97949a" providerId="ADAL" clId="{07BC4F93-2025-4241-BA83-8A4D5FE9DDD6}" dt="2026-02-01T22:50:36.528" v="1254" actId="790"/>
          <ac:spMkLst>
            <pc:docMk/>
            <pc:sldMk cId="4084464926" sldId="366"/>
            <ac:spMk id="4" creationId="{65A40B91-F32A-F3D2-95FD-628844C7FD5A}"/>
          </ac:spMkLst>
        </pc:spChg>
      </pc:sldChg>
      <pc:sldChg chg="modSp mod">
        <pc:chgData name="Antony John Nicol (School of Engineering and Computing)" userId="8aaafd19-c2aa-438c-8ef6-3a7bab97949a" providerId="ADAL" clId="{07BC4F93-2025-4241-BA83-8A4D5FE9DDD6}" dt="2026-02-01T22:50:36.528" v="1254" actId="790"/>
        <pc:sldMkLst>
          <pc:docMk/>
          <pc:sldMk cId="61809496" sldId="367"/>
        </pc:sldMkLst>
        <pc:spChg chg="mod">
          <ac:chgData name="Antony John Nicol (School of Engineering and Computing)" userId="8aaafd19-c2aa-438c-8ef6-3a7bab97949a" providerId="ADAL" clId="{07BC4F93-2025-4241-BA83-8A4D5FE9DDD6}" dt="2026-02-01T22:50:36.528" v="1254" actId="790"/>
          <ac:spMkLst>
            <pc:docMk/>
            <pc:sldMk cId="61809496" sldId="367"/>
            <ac:spMk id="2" creationId="{5F7ED472-AE6C-F573-7431-606B2D6615C0}"/>
          </ac:spMkLst>
        </pc:spChg>
        <pc:spChg chg="mod">
          <ac:chgData name="Antony John Nicol (School of Engineering and Computing)" userId="8aaafd19-c2aa-438c-8ef6-3a7bab97949a" providerId="ADAL" clId="{07BC4F93-2025-4241-BA83-8A4D5FE9DDD6}" dt="2026-02-01T22:50:36.528" v="1254" actId="790"/>
          <ac:spMkLst>
            <pc:docMk/>
            <pc:sldMk cId="61809496" sldId="367"/>
            <ac:spMk id="3" creationId="{48871C2B-B8EB-D3AF-73D3-910236772F94}"/>
          </ac:spMkLst>
        </pc:spChg>
        <pc:spChg chg="mod">
          <ac:chgData name="Antony John Nicol (School of Engineering and Computing)" userId="8aaafd19-c2aa-438c-8ef6-3a7bab97949a" providerId="ADAL" clId="{07BC4F93-2025-4241-BA83-8A4D5FE9DDD6}" dt="2026-02-01T22:50:36.528" v="1254" actId="790"/>
          <ac:spMkLst>
            <pc:docMk/>
            <pc:sldMk cId="61809496" sldId="367"/>
            <ac:spMk id="4" creationId="{E72AB3D9-0A55-76D2-9209-46A582149B6E}"/>
          </ac:spMkLst>
        </pc:spChg>
      </pc:sldChg>
      <pc:sldChg chg="modSp mod">
        <pc:chgData name="Antony John Nicol (School of Engineering and Computing)" userId="8aaafd19-c2aa-438c-8ef6-3a7bab97949a" providerId="ADAL" clId="{07BC4F93-2025-4241-BA83-8A4D5FE9DDD6}" dt="2026-02-01T22:50:36.528" v="1254" actId="790"/>
        <pc:sldMkLst>
          <pc:docMk/>
          <pc:sldMk cId="3435352497" sldId="369"/>
        </pc:sldMkLst>
        <pc:spChg chg="mod">
          <ac:chgData name="Antony John Nicol (School of Engineering and Computing)" userId="8aaafd19-c2aa-438c-8ef6-3a7bab97949a" providerId="ADAL" clId="{07BC4F93-2025-4241-BA83-8A4D5FE9DDD6}" dt="2026-02-01T22:50:36.528" v="1254" actId="790"/>
          <ac:spMkLst>
            <pc:docMk/>
            <pc:sldMk cId="3435352497" sldId="369"/>
            <ac:spMk id="2" creationId="{3BD8F535-586D-8DB3-558F-41CC4AC034A6}"/>
          </ac:spMkLst>
        </pc:spChg>
        <pc:spChg chg="mod">
          <ac:chgData name="Antony John Nicol (School of Engineering and Computing)" userId="8aaafd19-c2aa-438c-8ef6-3a7bab97949a" providerId="ADAL" clId="{07BC4F93-2025-4241-BA83-8A4D5FE9DDD6}" dt="2026-02-01T22:50:36.528" v="1254" actId="790"/>
          <ac:spMkLst>
            <pc:docMk/>
            <pc:sldMk cId="3435352497" sldId="369"/>
            <ac:spMk id="3" creationId="{D600A41D-3EE5-3CDF-FABA-083685818507}"/>
          </ac:spMkLst>
        </pc:spChg>
        <pc:spChg chg="mod">
          <ac:chgData name="Antony John Nicol (School of Engineering and Computing)" userId="8aaafd19-c2aa-438c-8ef6-3a7bab97949a" providerId="ADAL" clId="{07BC4F93-2025-4241-BA83-8A4D5FE9DDD6}" dt="2026-02-01T22:50:36.528" v="1254" actId="790"/>
          <ac:spMkLst>
            <pc:docMk/>
            <pc:sldMk cId="3435352497" sldId="369"/>
            <ac:spMk id="4" creationId="{2F2FA5F4-78CF-1AA7-5616-F3EE9C7C8DC3}"/>
          </ac:spMkLst>
        </pc:spChg>
      </pc:sldChg>
      <pc:sldChg chg="modSp mod">
        <pc:chgData name="Antony John Nicol (School of Engineering and Computing)" userId="8aaafd19-c2aa-438c-8ef6-3a7bab97949a" providerId="ADAL" clId="{07BC4F93-2025-4241-BA83-8A4D5FE9DDD6}" dt="2026-02-01T22:50:36.528" v="1254" actId="790"/>
        <pc:sldMkLst>
          <pc:docMk/>
          <pc:sldMk cId="452856091" sldId="370"/>
        </pc:sldMkLst>
        <pc:spChg chg="mod">
          <ac:chgData name="Antony John Nicol (School of Engineering and Computing)" userId="8aaafd19-c2aa-438c-8ef6-3a7bab97949a" providerId="ADAL" clId="{07BC4F93-2025-4241-BA83-8A4D5FE9DDD6}" dt="2026-02-01T22:50:36.528" v="1254" actId="790"/>
          <ac:spMkLst>
            <pc:docMk/>
            <pc:sldMk cId="452856091" sldId="370"/>
            <ac:spMk id="2" creationId="{88F31A7B-A62A-0AF1-1FC6-CDF32BEE69C5}"/>
          </ac:spMkLst>
        </pc:spChg>
        <pc:spChg chg="mod">
          <ac:chgData name="Antony John Nicol (School of Engineering and Computing)" userId="8aaafd19-c2aa-438c-8ef6-3a7bab97949a" providerId="ADAL" clId="{07BC4F93-2025-4241-BA83-8A4D5FE9DDD6}" dt="2026-02-01T22:50:36.528" v="1254" actId="790"/>
          <ac:spMkLst>
            <pc:docMk/>
            <pc:sldMk cId="452856091" sldId="370"/>
            <ac:spMk id="3" creationId="{26235C51-15B6-EDDA-9943-4A0A9C141306}"/>
          </ac:spMkLst>
        </pc:spChg>
        <pc:spChg chg="mod">
          <ac:chgData name="Antony John Nicol (School of Engineering and Computing)" userId="8aaafd19-c2aa-438c-8ef6-3a7bab97949a" providerId="ADAL" clId="{07BC4F93-2025-4241-BA83-8A4D5FE9DDD6}" dt="2026-02-01T22:50:36.528" v="1254" actId="790"/>
          <ac:spMkLst>
            <pc:docMk/>
            <pc:sldMk cId="452856091" sldId="370"/>
            <ac:spMk id="4" creationId="{D21FE056-6CE4-EA72-98D7-F6384D6FC794}"/>
          </ac:spMkLst>
        </pc:spChg>
      </pc:sldChg>
      <pc:sldChg chg="modSp mod">
        <pc:chgData name="Antony John Nicol (School of Engineering and Computing)" userId="8aaafd19-c2aa-438c-8ef6-3a7bab97949a" providerId="ADAL" clId="{07BC4F93-2025-4241-BA83-8A4D5FE9DDD6}" dt="2026-02-01T22:50:36.528" v="1254" actId="790"/>
        <pc:sldMkLst>
          <pc:docMk/>
          <pc:sldMk cId="1768756480" sldId="372"/>
        </pc:sldMkLst>
        <pc:spChg chg="mod">
          <ac:chgData name="Antony John Nicol (School of Engineering and Computing)" userId="8aaafd19-c2aa-438c-8ef6-3a7bab97949a" providerId="ADAL" clId="{07BC4F93-2025-4241-BA83-8A4D5FE9DDD6}" dt="2026-02-01T22:50:36.528" v="1254" actId="790"/>
          <ac:spMkLst>
            <pc:docMk/>
            <pc:sldMk cId="1768756480" sldId="372"/>
            <ac:spMk id="2" creationId="{DFFBBAF6-F416-EFEA-CDED-817608D25F49}"/>
          </ac:spMkLst>
        </pc:spChg>
      </pc:sldChg>
      <pc:sldChg chg="modSp mod">
        <pc:chgData name="Antony John Nicol (School of Engineering and Computing)" userId="8aaafd19-c2aa-438c-8ef6-3a7bab97949a" providerId="ADAL" clId="{07BC4F93-2025-4241-BA83-8A4D5FE9DDD6}" dt="2026-02-01T22:50:36.528" v="1254" actId="790"/>
        <pc:sldMkLst>
          <pc:docMk/>
          <pc:sldMk cId="3311316009" sldId="373"/>
        </pc:sldMkLst>
        <pc:spChg chg="mod">
          <ac:chgData name="Antony John Nicol (School of Engineering and Computing)" userId="8aaafd19-c2aa-438c-8ef6-3a7bab97949a" providerId="ADAL" clId="{07BC4F93-2025-4241-BA83-8A4D5FE9DDD6}" dt="2026-02-01T22:50:36.528" v="1254" actId="790"/>
          <ac:spMkLst>
            <pc:docMk/>
            <pc:sldMk cId="3311316009" sldId="373"/>
            <ac:spMk id="2" creationId="{A653B261-C09C-B815-CFA2-7F4174886EDC}"/>
          </ac:spMkLst>
        </pc:spChg>
      </pc:sldChg>
      <pc:sldChg chg="modSp mod">
        <pc:chgData name="Antony John Nicol (School of Engineering and Computing)" userId="8aaafd19-c2aa-438c-8ef6-3a7bab97949a" providerId="ADAL" clId="{07BC4F93-2025-4241-BA83-8A4D5FE9DDD6}" dt="2026-02-01T22:50:36.528" v="1254" actId="790"/>
        <pc:sldMkLst>
          <pc:docMk/>
          <pc:sldMk cId="1293601113" sldId="374"/>
        </pc:sldMkLst>
        <pc:spChg chg="mod">
          <ac:chgData name="Antony John Nicol (School of Engineering and Computing)" userId="8aaafd19-c2aa-438c-8ef6-3a7bab97949a" providerId="ADAL" clId="{07BC4F93-2025-4241-BA83-8A4D5FE9DDD6}" dt="2026-02-01T22:50:36.528" v="1254" actId="790"/>
          <ac:spMkLst>
            <pc:docMk/>
            <pc:sldMk cId="1293601113" sldId="374"/>
            <ac:spMk id="2" creationId="{5BC93C8B-C9A5-F5C1-1FB8-41BED11E2245}"/>
          </ac:spMkLst>
        </pc:spChg>
        <pc:spChg chg="mod">
          <ac:chgData name="Antony John Nicol (School of Engineering and Computing)" userId="8aaafd19-c2aa-438c-8ef6-3a7bab97949a" providerId="ADAL" clId="{07BC4F93-2025-4241-BA83-8A4D5FE9DDD6}" dt="2026-02-01T22:50:36.528" v="1254" actId="790"/>
          <ac:spMkLst>
            <pc:docMk/>
            <pc:sldMk cId="1293601113" sldId="374"/>
            <ac:spMk id="3" creationId="{AF5C195A-3DD0-8C40-5611-95EEB8BFB17A}"/>
          </ac:spMkLst>
        </pc:spChg>
        <pc:spChg chg="mod">
          <ac:chgData name="Antony John Nicol (School of Engineering and Computing)" userId="8aaafd19-c2aa-438c-8ef6-3a7bab97949a" providerId="ADAL" clId="{07BC4F93-2025-4241-BA83-8A4D5FE9DDD6}" dt="2026-02-01T22:50:36.528" v="1254" actId="790"/>
          <ac:spMkLst>
            <pc:docMk/>
            <pc:sldMk cId="1293601113" sldId="374"/>
            <ac:spMk id="4" creationId="{5752FABD-0C8F-46BF-281E-FC5B2EEF7AB3}"/>
          </ac:spMkLst>
        </pc:spChg>
        <pc:spChg chg="mod">
          <ac:chgData name="Antony John Nicol (School of Engineering and Computing)" userId="8aaafd19-c2aa-438c-8ef6-3a7bab97949a" providerId="ADAL" clId="{07BC4F93-2025-4241-BA83-8A4D5FE9DDD6}" dt="2026-02-01T22:50:36.528" v="1254" actId="790"/>
          <ac:spMkLst>
            <pc:docMk/>
            <pc:sldMk cId="1293601113" sldId="374"/>
            <ac:spMk id="6" creationId="{61ABB14F-AA76-5002-8247-6299858D071A}"/>
          </ac:spMkLst>
        </pc:spChg>
      </pc:sldChg>
      <pc:sldChg chg="modSp mod">
        <pc:chgData name="Antony John Nicol (School of Engineering and Computing)" userId="8aaafd19-c2aa-438c-8ef6-3a7bab97949a" providerId="ADAL" clId="{07BC4F93-2025-4241-BA83-8A4D5FE9DDD6}" dt="2026-02-01T22:50:36.528" v="1254" actId="790"/>
        <pc:sldMkLst>
          <pc:docMk/>
          <pc:sldMk cId="578147365" sldId="394"/>
        </pc:sldMkLst>
        <pc:spChg chg="mod">
          <ac:chgData name="Antony John Nicol (School of Engineering and Computing)" userId="8aaafd19-c2aa-438c-8ef6-3a7bab97949a" providerId="ADAL" clId="{07BC4F93-2025-4241-BA83-8A4D5FE9DDD6}" dt="2026-02-01T22:50:36.528" v="1254" actId="790"/>
          <ac:spMkLst>
            <pc:docMk/>
            <pc:sldMk cId="578147365" sldId="394"/>
            <ac:spMk id="2" creationId="{415DDB97-A436-19F0-517A-36B1A6405788}"/>
          </ac:spMkLst>
        </pc:spChg>
        <pc:spChg chg="mod">
          <ac:chgData name="Antony John Nicol (School of Engineering and Computing)" userId="8aaafd19-c2aa-438c-8ef6-3a7bab97949a" providerId="ADAL" clId="{07BC4F93-2025-4241-BA83-8A4D5FE9DDD6}" dt="2026-02-01T22:50:36.528" v="1254" actId="790"/>
          <ac:spMkLst>
            <pc:docMk/>
            <pc:sldMk cId="578147365" sldId="394"/>
            <ac:spMk id="3" creationId="{7E8B3715-218F-4399-761C-7BF95BEDAD72}"/>
          </ac:spMkLst>
        </pc:spChg>
        <pc:spChg chg="mod">
          <ac:chgData name="Antony John Nicol (School of Engineering and Computing)" userId="8aaafd19-c2aa-438c-8ef6-3a7bab97949a" providerId="ADAL" clId="{07BC4F93-2025-4241-BA83-8A4D5FE9DDD6}" dt="2026-02-01T22:50:36.528" v="1254" actId="790"/>
          <ac:spMkLst>
            <pc:docMk/>
            <pc:sldMk cId="578147365" sldId="394"/>
            <ac:spMk id="4" creationId="{090983BA-5057-E585-6685-0A780022DD68}"/>
          </ac:spMkLst>
        </pc:spChg>
        <pc:spChg chg="mod">
          <ac:chgData name="Antony John Nicol (School of Engineering and Computing)" userId="8aaafd19-c2aa-438c-8ef6-3a7bab97949a" providerId="ADAL" clId="{07BC4F93-2025-4241-BA83-8A4D5FE9DDD6}" dt="2026-02-01T22:50:36.528" v="1254" actId="790"/>
          <ac:spMkLst>
            <pc:docMk/>
            <pc:sldMk cId="578147365" sldId="394"/>
            <ac:spMk id="7" creationId="{123494F0-AD29-3D44-99A1-EFF65692A184}"/>
          </ac:spMkLst>
        </pc:spChg>
      </pc:sldChg>
      <pc:sldChg chg="modSp mod">
        <pc:chgData name="Antony John Nicol (School of Engineering and Computing)" userId="8aaafd19-c2aa-438c-8ef6-3a7bab97949a" providerId="ADAL" clId="{07BC4F93-2025-4241-BA83-8A4D5FE9DDD6}" dt="2026-02-01T22:50:36.528" v="1254" actId="790"/>
        <pc:sldMkLst>
          <pc:docMk/>
          <pc:sldMk cId="921151646" sldId="397"/>
        </pc:sldMkLst>
        <pc:spChg chg="mod">
          <ac:chgData name="Antony John Nicol (School of Engineering and Computing)" userId="8aaafd19-c2aa-438c-8ef6-3a7bab97949a" providerId="ADAL" clId="{07BC4F93-2025-4241-BA83-8A4D5FE9DDD6}" dt="2026-02-01T22:50:36.528" v="1254" actId="790"/>
          <ac:spMkLst>
            <pc:docMk/>
            <pc:sldMk cId="921151646" sldId="397"/>
            <ac:spMk id="2" creationId="{7ECC9B6D-6082-A502-3F07-7D61B4044DC7}"/>
          </ac:spMkLst>
        </pc:spChg>
        <pc:spChg chg="mod">
          <ac:chgData name="Antony John Nicol (School of Engineering and Computing)" userId="8aaafd19-c2aa-438c-8ef6-3a7bab97949a" providerId="ADAL" clId="{07BC4F93-2025-4241-BA83-8A4D5FE9DDD6}" dt="2026-02-01T22:50:36.528" v="1254" actId="790"/>
          <ac:spMkLst>
            <pc:docMk/>
            <pc:sldMk cId="921151646" sldId="397"/>
            <ac:spMk id="3" creationId="{C64F40D6-7D5E-9E50-8A8A-9FD5C756852D}"/>
          </ac:spMkLst>
        </pc:spChg>
        <pc:spChg chg="mod">
          <ac:chgData name="Antony John Nicol (School of Engineering and Computing)" userId="8aaafd19-c2aa-438c-8ef6-3a7bab97949a" providerId="ADAL" clId="{07BC4F93-2025-4241-BA83-8A4D5FE9DDD6}" dt="2026-02-01T22:50:36.528" v="1254" actId="790"/>
          <ac:spMkLst>
            <pc:docMk/>
            <pc:sldMk cId="921151646" sldId="397"/>
            <ac:spMk id="4" creationId="{888D51C5-5759-3DE0-12BD-9E3380711110}"/>
          </ac:spMkLst>
        </pc:spChg>
        <pc:spChg chg="mod">
          <ac:chgData name="Antony John Nicol (School of Engineering and Computing)" userId="8aaafd19-c2aa-438c-8ef6-3a7bab97949a" providerId="ADAL" clId="{07BC4F93-2025-4241-BA83-8A4D5FE9DDD6}" dt="2026-02-01T22:50:36.528" v="1254" actId="790"/>
          <ac:spMkLst>
            <pc:docMk/>
            <pc:sldMk cId="921151646" sldId="397"/>
            <ac:spMk id="6" creationId="{FD82920B-036D-0790-D69A-B92697F3E6AA}"/>
          </ac:spMkLst>
        </pc:spChg>
      </pc:sldChg>
      <pc:sldChg chg="modSp mod">
        <pc:chgData name="Antony John Nicol (School of Engineering and Computing)" userId="8aaafd19-c2aa-438c-8ef6-3a7bab97949a" providerId="ADAL" clId="{07BC4F93-2025-4241-BA83-8A4D5FE9DDD6}" dt="2026-02-01T22:50:36.528" v="1254" actId="790"/>
        <pc:sldMkLst>
          <pc:docMk/>
          <pc:sldMk cId="2401560185" sldId="399"/>
        </pc:sldMkLst>
        <pc:spChg chg="mod">
          <ac:chgData name="Antony John Nicol (School of Engineering and Computing)" userId="8aaafd19-c2aa-438c-8ef6-3a7bab97949a" providerId="ADAL" clId="{07BC4F93-2025-4241-BA83-8A4D5FE9DDD6}" dt="2026-02-01T22:50:36.528" v="1254" actId="790"/>
          <ac:spMkLst>
            <pc:docMk/>
            <pc:sldMk cId="2401560185" sldId="399"/>
            <ac:spMk id="2" creationId="{1C0E4264-3BF2-8737-4678-A229DFE002A0}"/>
          </ac:spMkLst>
        </pc:spChg>
      </pc:sldChg>
      <pc:sldChg chg="modSp mod">
        <pc:chgData name="Antony John Nicol (School of Engineering and Computing)" userId="8aaafd19-c2aa-438c-8ef6-3a7bab97949a" providerId="ADAL" clId="{07BC4F93-2025-4241-BA83-8A4D5FE9DDD6}" dt="2026-02-13T11:36:21.891" v="12852" actId="20577"/>
        <pc:sldMkLst>
          <pc:docMk/>
          <pc:sldMk cId="3971480963" sldId="400"/>
        </pc:sldMkLst>
        <pc:spChg chg="mod">
          <ac:chgData name="Antony John Nicol (School of Engineering and Computing)" userId="8aaafd19-c2aa-438c-8ef6-3a7bab97949a" providerId="ADAL" clId="{07BC4F93-2025-4241-BA83-8A4D5FE9DDD6}" dt="2026-02-13T11:36:21.891" v="12852" actId="20577"/>
          <ac:spMkLst>
            <pc:docMk/>
            <pc:sldMk cId="3971480963" sldId="400"/>
            <ac:spMk id="3" creationId="{12F21718-5507-9E39-62C1-BCD9217970A8}"/>
          </ac:spMkLst>
        </pc:spChg>
        <pc:spChg chg="mod">
          <ac:chgData name="Antony John Nicol (School of Engineering and Computing)" userId="8aaafd19-c2aa-438c-8ef6-3a7bab97949a" providerId="ADAL" clId="{07BC4F93-2025-4241-BA83-8A4D5FE9DDD6}" dt="2026-02-01T22:50:36.528" v="1254" actId="790"/>
          <ac:spMkLst>
            <pc:docMk/>
            <pc:sldMk cId="3971480963" sldId="400"/>
            <ac:spMk id="4" creationId="{D3F46E9D-5E31-9DCD-3A12-F54DB50ABC0A}"/>
          </ac:spMkLst>
        </pc:spChg>
      </pc:sldChg>
      <pc:sldChg chg="modSp mod">
        <pc:chgData name="Antony John Nicol (School of Engineering and Computing)" userId="8aaafd19-c2aa-438c-8ef6-3a7bab97949a" providerId="ADAL" clId="{07BC4F93-2025-4241-BA83-8A4D5FE9DDD6}" dt="2026-02-13T15:53:01.416" v="13197" actId="20577"/>
        <pc:sldMkLst>
          <pc:docMk/>
          <pc:sldMk cId="3632221786" sldId="401"/>
        </pc:sldMkLst>
        <pc:spChg chg="mod">
          <ac:chgData name="Antony John Nicol (School of Engineering and Computing)" userId="8aaafd19-c2aa-438c-8ef6-3a7bab97949a" providerId="ADAL" clId="{07BC4F93-2025-4241-BA83-8A4D5FE9DDD6}" dt="2026-02-13T15:52:42.993" v="13193" actId="20577"/>
          <ac:spMkLst>
            <pc:docMk/>
            <pc:sldMk cId="3632221786" sldId="401"/>
            <ac:spMk id="3" creationId="{87603C3B-C8E9-B5A4-9241-76CC9D5AE4CC}"/>
          </ac:spMkLst>
        </pc:spChg>
        <pc:spChg chg="mod">
          <ac:chgData name="Antony John Nicol (School of Engineering and Computing)" userId="8aaafd19-c2aa-438c-8ef6-3a7bab97949a" providerId="ADAL" clId="{07BC4F93-2025-4241-BA83-8A4D5FE9DDD6}" dt="2026-02-01T22:50:36.528" v="1254" actId="790"/>
          <ac:spMkLst>
            <pc:docMk/>
            <pc:sldMk cId="3632221786" sldId="401"/>
            <ac:spMk id="4" creationId="{7831D9BF-781D-5044-F358-0F86399155C2}"/>
          </ac:spMkLst>
        </pc:spChg>
        <pc:spChg chg="mod">
          <ac:chgData name="Antony John Nicol (School of Engineering and Computing)" userId="8aaafd19-c2aa-438c-8ef6-3a7bab97949a" providerId="ADAL" clId="{07BC4F93-2025-4241-BA83-8A4D5FE9DDD6}" dt="2026-02-13T15:53:01.416" v="13197" actId="20577"/>
          <ac:spMkLst>
            <pc:docMk/>
            <pc:sldMk cId="3632221786" sldId="401"/>
            <ac:spMk id="5" creationId="{5A4FD6B8-8A7A-BEAF-BC89-97B54402AEEC}"/>
          </ac:spMkLst>
        </pc:spChg>
        <pc:spChg chg="mod">
          <ac:chgData name="Antony John Nicol (School of Engineering and Computing)" userId="8aaafd19-c2aa-438c-8ef6-3a7bab97949a" providerId="ADAL" clId="{07BC4F93-2025-4241-BA83-8A4D5FE9DDD6}" dt="2026-02-01T22:50:36.528" v="1254" actId="790"/>
          <ac:spMkLst>
            <pc:docMk/>
            <pc:sldMk cId="3632221786" sldId="401"/>
            <ac:spMk id="6" creationId="{2D69C444-A2F3-4D6A-A1FA-C99AC7FE6899}"/>
          </ac:spMkLst>
        </pc:spChg>
      </pc:sldChg>
      <pc:sldChg chg="modSp mod">
        <pc:chgData name="Antony John Nicol (School of Engineering and Computing)" userId="8aaafd19-c2aa-438c-8ef6-3a7bab97949a" providerId="ADAL" clId="{07BC4F93-2025-4241-BA83-8A4D5FE9DDD6}" dt="2026-02-13T15:40:20.143" v="13014" actId="20577"/>
        <pc:sldMkLst>
          <pc:docMk/>
          <pc:sldMk cId="4113406165" sldId="404"/>
        </pc:sldMkLst>
        <pc:spChg chg="mod">
          <ac:chgData name="Antony John Nicol (School of Engineering and Computing)" userId="8aaafd19-c2aa-438c-8ef6-3a7bab97949a" providerId="ADAL" clId="{07BC4F93-2025-4241-BA83-8A4D5FE9DDD6}" dt="2026-02-13T15:40:20.143" v="13014" actId="20577"/>
          <ac:spMkLst>
            <pc:docMk/>
            <pc:sldMk cId="4113406165" sldId="404"/>
            <ac:spMk id="3" creationId="{72E4731F-4278-B6E9-3D22-D24299AD898D}"/>
          </ac:spMkLst>
        </pc:spChg>
        <pc:spChg chg="mod">
          <ac:chgData name="Antony John Nicol (School of Engineering and Computing)" userId="8aaafd19-c2aa-438c-8ef6-3a7bab97949a" providerId="ADAL" clId="{07BC4F93-2025-4241-BA83-8A4D5FE9DDD6}" dt="2026-02-01T22:50:36.528" v="1254" actId="790"/>
          <ac:spMkLst>
            <pc:docMk/>
            <pc:sldMk cId="4113406165" sldId="404"/>
            <ac:spMk id="4" creationId="{65A83C89-8AE6-D731-C479-138E5ECFCFD8}"/>
          </ac:spMkLst>
        </pc:spChg>
        <pc:spChg chg="mod">
          <ac:chgData name="Antony John Nicol (School of Engineering and Computing)" userId="8aaafd19-c2aa-438c-8ef6-3a7bab97949a" providerId="ADAL" clId="{07BC4F93-2025-4241-BA83-8A4D5FE9DDD6}" dt="2026-02-13T15:39:28.631" v="13010" actId="1076"/>
          <ac:spMkLst>
            <pc:docMk/>
            <pc:sldMk cId="4113406165" sldId="404"/>
            <ac:spMk id="5" creationId="{3805EAB5-8782-45A3-B6DB-E8E2095BC220}"/>
          </ac:spMkLst>
        </pc:spChg>
      </pc:sldChg>
      <pc:sldChg chg="addSp modSp mod modNotesTx">
        <pc:chgData name="Antony John Nicol (School of Engineering and Computing)" userId="8aaafd19-c2aa-438c-8ef6-3a7bab97949a" providerId="ADAL" clId="{07BC4F93-2025-4241-BA83-8A4D5FE9DDD6}" dt="2026-02-13T15:42:17.493" v="13055" actId="20577"/>
        <pc:sldMkLst>
          <pc:docMk/>
          <pc:sldMk cId="4143615475" sldId="405"/>
        </pc:sldMkLst>
        <pc:spChg chg="mod">
          <ac:chgData name="Antony John Nicol (School of Engineering and Computing)" userId="8aaafd19-c2aa-438c-8ef6-3a7bab97949a" providerId="ADAL" clId="{07BC4F93-2025-4241-BA83-8A4D5FE9DDD6}" dt="2026-02-01T22:50:36.528" v="1254" actId="790"/>
          <ac:spMkLst>
            <pc:docMk/>
            <pc:sldMk cId="4143615475" sldId="405"/>
            <ac:spMk id="2" creationId="{87497C75-B5FE-DB14-A138-3BD85CA9F68C}"/>
          </ac:spMkLst>
        </pc:spChg>
        <pc:spChg chg="mod">
          <ac:chgData name="Antony John Nicol (School of Engineering and Computing)" userId="8aaafd19-c2aa-438c-8ef6-3a7bab97949a" providerId="ADAL" clId="{07BC4F93-2025-4241-BA83-8A4D5FE9DDD6}" dt="2026-02-13T15:42:17.493" v="13055" actId="20577"/>
          <ac:spMkLst>
            <pc:docMk/>
            <pc:sldMk cId="4143615475" sldId="405"/>
            <ac:spMk id="3" creationId="{8DC620A7-6B99-E2E2-5F2F-759091660F5E}"/>
          </ac:spMkLst>
        </pc:spChg>
        <pc:spChg chg="mod">
          <ac:chgData name="Antony John Nicol (School of Engineering and Computing)" userId="8aaafd19-c2aa-438c-8ef6-3a7bab97949a" providerId="ADAL" clId="{07BC4F93-2025-4241-BA83-8A4D5FE9DDD6}" dt="2026-02-01T22:50:36.528" v="1254" actId="790"/>
          <ac:spMkLst>
            <pc:docMk/>
            <pc:sldMk cId="4143615475" sldId="405"/>
            <ac:spMk id="4" creationId="{781418BF-4651-2E3B-0C3E-93585C331024}"/>
          </ac:spMkLst>
        </pc:spChg>
        <pc:spChg chg="add mod">
          <ac:chgData name="Antony John Nicol (School of Engineering and Computing)" userId="8aaafd19-c2aa-438c-8ef6-3a7bab97949a" providerId="ADAL" clId="{07BC4F93-2025-4241-BA83-8A4D5FE9DDD6}" dt="2026-02-13T12:58:29.341" v="12901" actId="255"/>
          <ac:spMkLst>
            <pc:docMk/>
            <pc:sldMk cId="4143615475" sldId="405"/>
            <ac:spMk id="6" creationId="{E22C45EE-7048-D9FB-3CA6-D6557DC8BE41}"/>
          </ac:spMkLst>
        </pc:spChg>
      </pc:sldChg>
      <pc:sldChg chg="modSp mod">
        <pc:chgData name="Antony John Nicol (School of Engineering and Computing)" userId="8aaafd19-c2aa-438c-8ef6-3a7bab97949a" providerId="ADAL" clId="{07BC4F93-2025-4241-BA83-8A4D5FE9DDD6}" dt="2026-02-01T22:50:36.528" v="1254" actId="790"/>
        <pc:sldMkLst>
          <pc:docMk/>
          <pc:sldMk cId="1638976576" sldId="423"/>
        </pc:sldMkLst>
        <pc:spChg chg="mod">
          <ac:chgData name="Antony John Nicol (School of Engineering and Computing)" userId="8aaafd19-c2aa-438c-8ef6-3a7bab97949a" providerId="ADAL" clId="{07BC4F93-2025-4241-BA83-8A4D5FE9DDD6}" dt="2026-02-01T22:50:36.528" v="1254" actId="790"/>
          <ac:spMkLst>
            <pc:docMk/>
            <pc:sldMk cId="1638976576" sldId="423"/>
            <ac:spMk id="2" creationId="{C45D3CF9-6182-41E7-939A-DF6D0CB4D5EF}"/>
          </ac:spMkLst>
        </pc:spChg>
        <pc:spChg chg="mod">
          <ac:chgData name="Antony John Nicol (School of Engineering and Computing)" userId="8aaafd19-c2aa-438c-8ef6-3a7bab97949a" providerId="ADAL" clId="{07BC4F93-2025-4241-BA83-8A4D5FE9DDD6}" dt="2026-02-01T22:50:36.528" v="1254" actId="790"/>
          <ac:spMkLst>
            <pc:docMk/>
            <pc:sldMk cId="1638976576" sldId="423"/>
            <ac:spMk id="3" creationId="{723CBE61-14FF-AD48-7D65-3B70C8718044}"/>
          </ac:spMkLst>
        </pc:spChg>
        <pc:spChg chg="mod">
          <ac:chgData name="Antony John Nicol (School of Engineering and Computing)" userId="8aaafd19-c2aa-438c-8ef6-3a7bab97949a" providerId="ADAL" clId="{07BC4F93-2025-4241-BA83-8A4D5FE9DDD6}" dt="2026-02-01T22:50:36.528" v="1254" actId="790"/>
          <ac:spMkLst>
            <pc:docMk/>
            <pc:sldMk cId="1638976576" sldId="423"/>
            <ac:spMk id="4" creationId="{7BCC268F-6994-779A-6950-8F9E3E112534}"/>
          </ac:spMkLst>
        </pc:spChg>
        <pc:spChg chg="mod">
          <ac:chgData name="Antony John Nicol (School of Engineering and Computing)" userId="8aaafd19-c2aa-438c-8ef6-3a7bab97949a" providerId="ADAL" clId="{07BC4F93-2025-4241-BA83-8A4D5FE9DDD6}" dt="2026-02-01T22:50:36.528" v="1254" actId="790"/>
          <ac:spMkLst>
            <pc:docMk/>
            <pc:sldMk cId="1638976576" sldId="423"/>
            <ac:spMk id="6" creationId="{4CA88EE9-7402-AB76-0416-78D334C04929}"/>
          </ac:spMkLst>
        </pc:spChg>
        <pc:spChg chg="mod">
          <ac:chgData name="Antony John Nicol (School of Engineering and Computing)" userId="8aaafd19-c2aa-438c-8ef6-3a7bab97949a" providerId="ADAL" clId="{07BC4F93-2025-4241-BA83-8A4D5FE9DDD6}" dt="2026-02-01T22:50:36.528" v="1254" actId="790"/>
          <ac:spMkLst>
            <pc:docMk/>
            <pc:sldMk cId="1638976576" sldId="423"/>
            <ac:spMk id="7" creationId="{94CFBE59-1568-3025-B099-61346855F41B}"/>
          </ac:spMkLst>
        </pc:spChg>
      </pc:sldChg>
      <pc:sldChg chg="modSp mod">
        <pc:chgData name="Antony John Nicol (School of Engineering and Computing)" userId="8aaafd19-c2aa-438c-8ef6-3a7bab97949a" providerId="ADAL" clId="{07BC4F93-2025-4241-BA83-8A4D5FE9DDD6}" dt="2026-02-01T22:50:36.528" v="1254" actId="790"/>
        <pc:sldMkLst>
          <pc:docMk/>
          <pc:sldMk cId="755335943" sldId="440"/>
        </pc:sldMkLst>
        <pc:spChg chg="mod">
          <ac:chgData name="Antony John Nicol (School of Engineering and Computing)" userId="8aaafd19-c2aa-438c-8ef6-3a7bab97949a" providerId="ADAL" clId="{07BC4F93-2025-4241-BA83-8A4D5FE9DDD6}" dt="2026-02-01T22:50:36.528" v="1254" actId="790"/>
          <ac:spMkLst>
            <pc:docMk/>
            <pc:sldMk cId="755335943" sldId="440"/>
            <ac:spMk id="2" creationId="{0E92AC43-00FC-412F-955C-607A3EB3E9EA}"/>
          </ac:spMkLst>
        </pc:spChg>
        <pc:spChg chg="mod">
          <ac:chgData name="Antony John Nicol (School of Engineering and Computing)" userId="8aaafd19-c2aa-438c-8ef6-3a7bab97949a" providerId="ADAL" clId="{07BC4F93-2025-4241-BA83-8A4D5FE9DDD6}" dt="2026-02-01T22:50:36.528" v="1254" actId="790"/>
          <ac:spMkLst>
            <pc:docMk/>
            <pc:sldMk cId="755335943" sldId="440"/>
            <ac:spMk id="3" creationId="{613465AB-5664-4AB1-AE0B-83766DBDEC46}"/>
          </ac:spMkLst>
        </pc:spChg>
        <pc:spChg chg="mod">
          <ac:chgData name="Antony John Nicol (School of Engineering and Computing)" userId="8aaafd19-c2aa-438c-8ef6-3a7bab97949a" providerId="ADAL" clId="{07BC4F93-2025-4241-BA83-8A4D5FE9DDD6}" dt="2026-02-01T22:50:36.528" v="1254" actId="790"/>
          <ac:spMkLst>
            <pc:docMk/>
            <pc:sldMk cId="755335943" sldId="440"/>
            <ac:spMk id="4" creationId="{10817709-7E1D-4350-94B6-D3A711AF0C5D}"/>
          </ac:spMkLst>
        </pc:spChg>
      </pc:sldChg>
      <pc:sldChg chg="modSp mod">
        <pc:chgData name="Antony John Nicol (School of Engineering and Computing)" userId="8aaafd19-c2aa-438c-8ef6-3a7bab97949a" providerId="ADAL" clId="{07BC4F93-2025-4241-BA83-8A4D5FE9DDD6}" dt="2026-02-01T22:50:36.528" v="1254" actId="790"/>
        <pc:sldMkLst>
          <pc:docMk/>
          <pc:sldMk cId="2033700551" sldId="441"/>
        </pc:sldMkLst>
        <pc:spChg chg="mod">
          <ac:chgData name="Antony John Nicol (School of Engineering and Computing)" userId="8aaafd19-c2aa-438c-8ef6-3a7bab97949a" providerId="ADAL" clId="{07BC4F93-2025-4241-BA83-8A4D5FE9DDD6}" dt="2026-02-01T22:50:36.528" v="1254" actId="790"/>
          <ac:spMkLst>
            <pc:docMk/>
            <pc:sldMk cId="2033700551" sldId="441"/>
            <ac:spMk id="2" creationId="{1B8B8561-8658-4022-89DE-2F90A240FB0D}"/>
          </ac:spMkLst>
        </pc:spChg>
        <pc:spChg chg="mod">
          <ac:chgData name="Antony John Nicol (School of Engineering and Computing)" userId="8aaafd19-c2aa-438c-8ef6-3a7bab97949a" providerId="ADAL" clId="{07BC4F93-2025-4241-BA83-8A4D5FE9DDD6}" dt="2026-02-01T22:50:36.528" v="1254" actId="790"/>
          <ac:spMkLst>
            <pc:docMk/>
            <pc:sldMk cId="2033700551" sldId="441"/>
            <ac:spMk id="3" creationId="{EB033319-6296-4291-A281-AD86C815B549}"/>
          </ac:spMkLst>
        </pc:spChg>
        <pc:spChg chg="mod">
          <ac:chgData name="Antony John Nicol (School of Engineering and Computing)" userId="8aaafd19-c2aa-438c-8ef6-3a7bab97949a" providerId="ADAL" clId="{07BC4F93-2025-4241-BA83-8A4D5FE9DDD6}" dt="2026-02-01T22:50:36.528" v="1254" actId="790"/>
          <ac:spMkLst>
            <pc:docMk/>
            <pc:sldMk cId="2033700551" sldId="441"/>
            <ac:spMk id="4" creationId="{558F71BF-79CD-4250-BD8B-9BB2979170BC}"/>
          </ac:spMkLst>
        </pc:spChg>
      </pc:sldChg>
      <pc:sldChg chg="modSp mod">
        <pc:chgData name="Antony John Nicol (School of Engineering and Computing)" userId="8aaafd19-c2aa-438c-8ef6-3a7bab97949a" providerId="ADAL" clId="{07BC4F93-2025-4241-BA83-8A4D5FE9DDD6}" dt="2026-02-01T22:50:36.528" v="1254" actId="790"/>
        <pc:sldMkLst>
          <pc:docMk/>
          <pc:sldMk cId="1745166773" sldId="442"/>
        </pc:sldMkLst>
        <pc:spChg chg="mod">
          <ac:chgData name="Antony John Nicol (School of Engineering and Computing)" userId="8aaafd19-c2aa-438c-8ef6-3a7bab97949a" providerId="ADAL" clId="{07BC4F93-2025-4241-BA83-8A4D5FE9DDD6}" dt="2026-02-01T22:50:36.528" v="1254" actId="790"/>
          <ac:spMkLst>
            <pc:docMk/>
            <pc:sldMk cId="1745166773" sldId="442"/>
            <ac:spMk id="2" creationId="{C5510B16-2B14-4149-BDFB-F9536B4F42A5}"/>
          </ac:spMkLst>
        </pc:spChg>
        <pc:spChg chg="mod">
          <ac:chgData name="Antony John Nicol (School of Engineering and Computing)" userId="8aaafd19-c2aa-438c-8ef6-3a7bab97949a" providerId="ADAL" clId="{07BC4F93-2025-4241-BA83-8A4D5FE9DDD6}" dt="2026-02-01T22:50:36.528" v="1254" actId="790"/>
          <ac:spMkLst>
            <pc:docMk/>
            <pc:sldMk cId="1745166773" sldId="442"/>
            <ac:spMk id="3" creationId="{614522DE-0884-4264-A6FD-12736C00445B}"/>
          </ac:spMkLst>
        </pc:spChg>
        <pc:spChg chg="mod">
          <ac:chgData name="Antony John Nicol (School of Engineering and Computing)" userId="8aaafd19-c2aa-438c-8ef6-3a7bab97949a" providerId="ADAL" clId="{07BC4F93-2025-4241-BA83-8A4D5FE9DDD6}" dt="2026-02-01T22:50:36.528" v="1254" actId="790"/>
          <ac:spMkLst>
            <pc:docMk/>
            <pc:sldMk cId="1745166773" sldId="442"/>
            <ac:spMk id="4" creationId="{3AC65C8B-A9A8-43B1-95B5-5C59B1D8377A}"/>
          </ac:spMkLst>
        </pc:spChg>
      </pc:sldChg>
      <pc:sldChg chg="modSp mod">
        <pc:chgData name="Antony John Nicol (School of Engineering and Computing)" userId="8aaafd19-c2aa-438c-8ef6-3a7bab97949a" providerId="ADAL" clId="{07BC4F93-2025-4241-BA83-8A4D5FE9DDD6}" dt="2026-02-01T22:50:36.528" v="1254" actId="790"/>
        <pc:sldMkLst>
          <pc:docMk/>
          <pc:sldMk cId="3366569579" sldId="445"/>
        </pc:sldMkLst>
        <pc:spChg chg="mod">
          <ac:chgData name="Antony John Nicol (School of Engineering and Computing)" userId="8aaafd19-c2aa-438c-8ef6-3a7bab97949a" providerId="ADAL" clId="{07BC4F93-2025-4241-BA83-8A4D5FE9DDD6}" dt="2026-02-01T22:50:36.528" v="1254" actId="790"/>
          <ac:spMkLst>
            <pc:docMk/>
            <pc:sldMk cId="3366569579" sldId="445"/>
            <ac:spMk id="2" creationId="{A09A1D86-6D50-47E1-B10D-18BA2BF92C48}"/>
          </ac:spMkLst>
        </pc:spChg>
      </pc:sldChg>
      <pc:sldChg chg="modSp mod">
        <pc:chgData name="Antony John Nicol (School of Engineering and Computing)" userId="8aaafd19-c2aa-438c-8ef6-3a7bab97949a" providerId="ADAL" clId="{07BC4F93-2025-4241-BA83-8A4D5FE9DDD6}" dt="2026-02-01T22:50:36.528" v="1254" actId="790"/>
        <pc:sldMkLst>
          <pc:docMk/>
          <pc:sldMk cId="3368039883" sldId="447"/>
        </pc:sldMkLst>
        <pc:spChg chg="mod">
          <ac:chgData name="Antony John Nicol (School of Engineering and Computing)" userId="8aaafd19-c2aa-438c-8ef6-3a7bab97949a" providerId="ADAL" clId="{07BC4F93-2025-4241-BA83-8A4D5FE9DDD6}" dt="2026-02-01T22:50:36.528" v="1254" actId="790"/>
          <ac:spMkLst>
            <pc:docMk/>
            <pc:sldMk cId="3368039883" sldId="447"/>
            <ac:spMk id="2" creationId="{40A21D98-F7A0-4D34-87F0-4F22F4CFA17D}"/>
          </ac:spMkLst>
        </pc:spChg>
        <pc:spChg chg="mod">
          <ac:chgData name="Antony John Nicol (School of Engineering and Computing)" userId="8aaafd19-c2aa-438c-8ef6-3a7bab97949a" providerId="ADAL" clId="{07BC4F93-2025-4241-BA83-8A4D5FE9DDD6}" dt="2026-02-01T22:50:36.528" v="1254" actId="790"/>
          <ac:spMkLst>
            <pc:docMk/>
            <pc:sldMk cId="3368039883" sldId="447"/>
            <ac:spMk id="3" creationId="{19C4B3FF-15C0-4DEF-AF29-0504D1836030}"/>
          </ac:spMkLst>
        </pc:spChg>
        <pc:spChg chg="mod">
          <ac:chgData name="Antony John Nicol (School of Engineering and Computing)" userId="8aaafd19-c2aa-438c-8ef6-3a7bab97949a" providerId="ADAL" clId="{07BC4F93-2025-4241-BA83-8A4D5FE9DDD6}" dt="2026-02-01T22:50:36.528" v="1254" actId="790"/>
          <ac:spMkLst>
            <pc:docMk/>
            <pc:sldMk cId="3368039883" sldId="447"/>
            <ac:spMk id="4" creationId="{9A563A7A-513A-4CB7-B307-558CB6813923}"/>
          </ac:spMkLst>
        </pc:spChg>
      </pc:sldChg>
      <pc:sldChg chg="modSp mod">
        <pc:chgData name="Antony John Nicol (School of Engineering and Computing)" userId="8aaafd19-c2aa-438c-8ef6-3a7bab97949a" providerId="ADAL" clId="{07BC4F93-2025-4241-BA83-8A4D5FE9DDD6}" dt="2026-02-01T22:50:36.528" v="1254" actId="790"/>
        <pc:sldMkLst>
          <pc:docMk/>
          <pc:sldMk cId="3406043431" sldId="448"/>
        </pc:sldMkLst>
        <pc:spChg chg="mod">
          <ac:chgData name="Antony John Nicol (School of Engineering and Computing)" userId="8aaafd19-c2aa-438c-8ef6-3a7bab97949a" providerId="ADAL" clId="{07BC4F93-2025-4241-BA83-8A4D5FE9DDD6}" dt="2026-02-01T22:50:36.528" v="1254" actId="790"/>
          <ac:spMkLst>
            <pc:docMk/>
            <pc:sldMk cId="3406043431" sldId="448"/>
            <ac:spMk id="3" creationId="{4E132714-971A-4616-8656-71640FCB57E9}"/>
          </ac:spMkLst>
        </pc:spChg>
        <pc:spChg chg="mod">
          <ac:chgData name="Antony John Nicol (School of Engineering and Computing)" userId="8aaafd19-c2aa-438c-8ef6-3a7bab97949a" providerId="ADAL" clId="{07BC4F93-2025-4241-BA83-8A4D5FE9DDD6}" dt="2026-02-01T22:50:36.528" v="1254" actId="790"/>
          <ac:spMkLst>
            <pc:docMk/>
            <pc:sldMk cId="3406043431" sldId="448"/>
            <ac:spMk id="4" creationId="{E7EA8A72-C577-4A64-8177-37093E8C368A}"/>
          </ac:spMkLst>
        </pc:spChg>
        <pc:spChg chg="mod">
          <ac:chgData name="Antony John Nicol (School of Engineering and Computing)" userId="8aaafd19-c2aa-438c-8ef6-3a7bab97949a" providerId="ADAL" clId="{07BC4F93-2025-4241-BA83-8A4D5FE9DDD6}" dt="2026-02-01T22:50:36.528" v="1254" actId="790"/>
          <ac:spMkLst>
            <pc:docMk/>
            <pc:sldMk cId="3406043431" sldId="448"/>
            <ac:spMk id="8" creationId="{57B69220-A340-7CFD-C51E-FDC0A628E4F8}"/>
          </ac:spMkLst>
        </pc:spChg>
      </pc:sldChg>
      <pc:sldChg chg="modSp mod">
        <pc:chgData name="Antony John Nicol (School of Engineering and Computing)" userId="8aaafd19-c2aa-438c-8ef6-3a7bab97949a" providerId="ADAL" clId="{07BC4F93-2025-4241-BA83-8A4D5FE9DDD6}" dt="2026-02-01T22:50:36.528" v="1254" actId="790"/>
        <pc:sldMkLst>
          <pc:docMk/>
          <pc:sldMk cId="2412390338" sldId="455"/>
        </pc:sldMkLst>
        <pc:spChg chg="mod">
          <ac:chgData name="Antony John Nicol (School of Engineering and Computing)" userId="8aaafd19-c2aa-438c-8ef6-3a7bab97949a" providerId="ADAL" clId="{07BC4F93-2025-4241-BA83-8A4D5FE9DDD6}" dt="2026-02-01T22:50:36.528" v="1254" actId="790"/>
          <ac:spMkLst>
            <pc:docMk/>
            <pc:sldMk cId="2412390338" sldId="455"/>
            <ac:spMk id="2" creationId="{0190BFE7-F957-46EB-843C-D4A9F4AA6092}"/>
          </ac:spMkLst>
        </pc:spChg>
        <pc:spChg chg="mod">
          <ac:chgData name="Antony John Nicol (School of Engineering and Computing)" userId="8aaafd19-c2aa-438c-8ef6-3a7bab97949a" providerId="ADAL" clId="{07BC4F93-2025-4241-BA83-8A4D5FE9DDD6}" dt="2026-02-01T22:50:36.528" v="1254" actId="790"/>
          <ac:spMkLst>
            <pc:docMk/>
            <pc:sldMk cId="2412390338" sldId="455"/>
            <ac:spMk id="3" creationId="{72561B78-6F41-4309-B953-8E1A78FDD5BD}"/>
          </ac:spMkLst>
        </pc:spChg>
        <pc:spChg chg="mod">
          <ac:chgData name="Antony John Nicol (School of Engineering and Computing)" userId="8aaafd19-c2aa-438c-8ef6-3a7bab97949a" providerId="ADAL" clId="{07BC4F93-2025-4241-BA83-8A4D5FE9DDD6}" dt="2026-02-01T22:50:36.528" v="1254" actId="790"/>
          <ac:spMkLst>
            <pc:docMk/>
            <pc:sldMk cId="2412390338" sldId="455"/>
            <ac:spMk id="4" creationId="{684772E3-69C9-4F8C-AA39-D5A1246682F6}"/>
          </ac:spMkLst>
        </pc:spChg>
      </pc:sldChg>
      <pc:sldChg chg="modSp mod">
        <pc:chgData name="Antony John Nicol (School of Engineering and Computing)" userId="8aaafd19-c2aa-438c-8ef6-3a7bab97949a" providerId="ADAL" clId="{07BC4F93-2025-4241-BA83-8A4D5FE9DDD6}" dt="2026-02-01T22:50:36.528" v="1254" actId="790"/>
        <pc:sldMkLst>
          <pc:docMk/>
          <pc:sldMk cId="837449157" sldId="461"/>
        </pc:sldMkLst>
        <pc:spChg chg="mod">
          <ac:chgData name="Antony John Nicol (School of Engineering and Computing)" userId="8aaafd19-c2aa-438c-8ef6-3a7bab97949a" providerId="ADAL" clId="{07BC4F93-2025-4241-BA83-8A4D5FE9DDD6}" dt="2026-02-01T22:50:36.528" v="1254" actId="790"/>
          <ac:spMkLst>
            <pc:docMk/>
            <pc:sldMk cId="837449157" sldId="461"/>
            <ac:spMk id="2" creationId="{A1CE29B5-3438-4A5A-8FAA-51F1B4D171F7}"/>
          </ac:spMkLst>
        </pc:spChg>
        <pc:spChg chg="mod">
          <ac:chgData name="Antony John Nicol (School of Engineering and Computing)" userId="8aaafd19-c2aa-438c-8ef6-3a7bab97949a" providerId="ADAL" clId="{07BC4F93-2025-4241-BA83-8A4D5FE9DDD6}" dt="2026-02-01T22:50:36.528" v="1254" actId="790"/>
          <ac:spMkLst>
            <pc:docMk/>
            <pc:sldMk cId="837449157" sldId="461"/>
            <ac:spMk id="3" creationId="{83D5B3DA-4C8A-4F18-9980-09BE4AEBDDDE}"/>
          </ac:spMkLst>
        </pc:spChg>
        <pc:spChg chg="mod">
          <ac:chgData name="Antony John Nicol (School of Engineering and Computing)" userId="8aaafd19-c2aa-438c-8ef6-3a7bab97949a" providerId="ADAL" clId="{07BC4F93-2025-4241-BA83-8A4D5FE9DDD6}" dt="2026-02-01T22:50:36.528" v="1254" actId="790"/>
          <ac:spMkLst>
            <pc:docMk/>
            <pc:sldMk cId="837449157" sldId="461"/>
            <ac:spMk id="4" creationId="{7F43B461-FC7E-440D-AEAD-D1B8F5D75C7F}"/>
          </ac:spMkLst>
        </pc:spChg>
        <pc:spChg chg="mod">
          <ac:chgData name="Antony John Nicol (School of Engineering and Computing)" userId="8aaafd19-c2aa-438c-8ef6-3a7bab97949a" providerId="ADAL" clId="{07BC4F93-2025-4241-BA83-8A4D5FE9DDD6}" dt="2026-02-01T22:50:36.528" v="1254" actId="790"/>
          <ac:spMkLst>
            <pc:docMk/>
            <pc:sldMk cId="837449157" sldId="461"/>
            <ac:spMk id="7" creationId="{889A421D-DF61-FE56-F0DD-8389C8D9E8E9}"/>
          </ac:spMkLst>
        </pc:spChg>
      </pc:sldChg>
      <pc:sldChg chg="modSp mod">
        <pc:chgData name="Antony John Nicol (School of Engineering and Computing)" userId="8aaafd19-c2aa-438c-8ef6-3a7bab97949a" providerId="ADAL" clId="{07BC4F93-2025-4241-BA83-8A4D5FE9DDD6}" dt="2026-02-01T22:50:36.528" v="1254" actId="790"/>
        <pc:sldMkLst>
          <pc:docMk/>
          <pc:sldMk cId="210939306" sldId="463"/>
        </pc:sldMkLst>
        <pc:spChg chg="mod">
          <ac:chgData name="Antony John Nicol (School of Engineering and Computing)" userId="8aaafd19-c2aa-438c-8ef6-3a7bab97949a" providerId="ADAL" clId="{07BC4F93-2025-4241-BA83-8A4D5FE9DDD6}" dt="2026-02-01T22:50:36.528" v="1254" actId="790"/>
          <ac:spMkLst>
            <pc:docMk/>
            <pc:sldMk cId="210939306" sldId="463"/>
            <ac:spMk id="2" creationId="{CA666654-592F-4AD9-9638-BD11F31D8226}"/>
          </ac:spMkLst>
        </pc:spChg>
      </pc:sldChg>
      <pc:sldChg chg="modSp mod">
        <pc:chgData name="Antony John Nicol (School of Engineering and Computing)" userId="8aaafd19-c2aa-438c-8ef6-3a7bab97949a" providerId="ADAL" clId="{07BC4F93-2025-4241-BA83-8A4D5FE9DDD6}" dt="2026-02-01T22:50:36.528" v="1254" actId="790"/>
        <pc:sldMkLst>
          <pc:docMk/>
          <pc:sldMk cId="301047705" sldId="464"/>
        </pc:sldMkLst>
        <pc:spChg chg="mod">
          <ac:chgData name="Antony John Nicol (School of Engineering and Computing)" userId="8aaafd19-c2aa-438c-8ef6-3a7bab97949a" providerId="ADAL" clId="{07BC4F93-2025-4241-BA83-8A4D5FE9DDD6}" dt="2026-02-01T22:50:36.528" v="1254" actId="790"/>
          <ac:spMkLst>
            <pc:docMk/>
            <pc:sldMk cId="301047705" sldId="464"/>
            <ac:spMk id="2" creationId="{17781EC2-763F-436C-995B-042C624DB385}"/>
          </ac:spMkLst>
        </pc:spChg>
        <pc:spChg chg="mod">
          <ac:chgData name="Antony John Nicol (School of Engineering and Computing)" userId="8aaafd19-c2aa-438c-8ef6-3a7bab97949a" providerId="ADAL" clId="{07BC4F93-2025-4241-BA83-8A4D5FE9DDD6}" dt="2026-02-01T22:50:36.528" v="1254" actId="790"/>
          <ac:spMkLst>
            <pc:docMk/>
            <pc:sldMk cId="301047705" sldId="464"/>
            <ac:spMk id="3" creationId="{56A03388-36C3-4FB8-B094-1C556C2C9132}"/>
          </ac:spMkLst>
        </pc:spChg>
        <pc:spChg chg="mod">
          <ac:chgData name="Antony John Nicol (School of Engineering and Computing)" userId="8aaafd19-c2aa-438c-8ef6-3a7bab97949a" providerId="ADAL" clId="{07BC4F93-2025-4241-BA83-8A4D5FE9DDD6}" dt="2026-02-01T22:50:36.528" v="1254" actId="790"/>
          <ac:spMkLst>
            <pc:docMk/>
            <pc:sldMk cId="301047705" sldId="464"/>
            <ac:spMk id="4" creationId="{C8902DCF-A502-4C6E-9850-71795ECFE623}"/>
          </ac:spMkLst>
        </pc:spChg>
        <pc:spChg chg="mod">
          <ac:chgData name="Antony John Nicol (School of Engineering and Computing)" userId="8aaafd19-c2aa-438c-8ef6-3a7bab97949a" providerId="ADAL" clId="{07BC4F93-2025-4241-BA83-8A4D5FE9DDD6}" dt="2026-02-01T22:50:36.528" v="1254" actId="790"/>
          <ac:spMkLst>
            <pc:docMk/>
            <pc:sldMk cId="301047705" sldId="464"/>
            <ac:spMk id="6" creationId="{D15573E2-DB01-70FF-A725-69E39B0A9964}"/>
          </ac:spMkLst>
        </pc:spChg>
        <pc:spChg chg="mod">
          <ac:chgData name="Antony John Nicol (School of Engineering and Computing)" userId="8aaafd19-c2aa-438c-8ef6-3a7bab97949a" providerId="ADAL" clId="{07BC4F93-2025-4241-BA83-8A4D5FE9DDD6}" dt="2026-02-01T22:50:36.528" v="1254" actId="790"/>
          <ac:spMkLst>
            <pc:docMk/>
            <pc:sldMk cId="301047705" sldId="464"/>
            <ac:spMk id="7" creationId="{6E84E976-10C4-9929-2F50-FEEFDC772120}"/>
          </ac:spMkLst>
        </pc:spChg>
      </pc:sldChg>
      <pc:sldChg chg="modSp mod">
        <pc:chgData name="Antony John Nicol (School of Engineering and Computing)" userId="8aaafd19-c2aa-438c-8ef6-3a7bab97949a" providerId="ADAL" clId="{07BC4F93-2025-4241-BA83-8A4D5FE9DDD6}" dt="2026-02-01T22:50:36.528" v="1254" actId="790"/>
        <pc:sldMkLst>
          <pc:docMk/>
          <pc:sldMk cId="3257700920" sldId="469"/>
        </pc:sldMkLst>
        <pc:spChg chg="mod">
          <ac:chgData name="Antony John Nicol (School of Engineering and Computing)" userId="8aaafd19-c2aa-438c-8ef6-3a7bab97949a" providerId="ADAL" clId="{07BC4F93-2025-4241-BA83-8A4D5FE9DDD6}" dt="2026-02-01T22:50:36.528" v="1254" actId="790"/>
          <ac:spMkLst>
            <pc:docMk/>
            <pc:sldMk cId="3257700920" sldId="469"/>
            <ac:spMk id="2" creationId="{BE67EC93-7ABD-4896-86CE-C13FCE3D1BD9}"/>
          </ac:spMkLst>
        </pc:spChg>
      </pc:sldChg>
      <pc:sldChg chg="modSp mod">
        <pc:chgData name="Antony John Nicol (School of Engineering and Computing)" userId="8aaafd19-c2aa-438c-8ef6-3a7bab97949a" providerId="ADAL" clId="{07BC4F93-2025-4241-BA83-8A4D5FE9DDD6}" dt="2026-02-01T22:50:36.528" v="1254" actId="790"/>
        <pc:sldMkLst>
          <pc:docMk/>
          <pc:sldMk cId="476644751" sldId="472"/>
        </pc:sldMkLst>
        <pc:spChg chg="mod">
          <ac:chgData name="Antony John Nicol (School of Engineering and Computing)" userId="8aaafd19-c2aa-438c-8ef6-3a7bab97949a" providerId="ADAL" clId="{07BC4F93-2025-4241-BA83-8A4D5FE9DDD6}" dt="2026-02-01T22:50:36.528" v="1254" actId="790"/>
          <ac:spMkLst>
            <pc:docMk/>
            <pc:sldMk cId="476644751" sldId="472"/>
            <ac:spMk id="2" creationId="{D8BFD8C2-6CB4-4F2F-A81C-C0666E7F73FB}"/>
          </ac:spMkLst>
        </pc:spChg>
      </pc:sldChg>
      <pc:sldChg chg="modSp mod">
        <pc:chgData name="Antony John Nicol (School of Engineering and Computing)" userId="8aaafd19-c2aa-438c-8ef6-3a7bab97949a" providerId="ADAL" clId="{07BC4F93-2025-4241-BA83-8A4D5FE9DDD6}" dt="2026-02-01T22:50:36.528" v="1254" actId="790"/>
        <pc:sldMkLst>
          <pc:docMk/>
          <pc:sldMk cId="1405476871" sldId="473"/>
        </pc:sldMkLst>
        <pc:spChg chg="mod">
          <ac:chgData name="Antony John Nicol (School of Engineering and Computing)" userId="8aaafd19-c2aa-438c-8ef6-3a7bab97949a" providerId="ADAL" clId="{07BC4F93-2025-4241-BA83-8A4D5FE9DDD6}" dt="2026-02-01T22:50:36.528" v="1254" actId="790"/>
          <ac:spMkLst>
            <pc:docMk/>
            <pc:sldMk cId="1405476871" sldId="473"/>
            <ac:spMk id="2" creationId="{3B1C6EEC-EE58-4DE1-88DA-1554A60DEA24}"/>
          </ac:spMkLst>
        </pc:spChg>
        <pc:spChg chg="mod">
          <ac:chgData name="Antony John Nicol (School of Engineering and Computing)" userId="8aaafd19-c2aa-438c-8ef6-3a7bab97949a" providerId="ADAL" clId="{07BC4F93-2025-4241-BA83-8A4D5FE9DDD6}" dt="2026-02-01T22:50:36.528" v="1254" actId="790"/>
          <ac:spMkLst>
            <pc:docMk/>
            <pc:sldMk cId="1405476871" sldId="473"/>
            <ac:spMk id="3" creationId="{050CDA74-18B7-49EB-BE23-803475893BA7}"/>
          </ac:spMkLst>
        </pc:spChg>
        <pc:spChg chg="mod">
          <ac:chgData name="Antony John Nicol (School of Engineering and Computing)" userId="8aaafd19-c2aa-438c-8ef6-3a7bab97949a" providerId="ADAL" clId="{07BC4F93-2025-4241-BA83-8A4D5FE9DDD6}" dt="2026-02-01T22:50:36.528" v="1254" actId="790"/>
          <ac:spMkLst>
            <pc:docMk/>
            <pc:sldMk cId="1405476871" sldId="473"/>
            <ac:spMk id="4" creationId="{E1BDECDC-C667-4341-973C-43D0D32A053F}"/>
          </ac:spMkLst>
        </pc:spChg>
      </pc:sldChg>
      <pc:sldChg chg="modSp mod">
        <pc:chgData name="Antony John Nicol (School of Engineering and Computing)" userId="8aaafd19-c2aa-438c-8ef6-3a7bab97949a" providerId="ADAL" clId="{07BC4F93-2025-4241-BA83-8A4D5FE9DDD6}" dt="2026-02-01T22:50:36.528" v="1254" actId="790"/>
        <pc:sldMkLst>
          <pc:docMk/>
          <pc:sldMk cId="2735122572" sldId="474"/>
        </pc:sldMkLst>
        <pc:spChg chg="mod">
          <ac:chgData name="Antony John Nicol (School of Engineering and Computing)" userId="8aaafd19-c2aa-438c-8ef6-3a7bab97949a" providerId="ADAL" clId="{07BC4F93-2025-4241-BA83-8A4D5FE9DDD6}" dt="2026-02-01T22:50:36.528" v="1254" actId="790"/>
          <ac:spMkLst>
            <pc:docMk/>
            <pc:sldMk cId="2735122572" sldId="474"/>
            <ac:spMk id="2" creationId="{08D50C83-0AA8-49B3-857E-0639F05CBBC3}"/>
          </ac:spMkLst>
        </pc:spChg>
        <pc:spChg chg="mod">
          <ac:chgData name="Antony John Nicol (School of Engineering and Computing)" userId="8aaafd19-c2aa-438c-8ef6-3a7bab97949a" providerId="ADAL" clId="{07BC4F93-2025-4241-BA83-8A4D5FE9DDD6}" dt="2026-02-01T22:50:36.528" v="1254" actId="790"/>
          <ac:spMkLst>
            <pc:docMk/>
            <pc:sldMk cId="2735122572" sldId="474"/>
            <ac:spMk id="3" creationId="{A1ACD9F3-74DB-4226-BEE3-95739E62EB94}"/>
          </ac:spMkLst>
        </pc:spChg>
        <pc:spChg chg="mod">
          <ac:chgData name="Antony John Nicol (School of Engineering and Computing)" userId="8aaafd19-c2aa-438c-8ef6-3a7bab97949a" providerId="ADAL" clId="{07BC4F93-2025-4241-BA83-8A4D5FE9DDD6}" dt="2026-02-01T22:50:36.528" v="1254" actId="790"/>
          <ac:spMkLst>
            <pc:docMk/>
            <pc:sldMk cId="2735122572" sldId="474"/>
            <ac:spMk id="4" creationId="{56212D69-B5CA-43A3-AAF3-575682DB8DFB}"/>
          </ac:spMkLst>
        </pc:spChg>
      </pc:sldChg>
      <pc:sldChg chg="modSp mod">
        <pc:chgData name="Antony John Nicol (School of Engineering and Computing)" userId="8aaafd19-c2aa-438c-8ef6-3a7bab97949a" providerId="ADAL" clId="{07BC4F93-2025-4241-BA83-8A4D5FE9DDD6}" dt="2026-02-01T22:50:36.528" v="1254" actId="790"/>
        <pc:sldMkLst>
          <pc:docMk/>
          <pc:sldMk cId="3261635280" sldId="475"/>
        </pc:sldMkLst>
        <pc:spChg chg="mod">
          <ac:chgData name="Antony John Nicol (School of Engineering and Computing)" userId="8aaafd19-c2aa-438c-8ef6-3a7bab97949a" providerId="ADAL" clId="{07BC4F93-2025-4241-BA83-8A4D5FE9DDD6}" dt="2026-02-01T22:50:36.528" v="1254" actId="790"/>
          <ac:spMkLst>
            <pc:docMk/>
            <pc:sldMk cId="3261635280" sldId="475"/>
            <ac:spMk id="2" creationId="{1D9F952F-1EFE-4143-88B0-426C824F833B}"/>
          </ac:spMkLst>
        </pc:spChg>
        <pc:spChg chg="mod">
          <ac:chgData name="Antony John Nicol (School of Engineering and Computing)" userId="8aaafd19-c2aa-438c-8ef6-3a7bab97949a" providerId="ADAL" clId="{07BC4F93-2025-4241-BA83-8A4D5FE9DDD6}" dt="2026-02-01T22:50:36.528" v="1254" actId="790"/>
          <ac:spMkLst>
            <pc:docMk/>
            <pc:sldMk cId="3261635280" sldId="475"/>
            <ac:spMk id="3" creationId="{00629ABC-4C9D-4E2B-8CF1-9E7C1156AFC0}"/>
          </ac:spMkLst>
        </pc:spChg>
        <pc:spChg chg="mod">
          <ac:chgData name="Antony John Nicol (School of Engineering and Computing)" userId="8aaafd19-c2aa-438c-8ef6-3a7bab97949a" providerId="ADAL" clId="{07BC4F93-2025-4241-BA83-8A4D5FE9DDD6}" dt="2026-02-01T22:50:36.528" v="1254" actId="790"/>
          <ac:spMkLst>
            <pc:docMk/>
            <pc:sldMk cId="3261635280" sldId="475"/>
            <ac:spMk id="4" creationId="{1F9276FB-B54F-43A5-AC8D-FA1C6921D7A2}"/>
          </ac:spMkLst>
        </pc:spChg>
      </pc:sldChg>
      <pc:sldChg chg="modSp mod">
        <pc:chgData name="Antony John Nicol (School of Engineering and Computing)" userId="8aaafd19-c2aa-438c-8ef6-3a7bab97949a" providerId="ADAL" clId="{07BC4F93-2025-4241-BA83-8A4D5FE9DDD6}" dt="2026-02-01T22:50:36.528" v="1254" actId="790"/>
        <pc:sldMkLst>
          <pc:docMk/>
          <pc:sldMk cId="257919582" sldId="476"/>
        </pc:sldMkLst>
        <pc:spChg chg="mod">
          <ac:chgData name="Antony John Nicol (School of Engineering and Computing)" userId="8aaafd19-c2aa-438c-8ef6-3a7bab97949a" providerId="ADAL" clId="{07BC4F93-2025-4241-BA83-8A4D5FE9DDD6}" dt="2026-02-01T22:50:36.528" v="1254" actId="790"/>
          <ac:spMkLst>
            <pc:docMk/>
            <pc:sldMk cId="257919582" sldId="476"/>
            <ac:spMk id="2" creationId="{D340A1FA-F5CD-455E-BBF7-5F7C9FF4753D}"/>
          </ac:spMkLst>
        </pc:spChg>
        <pc:spChg chg="mod">
          <ac:chgData name="Antony John Nicol (School of Engineering and Computing)" userId="8aaafd19-c2aa-438c-8ef6-3a7bab97949a" providerId="ADAL" clId="{07BC4F93-2025-4241-BA83-8A4D5FE9DDD6}" dt="2026-02-01T22:50:36.528" v="1254" actId="790"/>
          <ac:spMkLst>
            <pc:docMk/>
            <pc:sldMk cId="257919582" sldId="476"/>
            <ac:spMk id="3" creationId="{E5590C2E-C2FB-4B33-AA34-A29E1D32E03B}"/>
          </ac:spMkLst>
        </pc:spChg>
        <pc:spChg chg="mod">
          <ac:chgData name="Antony John Nicol (School of Engineering and Computing)" userId="8aaafd19-c2aa-438c-8ef6-3a7bab97949a" providerId="ADAL" clId="{07BC4F93-2025-4241-BA83-8A4D5FE9DDD6}" dt="2026-02-01T22:50:36.528" v="1254" actId="790"/>
          <ac:spMkLst>
            <pc:docMk/>
            <pc:sldMk cId="257919582" sldId="476"/>
            <ac:spMk id="4" creationId="{10BBDCA9-CE1A-4E99-9354-5F060E627A21}"/>
          </ac:spMkLst>
        </pc:spChg>
        <pc:spChg chg="mod">
          <ac:chgData name="Antony John Nicol (School of Engineering and Computing)" userId="8aaafd19-c2aa-438c-8ef6-3a7bab97949a" providerId="ADAL" clId="{07BC4F93-2025-4241-BA83-8A4D5FE9DDD6}" dt="2026-02-01T22:50:36.528" v="1254" actId="790"/>
          <ac:spMkLst>
            <pc:docMk/>
            <pc:sldMk cId="257919582" sldId="476"/>
            <ac:spMk id="6" creationId="{6B325E96-0534-BFAD-E35B-A55CAA0D7073}"/>
          </ac:spMkLst>
        </pc:spChg>
      </pc:sldChg>
      <pc:sldChg chg="modSp mod">
        <pc:chgData name="Antony John Nicol (School of Engineering and Computing)" userId="8aaafd19-c2aa-438c-8ef6-3a7bab97949a" providerId="ADAL" clId="{07BC4F93-2025-4241-BA83-8A4D5FE9DDD6}" dt="2026-02-01T22:50:36.528" v="1254" actId="790"/>
        <pc:sldMkLst>
          <pc:docMk/>
          <pc:sldMk cId="984799359" sldId="478"/>
        </pc:sldMkLst>
        <pc:spChg chg="mod">
          <ac:chgData name="Antony John Nicol (School of Engineering and Computing)" userId="8aaafd19-c2aa-438c-8ef6-3a7bab97949a" providerId="ADAL" clId="{07BC4F93-2025-4241-BA83-8A4D5FE9DDD6}" dt="2026-02-01T22:50:36.528" v="1254" actId="790"/>
          <ac:spMkLst>
            <pc:docMk/>
            <pc:sldMk cId="984799359" sldId="478"/>
            <ac:spMk id="2" creationId="{BC5D6A14-B7B9-005B-ACDC-64CFB932A609}"/>
          </ac:spMkLst>
        </pc:spChg>
      </pc:sldChg>
      <pc:sldChg chg="modSp mod">
        <pc:chgData name="Antony John Nicol (School of Engineering and Computing)" userId="8aaafd19-c2aa-438c-8ef6-3a7bab97949a" providerId="ADAL" clId="{07BC4F93-2025-4241-BA83-8A4D5FE9DDD6}" dt="2026-02-01T22:50:36.528" v="1254" actId="790"/>
        <pc:sldMkLst>
          <pc:docMk/>
          <pc:sldMk cId="1042036351" sldId="479"/>
        </pc:sldMkLst>
        <pc:spChg chg="mod">
          <ac:chgData name="Antony John Nicol (School of Engineering and Computing)" userId="8aaafd19-c2aa-438c-8ef6-3a7bab97949a" providerId="ADAL" clId="{07BC4F93-2025-4241-BA83-8A4D5FE9DDD6}" dt="2026-02-01T22:50:36.528" v="1254" actId="790"/>
          <ac:spMkLst>
            <pc:docMk/>
            <pc:sldMk cId="1042036351" sldId="479"/>
            <ac:spMk id="3" creationId="{861E29AF-8D17-36F3-A44D-ABF613C6A707}"/>
          </ac:spMkLst>
        </pc:spChg>
        <pc:spChg chg="mod">
          <ac:chgData name="Antony John Nicol (School of Engineering and Computing)" userId="8aaafd19-c2aa-438c-8ef6-3a7bab97949a" providerId="ADAL" clId="{07BC4F93-2025-4241-BA83-8A4D5FE9DDD6}" dt="2026-02-01T22:50:36.528" v="1254" actId="790"/>
          <ac:spMkLst>
            <pc:docMk/>
            <pc:sldMk cId="1042036351" sldId="479"/>
            <ac:spMk id="4" creationId="{15BDCC18-B566-0660-1ED3-426DBB3E3EFE}"/>
          </ac:spMkLst>
        </pc:spChg>
      </pc:sldChg>
      <pc:sldChg chg="modSp mod">
        <pc:chgData name="Antony John Nicol (School of Engineering and Computing)" userId="8aaafd19-c2aa-438c-8ef6-3a7bab97949a" providerId="ADAL" clId="{07BC4F93-2025-4241-BA83-8A4D5FE9DDD6}" dt="2026-02-01T22:50:36.528" v="1254" actId="790"/>
        <pc:sldMkLst>
          <pc:docMk/>
          <pc:sldMk cId="361199988" sldId="481"/>
        </pc:sldMkLst>
        <pc:spChg chg="mod">
          <ac:chgData name="Antony John Nicol (School of Engineering and Computing)" userId="8aaafd19-c2aa-438c-8ef6-3a7bab97949a" providerId="ADAL" clId="{07BC4F93-2025-4241-BA83-8A4D5FE9DDD6}" dt="2026-02-01T22:50:36.528" v="1254" actId="790"/>
          <ac:spMkLst>
            <pc:docMk/>
            <pc:sldMk cId="361199988" sldId="481"/>
            <ac:spMk id="2" creationId="{213EB6BD-AE3C-D3D8-0C51-640B0AF3CCC8}"/>
          </ac:spMkLst>
        </pc:spChg>
        <pc:spChg chg="mod">
          <ac:chgData name="Antony John Nicol (School of Engineering and Computing)" userId="8aaafd19-c2aa-438c-8ef6-3a7bab97949a" providerId="ADAL" clId="{07BC4F93-2025-4241-BA83-8A4D5FE9DDD6}" dt="2026-02-01T22:50:36.528" v="1254" actId="790"/>
          <ac:spMkLst>
            <pc:docMk/>
            <pc:sldMk cId="361199988" sldId="481"/>
            <ac:spMk id="4" creationId="{13B085A6-8DD3-5C0D-5658-4B7DB56FC3DB}"/>
          </ac:spMkLst>
        </pc:spChg>
        <pc:spChg chg="mod">
          <ac:chgData name="Antony John Nicol (School of Engineering and Computing)" userId="8aaafd19-c2aa-438c-8ef6-3a7bab97949a" providerId="ADAL" clId="{07BC4F93-2025-4241-BA83-8A4D5FE9DDD6}" dt="2026-02-01T22:50:36.528" v="1254" actId="790"/>
          <ac:spMkLst>
            <pc:docMk/>
            <pc:sldMk cId="361199988" sldId="481"/>
            <ac:spMk id="8" creationId="{8D305376-251D-40D1-9D81-5122B1100F9E}"/>
          </ac:spMkLst>
        </pc:spChg>
        <pc:spChg chg="mod">
          <ac:chgData name="Antony John Nicol (School of Engineering and Computing)" userId="8aaafd19-c2aa-438c-8ef6-3a7bab97949a" providerId="ADAL" clId="{07BC4F93-2025-4241-BA83-8A4D5FE9DDD6}" dt="2026-02-01T22:50:36.528" v="1254" actId="790"/>
          <ac:spMkLst>
            <pc:docMk/>
            <pc:sldMk cId="361199988" sldId="481"/>
            <ac:spMk id="9" creationId="{FE91D114-173C-4C3B-ACF4-1DD4B8A9DD3A}"/>
          </ac:spMkLst>
        </pc:spChg>
      </pc:sldChg>
      <pc:sldChg chg="modSp mod">
        <pc:chgData name="Antony John Nicol (School of Engineering and Computing)" userId="8aaafd19-c2aa-438c-8ef6-3a7bab97949a" providerId="ADAL" clId="{07BC4F93-2025-4241-BA83-8A4D5FE9DDD6}" dt="2026-02-01T22:50:36.528" v="1254" actId="790"/>
        <pc:sldMkLst>
          <pc:docMk/>
          <pc:sldMk cId="3027012209" sldId="482"/>
        </pc:sldMkLst>
        <pc:spChg chg="mod">
          <ac:chgData name="Antony John Nicol (School of Engineering and Computing)" userId="8aaafd19-c2aa-438c-8ef6-3a7bab97949a" providerId="ADAL" clId="{07BC4F93-2025-4241-BA83-8A4D5FE9DDD6}" dt="2026-02-01T22:50:36.528" v="1254" actId="790"/>
          <ac:spMkLst>
            <pc:docMk/>
            <pc:sldMk cId="3027012209" sldId="482"/>
            <ac:spMk id="4" creationId="{70FCA00B-AD33-B56A-9908-CCB15530BB46}"/>
          </ac:spMkLst>
        </pc:spChg>
        <pc:spChg chg="mod">
          <ac:chgData name="Antony John Nicol (School of Engineering and Computing)" userId="8aaafd19-c2aa-438c-8ef6-3a7bab97949a" providerId="ADAL" clId="{07BC4F93-2025-4241-BA83-8A4D5FE9DDD6}" dt="2026-02-01T22:50:36.528" v="1254" actId="790"/>
          <ac:spMkLst>
            <pc:docMk/>
            <pc:sldMk cId="3027012209" sldId="482"/>
            <ac:spMk id="6" creationId="{56DAB0D9-694B-4051-8F97-B4DDDBEA94D4}"/>
          </ac:spMkLst>
        </pc:spChg>
      </pc:sldChg>
      <pc:sldChg chg="modSp mod">
        <pc:chgData name="Antony John Nicol (School of Engineering and Computing)" userId="8aaafd19-c2aa-438c-8ef6-3a7bab97949a" providerId="ADAL" clId="{07BC4F93-2025-4241-BA83-8A4D5FE9DDD6}" dt="2026-02-01T22:50:36.528" v="1254" actId="790"/>
        <pc:sldMkLst>
          <pc:docMk/>
          <pc:sldMk cId="1682356509" sldId="484"/>
        </pc:sldMkLst>
        <pc:spChg chg="mod">
          <ac:chgData name="Antony John Nicol (School of Engineering and Computing)" userId="8aaafd19-c2aa-438c-8ef6-3a7bab97949a" providerId="ADAL" clId="{07BC4F93-2025-4241-BA83-8A4D5FE9DDD6}" dt="2026-02-01T22:50:36.528" v="1254" actId="790"/>
          <ac:spMkLst>
            <pc:docMk/>
            <pc:sldMk cId="1682356509" sldId="484"/>
            <ac:spMk id="2" creationId="{927F37D9-E86D-8033-114F-AE27A3DE37BD}"/>
          </ac:spMkLst>
        </pc:spChg>
      </pc:sldChg>
      <pc:sldChg chg="modSp mod">
        <pc:chgData name="Antony John Nicol (School of Engineering and Computing)" userId="8aaafd19-c2aa-438c-8ef6-3a7bab97949a" providerId="ADAL" clId="{07BC4F93-2025-4241-BA83-8A4D5FE9DDD6}" dt="2026-02-01T22:50:36.528" v="1254" actId="790"/>
        <pc:sldMkLst>
          <pc:docMk/>
          <pc:sldMk cId="258581818" sldId="486"/>
        </pc:sldMkLst>
        <pc:spChg chg="mod">
          <ac:chgData name="Antony John Nicol (School of Engineering and Computing)" userId="8aaafd19-c2aa-438c-8ef6-3a7bab97949a" providerId="ADAL" clId="{07BC4F93-2025-4241-BA83-8A4D5FE9DDD6}" dt="2026-02-01T22:50:36.528" v="1254" actId="790"/>
          <ac:spMkLst>
            <pc:docMk/>
            <pc:sldMk cId="258581818" sldId="486"/>
            <ac:spMk id="2" creationId="{22B36F70-6E3F-84F4-673E-2799AE63CD88}"/>
          </ac:spMkLst>
        </pc:spChg>
        <pc:spChg chg="mod">
          <ac:chgData name="Antony John Nicol (School of Engineering and Computing)" userId="8aaafd19-c2aa-438c-8ef6-3a7bab97949a" providerId="ADAL" clId="{07BC4F93-2025-4241-BA83-8A4D5FE9DDD6}" dt="2026-02-01T22:50:36.528" v="1254" actId="790"/>
          <ac:spMkLst>
            <pc:docMk/>
            <pc:sldMk cId="258581818" sldId="486"/>
            <ac:spMk id="3" creationId="{B2FBD09E-2805-3CD1-583B-474B834B33A1}"/>
          </ac:spMkLst>
        </pc:spChg>
        <pc:spChg chg="mod">
          <ac:chgData name="Antony John Nicol (School of Engineering and Computing)" userId="8aaafd19-c2aa-438c-8ef6-3a7bab97949a" providerId="ADAL" clId="{07BC4F93-2025-4241-BA83-8A4D5FE9DDD6}" dt="2026-02-01T22:50:36.528" v="1254" actId="790"/>
          <ac:spMkLst>
            <pc:docMk/>
            <pc:sldMk cId="258581818" sldId="486"/>
            <ac:spMk id="4" creationId="{0AEB8695-0802-365B-A049-3B00D353C491}"/>
          </ac:spMkLst>
        </pc:spChg>
      </pc:sldChg>
      <pc:sldChg chg="modSp mod">
        <pc:chgData name="Antony John Nicol (School of Engineering and Computing)" userId="8aaafd19-c2aa-438c-8ef6-3a7bab97949a" providerId="ADAL" clId="{07BC4F93-2025-4241-BA83-8A4D5FE9DDD6}" dt="2026-02-01T22:50:36.528" v="1254" actId="790"/>
        <pc:sldMkLst>
          <pc:docMk/>
          <pc:sldMk cId="3388783710" sldId="487"/>
        </pc:sldMkLst>
        <pc:spChg chg="mod">
          <ac:chgData name="Antony John Nicol (School of Engineering and Computing)" userId="8aaafd19-c2aa-438c-8ef6-3a7bab97949a" providerId="ADAL" clId="{07BC4F93-2025-4241-BA83-8A4D5FE9DDD6}" dt="2026-02-01T22:50:36.528" v="1254" actId="790"/>
          <ac:spMkLst>
            <pc:docMk/>
            <pc:sldMk cId="3388783710" sldId="487"/>
            <ac:spMk id="2" creationId="{DF9E34A8-9516-96F9-049A-7C4FC43BD91D}"/>
          </ac:spMkLst>
        </pc:spChg>
        <pc:spChg chg="mod">
          <ac:chgData name="Antony John Nicol (School of Engineering and Computing)" userId="8aaafd19-c2aa-438c-8ef6-3a7bab97949a" providerId="ADAL" clId="{07BC4F93-2025-4241-BA83-8A4D5FE9DDD6}" dt="2026-02-01T22:50:36.528" v="1254" actId="790"/>
          <ac:spMkLst>
            <pc:docMk/>
            <pc:sldMk cId="3388783710" sldId="487"/>
            <ac:spMk id="3" creationId="{2A044D51-0F13-48A1-453F-D363F3C55FFC}"/>
          </ac:spMkLst>
        </pc:spChg>
        <pc:spChg chg="mod">
          <ac:chgData name="Antony John Nicol (School of Engineering and Computing)" userId="8aaafd19-c2aa-438c-8ef6-3a7bab97949a" providerId="ADAL" clId="{07BC4F93-2025-4241-BA83-8A4D5FE9DDD6}" dt="2026-02-01T22:50:36.528" v="1254" actId="790"/>
          <ac:spMkLst>
            <pc:docMk/>
            <pc:sldMk cId="3388783710" sldId="487"/>
            <ac:spMk id="4" creationId="{F09705CB-A76E-616C-999C-80F833425BC9}"/>
          </ac:spMkLst>
        </pc:spChg>
      </pc:sldChg>
      <pc:sldChg chg="modSp mod">
        <pc:chgData name="Antony John Nicol (School of Engineering and Computing)" userId="8aaafd19-c2aa-438c-8ef6-3a7bab97949a" providerId="ADAL" clId="{07BC4F93-2025-4241-BA83-8A4D5FE9DDD6}" dt="2026-02-01T22:50:36.528" v="1254" actId="790"/>
        <pc:sldMkLst>
          <pc:docMk/>
          <pc:sldMk cId="2463297240" sldId="488"/>
        </pc:sldMkLst>
        <pc:spChg chg="mod">
          <ac:chgData name="Antony John Nicol (School of Engineering and Computing)" userId="8aaafd19-c2aa-438c-8ef6-3a7bab97949a" providerId="ADAL" clId="{07BC4F93-2025-4241-BA83-8A4D5FE9DDD6}" dt="2026-02-01T22:50:36.528" v="1254" actId="790"/>
          <ac:spMkLst>
            <pc:docMk/>
            <pc:sldMk cId="2463297240" sldId="488"/>
            <ac:spMk id="3" creationId="{FA60925F-8E32-1611-AC62-DA26274EB101}"/>
          </ac:spMkLst>
        </pc:spChg>
        <pc:spChg chg="mod">
          <ac:chgData name="Antony John Nicol (School of Engineering and Computing)" userId="8aaafd19-c2aa-438c-8ef6-3a7bab97949a" providerId="ADAL" clId="{07BC4F93-2025-4241-BA83-8A4D5FE9DDD6}" dt="2026-02-01T22:50:36.528" v="1254" actId="790"/>
          <ac:spMkLst>
            <pc:docMk/>
            <pc:sldMk cId="2463297240" sldId="488"/>
            <ac:spMk id="4" creationId="{A5965768-601B-4F28-4BF0-9C89F881531C}"/>
          </ac:spMkLst>
        </pc:spChg>
        <pc:spChg chg="mod">
          <ac:chgData name="Antony John Nicol (School of Engineering and Computing)" userId="8aaafd19-c2aa-438c-8ef6-3a7bab97949a" providerId="ADAL" clId="{07BC4F93-2025-4241-BA83-8A4D5FE9DDD6}" dt="2026-02-01T22:50:36.528" v="1254" actId="790"/>
          <ac:spMkLst>
            <pc:docMk/>
            <pc:sldMk cId="2463297240" sldId="488"/>
            <ac:spMk id="5" creationId="{CF538419-C723-9B22-46F9-5E694C6C14C0}"/>
          </ac:spMkLst>
        </pc:spChg>
      </pc:sldChg>
      <pc:sldChg chg="modSp mod">
        <pc:chgData name="Antony John Nicol (School of Engineering and Computing)" userId="8aaafd19-c2aa-438c-8ef6-3a7bab97949a" providerId="ADAL" clId="{07BC4F93-2025-4241-BA83-8A4D5FE9DDD6}" dt="2026-02-01T22:50:36.528" v="1254" actId="790"/>
        <pc:sldMkLst>
          <pc:docMk/>
          <pc:sldMk cId="1898691827" sldId="492"/>
        </pc:sldMkLst>
        <pc:spChg chg="mod">
          <ac:chgData name="Antony John Nicol (School of Engineering and Computing)" userId="8aaafd19-c2aa-438c-8ef6-3a7bab97949a" providerId="ADAL" clId="{07BC4F93-2025-4241-BA83-8A4D5FE9DDD6}" dt="2026-02-01T22:50:36.528" v="1254" actId="790"/>
          <ac:spMkLst>
            <pc:docMk/>
            <pc:sldMk cId="1898691827" sldId="492"/>
            <ac:spMk id="2" creationId="{D1E38CFA-153C-B812-2A2D-1A6C990F5F89}"/>
          </ac:spMkLst>
        </pc:spChg>
      </pc:sldChg>
      <pc:sldChg chg="modSp mod">
        <pc:chgData name="Antony John Nicol (School of Engineering and Computing)" userId="8aaafd19-c2aa-438c-8ef6-3a7bab97949a" providerId="ADAL" clId="{07BC4F93-2025-4241-BA83-8A4D5FE9DDD6}" dt="2026-02-01T22:50:36.528" v="1254" actId="790"/>
        <pc:sldMkLst>
          <pc:docMk/>
          <pc:sldMk cId="2495796421" sldId="493"/>
        </pc:sldMkLst>
        <pc:spChg chg="mod">
          <ac:chgData name="Antony John Nicol (School of Engineering and Computing)" userId="8aaafd19-c2aa-438c-8ef6-3a7bab97949a" providerId="ADAL" clId="{07BC4F93-2025-4241-BA83-8A4D5FE9DDD6}" dt="2026-02-01T22:50:36.528" v="1254" actId="790"/>
          <ac:spMkLst>
            <pc:docMk/>
            <pc:sldMk cId="2495796421" sldId="493"/>
            <ac:spMk id="3" creationId="{2C03F1F9-5C90-4921-901C-30B415BA9281}"/>
          </ac:spMkLst>
        </pc:spChg>
        <pc:spChg chg="mod">
          <ac:chgData name="Antony John Nicol (School of Engineering and Computing)" userId="8aaafd19-c2aa-438c-8ef6-3a7bab97949a" providerId="ADAL" clId="{07BC4F93-2025-4241-BA83-8A4D5FE9DDD6}" dt="2026-02-01T22:50:36.528" v="1254" actId="790"/>
          <ac:spMkLst>
            <pc:docMk/>
            <pc:sldMk cId="2495796421" sldId="493"/>
            <ac:spMk id="4" creationId="{66292BD3-4009-13BB-D23C-13F138B6EDD3}"/>
          </ac:spMkLst>
        </pc:spChg>
      </pc:sldChg>
      <pc:sldChg chg="modSp mod">
        <pc:chgData name="Antony John Nicol (School of Engineering and Computing)" userId="8aaafd19-c2aa-438c-8ef6-3a7bab97949a" providerId="ADAL" clId="{07BC4F93-2025-4241-BA83-8A4D5FE9DDD6}" dt="2026-02-01T22:50:36.528" v="1254" actId="790"/>
        <pc:sldMkLst>
          <pc:docMk/>
          <pc:sldMk cId="1208747462" sldId="494"/>
        </pc:sldMkLst>
        <pc:spChg chg="mod">
          <ac:chgData name="Antony John Nicol (School of Engineering and Computing)" userId="8aaafd19-c2aa-438c-8ef6-3a7bab97949a" providerId="ADAL" clId="{07BC4F93-2025-4241-BA83-8A4D5FE9DDD6}" dt="2026-02-01T22:50:36.528" v="1254" actId="790"/>
          <ac:spMkLst>
            <pc:docMk/>
            <pc:sldMk cId="1208747462" sldId="494"/>
            <ac:spMk id="2" creationId="{31C94463-0175-4456-B3F3-EFBB405D8BE3}"/>
          </ac:spMkLst>
        </pc:spChg>
      </pc:sldChg>
      <pc:sldChg chg="modSp mod">
        <pc:chgData name="Antony John Nicol (School of Engineering and Computing)" userId="8aaafd19-c2aa-438c-8ef6-3a7bab97949a" providerId="ADAL" clId="{07BC4F93-2025-4241-BA83-8A4D5FE9DDD6}" dt="2026-02-01T22:50:36.528" v="1254" actId="790"/>
        <pc:sldMkLst>
          <pc:docMk/>
          <pc:sldMk cId="1561672319" sldId="502"/>
        </pc:sldMkLst>
        <pc:spChg chg="mod">
          <ac:chgData name="Antony John Nicol (School of Engineering and Computing)" userId="8aaafd19-c2aa-438c-8ef6-3a7bab97949a" providerId="ADAL" clId="{07BC4F93-2025-4241-BA83-8A4D5FE9DDD6}" dt="2026-02-01T22:50:36.528" v="1254" actId="790"/>
          <ac:spMkLst>
            <pc:docMk/>
            <pc:sldMk cId="1561672319" sldId="502"/>
            <ac:spMk id="4" creationId="{90E82EB3-A893-F4A1-3761-0EBAC10C40FD}"/>
          </ac:spMkLst>
        </pc:spChg>
        <pc:spChg chg="mod">
          <ac:chgData name="Antony John Nicol (School of Engineering and Computing)" userId="8aaafd19-c2aa-438c-8ef6-3a7bab97949a" providerId="ADAL" clId="{07BC4F93-2025-4241-BA83-8A4D5FE9DDD6}" dt="2026-02-01T22:50:36.528" v="1254" actId="790"/>
          <ac:spMkLst>
            <pc:docMk/>
            <pc:sldMk cId="1561672319" sldId="502"/>
            <ac:spMk id="5" creationId="{6AED9485-C8E0-A72B-2E45-0C9CBEA89D8B}"/>
          </ac:spMkLst>
        </pc:spChg>
        <pc:spChg chg="mod">
          <ac:chgData name="Antony John Nicol (School of Engineering and Computing)" userId="8aaafd19-c2aa-438c-8ef6-3a7bab97949a" providerId="ADAL" clId="{07BC4F93-2025-4241-BA83-8A4D5FE9DDD6}" dt="2026-02-01T22:50:36.528" v="1254" actId="790"/>
          <ac:spMkLst>
            <pc:docMk/>
            <pc:sldMk cId="1561672319" sldId="502"/>
            <ac:spMk id="8" creationId="{033C8614-53A0-8D7A-DC48-C69181670143}"/>
          </ac:spMkLst>
        </pc:spChg>
        <pc:spChg chg="mod">
          <ac:chgData name="Antony John Nicol (School of Engineering and Computing)" userId="8aaafd19-c2aa-438c-8ef6-3a7bab97949a" providerId="ADAL" clId="{07BC4F93-2025-4241-BA83-8A4D5FE9DDD6}" dt="2026-02-01T22:50:36.528" v="1254" actId="790"/>
          <ac:spMkLst>
            <pc:docMk/>
            <pc:sldMk cId="1561672319" sldId="502"/>
            <ac:spMk id="11" creationId="{5545CD8B-E21C-32ED-C723-7E04865CEC05}"/>
          </ac:spMkLst>
        </pc:spChg>
        <pc:spChg chg="mod">
          <ac:chgData name="Antony John Nicol (School of Engineering and Computing)" userId="8aaafd19-c2aa-438c-8ef6-3a7bab97949a" providerId="ADAL" clId="{07BC4F93-2025-4241-BA83-8A4D5FE9DDD6}" dt="2026-02-01T22:50:36.528" v="1254" actId="790"/>
          <ac:spMkLst>
            <pc:docMk/>
            <pc:sldMk cId="1561672319" sldId="502"/>
            <ac:spMk id="14" creationId="{8B0C10FC-4C83-2AE0-420B-8EE16F2E2CE2}"/>
          </ac:spMkLst>
        </pc:spChg>
        <pc:spChg chg="mod">
          <ac:chgData name="Antony John Nicol (School of Engineering and Computing)" userId="8aaafd19-c2aa-438c-8ef6-3a7bab97949a" providerId="ADAL" clId="{07BC4F93-2025-4241-BA83-8A4D5FE9DDD6}" dt="2026-02-01T22:50:36.528" v="1254" actId="790"/>
          <ac:spMkLst>
            <pc:docMk/>
            <pc:sldMk cId="1561672319" sldId="502"/>
            <ac:spMk id="16" creationId="{AE369A0B-D804-F0DE-3F44-B8376627160E}"/>
          </ac:spMkLst>
        </pc:spChg>
        <pc:spChg chg="mod">
          <ac:chgData name="Antony John Nicol (School of Engineering and Computing)" userId="8aaafd19-c2aa-438c-8ef6-3a7bab97949a" providerId="ADAL" clId="{07BC4F93-2025-4241-BA83-8A4D5FE9DDD6}" dt="2026-02-01T22:50:36.528" v="1254" actId="790"/>
          <ac:spMkLst>
            <pc:docMk/>
            <pc:sldMk cId="1561672319" sldId="502"/>
            <ac:spMk id="19" creationId="{69067254-1D10-24B2-0832-C80F1A0F1544}"/>
          </ac:spMkLst>
        </pc:spChg>
        <pc:spChg chg="mod">
          <ac:chgData name="Antony John Nicol (School of Engineering and Computing)" userId="8aaafd19-c2aa-438c-8ef6-3a7bab97949a" providerId="ADAL" clId="{07BC4F93-2025-4241-BA83-8A4D5FE9DDD6}" dt="2026-02-01T22:50:36.528" v="1254" actId="790"/>
          <ac:spMkLst>
            <pc:docMk/>
            <pc:sldMk cId="1561672319" sldId="502"/>
            <ac:spMk id="20" creationId="{B11DC2D4-D846-5360-31DE-5853424424B4}"/>
          </ac:spMkLst>
        </pc:spChg>
        <pc:spChg chg="mod">
          <ac:chgData name="Antony John Nicol (School of Engineering and Computing)" userId="8aaafd19-c2aa-438c-8ef6-3a7bab97949a" providerId="ADAL" clId="{07BC4F93-2025-4241-BA83-8A4D5FE9DDD6}" dt="2026-02-01T22:50:36.528" v="1254" actId="790"/>
          <ac:spMkLst>
            <pc:docMk/>
            <pc:sldMk cId="1561672319" sldId="502"/>
            <ac:spMk id="25" creationId="{84107E81-D0CA-5572-C31E-FFB609B691A9}"/>
          </ac:spMkLst>
        </pc:spChg>
        <pc:spChg chg="mod">
          <ac:chgData name="Antony John Nicol (School of Engineering and Computing)" userId="8aaafd19-c2aa-438c-8ef6-3a7bab97949a" providerId="ADAL" clId="{07BC4F93-2025-4241-BA83-8A4D5FE9DDD6}" dt="2026-02-01T22:50:36.528" v="1254" actId="790"/>
          <ac:spMkLst>
            <pc:docMk/>
            <pc:sldMk cId="1561672319" sldId="502"/>
            <ac:spMk id="45" creationId="{539C03CF-DA75-D0C5-061B-2D2FE31E164A}"/>
          </ac:spMkLst>
        </pc:spChg>
      </pc:sldChg>
      <pc:sldChg chg="modSp mod">
        <pc:chgData name="Antony John Nicol (School of Engineering and Computing)" userId="8aaafd19-c2aa-438c-8ef6-3a7bab97949a" providerId="ADAL" clId="{07BC4F93-2025-4241-BA83-8A4D5FE9DDD6}" dt="2026-02-01T22:50:36.528" v="1254" actId="790"/>
        <pc:sldMkLst>
          <pc:docMk/>
          <pc:sldMk cId="1958795823" sldId="506"/>
        </pc:sldMkLst>
        <pc:spChg chg="mod">
          <ac:chgData name="Antony John Nicol (School of Engineering and Computing)" userId="8aaafd19-c2aa-438c-8ef6-3a7bab97949a" providerId="ADAL" clId="{07BC4F93-2025-4241-BA83-8A4D5FE9DDD6}" dt="2026-02-01T22:50:36.528" v="1254" actId="790"/>
          <ac:spMkLst>
            <pc:docMk/>
            <pc:sldMk cId="1958795823" sldId="506"/>
            <ac:spMk id="2" creationId="{1BF96294-ED6F-14C2-584C-EC4ED7FB3898}"/>
          </ac:spMkLst>
        </pc:spChg>
        <pc:spChg chg="mod">
          <ac:chgData name="Antony John Nicol (School of Engineering and Computing)" userId="8aaafd19-c2aa-438c-8ef6-3a7bab97949a" providerId="ADAL" clId="{07BC4F93-2025-4241-BA83-8A4D5FE9DDD6}" dt="2026-02-01T22:50:36.528" v="1254" actId="790"/>
          <ac:spMkLst>
            <pc:docMk/>
            <pc:sldMk cId="1958795823" sldId="506"/>
            <ac:spMk id="3" creationId="{FC8B46A2-B707-F2FC-8D60-9B1CA3203605}"/>
          </ac:spMkLst>
        </pc:spChg>
        <pc:spChg chg="mod">
          <ac:chgData name="Antony John Nicol (School of Engineering and Computing)" userId="8aaafd19-c2aa-438c-8ef6-3a7bab97949a" providerId="ADAL" clId="{07BC4F93-2025-4241-BA83-8A4D5FE9DDD6}" dt="2026-02-01T22:50:36.528" v="1254" actId="790"/>
          <ac:spMkLst>
            <pc:docMk/>
            <pc:sldMk cId="1958795823" sldId="506"/>
            <ac:spMk id="4" creationId="{1FAFB75E-77C3-479B-91C9-13AD12DFB824}"/>
          </ac:spMkLst>
        </pc:spChg>
        <pc:spChg chg="mod">
          <ac:chgData name="Antony John Nicol (School of Engineering and Computing)" userId="8aaafd19-c2aa-438c-8ef6-3a7bab97949a" providerId="ADAL" clId="{07BC4F93-2025-4241-BA83-8A4D5FE9DDD6}" dt="2026-02-01T22:50:36.528" v="1254" actId="790"/>
          <ac:spMkLst>
            <pc:docMk/>
            <pc:sldMk cId="1958795823" sldId="506"/>
            <ac:spMk id="9" creationId="{A1492322-4BBA-6BA8-82EC-A468B438E4FB}"/>
          </ac:spMkLst>
        </pc:spChg>
        <pc:spChg chg="mod">
          <ac:chgData name="Antony John Nicol (School of Engineering and Computing)" userId="8aaafd19-c2aa-438c-8ef6-3a7bab97949a" providerId="ADAL" clId="{07BC4F93-2025-4241-BA83-8A4D5FE9DDD6}" dt="2026-02-01T22:50:36.528" v="1254" actId="790"/>
          <ac:spMkLst>
            <pc:docMk/>
            <pc:sldMk cId="1958795823" sldId="506"/>
            <ac:spMk id="10" creationId="{54359605-3A8B-41FE-5C40-03C83B67B0FA}"/>
          </ac:spMkLst>
        </pc:spChg>
      </pc:sldChg>
      <pc:sldChg chg="modSp mod">
        <pc:chgData name="Antony John Nicol (School of Engineering and Computing)" userId="8aaafd19-c2aa-438c-8ef6-3a7bab97949a" providerId="ADAL" clId="{07BC4F93-2025-4241-BA83-8A4D5FE9DDD6}" dt="2026-02-01T22:50:36.528" v="1254" actId="790"/>
        <pc:sldMkLst>
          <pc:docMk/>
          <pc:sldMk cId="4064104921" sldId="507"/>
        </pc:sldMkLst>
        <pc:spChg chg="mod">
          <ac:chgData name="Antony John Nicol (School of Engineering and Computing)" userId="8aaafd19-c2aa-438c-8ef6-3a7bab97949a" providerId="ADAL" clId="{07BC4F93-2025-4241-BA83-8A4D5FE9DDD6}" dt="2026-02-01T22:50:36.528" v="1254" actId="790"/>
          <ac:spMkLst>
            <pc:docMk/>
            <pc:sldMk cId="4064104921" sldId="507"/>
            <ac:spMk id="3" creationId="{C33B3477-8F3D-CBDE-39F3-E15E7AB97E8D}"/>
          </ac:spMkLst>
        </pc:spChg>
        <pc:spChg chg="mod">
          <ac:chgData name="Antony John Nicol (School of Engineering and Computing)" userId="8aaafd19-c2aa-438c-8ef6-3a7bab97949a" providerId="ADAL" clId="{07BC4F93-2025-4241-BA83-8A4D5FE9DDD6}" dt="2026-02-01T22:50:36.528" v="1254" actId="790"/>
          <ac:spMkLst>
            <pc:docMk/>
            <pc:sldMk cId="4064104921" sldId="507"/>
            <ac:spMk id="4" creationId="{07853A46-F83C-2E54-B2BF-FD43884F8C04}"/>
          </ac:spMkLst>
        </pc:spChg>
        <pc:spChg chg="mod">
          <ac:chgData name="Antony John Nicol (School of Engineering and Computing)" userId="8aaafd19-c2aa-438c-8ef6-3a7bab97949a" providerId="ADAL" clId="{07BC4F93-2025-4241-BA83-8A4D5FE9DDD6}" dt="2026-02-01T22:50:36.528" v="1254" actId="790"/>
          <ac:spMkLst>
            <pc:docMk/>
            <pc:sldMk cId="4064104921" sldId="507"/>
            <ac:spMk id="7" creationId="{FF7DABE8-B07D-AB4F-9D4B-E8FFD0BE5A1F}"/>
          </ac:spMkLst>
        </pc:spChg>
      </pc:sldChg>
      <pc:sldChg chg="modSp mod">
        <pc:chgData name="Antony John Nicol (School of Engineering and Computing)" userId="8aaafd19-c2aa-438c-8ef6-3a7bab97949a" providerId="ADAL" clId="{07BC4F93-2025-4241-BA83-8A4D5FE9DDD6}" dt="2026-02-01T22:50:36.528" v="1254" actId="790"/>
        <pc:sldMkLst>
          <pc:docMk/>
          <pc:sldMk cId="1035318688" sldId="514"/>
        </pc:sldMkLst>
        <pc:spChg chg="mod">
          <ac:chgData name="Antony John Nicol (School of Engineering and Computing)" userId="8aaafd19-c2aa-438c-8ef6-3a7bab97949a" providerId="ADAL" clId="{07BC4F93-2025-4241-BA83-8A4D5FE9DDD6}" dt="2026-02-01T22:50:36.528" v="1254" actId="790"/>
          <ac:spMkLst>
            <pc:docMk/>
            <pc:sldMk cId="1035318688" sldId="514"/>
            <ac:spMk id="8" creationId="{F48799FE-E3AC-4EB4-AA98-38D18CEC66E4}"/>
          </ac:spMkLst>
        </pc:spChg>
        <pc:spChg chg="mod">
          <ac:chgData name="Antony John Nicol (School of Engineering and Computing)" userId="8aaafd19-c2aa-438c-8ef6-3a7bab97949a" providerId="ADAL" clId="{07BC4F93-2025-4241-BA83-8A4D5FE9DDD6}" dt="2026-02-01T22:50:36.528" v="1254" actId="790"/>
          <ac:spMkLst>
            <pc:docMk/>
            <pc:sldMk cId="1035318688" sldId="514"/>
            <ac:spMk id="10" creationId="{2CC66BDE-71BD-4B11-AD10-6CC33E3662FC}"/>
          </ac:spMkLst>
        </pc:spChg>
        <pc:spChg chg="mod">
          <ac:chgData name="Antony John Nicol (School of Engineering and Computing)" userId="8aaafd19-c2aa-438c-8ef6-3a7bab97949a" providerId="ADAL" clId="{07BC4F93-2025-4241-BA83-8A4D5FE9DDD6}" dt="2026-02-01T22:50:36.528" v="1254" actId="790"/>
          <ac:spMkLst>
            <pc:docMk/>
            <pc:sldMk cId="1035318688" sldId="514"/>
            <ac:spMk id="14" creationId="{89DA290F-01E7-4B10-A1CF-C67520F8B725}"/>
          </ac:spMkLst>
        </pc:spChg>
        <pc:spChg chg="mod">
          <ac:chgData name="Antony John Nicol (School of Engineering and Computing)" userId="8aaafd19-c2aa-438c-8ef6-3a7bab97949a" providerId="ADAL" clId="{07BC4F93-2025-4241-BA83-8A4D5FE9DDD6}" dt="2026-02-01T22:50:36.528" v="1254" actId="790"/>
          <ac:spMkLst>
            <pc:docMk/>
            <pc:sldMk cId="1035318688" sldId="514"/>
            <ac:spMk id="32" creationId="{57F6FA9E-CC48-40D7-ACFF-69F30BB660AE}"/>
          </ac:spMkLst>
        </pc:spChg>
        <pc:spChg chg="mod">
          <ac:chgData name="Antony John Nicol (School of Engineering and Computing)" userId="8aaafd19-c2aa-438c-8ef6-3a7bab97949a" providerId="ADAL" clId="{07BC4F93-2025-4241-BA83-8A4D5FE9DDD6}" dt="2026-02-01T22:50:36.528" v="1254" actId="790"/>
          <ac:spMkLst>
            <pc:docMk/>
            <pc:sldMk cId="1035318688" sldId="514"/>
            <ac:spMk id="33" creationId="{3453ACBE-6076-4A05-A133-636D6D7C401C}"/>
          </ac:spMkLst>
        </pc:spChg>
        <pc:spChg chg="mod">
          <ac:chgData name="Antony John Nicol (School of Engineering and Computing)" userId="8aaafd19-c2aa-438c-8ef6-3a7bab97949a" providerId="ADAL" clId="{07BC4F93-2025-4241-BA83-8A4D5FE9DDD6}" dt="2026-02-01T22:50:36.528" v="1254" actId="790"/>
          <ac:spMkLst>
            <pc:docMk/>
            <pc:sldMk cId="1035318688" sldId="514"/>
            <ac:spMk id="38" creationId="{AF86E021-096E-4917-8DBA-304A4A4FD56F}"/>
          </ac:spMkLst>
        </pc:spChg>
        <pc:spChg chg="mod">
          <ac:chgData name="Antony John Nicol (School of Engineering and Computing)" userId="8aaafd19-c2aa-438c-8ef6-3a7bab97949a" providerId="ADAL" clId="{07BC4F93-2025-4241-BA83-8A4D5FE9DDD6}" dt="2026-02-01T22:50:36.528" v="1254" actId="790"/>
          <ac:spMkLst>
            <pc:docMk/>
            <pc:sldMk cId="1035318688" sldId="514"/>
            <ac:spMk id="39" creationId="{DFDFF425-14F4-46B5-AFFB-B2C1C26DA63E}"/>
          </ac:spMkLst>
        </pc:spChg>
        <pc:spChg chg="mod">
          <ac:chgData name="Antony John Nicol (School of Engineering and Computing)" userId="8aaafd19-c2aa-438c-8ef6-3a7bab97949a" providerId="ADAL" clId="{07BC4F93-2025-4241-BA83-8A4D5FE9DDD6}" dt="2026-02-01T22:50:36.528" v="1254" actId="790"/>
          <ac:spMkLst>
            <pc:docMk/>
            <pc:sldMk cId="1035318688" sldId="514"/>
            <ac:spMk id="42" creationId="{91542FF9-BC42-4D6A-8517-851AC412FD2E}"/>
          </ac:spMkLst>
        </pc:spChg>
        <pc:spChg chg="mod">
          <ac:chgData name="Antony John Nicol (School of Engineering and Computing)" userId="8aaafd19-c2aa-438c-8ef6-3a7bab97949a" providerId="ADAL" clId="{07BC4F93-2025-4241-BA83-8A4D5FE9DDD6}" dt="2026-02-01T22:50:36.528" v="1254" actId="790"/>
          <ac:spMkLst>
            <pc:docMk/>
            <pc:sldMk cId="1035318688" sldId="514"/>
            <ac:spMk id="46" creationId="{E697F644-03BF-4712-92D8-3F8EE1FB2294}"/>
          </ac:spMkLst>
        </pc:spChg>
        <pc:spChg chg="mod">
          <ac:chgData name="Antony John Nicol (School of Engineering and Computing)" userId="8aaafd19-c2aa-438c-8ef6-3a7bab97949a" providerId="ADAL" clId="{07BC4F93-2025-4241-BA83-8A4D5FE9DDD6}" dt="2026-02-01T22:50:36.528" v="1254" actId="790"/>
          <ac:spMkLst>
            <pc:docMk/>
            <pc:sldMk cId="1035318688" sldId="514"/>
            <ac:spMk id="49" creationId="{93308B66-3959-43FF-8254-2F8CE39E280C}"/>
          </ac:spMkLst>
        </pc:spChg>
      </pc:sldChg>
      <pc:sldChg chg="modSp mod">
        <pc:chgData name="Antony John Nicol (School of Engineering and Computing)" userId="8aaafd19-c2aa-438c-8ef6-3a7bab97949a" providerId="ADAL" clId="{07BC4F93-2025-4241-BA83-8A4D5FE9DDD6}" dt="2026-02-01T22:50:36.528" v="1254" actId="790"/>
        <pc:sldMkLst>
          <pc:docMk/>
          <pc:sldMk cId="1246397823" sldId="516"/>
        </pc:sldMkLst>
        <pc:spChg chg="mod">
          <ac:chgData name="Antony John Nicol (School of Engineering and Computing)" userId="8aaafd19-c2aa-438c-8ef6-3a7bab97949a" providerId="ADAL" clId="{07BC4F93-2025-4241-BA83-8A4D5FE9DDD6}" dt="2026-02-01T22:50:36.528" v="1254" actId="790"/>
          <ac:spMkLst>
            <pc:docMk/>
            <pc:sldMk cId="1246397823" sldId="516"/>
            <ac:spMk id="2" creationId="{3C8681A4-388A-4FCE-B9A3-534DFBDEAF3A}"/>
          </ac:spMkLst>
        </pc:spChg>
        <pc:spChg chg="mod">
          <ac:chgData name="Antony John Nicol (School of Engineering and Computing)" userId="8aaafd19-c2aa-438c-8ef6-3a7bab97949a" providerId="ADAL" clId="{07BC4F93-2025-4241-BA83-8A4D5FE9DDD6}" dt="2026-02-01T22:50:36.528" v="1254" actId="790"/>
          <ac:spMkLst>
            <pc:docMk/>
            <pc:sldMk cId="1246397823" sldId="516"/>
            <ac:spMk id="3" creationId="{A258ABDB-5878-466C-A386-350F1643F8AD}"/>
          </ac:spMkLst>
        </pc:spChg>
        <pc:spChg chg="mod">
          <ac:chgData name="Antony John Nicol (School of Engineering and Computing)" userId="8aaafd19-c2aa-438c-8ef6-3a7bab97949a" providerId="ADAL" clId="{07BC4F93-2025-4241-BA83-8A4D5FE9DDD6}" dt="2026-02-01T22:50:36.528" v="1254" actId="790"/>
          <ac:spMkLst>
            <pc:docMk/>
            <pc:sldMk cId="1246397823" sldId="516"/>
            <ac:spMk id="4" creationId="{03E65970-E03A-43DB-943E-9C87BB4527EA}"/>
          </ac:spMkLst>
        </pc:spChg>
      </pc:sldChg>
      <pc:sldChg chg="modSp mod">
        <pc:chgData name="Antony John Nicol (School of Engineering and Computing)" userId="8aaafd19-c2aa-438c-8ef6-3a7bab97949a" providerId="ADAL" clId="{07BC4F93-2025-4241-BA83-8A4D5FE9DDD6}" dt="2026-02-12T23:20:25.342" v="12841" actId="20577"/>
        <pc:sldMkLst>
          <pc:docMk/>
          <pc:sldMk cId="121260028" sldId="517"/>
        </pc:sldMkLst>
        <pc:spChg chg="mod">
          <ac:chgData name="Antony John Nicol (School of Engineering and Computing)" userId="8aaafd19-c2aa-438c-8ef6-3a7bab97949a" providerId="ADAL" clId="{07BC4F93-2025-4241-BA83-8A4D5FE9DDD6}" dt="2026-02-01T22:50:36.528" v="1254" actId="790"/>
          <ac:spMkLst>
            <pc:docMk/>
            <pc:sldMk cId="121260028" sldId="517"/>
            <ac:spMk id="2" creationId="{FD747E18-8D79-4AF7-9004-4F39D5C36471}"/>
          </ac:spMkLst>
        </pc:spChg>
        <pc:spChg chg="mod">
          <ac:chgData name="Antony John Nicol (School of Engineering and Computing)" userId="8aaafd19-c2aa-438c-8ef6-3a7bab97949a" providerId="ADAL" clId="{07BC4F93-2025-4241-BA83-8A4D5FE9DDD6}" dt="2026-02-12T23:20:25.342" v="12841" actId="20577"/>
          <ac:spMkLst>
            <pc:docMk/>
            <pc:sldMk cId="121260028" sldId="517"/>
            <ac:spMk id="3" creationId="{2242CEEE-A888-4FF9-AD92-DEBD7BABD3F1}"/>
          </ac:spMkLst>
        </pc:spChg>
        <pc:spChg chg="mod">
          <ac:chgData name="Antony John Nicol (School of Engineering and Computing)" userId="8aaafd19-c2aa-438c-8ef6-3a7bab97949a" providerId="ADAL" clId="{07BC4F93-2025-4241-BA83-8A4D5FE9DDD6}" dt="2026-02-01T22:50:36.528" v="1254" actId="790"/>
          <ac:spMkLst>
            <pc:docMk/>
            <pc:sldMk cId="121260028" sldId="517"/>
            <ac:spMk id="4" creationId="{58BB5842-5C2F-480C-9741-30BDBF4260EC}"/>
          </ac:spMkLst>
        </pc:spChg>
      </pc:sldChg>
      <pc:sldChg chg="modSp mod">
        <pc:chgData name="Antony John Nicol (School of Engineering and Computing)" userId="8aaafd19-c2aa-438c-8ef6-3a7bab97949a" providerId="ADAL" clId="{07BC4F93-2025-4241-BA83-8A4D5FE9DDD6}" dt="2026-02-01T22:50:36.528" v="1254" actId="790"/>
        <pc:sldMkLst>
          <pc:docMk/>
          <pc:sldMk cId="3540943144" sldId="518"/>
        </pc:sldMkLst>
        <pc:spChg chg="mod">
          <ac:chgData name="Antony John Nicol (School of Engineering and Computing)" userId="8aaafd19-c2aa-438c-8ef6-3a7bab97949a" providerId="ADAL" clId="{07BC4F93-2025-4241-BA83-8A4D5FE9DDD6}" dt="2026-02-01T22:50:36.528" v="1254" actId="790"/>
          <ac:spMkLst>
            <pc:docMk/>
            <pc:sldMk cId="3540943144" sldId="518"/>
            <ac:spMk id="2" creationId="{8904737B-A347-46C2-A7B1-FD64CE603E20}"/>
          </ac:spMkLst>
        </pc:spChg>
        <pc:spChg chg="mod">
          <ac:chgData name="Antony John Nicol (School of Engineering and Computing)" userId="8aaafd19-c2aa-438c-8ef6-3a7bab97949a" providerId="ADAL" clId="{07BC4F93-2025-4241-BA83-8A4D5FE9DDD6}" dt="2026-02-01T22:50:36.528" v="1254" actId="790"/>
          <ac:spMkLst>
            <pc:docMk/>
            <pc:sldMk cId="3540943144" sldId="518"/>
            <ac:spMk id="3" creationId="{BE18E043-7EAB-4BE6-A456-C5A171D2AA12}"/>
          </ac:spMkLst>
        </pc:spChg>
        <pc:spChg chg="mod">
          <ac:chgData name="Antony John Nicol (School of Engineering and Computing)" userId="8aaafd19-c2aa-438c-8ef6-3a7bab97949a" providerId="ADAL" clId="{07BC4F93-2025-4241-BA83-8A4D5FE9DDD6}" dt="2026-02-01T22:50:36.528" v="1254" actId="790"/>
          <ac:spMkLst>
            <pc:docMk/>
            <pc:sldMk cId="3540943144" sldId="518"/>
            <ac:spMk id="4" creationId="{CE7ED3D3-C10F-4608-ABF5-A50222FABFC5}"/>
          </ac:spMkLst>
        </pc:spChg>
        <pc:spChg chg="mod">
          <ac:chgData name="Antony John Nicol (School of Engineering and Computing)" userId="8aaafd19-c2aa-438c-8ef6-3a7bab97949a" providerId="ADAL" clId="{07BC4F93-2025-4241-BA83-8A4D5FE9DDD6}" dt="2026-02-01T22:50:36.528" v="1254" actId="790"/>
          <ac:spMkLst>
            <pc:docMk/>
            <pc:sldMk cId="3540943144" sldId="518"/>
            <ac:spMk id="6" creationId="{CD50724A-1C43-826A-AD10-86CC77439120}"/>
          </ac:spMkLst>
        </pc:spChg>
      </pc:sldChg>
      <pc:sldChg chg="modSp mod">
        <pc:chgData name="Antony John Nicol (School of Engineering and Computing)" userId="8aaafd19-c2aa-438c-8ef6-3a7bab97949a" providerId="ADAL" clId="{07BC4F93-2025-4241-BA83-8A4D5FE9DDD6}" dt="2026-02-01T22:50:36.528" v="1254" actId="790"/>
        <pc:sldMkLst>
          <pc:docMk/>
          <pc:sldMk cId="1751818104" sldId="519"/>
        </pc:sldMkLst>
        <pc:spChg chg="mod">
          <ac:chgData name="Antony John Nicol (School of Engineering and Computing)" userId="8aaafd19-c2aa-438c-8ef6-3a7bab97949a" providerId="ADAL" clId="{07BC4F93-2025-4241-BA83-8A4D5FE9DDD6}" dt="2026-02-01T22:50:36.528" v="1254" actId="790"/>
          <ac:spMkLst>
            <pc:docMk/>
            <pc:sldMk cId="1751818104" sldId="519"/>
            <ac:spMk id="2" creationId="{0A33509A-DA6A-4A00-BCE3-AAC5DA674F0B}"/>
          </ac:spMkLst>
        </pc:spChg>
        <pc:spChg chg="mod">
          <ac:chgData name="Antony John Nicol (School of Engineering and Computing)" userId="8aaafd19-c2aa-438c-8ef6-3a7bab97949a" providerId="ADAL" clId="{07BC4F93-2025-4241-BA83-8A4D5FE9DDD6}" dt="2026-02-01T22:50:36.528" v="1254" actId="790"/>
          <ac:spMkLst>
            <pc:docMk/>
            <pc:sldMk cId="1751818104" sldId="519"/>
            <ac:spMk id="3" creationId="{8A4586FE-6BA3-4D3C-8AE0-119A8B8D8424}"/>
          </ac:spMkLst>
        </pc:spChg>
        <pc:spChg chg="mod">
          <ac:chgData name="Antony John Nicol (School of Engineering and Computing)" userId="8aaafd19-c2aa-438c-8ef6-3a7bab97949a" providerId="ADAL" clId="{07BC4F93-2025-4241-BA83-8A4D5FE9DDD6}" dt="2026-02-01T22:50:36.528" v="1254" actId="790"/>
          <ac:spMkLst>
            <pc:docMk/>
            <pc:sldMk cId="1751818104" sldId="519"/>
            <ac:spMk id="4" creationId="{E0175F15-C7F4-4D5F-BDCB-AEF724D530DD}"/>
          </ac:spMkLst>
        </pc:spChg>
        <pc:spChg chg="mod">
          <ac:chgData name="Antony John Nicol (School of Engineering and Computing)" userId="8aaafd19-c2aa-438c-8ef6-3a7bab97949a" providerId="ADAL" clId="{07BC4F93-2025-4241-BA83-8A4D5FE9DDD6}" dt="2026-02-01T22:50:36.528" v="1254" actId="790"/>
          <ac:spMkLst>
            <pc:docMk/>
            <pc:sldMk cId="1751818104" sldId="519"/>
            <ac:spMk id="6" creationId="{3E1E3330-FB57-4550-8521-7D07D7927EBD}"/>
          </ac:spMkLst>
        </pc:spChg>
      </pc:sldChg>
      <pc:sldChg chg="modSp mod">
        <pc:chgData name="Antony John Nicol (School of Engineering and Computing)" userId="8aaafd19-c2aa-438c-8ef6-3a7bab97949a" providerId="ADAL" clId="{07BC4F93-2025-4241-BA83-8A4D5FE9DDD6}" dt="2026-02-01T22:50:36.528" v="1254" actId="790"/>
        <pc:sldMkLst>
          <pc:docMk/>
          <pc:sldMk cId="4027867163" sldId="523"/>
        </pc:sldMkLst>
        <pc:spChg chg="mod">
          <ac:chgData name="Antony John Nicol (School of Engineering and Computing)" userId="8aaafd19-c2aa-438c-8ef6-3a7bab97949a" providerId="ADAL" clId="{07BC4F93-2025-4241-BA83-8A4D5FE9DDD6}" dt="2026-02-01T22:50:36.528" v="1254" actId="790"/>
          <ac:spMkLst>
            <pc:docMk/>
            <pc:sldMk cId="4027867163" sldId="523"/>
            <ac:spMk id="2" creationId="{C5197129-4153-4B44-A930-09D01A22B451}"/>
          </ac:spMkLst>
        </pc:spChg>
        <pc:spChg chg="mod">
          <ac:chgData name="Antony John Nicol (School of Engineering and Computing)" userId="8aaafd19-c2aa-438c-8ef6-3a7bab97949a" providerId="ADAL" clId="{07BC4F93-2025-4241-BA83-8A4D5FE9DDD6}" dt="2026-02-01T22:50:36.528" v="1254" actId="790"/>
          <ac:spMkLst>
            <pc:docMk/>
            <pc:sldMk cId="4027867163" sldId="523"/>
            <ac:spMk id="3" creationId="{FD2109D5-658D-412B-A4FE-9F4E03F216B6}"/>
          </ac:spMkLst>
        </pc:spChg>
        <pc:spChg chg="mod">
          <ac:chgData name="Antony John Nicol (School of Engineering and Computing)" userId="8aaafd19-c2aa-438c-8ef6-3a7bab97949a" providerId="ADAL" clId="{07BC4F93-2025-4241-BA83-8A4D5FE9DDD6}" dt="2026-02-01T22:50:36.528" v="1254" actId="790"/>
          <ac:spMkLst>
            <pc:docMk/>
            <pc:sldMk cId="4027867163" sldId="523"/>
            <ac:spMk id="4" creationId="{4DE6E36D-B869-4CF7-8EBF-4752C6D50CF7}"/>
          </ac:spMkLst>
        </pc:spChg>
      </pc:sldChg>
      <pc:sldChg chg="modSp mod">
        <pc:chgData name="Antony John Nicol (School of Engineering and Computing)" userId="8aaafd19-c2aa-438c-8ef6-3a7bab97949a" providerId="ADAL" clId="{07BC4F93-2025-4241-BA83-8A4D5FE9DDD6}" dt="2026-02-01T22:50:36.528" v="1254" actId="790"/>
        <pc:sldMkLst>
          <pc:docMk/>
          <pc:sldMk cId="2416211546" sldId="526"/>
        </pc:sldMkLst>
        <pc:spChg chg="mod">
          <ac:chgData name="Antony John Nicol (School of Engineering and Computing)" userId="8aaafd19-c2aa-438c-8ef6-3a7bab97949a" providerId="ADAL" clId="{07BC4F93-2025-4241-BA83-8A4D5FE9DDD6}" dt="2026-02-01T22:50:36.528" v="1254" actId="790"/>
          <ac:spMkLst>
            <pc:docMk/>
            <pc:sldMk cId="2416211546" sldId="526"/>
            <ac:spMk id="2" creationId="{79CD2561-A7BF-4A3D-BD73-5A69E56A7D25}"/>
          </ac:spMkLst>
        </pc:spChg>
        <pc:spChg chg="mod">
          <ac:chgData name="Antony John Nicol (School of Engineering and Computing)" userId="8aaafd19-c2aa-438c-8ef6-3a7bab97949a" providerId="ADAL" clId="{07BC4F93-2025-4241-BA83-8A4D5FE9DDD6}" dt="2026-02-01T22:50:36.528" v="1254" actId="790"/>
          <ac:spMkLst>
            <pc:docMk/>
            <pc:sldMk cId="2416211546" sldId="526"/>
            <ac:spMk id="3" creationId="{43ADA0E4-0BFE-4E68-85AA-723F0CFC1DC8}"/>
          </ac:spMkLst>
        </pc:spChg>
        <pc:spChg chg="mod">
          <ac:chgData name="Antony John Nicol (School of Engineering and Computing)" userId="8aaafd19-c2aa-438c-8ef6-3a7bab97949a" providerId="ADAL" clId="{07BC4F93-2025-4241-BA83-8A4D5FE9DDD6}" dt="2026-02-01T22:50:36.528" v="1254" actId="790"/>
          <ac:spMkLst>
            <pc:docMk/>
            <pc:sldMk cId="2416211546" sldId="526"/>
            <ac:spMk id="4" creationId="{F268772F-C2A8-482C-957E-2BB98EAF9C23}"/>
          </ac:spMkLst>
        </pc:spChg>
      </pc:sldChg>
      <pc:sldChg chg="modSp mod">
        <pc:chgData name="Antony John Nicol (School of Engineering and Computing)" userId="8aaafd19-c2aa-438c-8ef6-3a7bab97949a" providerId="ADAL" clId="{07BC4F93-2025-4241-BA83-8A4D5FE9DDD6}" dt="2026-02-01T22:50:36.528" v="1254" actId="790"/>
        <pc:sldMkLst>
          <pc:docMk/>
          <pc:sldMk cId="1764589896" sldId="534"/>
        </pc:sldMkLst>
        <pc:spChg chg="mod">
          <ac:chgData name="Antony John Nicol (School of Engineering and Computing)" userId="8aaafd19-c2aa-438c-8ef6-3a7bab97949a" providerId="ADAL" clId="{07BC4F93-2025-4241-BA83-8A4D5FE9DDD6}" dt="2026-02-01T22:50:36.528" v="1254" actId="790"/>
          <ac:spMkLst>
            <pc:docMk/>
            <pc:sldMk cId="1764589896" sldId="534"/>
            <ac:spMk id="2" creationId="{71E5347A-A9D3-D167-4A98-00141874A580}"/>
          </ac:spMkLst>
        </pc:spChg>
        <pc:spChg chg="mod">
          <ac:chgData name="Antony John Nicol (School of Engineering and Computing)" userId="8aaafd19-c2aa-438c-8ef6-3a7bab97949a" providerId="ADAL" clId="{07BC4F93-2025-4241-BA83-8A4D5FE9DDD6}" dt="2026-02-01T22:50:36.528" v="1254" actId="790"/>
          <ac:spMkLst>
            <pc:docMk/>
            <pc:sldMk cId="1764589896" sldId="534"/>
            <ac:spMk id="3" creationId="{07E7AA3C-DCF1-3151-E8D7-51BD2F509648}"/>
          </ac:spMkLst>
        </pc:spChg>
        <pc:spChg chg="mod">
          <ac:chgData name="Antony John Nicol (School of Engineering and Computing)" userId="8aaafd19-c2aa-438c-8ef6-3a7bab97949a" providerId="ADAL" clId="{07BC4F93-2025-4241-BA83-8A4D5FE9DDD6}" dt="2026-02-01T22:50:36.528" v="1254" actId="790"/>
          <ac:spMkLst>
            <pc:docMk/>
            <pc:sldMk cId="1764589896" sldId="534"/>
            <ac:spMk id="4" creationId="{7BE5F0CE-D027-5E86-9AB3-F0A50D4985B9}"/>
          </ac:spMkLst>
        </pc:spChg>
      </pc:sldChg>
      <pc:sldChg chg="modSp mod">
        <pc:chgData name="Antony John Nicol (School of Engineering and Computing)" userId="8aaafd19-c2aa-438c-8ef6-3a7bab97949a" providerId="ADAL" clId="{07BC4F93-2025-4241-BA83-8A4D5FE9DDD6}" dt="2026-02-01T22:50:36.528" v="1254" actId="790"/>
        <pc:sldMkLst>
          <pc:docMk/>
          <pc:sldMk cId="4253855977" sldId="535"/>
        </pc:sldMkLst>
        <pc:spChg chg="mod">
          <ac:chgData name="Antony John Nicol (School of Engineering and Computing)" userId="8aaafd19-c2aa-438c-8ef6-3a7bab97949a" providerId="ADAL" clId="{07BC4F93-2025-4241-BA83-8A4D5FE9DDD6}" dt="2026-02-01T22:50:36.528" v="1254" actId="790"/>
          <ac:spMkLst>
            <pc:docMk/>
            <pc:sldMk cId="4253855977" sldId="535"/>
            <ac:spMk id="2" creationId="{D81AD91E-D9D1-FCF6-1DD8-CF9A7BA1E5C6}"/>
          </ac:spMkLst>
        </pc:spChg>
        <pc:spChg chg="mod">
          <ac:chgData name="Antony John Nicol (School of Engineering and Computing)" userId="8aaafd19-c2aa-438c-8ef6-3a7bab97949a" providerId="ADAL" clId="{07BC4F93-2025-4241-BA83-8A4D5FE9DDD6}" dt="2026-02-01T22:50:36.528" v="1254" actId="790"/>
          <ac:spMkLst>
            <pc:docMk/>
            <pc:sldMk cId="4253855977" sldId="535"/>
            <ac:spMk id="3" creationId="{923E0195-A59F-E5DB-E0AA-A64EEBE214F2}"/>
          </ac:spMkLst>
        </pc:spChg>
        <pc:spChg chg="mod">
          <ac:chgData name="Antony John Nicol (School of Engineering and Computing)" userId="8aaafd19-c2aa-438c-8ef6-3a7bab97949a" providerId="ADAL" clId="{07BC4F93-2025-4241-BA83-8A4D5FE9DDD6}" dt="2026-02-01T22:50:36.528" v="1254" actId="790"/>
          <ac:spMkLst>
            <pc:docMk/>
            <pc:sldMk cId="4253855977" sldId="535"/>
            <ac:spMk id="4" creationId="{E583603F-67BC-34A3-84C0-929249C03C11}"/>
          </ac:spMkLst>
        </pc:spChg>
        <pc:spChg chg="mod">
          <ac:chgData name="Antony John Nicol (School of Engineering and Computing)" userId="8aaafd19-c2aa-438c-8ef6-3a7bab97949a" providerId="ADAL" clId="{07BC4F93-2025-4241-BA83-8A4D5FE9DDD6}" dt="2026-02-01T22:50:36.528" v="1254" actId="790"/>
          <ac:spMkLst>
            <pc:docMk/>
            <pc:sldMk cId="4253855977" sldId="535"/>
            <ac:spMk id="7" creationId="{7B990591-B43F-EB56-B6EA-8B9DF5E91F93}"/>
          </ac:spMkLst>
        </pc:spChg>
        <pc:spChg chg="mod">
          <ac:chgData name="Antony John Nicol (School of Engineering and Computing)" userId="8aaafd19-c2aa-438c-8ef6-3a7bab97949a" providerId="ADAL" clId="{07BC4F93-2025-4241-BA83-8A4D5FE9DDD6}" dt="2026-02-01T22:50:36.528" v="1254" actId="790"/>
          <ac:spMkLst>
            <pc:docMk/>
            <pc:sldMk cId="4253855977" sldId="535"/>
            <ac:spMk id="8" creationId="{34F066DA-CAA0-384B-2987-3AC7C96DC108}"/>
          </ac:spMkLst>
        </pc:spChg>
      </pc:sldChg>
      <pc:sldChg chg="modSp mod">
        <pc:chgData name="Antony John Nicol (School of Engineering and Computing)" userId="8aaafd19-c2aa-438c-8ef6-3a7bab97949a" providerId="ADAL" clId="{07BC4F93-2025-4241-BA83-8A4D5FE9DDD6}" dt="2026-02-01T22:50:36.528" v="1254" actId="790"/>
        <pc:sldMkLst>
          <pc:docMk/>
          <pc:sldMk cId="4222951855" sldId="536"/>
        </pc:sldMkLst>
        <pc:spChg chg="mod">
          <ac:chgData name="Antony John Nicol (School of Engineering and Computing)" userId="8aaafd19-c2aa-438c-8ef6-3a7bab97949a" providerId="ADAL" clId="{07BC4F93-2025-4241-BA83-8A4D5FE9DDD6}" dt="2026-02-01T22:50:36.528" v="1254" actId="790"/>
          <ac:spMkLst>
            <pc:docMk/>
            <pc:sldMk cId="4222951855" sldId="536"/>
            <ac:spMk id="2" creationId="{B9F52063-DC32-BA60-0BBE-99E5BB2AF4B4}"/>
          </ac:spMkLst>
        </pc:spChg>
        <pc:spChg chg="mod">
          <ac:chgData name="Antony John Nicol (School of Engineering and Computing)" userId="8aaafd19-c2aa-438c-8ef6-3a7bab97949a" providerId="ADAL" clId="{07BC4F93-2025-4241-BA83-8A4D5FE9DDD6}" dt="2026-02-01T22:50:36.528" v="1254" actId="790"/>
          <ac:spMkLst>
            <pc:docMk/>
            <pc:sldMk cId="4222951855" sldId="536"/>
            <ac:spMk id="3" creationId="{BEC71206-D13E-9B33-0F6F-72F46E1BC79D}"/>
          </ac:spMkLst>
        </pc:spChg>
        <pc:spChg chg="mod">
          <ac:chgData name="Antony John Nicol (School of Engineering and Computing)" userId="8aaafd19-c2aa-438c-8ef6-3a7bab97949a" providerId="ADAL" clId="{07BC4F93-2025-4241-BA83-8A4D5FE9DDD6}" dt="2026-02-01T22:50:36.528" v="1254" actId="790"/>
          <ac:spMkLst>
            <pc:docMk/>
            <pc:sldMk cId="4222951855" sldId="536"/>
            <ac:spMk id="4" creationId="{5F7C912B-CA02-7050-2D82-2F788C4948BB}"/>
          </ac:spMkLst>
        </pc:spChg>
      </pc:sldChg>
      <pc:sldChg chg="modSp mod">
        <pc:chgData name="Antony John Nicol (School of Engineering and Computing)" userId="8aaafd19-c2aa-438c-8ef6-3a7bab97949a" providerId="ADAL" clId="{07BC4F93-2025-4241-BA83-8A4D5FE9DDD6}" dt="2026-02-01T22:50:36.528" v="1254" actId="790"/>
        <pc:sldMkLst>
          <pc:docMk/>
          <pc:sldMk cId="320246962" sldId="537"/>
        </pc:sldMkLst>
        <pc:spChg chg="mod">
          <ac:chgData name="Antony John Nicol (School of Engineering and Computing)" userId="8aaafd19-c2aa-438c-8ef6-3a7bab97949a" providerId="ADAL" clId="{07BC4F93-2025-4241-BA83-8A4D5FE9DDD6}" dt="2026-02-01T22:50:36.528" v="1254" actId="790"/>
          <ac:spMkLst>
            <pc:docMk/>
            <pc:sldMk cId="320246962" sldId="537"/>
            <ac:spMk id="2" creationId="{BEDB2A04-1CD5-72D7-FDEE-CD7F5AE320FD}"/>
          </ac:spMkLst>
        </pc:spChg>
        <pc:spChg chg="mod">
          <ac:chgData name="Antony John Nicol (School of Engineering and Computing)" userId="8aaafd19-c2aa-438c-8ef6-3a7bab97949a" providerId="ADAL" clId="{07BC4F93-2025-4241-BA83-8A4D5FE9DDD6}" dt="2026-02-01T22:50:36.528" v="1254" actId="790"/>
          <ac:spMkLst>
            <pc:docMk/>
            <pc:sldMk cId="320246962" sldId="537"/>
            <ac:spMk id="3" creationId="{92D4CA14-807F-8D6C-E585-9FCFEA9164CD}"/>
          </ac:spMkLst>
        </pc:spChg>
        <pc:spChg chg="mod">
          <ac:chgData name="Antony John Nicol (School of Engineering and Computing)" userId="8aaafd19-c2aa-438c-8ef6-3a7bab97949a" providerId="ADAL" clId="{07BC4F93-2025-4241-BA83-8A4D5FE9DDD6}" dt="2026-02-01T22:50:36.528" v="1254" actId="790"/>
          <ac:spMkLst>
            <pc:docMk/>
            <pc:sldMk cId="320246962" sldId="537"/>
            <ac:spMk id="4" creationId="{39B0EB0A-0D64-AA01-FD2D-953220B32CB1}"/>
          </ac:spMkLst>
        </pc:spChg>
        <pc:spChg chg="mod">
          <ac:chgData name="Antony John Nicol (School of Engineering and Computing)" userId="8aaafd19-c2aa-438c-8ef6-3a7bab97949a" providerId="ADAL" clId="{07BC4F93-2025-4241-BA83-8A4D5FE9DDD6}" dt="2026-02-01T22:50:36.528" v="1254" actId="790"/>
          <ac:spMkLst>
            <pc:docMk/>
            <pc:sldMk cId="320246962" sldId="537"/>
            <ac:spMk id="6" creationId="{DEAA1369-B617-EFFD-B411-DCFB5D1B34A7}"/>
          </ac:spMkLst>
        </pc:spChg>
      </pc:sldChg>
      <pc:sldChg chg="modSp mod">
        <pc:chgData name="Antony John Nicol (School of Engineering and Computing)" userId="8aaafd19-c2aa-438c-8ef6-3a7bab97949a" providerId="ADAL" clId="{07BC4F93-2025-4241-BA83-8A4D5FE9DDD6}" dt="2026-02-01T22:50:36.528" v="1254" actId="790"/>
        <pc:sldMkLst>
          <pc:docMk/>
          <pc:sldMk cId="2484992088" sldId="538"/>
        </pc:sldMkLst>
        <pc:spChg chg="mod">
          <ac:chgData name="Antony John Nicol (School of Engineering and Computing)" userId="8aaafd19-c2aa-438c-8ef6-3a7bab97949a" providerId="ADAL" clId="{07BC4F93-2025-4241-BA83-8A4D5FE9DDD6}" dt="2026-02-01T22:50:36.528" v="1254" actId="790"/>
          <ac:spMkLst>
            <pc:docMk/>
            <pc:sldMk cId="2484992088" sldId="538"/>
            <ac:spMk id="2" creationId="{9BA8BD60-5387-8696-7946-11FECCB4B698}"/>
          </ac:spMkLst>
        </pc:spChg>
        <pc:spChg chg="mod">
          <ac:chgData name="Antony John Nicol (School of Engineering and Computing)" userId="8aaafd19-c2aa-438c-8ef6-3a7bab97949a" providerId="ADAL" clId="{07BC4F93-2025-4241-BA83-8A4D5FE9DDD6}" dt="2026-02-01T22:50:36.528" v="1254" actId="790"/>
          <ac:spMkLst>
            <pc:docMk/>
            <pc:sldMk cId="2484992088" sldId="538"/>
            <ac:spMk id="3" creationId="{D049BA88-3436-FB29-88B6-B737EB7336B4}"/>
          </ac:spMkLst>
        </pc:spChg>
        <pc:spChg chg="mod">
          <ac:chgData name="Antony John Nicol (School of Engineering and Computing)" userId="8aaafd19-c2aa-438c-8ef6-3a7bab97949a" providerId="ADAL" clId="{07BC4F93-2025-4241-BA83-8A4D5FE9DDD6}" dt="2026-02-01T22:50:36.528" v="1254" actId="790"/>
          <ac:spMkLst>
            <pc:docMk/>
            <pc:sldMk cId="2484992088" sldId="538"/>
            <ac:spMk id="4" creationId="{0407433F-184A-2790-F5CF-79028BD68E08}"/>
          </ac:spMkLst>
        </pc:spChg>
      </pc:sldChg>
      <pc:sldChg chg="modSp mod">
        <pc:chgData name="Antony John Nicol (School of Engineering and Computing)" userId="8aaafd19-c2aa-438c-8ef6-3a7bab97949a" providerId="ADAL" clId="{07BC4F93-2025-4241-BA83-8A4D5FE9DDD6}" dt="2026-02-13T15:38:00.701" v="12993" actId="20577"/>
        <pc:sldMkLst>
          <pc:docMk/>
          <pc:sldMk cId="1073158956" sldId="540"/>
        </pc:sldMkLst>
        <pc:spChg chg="mod">
          <ac:chgData name="Antony John Nicol (School of Engineering and Computing)" userId="8aaafd19-c2aa-438c-8ef6-3a7bab97949a" providerId="ADAL" clId="{07BC4F93-2025-4241-BA83-8A4D5FE9DDD6}" dt="2026-02-13T15:38:00.701" v="12993" actId="20577"/>
          <ac:spMkLst>
            <pc:docMk/>
            <pc:sldMk cId="1073158956" sldId="540"/>
            <ac:spMk id="2" creationId="{A976D7FA-1C40-4804-8130-C54F5C2A00A4}"/>
          </ac:spMkLst>
        </pc:spChg>
        <pc:spChg chg="mod">
          <ac:chgData name="Antony John Nicol (School of Engineering and Computing)" userId="8aaafd19-c2aa-438c-8ef6-3a7bab97949a" providerId="ADAL" clId="{07BC4F93-2025-4241-BA83-8A4D5FE9DDD6}" dt="2026-02-13T13:43:32.652" v="12976"/>
          <ac:spMkLst>
            <pc:docMk/>
            <pc:sldMk cId="1073158956" sldId="540"/>
            <ac:spMk id="3" creationId="{C6299E58-285E-4BAD-984D-538E6B54BA24}"/>
          </ac:spMkLst>
        </pc:spChg>
        <pc:spChg chg="mod">
          <ac:chgData name="Antony John Nicol (School of Engineering and Computing)" userId="8aaafd19-c2aa-438c-8ef6-3a7bab97949a" providerId="ADAL" clId="{07BC4F93-2025-4241-BA83-8A4D5FE9DDD6}" dt="2026-02-01T22:50:36.528" v="1254" actId="790"/>
          <ac:spMkLst>
            <pc:docMk/>
            <pc:sldMk cId="1073158956" sldId="540"/>
            <ac:spMk id="4" creationId="{CE05B704-1BEB-4D17-A11D-5FEA9FA3FF3B}"/>
          </ac:spMkLst>
        </pc:spChg>
      </pc:sldChg>
      <pc:sldChg chg="addSp modSp mod">
        <pc:chgData name="Antony John Nicol (School of Engineering and Computing)" userId="8aaafd19-c2aa-438c-8ef6-3a7bab97949a" providerId="ADAL" clId="{07BC4F93-2025-4241-BA83-8A4D5FE9DDD6}" dt="2026-02-13T15:38:55.456" v="13008" actId="1076"/>
        <pc:sldMkLst>
          <pc:docMk/>
          <pc:sldMk cId="872414810" sldId="546"/>
        </pc:sldMkLst>
        <pc:spChg chg="add mod">
          <ac:chgData name="Antony John Nicol (School of Engineering and Computing)" userId="8aaafd19-c2aa-438c-8ef6-3a7bab97949a" providerId="ADAL" clId="{07BC4F93-2025-4241-BA83-8A4D5FE9DDD6}" dt="2026-02-13T15:38:55.456" v="13008" actId="1076"/>
          <ac:spMkLst>
            <pc:docMk/>
            <pc:sldMk cId="872414810" sldId="546"/>
            <ac:spMk id="3" creationId="{198B5EA3-C378-1932-B908-878CA4DD118F}"/>
          </ac:spMkLst>
        </pc:spChg>
        <pc:spChg chg="mod">
          <ac:chgData name="Antony John Nicol (School of Engineering and Computing)" userId="8aaafd19-c2aa-438c-8ef6-3a7bab97949a" providerId="ADAL" clId="{07BC4F93-2025-4241-BA83-8A4D5FE9DDD6}" dt="2026-02-01T22:50:36.528" v="1254" actId="790"/>
          <ac:spMkLst>
            <pc:docMk/>
            <pc:sldMk cId="872414810" sldId="546"/>
            <ac:spMk id="4" creationId="{18C26294-3DEC-41D7-B1C1-9F7D907B884D}"/>
          </ac:spMkLst>
        </pc:spChg>
        <pc:picChg chg="mod">
          <ac:chgData name="Antony John Nicol (School of Engineering and Computing)" userId="8aaafd19-c2aa-438c-8ef6-3a7bab97949a" providerId="ADAL" clId="{07BC4F93-2025-4241-BA83-8A4D5FE9DDD6}" dt="2026-02-13T15:38:11.367" v="12994" actId="1076"/>
          <ac:picMkLst>
            <pc:docMk/>
            <pc:sldMk cId="872414810" sldId="546"/>
            <ac:picMk id="5" creationId="{8A1C27A5-735A-4115-BFC9-F913054B04A0}"/>
          </ac:picMkLst>
        </pc:picChg>
      </pc:sldChg>
      <pc:sldChg chg="modSp mod">
        <pc:chgData name="Antony John Nicol (School of Engineering and Computing)" userId="8aaafd19-c2aa-438c-8ef6-3a7bab97949a" providerId="ADAL" clId="{07BC4F93-2025-4241-BA83-8A4D5FE9DDD6}" dt="2026-02-11T17:02:02.735" v="8940" actId="20577"/>
        <pc:sldMkLst>
          <pc:docMk/>
          <pc:sldMk cId="3471017137" sldId="625"/>
        </pc:sldMkLst>
        <pc:spChg chg="mod">
          <ac:chgData name="Antony John Nicol (School of Engineering and Computing)" userId="8aaafd19-c2aa-438c-8ef6-3a7bab97949a" providerId="ADAL" clId="{07BC4F93-2025-4241-BA83-8A4D5FE9DDD6}" dt="2026-02-11T17:02:02.735" v="8940" actId="20577"/>
          <ac:spMkLst>
            <pc:docMk/>
            <pc:sldMk cId="3471017137" sldId="625"/>
            <ac:spMk id="2" creationId="{EA581F7E-BBDD-464B-AFF9-5EEAA98E1030}"/>
          </ac:spMkLst>
        </pc:spChg>
        <pc:spChg chg="mod">
          <ac:chgData name="Antony John Nicol (School of Engineering and Computing)" userId="8aaafd19-c2aa-438c-8ef6-3a7bab97949a" providerId="ADAL" clId="{07BC4F93-2025-4241-BA83-8A4D5FE9DDD6}" dt="2026-02-01T22:50:36.528" v="1254" actId="790"/>
          <ac:spMkLst>
            <pc:docMk/>
            <pc:sldMk cId="3471017137" sldId="625"/>
            <ac:spMk id="3" creationId="{D1DD67EF-F88B-44DD-8F78-EBFFA76BDB9D}"/>
          </ac:spMkLst>
        </pc:spChg>
        <pc:spChg chg="mod">
          <ac:chgData name="Antony John Nicol (School of Engineering and Computing)" userId="8aaafd19-c2aa-438c-8ef6-3a7bab97949a" providerId="ADAL" clId="{07BC4F93-2025-4241-BA83-8A4D5FE9DDD6}" dt="2026-02-01T22:50:36.528" v="1254" actId="790"/>
          <ac:spMkLst>
            <pc:docMk/>
            <pc:sldMk cId="3471017137" sldId="625"/>
            <ac:spMk id="4" creationId="{9D16A667-4DEB-463A-B3EC-4057340BCC85}"/>
          </ac:spMkLst>
        </pc:spChg>
        <pc:spChg chg="mod">
          <ac:chgData name="Antony John Nicol (School of Engineering and Computing)" userId="8aaafd19-c2aa-438c-8ef6-3a7bab97949a" providerId="ADAL" clId="{07BC4F93-2025-4241-BA83-8A4D5FE9DDD6}" dt="2026-02-01T22:50:36.528" v="1254" actId="790"/>
          <ac:spMkLst>
            <pc:docMk/>
            <pc:sldMk cId="3471017137" sldId="625"/>
            <ac:spMk id="5" creationId="{56CF92C8-6267-9C2A-4D56-613708D0B8D1}"/>
          </ac:spMkLst>
        </pc:spChg>
      </pc:sldChg>
      <pc:sldChg chg="modSp mod">
        <pc:chgData name="Antony John Nicol (School of Engineering and Computing)" userId="8aaafd19-c2aa-438c-8ef6-3a7bab97949a" providerId="ADAL" clId="{07BC4F93-2025-4241-BA83-8A4D5FE9DDD6}" dt="2026-02-11T17:02:37.933" v="8989" actId="20577"/>
        <pc:sldMkLst>
          <pc:docMk/>
          <pc:sldMk cId="1899642995" sldId="626"/>
        </pc:sldMkLst>
        <pc:spChg chg="mod">
          <ac:chgData name="Antony John Nicol (School of Engineering and Computing)" userId="8aaafd19-c2aa-438c-8ef6-3a7bab97949a" providerId="ADAL" clId="{07BC4F93-2025-4241-BA83-8A4D5FE9DDD6}" dt="2026-02-11T17:02:37.933" v="8989" actId="20577"/>
          <ac:spMkLst>
            <pc:docMk/>
            <pc:sldMk cId="1899642995" sldId="626"/>
            <ac:spMk id="2" creationId="{CB07FAC9-CBE1-4BE9-ACE1-23800844F8CA}"/>
          </ac:spMkLst>
        </pc:spChg>
        <pc:spChg chg="mod">
          <ac:chgData name="Antony John Nicol (School of Engineering and Computing)" userId="8aaafd19-c2aa-438c-8ef6-3a7bab97949a" providerId="ADAL" clId="{07BC4F93-2025-4241-BA83-8A4D5FE9DDD6}" dt="2026-02-11T15:32:47.937" v="7604" actId="20577"/>
          <ac:spMkLst>
            <pc:docMk/>
            <pc:sldMk cId="1899642995" sldId="626"/>
            <ac:spMk id="3" creationId="{ABC781BE-A2D5-4E55-87E1-9AA2FFA77DBF}"/>
          </ac:spMkLst>
        </pc:spChg>
        <pc:spChg chg="mod">
          <ac:chgData name="Antony John Nicol (School of Engineering and Computing)" userId="8aaafd19-c2aa-438c-8ef6-3a7bab97949a" providerId="ADAL" clId="{07BC4F93-2025-4241-BA83-8A4D5FE9DDD6}" dt="2026-02-01T22:50:36.528" v="1254" actId="790"/>
          <ac:spMkLst>
            <pc:docMk/>
            <pc:sldMk cId="1899642995" sldId="626"/>
            <ac:spMk id="4" creationId="{019DB18F-863E-4EEC-8A9D-0846E039AAA4}"/>
          </ac:spMkLst>
        </pc:spChg>
        <pc:spChg chg="mod">
          <ac:chgData name="Antony John Nicol (School of Engineering and Computing)" userId="8aaafd19-c2aa-438c-8ef6-3a7bab97949a" providerId="ADAL" clId="{07BC4F93-2025-4241-BA83-8A4D5FE9DDD6}" dt="2026-02-01T22:50:36.528" v="1254" actId="790"/>
          <ac:spMkLst>
            <pc:docMk/>
            <pc:sldMk cId="1899642995" sldId="626"/>
            <ac:spMk id="6" creationId="{A40773F7-B50E-39FF-E6FE-018D65F6BE67}"/>
          </ac:spMkLst>
        </pc:spChg>
      </pc:sldChg>
      <pc:sldChg chg="modSp mod">
        <pc:chgData name="Antony John Nicol (School of Engineering and Computing)" userId="8aaafd19-c2aa-438c-8ef6-3a7bab97949a" providerId="ADAL" clId="{07BC4F93-2025-4241-BA83-8A4D5FE9DDD6}" dt="2026-02-11T17:02:19.954" v="8971" actId="20577"/>
        <pc:sldMkLst>
          <pc:docMk/>
          <pc:sldMk cId="207869442" sldId="627"/>
        </pc:sldMkLst>
        <pc:spChg chg="mod">
          <ac:chgData name="Antony John Nicol (School of Engineering and Computing)" userId="8aaafd19-c2aa-438c-8ef6-3a7bab97949a" providerId="ADAL" clId="{07BC4F93-2025-4241-BA83-8A4D5FE9DDD6}" dt="2026-02-11T17:02:19.954" v="8971" actId="20577"/>
          <ac:spMkLst>
            <pc:docMk/>
            <pc:sldMk cId="207869442" sldId="627"/>
            <ac:spMk id="2" creationId="{C9956DBE-1FE4-47D3-8798-DBB59A7FB0B8}"/>
          </ac:spMkLst>
        </pc:spChg>
        <pc:spChg chg="mod">
          <ac:chgData name="Antony John Nicol (School of Engineering and Computing)" userId="8aaafd19-c2aa-438c-8ef6-3a7bab97949a" providerId="ADAL" clId="{07BC4F93-2025-4241-BA83-8A4D5FE9DDD6}" dt="2026-02-11T15:23:56.868" v="7473" actId="20577"/>
          <ac:spMkLst>
            <pc:docMk/>
            <pc:sldMk cId="207869442" sldId="627"/>
            <ac:spMk id="3" creationId="{3785650B-5F9E-421E-8135-C6ED640D9DF1}"/>
          </ac:spMkLst>
        </pc:spChg>
        <pc:spChg chg="mod">
          <ac:chgData name="Antony John Nicol (School of Engineering and Computing)" userId="8aaafd19-c2aa-438c-8ef6-3a7bab97949a" providerId="ADAL" clId="{07BC4F93-2025-4241-BA83-8A4D5FE9DDD6}" dt="2026-02-01T22:50:36.528" v="1254" actId="790"/>
          <ac:spMkLst>
            <pc:docMk/>
            <pc:sldMk cId="207869442" sldId="627"/>
            <ac:spMk id="4" creationId="{12D270F3-BC3D-4B30-9485-BD4B7C2E90F8}"/>
          </ac:spMkLst>
        </pc:spChg>
        <pc:spChg chg="mod">
          <ac:chgData name="Antony John Nicol (School of Engineering and Computing)" userId="8aaafd19-c2aa-438c-8ef6-3a7bab97949a" providerId="ADAL" clId="{07BC4F93-2025-4241-BA83-8A4D5FE9DDD6}" dt="2026-02-01T22:50:36.528" v="1254" actId="790"/>
          <ac:spMkLst>
            <pc:docMk/>
            <pc:sldMk cId="207869442" sldId="627"/>
            <ac:spMk id="5" creationId="{AF70A557-78D1-0DB0-6978-E6BB51A60BCE}"/>
          </ac:spMkLst>
        </pc:spChg>
        <pc:picChg chg="mod">
          <ac:chgData name="Antony John Nicol (School of Engineering and Computing)" userId="8aaafd19-c2aa-438c-8ef6-3a7bab97949a" providerId="ADAL" clId="{07BC4F93-2025-4241-BA83-8A4D5FE9DDD6}" dt="2026-02-11T15:17:24.321" v="7361" actId="1076"/>
          <ac:picMkLst>
            <pc:docMk/>
            <pc:sldMk cId="207869442" sldId="627"/>
            <ac:picMk id="6" creationId="{AC41AD95-CE41-4E72-A2E7-7CAF589CBD53}"/>
          </ac:picMkLst>
        </pc:picChg>
        <pc:cxnChg chg="mod">
          <ac:chgData name="Antony John Nicol (School of Engineering and Computing)" userId="8aaafd19-c2aa-438c-8ef6-3a7bab97949a" providerId="ADAL" clId="{07BC4F93-2025-4241-BA83-8A4D5FE9DDD6}" dt="2026-02-11T15:18:03.297" v="7362" actId="1076"/>
          <ac:cxnSpMkLst>
            <pc:docMk/>
            <pc:sldMk cId="207869442" sldId="627"/>
            <ac:cxnSpMk id="8" creationId="{224FA880-80EB-DED4-A704-055AC89BA600}"/>
          </ac:cxnSpMkLst>
        </pc:cxnChg>
      </pc:sldChg>
      <pc:sldChg chg="modSp mod">
        <pc:chgData name="Antony John Nicol (School of Engineering and Computing)" userId="8aaafd19-c2aa-438c-8ef6-3a7bab97949a" providerId="ADAL" clId="{07BC4F93-2025-4241-BA83-8A4D5FE9DDD6}" dt="2026-02-11T17:02:58.422" v="9008" actId="20577"/>
        <pc:sldMkLst>
          <pc:docMk/>
          <pc:sldMk cId="532826726" sldId="630"/>
        </pc:sldMkLst>
        <pc:spChg chg="mod">
          <ac:chgData name="Antony John Nicol (School of Engineering and Computing)" userId="8aaafd19-c2aa-438c-8ef6-3a7bab97949a" providerId="ADAL" clId="{07BC4F93-2025-4241-BA83-8A4D5FE9DDD6}" dt="2026-02-11T17:02:58.422" v="9008" actId="20577"/>
          <ac:spMkLst>
            <pc:docMk/>
            <pc:sldMk cId="532826726" sldId="630"/>
            <ac:spMk id="2" creationId="{78785E60-C31F-4FCE-9DF9-BB4E4CBDFD85}"/>
          </ac:spMkLst>
        </pc:spChg>
        <pc:spChg chg="mod">
          <ac:chgData name="Antony John Nicol (School of Engineering and Computing)" userId="8aaafd19-c2aa-438c-8ef6-3a7bab97949a" providerId="ADAL" clId="{07BC4F93-2025-4241-BA83-8A4D5FE9DDD6}" dt="2026-02-11T16:07:01.655" v="7947" actId="20577"/>
          <ac:spMkLst>
            <pc:docMk/>
            <pc:sldMk cId="532826726" sldId="630"/>
            <ac:spMk id="3" creationId="{2FE0C9CF-5921-4F6A-9ECD-FC7624A86723}"/>
          </ac:spMkLst>
        </pc:spChg>
        <pc:spChg chg="mod">
          <ac:chgData name="Antony John Nicol (School of Engineering and Computing)" userId="8aaafd19-c2aa-438c-8ef6-3a7bab97949a" providerId="ADAL" clId="{07BC4F93-2025-4241-BA83-8A4D5FE9DDD6}" dt="2026-02-01T22:50:36.528" v="1254" actId="790"/>
          <ac:spMkLst>
            <pc:docMk/>
            <pc:sldMk cId="532826726" sldId="630"/>
            <ac:spMk id="4" creationId="{E7B3F3AC-8CD5-4C9A-89C4-CC2D27AF4D3F}"/>
          </ac:spMkLst>
        </pc:spChg>
        <pc:spChg chg="mod">
          <ac:chgData name="Antony John Nicol (School of Engineering and Computing)" userId="8aaafd19-c2aa-438c-8ef6-3a7bab97949a" providerId="ADAL" clId="{07BC4F93-2025-4241-BA83-8A4D5FE9DDD6}" dt="2026-02-01T22:50:36.528" v="1254" actId="790"/>
          <ac:spMkLst>
            <pc:docMk/>
            <pc:sldMk cId="532826726" sldId="630"/>
            <ac:spMk id="6" creationId="{DB8C36AA-AC13-C778-E417-4EF35E411EDA}"/>
          </ac:spMkLst>
        </pc:spChg>
      </pc:sldChg>
      <pc:sldChg chg="add">
        <pc:chgData name="Antony John Nicol (School of Engineering and Computing)" userId="8aaafd19-c2aa-438c-8ef6-3a7bab97949a" providerId="ADAL" clId="{07BC4F93-2025-4241-BA83-8A4D5FE9DDD6}" dt="2026-02-11T17:04:01.712" v="9010"/>
        <pc:sldMkLst>
          <pc:docMk/>
          <pc:sldMk cId="3961457703" sldId="631"/>
        </pc:sldMkLst>
      </pc:sldChg>
      <pc:sldChg chg="modSp mod">
        <pc:chgData name="Antony John Nicol (School of Engineering and Computing)" userId="8aaafd19-c2aa-438c-8ef6-3a7bab97949a" providerId="ADAL" clId="{07BC4F93-2025-4241-BA83-8A4D5FE9DDD6}" dt="2026-02-01T22:50:36.528" v="1254" actId="790"/>
        <pc:sldMkLst>
          <pc:docMk/>
          <pc:sldMk cId="3388577594" sldId="632"/>
        </pc:sldMkLst>
        <pc:spChg chg="mod">
          <ac:chgData name="Antony John Nicol (School of Engineering and Computing)" userId="8aaafd19-c2aa-438c-8ef6-3a7bab97949a" providerId="ADAL" clId="{07BC4F93-2025-4241-BA83-8A4D5FE9DDD6}" dt="2026-02-01T22:50:36.528" v="1254" actId="790"/>
          <ac:spMkLst>
            <pc:docMk/>
            <pc:sldMk cId="3388577594" sldId="632"/>
            <ac:spMk id="2" creationId="{D2C1AB0F-F913-4759-BBAC-BC83213146DC}"/>
          </ac:spMkLst>
        </pc:spChg>
        <pc:spChg chg="mod">
          <ac:chgData name="Antony John Nicol (School of Engineering and Computing)" userId="8aaafd19-c2aa-438c-8ef6-3a7bab97949a" providerId="ADAL" clId="{07BC4F93-2025-4241-BA83-8A4D5FE9DDD6}" dt="2026-02-01T22:50:36.528" v="1254" actId="790"/>
          <ac:spMkLst>
            <pc:docMk/>
            <pc:sldMk cId="3388577594" sldId="632"/>
            <ac:spMk id="3" creationId="{3B7F7F18-D63E-4812-A0CF-6AD21D5F10CA}"/>
          </ac:spMkLst>
        </pc:spChg>
        <pc:spChg chg="mod">
          <ac:chgData name="Antony John Nicol (School of Engineering and Computing)" userId="8aaafd19-c2aa-438c-8ef6-3a7bab97949a" providerId="ADAL" clId="{07BC4F93-2025-4241-BA83-8A4D5FE9DDD6}" dt="2026-02-01T22:50:36.528" v="1254" actId="790"/>
          <ac:spMkLst>
            <pc:docMk/>
            <pc:sldMk cId="3388577594" sldId="632"/>
            <ac:spMk id="4" creationId="{E34FF7CA-EC06-419E-81F3-25F5D96FAC83}"/>
          </ac:spMkLst>
        </pc:spChg>
      </pc:sldChg>
      <pc:sldChg chg="modSp mod">
        <pc:chgData name="Antony John Nicol (School of Engineering and Computing)" userId="8aaafd19-c2aa-438c-8ef6-3a7bab97949a" providerId="ADAL" clId="{07BC4F93-2025-4241-BA83-8A4D5FE9DDD6}" dt="2026-02-11T17:14:32.921" v="9221" actId="20577"/>
        <pc:sldMkLst>
          <pc:docMk/>
          <pc:sldMk cId="3119253478" sldId="638"/>
        </pc:sldMkLst>
        <pc:spChg chg="mod">
          <ac:chgData name="Antony John Nicol (School of Engineering and Computing)" userId="8aaafd19-c2aa-438c-8ef6-3a7bab97949a" providerId="ADAL" clId="{07BC4F93-2025-4241-BA83-8A4D5FE9DDD6}" dt="2026-02-11T17:05:00.441" v="9053" actId="20577"/>
          <ac:spMkLst>
            <pc:docMk/>
            <pc:sldMk cId="3119253478" sldId="638"/>
            <ac:spMk id="2" creationId="{A0F08980-9220-470B-991B-7BB55EE5E275}"/>
          </ac:spMkLst>
        </pc:spChg>
        <pc:spChg chg="mod">
          <ac:chgData name="Antony John Nicol (School of Engineering and Computing)" userId="8aaafd19-c2aa-438c-8ef6-3a7bab97949a" providerId="ADAL" clId="{07BC4F93-2025-4241-BA83-8A4D5FE9DDD6}" dt="2026-02-01T22:50:36.528" v="1254" actId="790"/>
          <ac:spMkLst>
            <pc:docMk/>
            <pc:sldMk cId="3119253478" sldId="638"/>
            <ac:spMk id="4" creationId="{CC4480B8-879E-43FE-B112-9442B401FC3F}"/>
          </ac:spMkLst>
        </pc:spChg>
        <pc:spChg chg="mod">
          <ac:chgData name="Antony John Nicol (School of Engineering and Computing)" userId="8aaafd19-c2aa-438c-8ef6-3a7bab97949a" providerId="ADAL" clId="{07BC4F93-2025-4241-BA83-8A4D5FE9DDD6}" dt="2026-02-11T17:14:32.921" v="9221" actId="20577"/>
          <ac:spMkLst>
            <pc:docMk/>
            <pc:sldMk cId="3119253478" sldId="638"/>
            <ac:spMk id="7" creationId="{4E93BDA8-611B-924E-8A61-CF495F3D4C9D}"/>
          </ac:spMkLst>
        </pc:spChg>
      </pc:sldChg>
      <pc:sldChg chg="modSp mod">
        <pc:chgData name="Antony John Nicol (School of Engineering and Computing)" userId="8aaafd19-c2aa-438c-8ef6-3a7bab97949a" providerId="ADAL" clId="{07BC4F93-2025-4241-BA83-8A4D5FE9DDD6}" dt="2026-02-01T22:50:36.528" v="1254" actId="790"/>
        <pc:sldMkLst>
          <pc:docMk/>
          <pc:sldMk cId="3854482565" sldId="639"/>
        </pc:sldMkLst>
        <pc:spChg chg="mod">
          <ac:chgData name="Antony John Nicol (School of Engineering and Computing)" userId="8aaafd19-c2aa-438c-8ef6-3a7bab97949a" providerId="ADAL" clId="{07BC4F93-2025-4241-BA83-8A4D5FE9DDD6}" dt="2026-02-01T22:50:36.528" v="1254" actId="790"/>
          <ac:spMkLst>
            <pc:docMk/>
            <pc:sldMk cId="3854482565" sldId="639"/>
            <ac:spMk id="2" creationId="{6C0D8E60-2C73-C6BE-A65C-FEA95BD65764}"/>
          </ac:spMkLst>
        </pc:spChg>
        <pc:spChg chg="mod">
          <ac:chgData name="Antony John Nicol (School of Engineering and Computing)" userId="8aaafd19-c2aa-438c-8ef6-3a7bab97949a" providerId="ADAL" clId="{07BC4F93-2025-4241-BA83-8A4D5FE9DDD6}" dt="2026-02-01T22:50:36.528" v="1254" actId="790"/>
          <ac:spMkLst>
            <pc:docMk/>
            <pc:sldMk cId="3854482565" sldId="639"/>
            <ac:spMk id="4" creationId="{B479B888-5894-48C9-A916-85CDD0B4D165}"/>
          </ac:spMkLst>
        </pc:spChg>
        <pc:spChg chg="mod">
          <ac:chgData name="Antony John Nicol (School of Engineering and Computing)" userId="8aaafd19-c2aa-438c-8ef6-3a7bab97949a" providerId="ADAL" clId="{07BC4F93-2025-4241-BA83-8A4D5FE9DDD6}" dt="2026-02-01T22:50:36.528" v="1254" actId="790"/>
          <ac:spMkLst>
            <pc:docMk/>
            <pc:sldMk cId="3854482565" sldId="639"/>
            <ac:spMk id="16" creationId="{9DDDA8D2-CA98-4D9B-AFC3-7DBD20FAF40D}"/>
          </ac:spMkLst>
        </pc:spChg>
        <pc:spChg chg="mod">
          <ac:chgData name="Antony John Nicol (School of Engineering and Computing)" userId="8aaafd19-c2aa-438c-8ef6-3a7bab97949a" providerId="ADAL" clId="{07BC4F93-2025-4241-BA83-8A4D5FE9DDD6}" dt="2026-02-01T22:50:36.528" v="1254" actId="790"/>
          <ac:spMkLst>
            <pc:docMk/>
            <pc:sldMk cId="3854482565" sldId="639"/>
            <ac:spMk id="17" creationId="{5B2507BE-0A7F-41D9-A47B-752FDD267028}"/>
          </ac:spMkLst>
        </pc:spChg>
        <pc:spChg chg="mod">
          <ac:chgData name="Antony John Nicol (School of Engineering and Computing)" userId="8aaafd19-c2aa-438c-8ef6-3a7bab97949a" providerId="ADAL" clId="{07BC4F93-2025-4241-BA83-8A4D5FE9DDD6}" dt="2026-02-01T22:50:36.528" v="1254" actId="790"/>
          <ac:spMkLst>
            <pc:docMk/>
            <pc:sldMk cId="3854482565" sldId="639"/>
            <ac:spMk id="18" creationId="{77F711E4-9B03-4CC6-83DF-43DAA5C73903}"/>
          </ac:spMkLst>
        </pc:spChg>
        <pc:spChg chg="mod">
          <ac:chgData name="Antony John Nicol (School of Engineering and Computing)" userId="8aaafd19-c2aa-438c-8ef6-3a7bab97949a" providerId="ADAL" clId="{07BC4F93-2025-4241-BA83-8A4D5FE9DDD6}" dt="2026-02-01T22:50:36.528" v="1254" actId="790"/>
          <ac:spMkLst>
            <pc:docMk/>
            <pc:sldMk cId="3854482565" sldId="639"/>
            <ac:spMk id="19" creationId="{26CDB337-0395-4D2B-A3A9-3240BED9A6ED}"/>
          </ac:spMkLst>
        </pc:spChg>
      </pc:sldChg>
      <pc:sldChg chg="modSp mod">
        <pc:chgData name="Antony John Nicol (School of Engineering and Computing)" userId="8aaafd19-c2aa-438c-8ef6-3a7bab97949a" providerId="ADAL" clId="{07BC4F93-2025-4241-BA83-8A4D5FE9DDD6}" dt="2026-02-11T17:32:32.572" v="9937" actId="20577"/>
        <pc:sldMkLst>
          <pc:docMk/>
          <pc:sldMk cId="4225558901" sldId="643"/>
        </pc:sldMkLst>
        <pc:spChg chg="mod">
          <ac:chgData name="Antony John Nicol (School of Engineering and Computing)" userId="8aaafd19-c2aa-438c-8ef6-3a7bab97949a" providerId="ADAL" clId="{07BC4F93-2025-4241-BA83-8A4D5FE9DDD6}" dt="2026-02-11T17:32:32.572" v="9937" actId="20577"/>
          <ac:spMkLst>
            <pc:docMk/>
            <pc:sldMk cId="4225558901" sldId="643"/>
            <ac:spMk id="3" creationId="{227375C9-1BC9-4FE3-992A-2FE4B8B1B842}"/>
          </ac:spMkLst>
        </pc:spChg>
        <pc:spChg chg="mod">
          <ac:chgData name="Antony John Nicol (School of Engineering and Computing)" userId="8aaafd19-c2aa-438c-8ef6-3a7bab97949a" providerId="ADAL" clId="{07BC4F93-2025-4241-BA83-8A4D5FE9DDD6}" dt="2026-02-01T22:50:36.528" v="1254" actId="790"/>
          <ac:spMkLst>
            <pc:docMk/>
            <pc:sldMk cId="4225558901" sldId="643"/>
            <ac:spMk id="4" creationId="{DF07F038-D1FB-49C3-B306-7E8389AC903D}"/>
          </ac:spMkLst>
        </pc:spChg>
      </pc:sldChg>
      <pc:sldChg chg="addSp delSp modSp mod modNotesTx">
        <pc:chgData name="Antony John Nicol (School of Engineering and Computing)" userId="8aaafd19-c2aa-438c-8ef6-3a7bab97949a" providerId="ADAL" clId="{07BC4F93-2025-4241-BA83-8A4D5FE9DDD6}" dt="2026-02-11T17:36:33.166" v="10030" actId="20577"/>
        <pc:sldMkLst>
          <pc:docMk/>
          <pc:sldMk cId="81189969" sldId="644"/>
        </pc:sldMkLst>
        <pc:spChg chg="mod">
          <ac:chgData name="Antony John Nicol (School of Engineering and Computing)" userId="8aaafd19-c2aa-438c-8ef6-3a7bab97949a" providerId="ADAL" clId="{07BC4F93-2025-4241-BA83-8A4D5FE9DDD6}" dt="2026-02-01T22:50:36.528" v="1254" actId="790"/>
          <ac:spMkLst>
            <pc:docMk/>
            <pc:sldMk cId="81189969" sldId="644"/>
            <ac:spMk id="2" creationId="{96D0FAC2-9E92-4654-8D7D-6511BF8141BD}"/>
          </ac:spMkLst>
        </pc:spChg>
        <pc:spChg chg="mod">
          <ac:chgData name="Antony John Nicol (School of Engineering and Computing)" userId="8aaafd19-c2aa-438c-8ef6-3a7bab97949a" providerId="ADAL" clId="{07BC4F93-2025-4241-BA83-8A4D5FE9DDD6}" dt="2026-02-01T22:50:36.528" v="1254" actId="790"/>
          <ac:spMkLst>
            <pc:docMk/>
            <pc:sldMk cId="81189969" sldId="644"/>
            <ac:spMk id="4" creationId="{CB077F0F-81B2-4377-B6B7-DDBFC8D0B1CB}"/>
          </ac:spMkLst>
        </pc:spChg>
        <pc:spChg chg="mod topLvl">
          <ac:chgData name="Antony John Nicol (School of Engineering and Computing)" userId="8aaafd19-c2aa-438c-8ef6-3a7bab97949a" providerId="ADAL" clId="{07BC4F93-2025-4241-BA83-8A4D5FE9DDD6}" dt="2026-02-11T17:36:33.166" v="10030" actId="20577"/>
          <ac:spMkLst>
            <pc:docMk/>
            <pc:sldMk cId="81189969" sldId="644"/>
            <ac:spMk id="5" creationId="{29CD31E8-E041-4EF5-AE5B-3FBB266E61E4}"/>
          </ac:spMkLst>
        </pc:spChg>
        <pc:spChg chg="mod topLvl">
          <ac:chgData name="Antony John Nicol (School of Engineering and Computing)" userId="8aaafd19-c2aa-438c-8ef6-3a7bab97949a" providerId="ADAL" clId="{07BC4F93-2025-4241-BA83-8A4D5FE9DDD6}" dt="2026-02-01T22:50:36.528" v="1254" actId="790"/>
          <ac:spMkLst>
            <pc:docMk/>
            <pc:sldMk cId="81189969" sldId="644"/>
            <ac:spMk id="10" creationId="{F65C8ECA-B0C6-46D4-8794-9F5A68A45BEF}"/>
          </ac:spMkLst>
        </pc:spChg>
        <pc:spChg chg="mod topLvl">
          <ac:chgData name="Antony John Nicol (School of Engineering and Computing)" userId="8aaafd19-c2aa-438c-8ef6-3a7bab97949a" providerId="ADAL" clId="{07BC4F93-2025-4241-BA83-8A4D5FE9DDD6}" dt="2026-02-01T22:50:36.528" v="1254" actId="790"/>
          <ac:spMkLst>
            <pc:docMk/>
            <pc:sldMk cId="81189969" sldId="644"/>
            <ac:spMk id="12" creationId="{0EDC6207-8142-4313-8ED8-23B1D79526A9}"/>
          </ac:spMkLst>
        </pc:spChg>
        <pc:spChg chg="mod">
          <ac:chgData name="Antony John Nicol (School of Engineering and Computing)" userId="8aaafd19-c2aa-438c-8ef6-3a7bab97949a" providerId="ADAL" clId="{07BC4F93-2025-4241-BA83-8A4D5FE9DDD6}" dt="2026-02-01T22:50:36.528" v="1254" actId="790"/>
          <ac:spMkLst>
            <pc:docMk/>
            <pc:sldMk cId="81189969" sldId="644"/>
            <ac:spMk id="16" creationId="{A7DB8E59-781D-49FE-BC97-4CF9E1F8CD3E}"/>
          </ac:spMkLst>
        </pc:spChg>
        <pc:spChg chg="add mod">
          <ac:chgData name="Antony John Nicol (School of Engineering and Computing)" userId="8aaafd19-c2aa-438c-8ef6-3a7bab97949a" providerId="ADAL" clId="{07BC4F93-2025-4241-BA83-8A4D5FE9DDD6}" dt="2026-02-01T22:50:36.528" v="1254" actId="790"/>
          <ac:spMkLst>
            <pc:docMk/>
            <pc:sldMk cId="81189969" sldId="644"/>
            <ac:spMk id="26" creationId="{E338C307-09D0-24DD-AA35-DF8863FE4107}"/>
          </ac:spMkLst>
        </pc:spChg>
        <pc:spChg chg="add mod">
          <ac:chgData name="Antony John Nicol (School of Engineering and Computing)" userId="8aaafd19-c2aa-438c-8ef6-3a7bab97949a" providerId="ADAL" clId="{07BC4F93-2025-4241-BA83-8A4D5FE9DDD6}" dt="2026-02-01T22:50:36.528" v="1254" actId="790"/>
          <ac:spMkLst>
            <pc:docMk/>
            <pc:sldMk cId="81189969" sldId="644"/>
            <ac:spMk id="27" creationId="{5335CEE7-B58E-7DA0-FB43-B8CF726984F4}"/>
          </ac:spMkLst>
        </pc:spChg>
        <pc:spChg chg="add mod">
          <ac:chgData name="Antony John Nicol (School of Engineering and Computing)" userId="8aaafd19-c2aa-438c-8ef6-3a7bab97949a" providerId="ADAL" clId="{07BC4F93-2025-4241-BA83-8A4D5FE9DDD6}" dt="2026-02-01T22:50:36.528" v="1254" actId="790"/>
          <ac:spMkLst>
            <pc:docMk/>
            <pc:sldMk cId="81189969" sldId="644"/>
            <ac:spMk id="28" creationId="{EFE6D69F-3392-501F-B70D-779EEEB7B6D3}"/>
          </ac:spMkLst>
        </pc:spChg>
        <pc:picChg chg="add mod">
          <ac:chgData name="Antony John Nicol (School of Engineering and Computing)" userId="8aaafd19-c2aa-438c-8ef6-3a7bab97949a" providerId="ADAL" clId="{07BC4F93-2025-4241-BA83-8A4D5FE9DDD6}" dt="2026-02-01T22:18:06.833" v="874" actId="1036"/>
          <ac:picMkLst>
            <pc:docMk/>
            <pc:sldMk cId="81189969" sldId="644"/>
            <ac:picMk id="19" creationId="{25904E53-463D-EF17-8A7E-BD31164B4094}"/>
          </ac:picMkLst>
        </pc:picChg>
        <pc:picChg chg="add mod">
          <ac:chgData name="Antony John Nicol (School of Engineering and Computing)" userId="8aaafd19-c2aa-438c-8ef6-3a7bab97949a" providerId="ADAL" clId="{07BC4F93-2025-4241-BA83-8A4D5FE9DDD6}" dt="2026-02-01T22:18:06.833" v="874" actId="1036"/>
          <ac:picMkLst>
            <pc:docMk/>
            <pc:sldMk cId="81189969" sldId="644"/>
            <ac:picMk id="21" creationId="{243A0354-37F1-5B6F-5D8B-791D0B503F25}"/>
          </ac:picMkLst>
        </pc:picChg>
        <pc:picChg chg="add mod">
          <ac:chgData name="Antony John Nicol (School of Engineering and Computing)" userId="8aaafd19-c2aa-438c-8ef6-3a7bab97949a" providerId="ADAL" clId="{07BC4F93-2025-4241-BA83-8A4D5FE9DDD6}" dt="2026-02-01T22:18:32.403" v="878" actId="1076"/>
          <ac:picMkLst>
            <pc:docMk/>
            <pc:sldMk cId="81189969" sldId="644"/>
            <ac:picMk id="23" creationId="{11DA64CB-7320-894F-8CD4-DC35ADDAECFF}"/>
          </ac:picMkLst>
        </pc:picChg>
        <pc:picChg chg="add mod">
          <ac:chgData name="Antony John Nicol (School of Engineering and Computing)" userId="8aaafd19-c2aa-438c-8ef6-3a7bab97949a" providerId="ADAL" clId="{07BC4F93-2025-4241-BA83-8A4D5FE9DDD6}" dt="2026-02-01T22:19:36.926" v="907" actId="1076"/>
          <ac:picMkLst>
            <pc:docMk/>
            <pc:sldMk cId="81189969" sldId="644"/>
            <ac:picMk id="25" creationId="{78130860-090F-CB0C-06B7-9E34FFC9BAA3}"/>
          </ac:picMkLst>
        </pc:picChg>
      </pc:sldChg>
      <pc:sldChg chg="addSp modSp mod modNotesTx">
        <pc:chgData name="Antony John Nicol (School of Engineering and Computing)" userId="8aaafd19-c2aa-438c-8ef6-3a7bab97949a" providerId="ADAL" clId="{07BC4F93-2025-4241-BA83-8A4D5FE9DDD6}" dt="2026-02-11T21:34:17.489" v="11926" actId="20577"/>
        <pc:sldMkLst>
          <pc:docMk/>
          <pc:sldMk cId="426943514" sldId="645"/>
        </pc:sldMkLst>
        <pc:spChg chg="mod">
          <ac:chgData name="Antony John Nicol (School of Engineering and Computing)" userId="8aaafd19-c2aa-438c-8ef6-3a7bab97949a" providerId="ADAL" clId="{07BC4F93-2025-4241-BA83-8A4D5FE9DDD6}" dt="2026-02-01T22:50:36.528" v="1254" actId="790"/>
          <ac:spMkLst>
            <pc:docMk/>
            <pc:sldMk cId="426943514" sldId="645"/>
            <ac:spMk id="2" creationId="{13D9B577-E63A-4E16-A4E6-E39CD5FFF5CA}"/>
          </ac:spMkLst>
        </pc:spChg>
        <pc:spChg chg="mod">
          <ac:chgData name="Antony John Nicol (School of Engineering and Computing)" userId="8aaafd19-c2aa-438c-8ef6-3a7bab97949a" providerId="ADAL" clId="{07BC4F93-2025-4241-BA83-8A4D5FE9DDD6}" dt="2026-02-01T22:50:36.528" v="1254" actId="790"/>
          <ac:spMkLst>
            <pc:docMk/>
            <pc:sldMk cId="426943514" sldId="645"/>
            <ac:spMk id="4" creationId="{4490F05A-8824-4204-80DC-3117D3D50D0F}"/>
          </ac:spMkLst>
        </pc:spChg>
        <pc:spChg chg="mod">
          <ac:chgData name="Antony John Nicol (School of Engineering and Computing)" userId="8aaafd19-c2aa-438c-8ef6-3a7bab97949a" providerId="ADAL" clId="{07BC4F93-2025-4241-BA83-8A4D5FE9DDD6}" dt="2026-02-01T22:50:36.528" v="1254" actId="790"/>
          <ac:spMkLst>
            <pc:docMk/>
            <pc:sldMk cId="426943514" sldId="645"/>
            <ac:spMk id="5" creationId="{B120C269-0E1C-4F9B-89C5-33D77BF98E67}"/>
          </ac:spMkLst>
        </pc:spChg>
        <pc:spChg chg="mod">
          <ac:chgData name="Antony John Nicol (School of Engineering and Computing)" userId="8aaafd19-c2aa-438c-8ef6-3a7bab97949a" providerId="ADAL" clId="{07BC4F93-2025-4241-BA83-8A4D5FE9DDD6}" dt="2026-02-11T21:34:17.489" v="11926" actId="20577"/>
          <ac:spMkLst>
            <pc:docMk/>
            <pc:sldMk cId="426943514" sldId="645"/>
            <ac:spMk id="8" creationId="{B47D2A2A-101E-6E26-3AED-9FA6BA5252ED}"/>
          </ac:spMkLst>
        </pc:spChg>
      </pc:sldChg>
      <pc:sldChg chg="add">
        <pc:chgData name="Antony John Nicol (School of Engineering and Computing)" userId="8aaafd19-c2aa-438c-8ef6-3a7bab97949a" providerId="ADAL" clId="{07BC4F93-2025-4241-BA83-8A4D5FE9DDD6}" dt="2026-02-11T20:14:01.768" v="10039"/>
        <pc:sldMkLst>
          <pc:docMk/>
          <pc:sldMk cId="65658275" sldId="646"/>
        </pc:sldMkLst>
      </pc:sldChg>
      <pc:sldChg chg="addSp delSp modSp mod ord">
        <pc:chgData name="Antony John Nicol (School of Engineering and Computing)" userId="8aaafd19-c2aa-438c-8ef6-3a7bab97949a" providerId="ADAL" clId="{07BC4F93-2025-4241-BA83-8A4D5FE9DDD6}" dt="2026-02-11T21:23:08.995" v="11919" actId="21"/>
        <pc:sldMkLst>
          <pc:docMk/>
          <pc:sldMk cId="1820359667" sldId="647"/>
        </pc:sldMkLst>
        <pc:spChg chg="mod">
          <ac:chgData name="Antony John Nicol (School of Engineering and Computing)" userId="8aaafd19-c2aa-438c-8ef6-3a7bab97949a" providerId="ADAL" clId="{07BC4F93-2025-4241-BA83-8A4D5FE9DDD6}" dt="2026-02-11T21:22:39.359" v="11918" actId="20577"/>
          <ac:spMkLst>
            <pc:docMk/>
            <pc:sldMk cId="1820359667" sldId="647"/>
            <ac:spMk id="2" creationId="{CE92EA35-C934-471D-B05E-DD5BEA7C26EA}"/>
          </ac:spMkLst>
        </pc:spChg>
        <pc:spChg chg="mod">
          <ac:chgData name="Antony John Nicol (School of Engineering and Computing)" userId="8aaafd19-c2aa-438c-8ef6-3a7bab97949a" providerId="ADAL" clId="{07BC4F93-2025-4241-BA83-8A4D5FE9DDD6}" dt="2026-02-01T22:50:36.528" v="1254" actId="790"/>
          <ac:spMkLst>
            <pc:docMk/>
            <pc:sldMk cId="1820359667" sldId="647"/>
            <ac:spMk id="4" creationId="{DDBEE713-B1C1-4E11-9CA9-6A3FFF1E21E8}"/>
          </ac:spMkLst>
        </pc:spChg>
      </pc:sldChg>
      <pc:sldChg chg="modSp mod">
        <pc:chgData name="Antony John Nicol (School of Engineering and Computing)" userId="8aaafd19-c2aa-438c-8ef6-3a7bab97949a" providerId="ADAL" clId="{07BC4F93-2025-4241-BA83-8A4D5FE9DDD6}" dt="2026-02-01T22:50:36.528" v="1254" actId="790"/>
        <pc:sldMkLst>
          <pc:docMk/>
          <pc:sldMk cId="1244945703" sldId="649"/>
        </pc:sldMkLst>
        <pc:spChg chg="mod">
          <ac:chgData name="Antony John Nicol (School of Engineering and Computing)" userId="8aaafd19-c2aa-438c-8ef6-3a7bab97949a" providerId="ADAL" clId="{07BC4F93-2025-4241-BA83-8A4D5FE9DDD6}" dt="2026-02-01T22:50:36.528" v="1254" actId="790"/>
          <ac:spMkLst>
            <pc:docMk/>
            <pc:sldMk cId="1244945703" sldId="649"/>
            <ac:spMk id="2" creationId="{27894E23-4639-4D26-91F5-990525B148F4}"/>
          </ac:spMkLst>
        </pc:spChg>
      </pc:sldChg>
      <pc:sldChg chg="modSp mod">
        <pc:chgData name="Antony John Nicol (School of Engineering and Computing)" userId="8aaafd19-c2aa-438c-8ef6-3a7bab97949a" providerId="ADAL" clId="{07BC4F93-2025-4241-BA83-8A4D5FE9DDD6}" dt="2026-02-01T22:50:36.528" v="1254" actId="790"/>
        <pc:sldMkLst>
          <pc:docMk/>
          <pc:sldMk cId="623243342" sldId="651"/>
        </pc:sldMkLst>
        <pc:spChg chg="mod">
          <ac:chgData name="Antony John Nicol (School of Engineering and Computing)" userId="8aaafd19-c2aa-438c-8ef6-3a7bab97949a" providerId="ADAL" clId="{07BC4F93-2025-4241-BA83-8A4D5FE9DDD6}" dt="2026-02-01T22:50:36.528" v="1254" actId="790"/>
          <ac:spMkLst>
            <pc:docMk/>
            <pc:sldMk cId="623243342" sldId="651"/>
            <ac:spMk id="2" creationId="{3DE1ECCA-1F1F-480A-8E4D-369EF56C4355}"/>
          </ac:spMkLst>
        </pc:spChg>
        <pc:spChg chg="mod">
          <ac:chgData name="Antony John Nicol (School of Engineering and Computing)" userId="8aaafd19-c2aa-438c-8ef6-3a7bab97949a" providerId="ADAL" clId="{07BC4F93-2025-4241-BA83-8A4D5FE9DDD6}" dt="2026-02-01T22:50:36.528" v="1254" actId="790"/>
          <ac:spMkLst>
            <pc:docMk/>
            <pc:sldMk cId="623243342" sldId="651"/>
            <ac:spMk id="3" creationId="{869C4781-C544-40CB-A07E-7B173C987D93}"/>
          </ac:spMkLst>
        </pc:spChg>
        <pc:spChg chg="mod">
          <ac:chgData name="Antony John Nicol (School of Engineering and Computing)" userId="8aaafd19-c2aa-438c-8ef6-3a7bab97949a" providerId="ADAL" clId="{07BC4F93-2025-4241-BA83-8A4D5FE9DDD6}" dt="2026-02-01T22:50:36.528" v="1254" actId="790"/>
          <ac:spMkLst>
            <pc:docMk/>
            <pc:sldMk cId="623243342" sldId="651"/>
            <ac:spMk id="4" creationId="{BAF60F71-9A91-46B3-A8C8-4C498C5FF196}"/>
          </ac:spMkLst>
        </pc:spChg>
      </pc:sldChg>
      <pc:sldChg chg="modSp mod">
        <pc:chgData name="Antony John Nicol (School of Engineering and Computing)" userId="8aaafd19-c2aa-438c-8ef6-3a7bab97949a" providerId="ADAL" clId="{07BC4F93-2025-4241-BA83-8A4D5FE9DDD6}" dt="2026-02-01T22:50:36.528" v="1254" actId="790"/>
        <pc:sldMkLst>
          <pc:docMk/>
          <pc:sldMk cId="3085812366" sldId="655"/>
        </pc:sldMkLst>
        <pc:spChg chg="mod">
          <ac:chgData name="Antony John Nicol (School of Engineering and Computing)" userId="8aaafd19-c2aa-438c-8ef6-3a7bab97949a" providerId="ADAL" clId="{07BC4F93-2025-4241-BA83-8A4D5FE9DDD6}" dt="2026-02-01T22:50:36.528" v="1254" actId="790"/>
          <ac:spMkLst>
            <pc:docMk/>
            <pc:sldMk cId="3085812366" sldId="655"/>
            <ac:spMk id="5" creationId="{4E3B33EB-5AC3-4E43-BF10-E63DEE3047FB}"/>
          </ac:spMkLst>
        </pc:spChg>
        <pc:spChg chg="mod">
          <ac:chgData name="Antony John Nicol (School of Engineering and Computing)" userId="8aaafd19-c2aa-438c-8ef6-3a7bab97949a" providerId="ADAL" clId="{07BC4F93-2025-4241-BA83-8A4D5FE9DDD6}" dt="2026-02-01T22:50:36.528" v="1254" actId="790"/>
          <ac:spMkLst>
            <pc:docMk/>
            <pc:sldMk cId="3085812366" sldId="655"/>
            <ac:spMk id="7" creationId="{344E9CF9-1A98-4A21-816E-B8B971C130EB}"/>
          </ac:spMkLst>
        </pc:spChg>
        <pc:spChg chg="mod">
          <ac:chgData name="Antony John Nicol (School of Engineering and Computing)" userId="8aaafd19-c2aa-438c-8ef6-3a7bab97949a" providerId="ADAL" clId="{07BC4F93-2025-4241-BA83-8A4D5FE9DDD6}" dt="2026-02-01T22:50:36.528" v="1254" actId="790"/>
          <ac:spMkLst>
            <pc:docMk/>
            <pc:sldMk cId="3085812366" sldId="655"/>
            <ac:spMk id="9" creationId="{F652C62F-E51D-47D1-9893-D2144736502F}"/>
          </ac:spMkLst>
        </pc:spChg>
        <pc:spChg chg="mod">
          <ac:chgData name="Antony John Nicol (School of Engineering and Computing)" userId="8aaafd19-c2aa-438c-8ef6-3a7bab97949a" providerId="ADAL" clId="{07BC4F93-2025-4241-BA83-8A4D5FE9DDD6}" dt="2026-02-01T22:50:36.528" v="1254" actId="790"/>
          <ac:spMkLst>
            <pc:docMk/>
            <pc:sldMk cId="3085812366" sldId="655"/>
            <ac:spMk id="10" creationId="{44B8B262-2207-4040-B23D-913BB92155B7}"/>
          </ac:spMkLst>
        </pc:spChg>
        <pc:spChg chg="mod">
          <ac:chgData name="Antony John Nicol (School of Engineering and Computing)" userId="8aaafd19-c2aa-438c-8ef6-3a7bab97949a" providerId="ADAL" clId="{07BC4F93-2025-4241-BA83-8A4D5FE9DDD6}" dt="2026-02-01T22:50:36.528" v="1254" actId="790"/>
          <ac:spMkLst>
            <pc:docMk/>
            <pc:sldMk cId="3085812366" sldId="655"/>
            <ac:spMk id="11" creationId="{8740140C-8F22-4BF6-8238-E7D070E8F360}"/>
          </ac:spMkLst>
        </pc:spChg>
        <pc:spChg chg="mod">
          <ac:chgData name="Antony John Nicol (School of Engineering and Computing)" userId="8aaafd19-c2aa-438c-8ef6-3a7bab97949a" providerId="ADAL" clId="{07BC4F93-2025-4241-BA83-8A4D5FE9DDD6}" dt="2026-02-01T22:50:36.528" v="1254" actId="790"/>
          <ac:spMkLst>
            <pc:docMk/>
            <pc:sldMk cId="3085812366" sldId="655"/>
            <ac:spMk id="12" creationId="{A807E550-B969-4BF1-B8BC-1F31BBCD1AE2}"/>
          </ac:spMkLst>
        </pc:spChg>
        <pc:spChg chg="mod">
          <ac:chgData name="Antony John Nicol (School of Engineering and Computing)" userId="8aaafd19-c2aa-438c-8ef6-3a7bab97949a" providerId="ADAL" clId="{07BC4F93-2025-4241-BA83-8A4D5FE9DDD6}" dt="2026-02-01T22:50:36.528" v="1254" actId="790"/>
          <ac:spMkLst>
            <pc:docMk/>
            <pc:sldMk cId="3085812366" sldId="655"/>
            <ac:spMk id="13" creationId="{7CC147B3-2016-4CA6-BAD3-99D081586DBD}"/>
          </ac:spMkLst>
        </pc:spChg>
        <pc:spChg chg="mod">
          <ac:chgData name="Antony John Nicol (School of Engineering and Computing)" userId="8aaafd19-c2aa-438c-8ef6-3a7bab97949a" providerId="ADAL" clId="{07BC4F93-2025-4241-BA83-8A4D5FE9DDD6}" dt="2026-02-01T22:50:36.528" v="1254" actId="790"/>
          <ac:spMkLst>
            <pc:docMk/>
            <pc:sldMk cId="3085812366" sldId="655"/>
            <ac:spMk id="14" creationId="{D95A3E2C-C127-4029-8050-1667D32527DC}"/>
          </ac:spMkLst>
        </pc:spChg>
        <pc:spChg chg="mod">
          <ac:chgData name="Antony John Nicol (School of Engineering and Computing)" userId="8aaafd19-c2aa-438c-8ef6-3a7bab97949a" providerId="ADAL" clId="{07BC4F93-2025-4241-BA83-8A4D5FE9DDD6}" dt="2026-02-01T22:50:36.528" v="1254" actId="790"/>
          <ac:spMkLst>
            <pc:docMk/>
            <pc:sldMk cId="3085812366" sldId="655"/>
            <ac:spMk id="15" creationId="{2135069B-B992-4DC0-9BF5-41DC9E63CE30}"/>
          </ac:spMkLst>
        </pc:spChg>
        <pc:spChg chg="mod">
          <ac:chgData name="Antony John Nicol (School of Engineering and Computing)" userId="8aaafd19-c2aa-438c-8ef6-3a7bab97949a" providerId="ADAL" clId="{07BC4F93-2025-4241-BA83-8A4D5FE9DDD6}" dt="2026-02-01T22:50:36.528" v="1254" actId="790"/>
          <ac:spMkLst>
            <pc:docMk/>
            <pc:sldMk cId="3085812366" sldId="655"/>
            <ac:spMk id="16" creationId="{8D925A0E-5874-410F-BF63-1D88FA09524E}"/>
          </ac:spMkLst>
        </pc:spChg>
      </pc:sldChg>
      <pc:sldChg chg="modSp mod">
        <pc:chgData name="Antony John Nicol (School of Engineering and Computing)" userId="8aaafd19-c2aa-438c-8ef6-3a7bab97949a" providerId="ADAL" clId="{07BC4F93-2025-4241-BA83-8A4D5FE9DDD6}" dt="2026-02-01T22:50:36.528" v="1254" actId="790"/>
        <pc:sldMkLst>
          <pc:docMk/>
          <pc:sldMk cId="2094069052" sldId="663"/>
        </pc:sldMkLst>
        <pc:spChg chg="mod">
          <ac:chgData name="Antony John Nicol (School of Engineering and Computing)" userId="8aaafd19-c2aa-438c-8ef6-3a7bab97949a" providerId="ADAL" clId="{07BC4F93-2025-4241-BA83-8A4D5FE9DDD6}" dt="2026-02-01T22:50:36.528" v="1254" actId="790"/>
          <ac:spMkLst>
            <pc:docMk/>
            <pc:sldMk cId="2094069052" sldId="663"/>
            <ac:spMk id="2" creationId="{0C74D49B-2BD8-48E6-BED8-349AC6C40B4A}"/>
          </ac:spMkLst>
        </pc:spChg>
      </pc:sldChg>
      <pc:sldChg chg="modSp mod">
        <pc:chgData name="Antony John Nicol (School of Engineering and Computing)" userId="8aaafd19-c2aa-438c-8ef6-3a7bab97949a" providerId="ADAL" clId="{07BC4F93-2025-4241-BA83-8A4D5FE9DDD6}" dt="2026-02-01T22:50:36.528" v="1254" actId="790"/>
        <pc:sldMkLst>
          <pc:docMk/>
          <pc:sldMk cId="2397653678" sldId="680"/>
        </pc:sldMkLst>
        <pc:spChg chg="mod">
          <ac:chgData name="Antony John Nicol (School of Engineering and Computing)" userId="8aaafd19-c2aa-438c-8ef6-3a7bab97949a" providerId="ADAL" clId="{07BC4F93-2025-4241-BA83-8A4D5FE9DDD6}" dt="2026-02-01T22:50:36.528" v="1254" actId="790"/>
          <ac:spMkLst>
            <pc:docMk/>
            <pc:sldMk cId="2397653678" sldId="680"/>
            <ac:spMk id="2" creationId="{5BEE18FE-93DA-4B76-A47D-DD3F4B9EE639}"/>
          </ac:spMkLst>
        </pc:spChg>
        <pc:spChg chg="mod">
          <ac:chgData name="Antony John Nicol (School of Engineering and Computing)" userId="8aaafd19-c2aa-438c-8ef6-3a7bab97949a" providerId="ADAL" clId="{07BC4F93-2025-4241-BA83-8A4D5FE9DDD6}" dt="2026-02-01T22:50:36.528" v="1254" actId="790"/>
          <ac:spMkLst>
            <pc:docMk/>
            <pc:sldMk cId="2397653678" sldId="680"/>
            <ac:spMk id="3" creationId="{369E508A-053B-4203-BF97-5EC6F60E0A1A}"/>
          </ac:spMkLst>
        </pc:spChg>
        <pc:spChg chg="mod">
          <ac:chgData name="Antony John Nicol (School of Engineering and Computing)" userId="8aaafd19-c2aa-438c-8ef6-3a7bab97949a" providerId="ADAL" clId="{07BC4F93-2025-4241-BA83-8A4D5FE9DDD6}" dt="2026-02-01T22:50:36.528" v="1254" actId="790"/>
          <ac:spMkLst>
            <pc:docMk/>
            <pc:sldMk cId="2397653678" sldId="680"/>
            <ac:spMk id="4" creationId="{C51EB993-0B24-4270-8131-789AA74ECC49}"/>
          </ac:spMkLst>
        </pc:spChg>
      </pc:sldChg>
      <pc:sldChg chg="modSp mod">
        <pc:chgData name="Antony John Nicol (School of Engineering and Computing)" userId="8aaafd19-c2aa-438c-8ef6-3a7bab97949a" providerId="ADAL" clId="{07BC4F93-2025-4241-BA83-8A4D5FE9DDD6}" dt="2026-02-01T22:50:36.528" v="1254" actId="790"/>
        <pc:sldMkLst>
          <pc:docMk/>
          <pc:sldMk cId="4218207926" sldId="681"/>
        </pc:sldMkLst>
        <pc:spChg chg="mod">
          <ac:chgData name="Antony John Nicol (School of Engineering and Computing)" userId="8aaafd19-c2aa-438c-8ef6-3a7bab97949a" providerId="ADAL" clId="{07BC4F93-2025-4241-BA83-8A4D5FE9DDD6}" dt="2026-02-01T22:50:36.528" v="1254" actId="790"/>
          <ac:spMkLst>
            <pc:docMk/>
            <pc:sldMk cId="4218207926" sldId="681"/>
            <ac:spMk id="2" creationId="{B6F33C52-10AD-405C-9B37-96DAD6BBD6C3}"/>
          </ac:spMkLst>
        </pc:spChg>
        <pc:spChg chg="mod">
          <ac:chgData name="Antony John Nicol (School of Engineering and Computing)" userId="8aaafd19-c2aa-438c-8ef6-3a7bab97949a" providerId="ADAL" clId="{07BC4F93-2025-4241-BA83-8A4D5FE9DDD6}" dt="2026-02-01T22:50:36.528" v="1254" actId="790"/>
          <ac:spMkLst>
            <pc:docMk/>
            <pc:sldMk cId="4218207926" sldId="681"/>
            <ac:spMk id="4" creationId="{B0078E09-3879-48DB-AD4A-32B0C32A0190}"/>
          </ac:spMkLst>
        </pc:spChg>
        <pc:spChg chg="mod">
          <ac:chgData name="Antony John Nicol (School of Engineering and Computing)" userId="8aaafd19-c2aa-438c-8ef6-3a7bab97949a" providerId="ADAL" clId="{07BC4F93-2025-4241-BA83-8A4D5FE9DDD6}" dt="2026-02-01T22:50:36.528" v="1254" actId="790"/>
          <ac:spMkLst>
            <pc:docMk/>
            <pc:sldMk cId="4218207926" sldId="681"/>
            <ac:spMk id="13" creationId="{8DE55120-39FA-C4ED-D764-55C8A9068C3D}"/>
          </ac:spMkLst>
        </pc:spChg>
      </pc:sldChg>
      <pc:sldChg chg="modSp mod">
        <pc:chgData name="Antony John Nicol (School of Engineering and Computing)" userId="8aaafd19-c2aa-438c-8ef6-3a7bab97949a" providerId="ADAL" clId="{07BC4F93-2025-4241-BA83-8A4D5FE9DDD6}" dt="2026-02-01T22:50:36.528" v="1254" actId="790"/>
        <pc:sldMkLst>
          <pc:docMk/>
          <pc:sldMk cId="3610405665" sldId="682"/>
        </pc:sldMkLst>
        <pc:spChg chg="mod">
          <ac:chgData name="Antony John Nicol (School of Engineering and Computing)" userId="8aaafd19-c2aa-438c-8ef6-3a7bab97949a" providerId="ADAL" clId="{07BC4F93-2025-4241-BA83-8A4D5FE9DDD6}" dt="2026-02-01T22:50:36.528" v="1254" actId="790"/>
          <ac:spMkLst>
            <pc:docMk/>
            <pc:sldMk cId="3610405665" sldId="682"/>
            <ac:spMk id="2" creationId="{FA0EDF72-0551-4C4D-90A1-8BF6FD5CBCB5}"/>
          </ac:spMkLst>
        </pc:spChg>
        <pc:spChg chg="mod">
          <ac:chgData name="Antony John Nicol (School of Engineering and Computing)" userId="8aaafd19-c2aa-438c-8ef6-3a7bab97949a" providerId="ADAL" clId="{07BC4F93-2025-4241-BA83-8A4D5FE9DDD6}" dt="2026-02-01T22:50:36.528" v="1254" actId="790"/>
          <ac:spMkLst>
            <pc:docMk/>
            <pc:sldMk cId="3610405665" sldId="682"/>
            <ac:spMk id="4" creationId="{14602D7C-B412-416D-9CA3-1EA964F150A7}"/>
          </ac:spMkLst>
        </pc:spChg>
      </pc:sldChg>
      <pc:sldChg chg="modSp mod">
        <pc:chgData name="Antony John Nicol (School of Engineering and Computing)" userId="8aaafd19-c2aa-438c-8ef6-3a7bab97949a" providerId="ADAL" clId="{07BC4F93-2025-4241-BA83-8A4D5FE9DDD6}" dt="2026-02-01T22:50:36.528" v="1254" actId="790"/>
        <pc:sldMkLst>
          <pc:docMk/>
          <pc:sldMk cId="4021856560" sldId="686"/>
        </pc:sldMkLst>
        <pc:spChg chg="mod">
          <ac:chgData name="Antony John Nicol (School of Engineering and Computing)" userId="8aaafd19-c2aa-438c-8ef6-3a7bab97949a" providerId="ADAL" clId="{07BC4F93-2025-4241-BA83-8A4D5FE9DDD6}" dt="2026-02-01T22:50:36.528" v="1254" actId="790"/>
          <ac:spMkLst>
            <pc:docMk/>
            <pc:sldMk cId="4021856560" sldId="686"/>
            <ac:spMk id="2" creationId="{A4B82361-B6E4-4764-B6CE-C74E18E05280}"/>
          </ac:spMkLst>
        </pc:spChg>
        <pc:spChg chg="mod">
          <ac:chgData name="Antony John Nicol (School of Engineering and Computing)" userId="8aaafd19-c2aa-438c-8ef6-3a7bab97949a" providerId="ADAL" clId="{07BC4F93-2025-4241-BA83-8A4D5FE9DDD6}" dt="2026-02-01T22:50:36.528" v="1254" actId="790"/>
          <ac:spMkLst>
            <pc:docMk/>
            <pc:sldMk cId="4021856560" sldId="686"/>
            <ac:spMk id="4" creationId="{43718F0A-4045-45F0-8491-D8AC90519722}"/>
          </ac:spMkLst>
        </pc:spChg>
        <pc:spChg chg="mod">
          <ac:chgData name="Antony John Nicol (School of Engineering and Computing)" userId="8aaafd19-c2aa-438c-8ef6-3a7bab97949a" providerId="ADAL" clId="{07BC4F93-2025-4241-BA83-8A4D5FE9DDD6}" dt="2026-02-01T22:50:36.528" v="1254" actId="790"/>
          <ac:spMkLst>
            <pc:docMk/>
            <pc:sldMk cId="4021856560" sldId="686"/>
            <ac:spMk id="6" creationId="{C6D45E68-D605-A06F-09DD-0E1F9FCC07A0}"/>
          </ac:spMkLst>
        </pc:spChg>
      </pc:sldChg>
      <pc:sldChg chg="modSp mod">
        <pc:chgData name="Antony John Nicol (School of Engineering and Computing)" userId="8aaafd19-c2aa-438c-8ef6-3a7bab97949a" providerId="ADAL" clId="{07BC4F93-2025-4241-BA83-8A4D5FE9DDD6}" dt="2026-02-01T22:50:36.528" v="1254" actId="790"/>
        <pc:sldMkLst>
          <pc:docMk/>
          <pc:sldMk cId="3050194100" sldId="687"/>
        </pc:sldMkLst>
        <pc:spChg chg="mod">
          <ac:chgData name="Antony John Nicol (School of Engineering and Computing)" userId="8aaafd19-c2aa-438c-8ef6-3a7bab97949a" providerId="ADAL" clId="{07BC4F93-2025-4241-BA83-8A4D5FE9DDD6}" dt="2026-02-01T22:50:36.528" v="1254" actId="790"/>
          <ac:spMkLst>
            <pc:docMk/>
            <pc:sldMk cId="3050194100" sldId="687"/>
            <ac:spMk id="2" creationId="{3FC81303-11AD-4108-B7E9-90AB37C2D132}"/>
          </ac:spMkLst>
        </pc:spChg>
        <pc:spChg chg="mod">
          <ac:chgData name="Antony John Nicol (School of Engineering and Computing)" userId="8aaafd19-c2aa-438c-8ef6-3a7bab97949a" providerId="ADAL" clId="{07BC4F93-2025-4241-BA83-8A4D5FE9DDD6}" dt="2026-02-01T22:50:36.528" v="1254" actId="790"/>
          <ac:spMkLst>
            <pc:docMk/>
            <pc:sldMk cId="3050194100" sldId="687"/>
            <ac:spMk id="3" creationId="{CB599EA5-BD20-43F7-AB31-D5031F1360FD}"/>
          </ac:spMkLst>
        </pc:spChg>
        <pc:spChg chg="mod">
          <ac:chgData name="Antony John Nicol (School of Engineering and Computing)" userId="8aaafd19-c2aa-438c-8ef6-3a7bab97949a" providerId="ADAL" clId="{07BC4F93-2025-4241-BA83-8A4D5FE9DDD6}" dt="2026-02-01T22:50:36.528" v="1254" actId="790"/>
          <ac:spMkLst>
            <pc:docMk/>
            <pc:sldMk cId="3050194100" sldId="687"/>
            <ac:spMk id="4" creationId="{6DF72950-DE98-4744-B13B-C307965705E3}"/>
          </ac:spMkLst>
        </pc:spChg>
        <pc:spChg chg="mod">
          <ac:chgData name="Antony John Nicol (School of Engineering and Computing)" userId="8aaafd19-c2aa-438c-8ef6-3a7bab97949a" providerId="ADAL" clId="{07BC4F93-2025-4241-BA83-8A4D5FE9DDD6}" dt="2026-02-01T22:50:36.528" v="1254" actId="790"/>
          <ac:spMkLst>
            <pc:docMk/>
            <pc:sldMk cId="3050194100" sldId="687"/>
            <ac:spMk id="5" creationId="{2652734B-F029-2707-8B4E-D68BF6757888}"/>
          </ac:spMkLst>
        </pc:spChg>
      </pc:sldChg>
      <pc:sldChg chg="modSp mod">
        <pc:chgData name="Antony John Nicol (School of Engineering and Computing)" userId="8aaafd19-c2aa-438c-8ef6-3a7bab97949a" providerId="ADAL" clId="{07BC4F93-2025-4241-BA83-8A4D5FE9DDD6}" dt="2026-02-01T22:50:36.528" v="1254" actId="790"/>
        <pc:sldMkLst>
          <pc:docMk/>
          <pc:sldMk cId="395864528" sldId="688"/>
        </pc:sldMkLst>
        <pc:spChg chg="mod">
          <ac:chgData name="Antony John Nicol (School of Engineering and Computing)" userId="8aaafd19-c2aa-438c-8ef6-3a7bab97949a" providerId="ADAL" clId="{07BC4F93-2025-4241-BA83-8A4D5FE9DDD6}" dt="2026-02-01T22:50:36.528" v="1254" actId="790"/>
          <ac:spMkLst>
            <pc:docMk/>
            <pc:sldMk cId="395864528" sldId="688"/>
            <ac:spMk id="2" creationId="{BA423100-956F-45E0-811A-72F6C0E46E5D}"/>
          </ac:spMkLst>
        </pc:spChg>
        <pc:spChg chg="mod">
          <ac:chgData name="Antony John Nicol (School of Engineering and Computing)" userId="8aaafd19-c2aa-438c-8ef6-3a7bab97949a" providerId="ADAL" clId="{07BC4F93-2025-4241-BA83-8A4D5FE9DDD6}" dt="2026-02-01T22:50:36.528" v="1254" actId="790"/>
          <ac:spMkLst>
            <pc:docMk/>
            <pc:sldMk cId="395864528" sldId="688"/>
            <ac:spMk id="4" creationId="{71601AA7-FAAF-4008-A2F2-48F0C84A8482}"/>
          </ac:spMkLst>
        </pc:spChg>
        <pc:spChg chg="mod">
          <ac:chgData name="Antony John Nicol (School of Engineering and Computing)" userId="8aaafd19-c2aa-438c-8ef6-3a7bab97949a" providerId="ADAL" clId="{07BC4F93-2025-4241-BA83-8A4D5FE9DDD6}" dt="2026-02-01T22:50:36.528" v="1254" actId="790"/>
          <ac:spMkLst>
            <pc:docMk/>
            <pc:sldMk cId="395864528" sldId="688"/>
            <ac:spMk id="9" creationId="{359DEA36-8EAB-C97A-A4BA-89946A84330D}"/>
          </ac:spMkLst>
        </pc:spChg>
      </pc:sldChg>
      <pc:sldChg chg="modSp mod">
        <pc:chgData name="Antony John Nicol (School of Engineering and Computing)" userId="8aaafd19-c2aa-438c-8ef6-3a7bab97949a" providerId="ADAL" clId="{07BC4F93-2025-4241-BA83-8A4D5FE9DDD6}" dt="2026-02-01T22:50:36.528" v="1254" actId="790"/>
        <pc:sldMkLst>
          <pc:docMk/>
          <pc:sldMk cId="49752818" sldId="695"/>
        </pc:sldMkLst>
        <pc:spChg chg="mod">
          <ac:chgData name="Antony John Nicol (School of Engineering and Computing)" userId="8aaafd19-c2aa-438c-8ef6-3a7bab97949a" providerId="ADAL" clId="{07BC4F93-2025-4241-BA83-8A4D5FE9DDD6}" dt="2026-02-01T22:50:36.528" v="1254" actId="790"/>
          <ac:spMkLst>
            <pc:docMk/>
            <pc:sldMk cId="49752818" sldId="695"/>
            <ac:spMk id="2" creationId="{B490BD17-7093-4D57-9E5D-DCA825C0194E}"/>
          </ac:spMkLst>
        </pc:spChg>
        <pc:spChg chg="mod">
          <ac:chgData name="Antony John Nicol (School of Engineering and Computing)" userId="8aaafd19-c2aa-438c-8ef6-3a7bab97949a" providerId="ADAL" clId="{07BC4F93-2025-4241-BA83-8A4D5FE9DDD6}" dt="2026-02-01T22:50:36.528" v="1254" actId="790"/>
          <ac:spMkLst>
            <pc:docMk/>
            <pc:sldMk cId="49752818" sldId="695"/>
            <ac:spMk id="4" creationId="{818CB0B6-3825-4957-B6F9-122161369F93}"/>
          </ac:spMkLst>
        </pc:spChg>
      </pc:sldChg>
      <pc:sldChg chg="modSp mod">
        <pc:chgData name="Antony John Nicol (School of Engineering and Computing)" userId="8aaafd19-c2aa-438c-8ef6-3a7bab97949a" providerId="ADAL" clId="{07BC4F93-2025-4241-BA83-8A4D5FE9DDD6}" dt="2026-02-01T22:50:36.528" v="1254" actId="790"/>
        <pc:sldMkLst>
          <pc:docMk/>
          <pc:sldMk cId="2571777580" sldId="704"/>
        </pc:sldMkLst>
        <pc:spChg chg="mod">
          <ac:chgData name="Antony John Nicol (School of Engineering and Computing)" userId="8aaafd19-c2aa-438c-8ef6-3a7bab97949a" providerId="ADAL" clId="{07BC4F93-2025-4241-BA83-8A4D5FE9DDD6}" dt="2026-02-01T22:50:36.528" v="1254" actId="790"/>
          <ac:spMkLst>
            <pc:docMk/>
            <pc:sldMk cId="2571777580" sldId="704"/>
            <ac:spMk id="2" creationId="{F0681491-FB09-585A-B7E8-ED11C9A7E7D5}"/>
          </ac:spMkLst>
        </pc:spChg>
        <pc:spChg chg="mod">
          <ac:chgData name="Antony John Nicol (School of Engineering and Computing)" userId="8aaafd19-c2aa-438c-8ef6-3a7bab97949a" providerId="ADAL" clId="{07BC4F93-2025-4241-BA83-8A4D5FE9DDD6}" dt="2026-02-01T22:50:36.528" v="1254" actId="790"/>
          <ac:spMkLst>
            <pc:docMk/>
            <pc:sldMk cId="2571777580" sldId="704"/>
            <ac:spMk id="3" creationId="{7AE7C7B4-9012-7D50-5D8D-B8ED9A072012}"/>
          </ac:spMkLst>
        </pc:spChg>
        <pc:spChg chg="mod">
          <ac:chgData name="Antony John Nicol (School of Engineering and Computing)" userId="8aaafd19-c2aa-438c-8ef6-3a7bab97949a" providerId="ADAL" clId="{07BC4F93-2025-4241-BA83-8A4D5FE9DDD6}" dt="2026-02-01T22:50:36.528" v="1254" actId="790"/>
          <ac:spMkLst>
            <pc:docMk/>
            <pc:sldMk cId="2571777580" sldId="704"/>
            <ac:spMk id="4" creationId="{BB8A45F8-4317-0EBB-80A1-E9ADE2E95156}"/>
          </ac:spMkLst>
        </pc:spChg>
      </pc:sldChg>
      <pc:sldChg chg="modSp mod">
        <pc:chgData name="Antony John Nicol (School of Engineering and Computing)" userId="8aaafd19-c2aa-438c-8ef6-3a7bab97949a" providerId="ADAL" clId="{07BC4F93-2025-4241-BA83-8A4D5FE9DDD6}" dt="2026-02-01T22:50:36.528" v="1254" actId="790"/>
        <pc:sldMkLst>
          <pc:docMk/>
          <pc:sldMk cId="1152363232" sldId="705"/>
        </pc:sldMkLst>
        <pc:spChg chg="mod">
          <ac:chgData name="Antony John Nicol (School of Engineering and Computing)" userId="8aaafd19-c2aa-438c-8ef6-3a7bab97949a" providerId="ADAL" clId="{07BC4F93-2025-4241-BA83-8A4D5FE9DDD6}" dt="2026-02-01T22:50:36.528" v="1254" actId="790"/>
          <ac:spMkLst>
            <pc:docMk/>
            <pc:sldMk cId="1152363232" sldId="705"/>
            <ac:spMk id="2" creationId="{559A26CA-641B-F23B-C05C-7B97FB0F1A1B}"/>
          </ac:spMkLst>
        </pc:spChg>
        <pc:spChg chg="mod">
          <ac:chgData name="Antony John Nicol (School of Engineering and Computing)" userId="8aaafd19-c2aa-438c-8ef6-3a7bab97949a" providerId="ADAL" clId="{07BC4F93-2025-4241-BA83-8A4D5FE9DDD6}" dt="2026-02-01T22:50:36.528" v="1254" actId="790"/>
          <ac:spMkLst>
            <pc:docMk/>
            <pc:sldMk cId="1152363232" sldId="705"/>
            <ac:spMk id="3" creationId="{40548AF6-F03E-E346-3D2A-4E7B7E78A31A}"/>
          </ac:spMkLst>
        </pc:spChg>
        <pc:spChg chg="mod">
          <ac:chgData name="Antony John Nicol (School of Engineering and Computing)" userId="8aaafd19-c2aa-438c-8ef6-3a7bab97949a" providerId="ADAL" clId="{07BC4F93-2025-4241-BA83-8A4D5FE9DDD6}" dt="2026-02-01T22:50:36.528" v="1254" actId="790"/>
          <ac:spMkLst>
            <pc:docMk/>
            <pc:sldMk cId="1152363232" sldId="705"/>
            <ac:spMk id="4" creationId="{30006F39-DFE1-39FE-4F9B-9823BFCDEBD7}"/>
          </ac:spMkLst>
        </pc:spChg>
        <pc:spChg chg="mod">
          <ac:chgData name="Antony John Nicol (School of Engineering and Computing)" userId="8aaafd19-c2aa-438c-8ef6-3a7bab97949a" providerId="ADAL" clId="{07BC4F93-2025-4241-BA83-8A4D5FE9DDD6}" dt="2026-02-01T22:50:36.528" v="1254" actId="790"/>
          <ac:spMkLst>
            <pc:docMk/>
            <pc:sldMk cId="1152363232" sldId="705"/>
            <ac:spMk id="5" creationId="{749A836B-62BA-65F1-0E42-ED6801077FE2}"/>
          </ac:spMkLst>
        </pc:spChg>
        <pc:spChg chg="mod">
          <ac:chgData name="Antony John Nicol (School of Engineering and Computing)" userId="8aaafd19-c2aa-438c-8ef6-3a7bab97949a" providerId="ADAL" clId="{07BC4F93-2025-4241-BA83-8A4D5FE9DDD6}" dt="2026-02-01T22:50:36.528" v="1254" actId="790"/>
          <ac:spMkLst>
            <pc:docMk/>
            <pc:sldMk cId="1152363232" sldId="705"/>
            <ac:spMk id="63" creationId="{87F412C0-1EF7-2CE8-6505-178415EF45AC}"/>
          </ac:spMkLst>
        </pc:spChg>
        <pc:spChg chg="mod">
          <ac:chgData name="Antony John Nicol (School of Engineering and Computing)" userId="8aaafd19-c2aa-438c-8ef6-3a7bab97949a" providerId="ADAL" clId="{07BC4F93-2025-4241-BA83-8A4D5FE9DDD6}" dt="2026-02-01T22:50:36.528" v="1254" actId="790"/>
          <ac:spMkLst>
            <pc:docMk/>
            <pc:sldMk cId="1152363232" sldId="705"/>
            <ac:spMk id="64" creationId="{E30B7F78-6680-F14C-5692-3127AAECDDD1}"/>
          </ac:spMkLst>
        </pc:spChg>
      </pc:sldChg>
      <pc:sldChg chg="modSp mod">
        <pc:chgData name="Antony John Nicol (School of Engineering and Computing)" userId="8aaafd19-c2aa-438c-8ef6-3a7bab97949a" providerId="ADAL" clId="{07BC4F93-2025-4241-BA83-8A4D5FE9DDD6}" dt="2026-02-01T22:50:36.528" v="1254" actId="790"/>
        <pc:sldMkLst>
          <pc:docMk/>
          <pc:sldMk cId="936038168" sldId="706"/>
        </pc:sldMkLst>
        <pc:spChg chg="mod">
          <ac:chgData name="Antony John Nicol (School of Engineering and Computing)" userId="8aaafd19-c2aa-438c-8ef6-3a7bab97949a" providerId="ADAL" clId="{07BC4F93-2025-4241-BA83-8A4D5FE9DDD6}" dt="2026-02-01T22:50:36.528" v="1254" actId="790"/>
          <ac:spMkLst>
            <pc:docMk/>
            <pc:sldMk cId="936038168" sldId="706"/>
            <ac:spMk id="11" creationId="{D402A004-E690-DB69-EBF8-7BCE92186595}"/>
          </ac:spMkLst>
        </pc:spChg>
        <pc:spChg chg="mod">
          <ac:chgData name="Antony John Nicol (School of Engineering and Computing)" userId="8aaafd19-c2aa-438c-8ef6-3a7bab97949a" providerId="ADAL" clId="{07BC4F93-2025-4241-BA83-8A4D5FE9DDD6}" dt="2026-02-01T22:50:36.528" v="1254" actId="790"/>
          <ac:spMkLst>
            <pc:docMk/>
            <pc:sldMk cId="936038168" sldId="706"/>
            <ac:spMk id="20" creationId="{A19CACA3-556E-C0D1-2EC2-3ED5E863EFB9}"/>
          </ac:spMkLst>
        </pc:spChg>
        <pc:spChg chg="mod">
          <ac:chgData name="Antony John Nicol (School of Engineering and Computing)" userId="8aaafd19-c2aa-438c-8ef6-3a7bab97949a" providerId="ADAL" clId="{07BC4F93-2025-4241-BA83-8A4D5FE9DDD6}" dt="2026-02-01T22:50:36.528" v="1254" actId="790"/>
          <ac:spMkLst>
            <pc:docMk/>
            <pc:sldMk cId="936038168" sldId="706"/>
            <ac:spMk id="27" creationId="{B63391A4-27CA-A3BD-491D-3950171DE307}"/>
          </ac:spMkLst>
        </pc:spChg>
        <pc:spChg chg="mod">
          <ac:chgData name="Antony John Nicol (School of Engineering and Computing)" userId="8aaafd19-c2aa-438c-8ef6-3a7bab97949a" providerId="ADAL" clId="{07BC4F93-2025-4241-BA83-8A4D5FE9DDD6}" dt="2026-02-01T22:50:36.528" v="1254" actId="790"/>
          <ac:spMkLst>
            <pc:docMk/>
            <pc:sldMk cId="936038168" sldId="706"/>
            <ac:spMk id="28" creationId="{CC8D420B-E5C0-56BC-8EA1-923DEAC0EED2}"/>
          </ac:spMkLst>
        </pc:spChg>
        <pc:spChg chg="mod">
          <ac:chgData name="Antony John Nicol (School of Engineering and Computing)" userId="8aaafd19-c2aa-438c-8ef6-3a7bab97949a" providerId="ADAL" clId="{07BC4F93-2025-4241-BA83-8A4D5FE9DDD6}" dt="2026-02-01T22:50:36.528" v="1254" actId="790"/>
          <ac:spMkLst>
            <pc:docMk/>
            <pc:sldMk cId="936038168" sldId="706"/>
            <ac:spMk id="33" creationId="{10F9DBB1-A134-B5F8-7097-F364A8DDD4DC}"/>
          </ac:spMkLst>
        </pc:spChg>
        <pc:spChg chg="mod">
          <ac:chgData name="Antony John Nicol (School of Engineering and Computing)" userId="8aaafd19-c2aa-438c-8ef6-3a7bab97949a" providerId="ADAL" clId="{07BC4F93-2025-4241-BA83-8A4D5FE9DDD6}" dt="2026-02-01T22:50:36.528" v="1254" actId="790"/>
          <ac:spMkLst>
            <pc:docMk/>
            <pc:sldMk cId="936038168" sldId="706"/>
            <ac:spMk id="42" creationId="{3E318F89-63FE-E277-6E75-AC960904AD41}"/>
          </ac:spMkLst>
        </pc:spChg>
        <pc:spChg chg="mod">
          <ac:chgData name="Antony John Nicol (School of Engineering and Computing)" userId="8aaafd19-c2aa-438c-8ef6-3a7bab97949a" providerId="ADAL" clId="{07BC4F93-2025-4241-BA83-8A4D5FE9DDD6}" dt="2026-02-01T22:50:36.528" v="1254" actId="790"/>
          <ac:spMkLst>
            <pc:docMk/>
            <pc:sldMk cId="936038168" sldId="706"/>
            <ac:spMk id="68" creationId="{6C25B419-4023-61A4-C5A6-4002C40A63A5}"/>
          </ac:spMkLst>
        </pc:spChg>
        <pc:spChg chg="mod">
          <ac:chgData name="Antony John Nicol (School of Engineering and Computing)" userId="8aaafd19-c2aa-438c-8ef6-3a7bab97949a" providerId="ADAL" clId="{07BC4F93-2025-4241-BA83-8A4D5FE9DDD6}" dt="2026-02-01T22:50:36.528" v="1254" actId="790"/>
          <ac:spMkLst>
            <pc:docMk/>
            <pc:sldMk cId="936038168" sldId="706"/>
            <ac:spMk id="75" creationId="{50B68396-92EA-37E1-C9A1-9DD034F83A23}"/>
          </ac:spMkLst>
        </pc:spChg>
        <pc:spChg chg="mod">
          <ac:chgData name="Antony John Nicol (School of Engineering and Computing)" userId="8aaafd19-c2aa-438c-8ef6-3a7bab97949a" providerId="ADAL" clId="{07BC4F93-2025-4241-BA83-8A4D5FE9DDD6}" dt="2026-02-01T22:50:36.528" v="1254" actId="790"/>
          <ac:spMkLst>
            <pc:docMk/>
            <pc:sldMk cId="936038168" sldId="706"/>
            <ac:spMk id="88" creationId="{F5C74264-FF69-541E-9573-4293D167D1A7}"/>
          </ac:spMkLst>
        </pc:spChg>
        <pc:spChg chg="mod">
          <ac:chgData name="Antony John Nicol (School of Engineering and Computing)" userId="8aaafd19-c2aa-438c-8ef6-3a7bab97949a" providerId="ADAL" clId="{07BC4F93-2025-4241-BA83-8A4D5FE9DDD6}" dt="2026-02-01T22:50:36.528" v="1254" actId="790"/>
          <ac:spMkLst>
            <pc:docMk/>
            <pc:sldMk cId="936038168" sldId="706"/>
            <ac:spMk id="90" creationId="{E828C2B6-BAFE-1901-FEBA-8764F827D487}"/>
          </ac:spMkLst>
        </pc:spChg>
      </pc:sldChg>
      <pc:sldChg chg="modSp mod">
        <pc:chgData name="Antony John Nicol (School of Engineering and Computing)" userId="8aaafd19-c2aa-438c-8ef6-3a7bab97949a" providerId="ADAL" clId="{07BC4F93-2025-4241-BA83-8A4D5FE9DDD6}" dt="2026-02-01T22:50:36.528" v="1254" actId="790"/>
        <pc:sldMkLst>
          <pc:docMk/>
          <pc:sldMk cId="734583724" sldId="710"/>
        </pc:sldMkLst>
        <pc:spChg chg="mod">
          <ac:chgData name="Antony John Nicol (School of Engineering and Computing)" userId="8aaafd19-c2aa-438c-8ef6-3a7bab97949a" providerId="ADAL" clId="{07BC4F93-2025-4241-BA83-8A4D5FE9DDD6}" dt="2026-02-01T22:50:36.528" v="1254" actId="790"/>
          <ac:spMkLst>
            <pc:docMk/>
            <pc:sldMk cId="734583724" sldId="710"/>
            <ac:spMk id="2" creationId="{B7ADFB15-FAE3-A4D3-77B0-8BD161DCA4EC}"/>
          </ac:spMkLst>
        </pc:spChg>
        <pc:spChg chg="mod">
          <ac:chgData name="Antony John Nicol (School of Engineering and Computing)" userId="8aaafd19-c2aa-438c-8ef6-3a7bab97949a" providerId="ADAL" clId="{07BC4F93-2025-4241-BA83-8A4D5FE9DDD6}" dt="2026-02-01T22:50:36.528" v="1254" actId="790"/>
          <ac:spMkLst>
            <pc:docMk/>
            <pc:sldMk cId="734583724" sldId="710"/>
            <ac:spMk id="4" creationId="{67CE6081-4268-9AAD-43FD-6C5F7DDB2E95}"/>
          </ac:spMkLst>
        </pc:spChg>
      </pc:sldChg>
      <pc:sldChg chg="modSp mod">
        <pc:chgData name="Antony John Nicol (School of Engineering and Computing)" userId="8aaafd19-c2aa-438c-8ef6-3a7bab97949a" providerId="ADAL" clId="{07BC4F93-2025-4241-BA83-8A4D5FE9DDD6}" dt="2026-02-01T22:50:36.528" v="1254" actId="790"/>
        <pc:sldMkLst>
          <pc:docMk/>
          <pc:sldMk cId="2092116866" sldId="711"/>
        </pc:sldMkLst>
        <pc:spChg chg="mod">
          <ac:chgData name="Antony John Nicol (School of Engineering and Computing)" userId="8aaafd19-c2aa-438c-8ef6-3a7bab97949a" providerId="ADAL" clId="{07BC4F93-2025-4241-BA83-8A4D5FE9DDD6}" dt="2026-02-01T22:50:36.528" v="1254" actId="790"/>
          <ac:spMkLst>
            <pc:docMk/>
            <pc:sldMk cId="2092116866" sldId="711"/>
            <ac:spMk id="2" creationId="{B55B5B95-E383-0ACC-41ED-990C5C74AB1C}"/>
          </ac:spMkLst>
        </pc:spChg>
        <pc:spChg chg="mod">
          <ac:chgData name="Antony John Nicol (School of Engineering and Computing)" userId="8aaafd19-c2aa-438c-8ef6-3a7bab97949a" providerId="ADAL" clId="{07BC4F93-2025-4241-BA83-8A4D5FE9DDD6}" dt="2026-02-01T22:50:36.528" v="1254" actId="790"/>
          <ac:spMkLst>
            <pc:docMk/>
            <pc:sldMk cId="2092116866" sldId="711"/>
            <ac:spMk id="4" creationId="{B7AF7567-B3E6-2CF2-A6BC-90FD10D83129}"/>
          </ac:spMkLst>
        </pc:spChg>
      </pc:sldChg>
      <pc:sldChg chg="modSp mod">
        <pc:chgData name="Antony John Nicol (School of Engineering and Computing)" userId="8aaafd19-c2aa-438c-8ef6-3a7bab97949a" providerId="ADAL" clId="{07BC4F93-2025-4241-BA83-8A4D5FE9DDD6}" dt="2026-02-01T22:50:36.528" v="1254" actId="790"/>
        <pc:sldMkLst>
          <pc:docMk/>
          <pc:sldMk cId="2304711078" sldId="712"/>
        </pc:sldMkLst>
        <pc:spChg chg="mod">
          <ac:chgData name="Antony John Nicol (School of Engineering and Computing)" userId="8aaafd19-c2aa-438c-8ef6-3a7bab97949a" providerId="ADAL" clId="{07BC4F93-2025-4241-BA83-8A4D5FE9DDD6}" dt="2026-02-01T22:50:36.528" v="1254" actId="790"/>
          <ac:spMkLst>
            <pc:docMk/>
            <pc:sldMk cId="2304711078" sldId="712"/>
            <ac:spMk id="2" creationId="{5ED47497-2BFE-EF76-7E5D-57C09A035EFD}"/>
          </ac:spMkLst>
        </pc:spChg>
        <pc:spChg chg="mod">
          <ac:chgData name="Antony John Nicol (School of Engineering and Computing)" userId="8aaafd19-c2aa-438c-8ef6-3a7bab97949a" providerId="ADAL" clId="{07BC4F93-2025-4241-BA83-8A4D5FE9DDD6}" dt="2026-02-01T22:50:36.528" v="1254" actId="790"/>
          <ac:spMkLst>
            <pc:docMk/>
            <pc:sldMk cId="2304711078" sldId="712"/>
            <ac:spMk id="3" creationId="{F516DAD7-522D-B638-B305-05CA90D35ECD}"/>
          </ac:spMkLst>
        </pc:spChg>
        <pc:spChg chg="mod">
          <ac:chgData name="Antony John Nicol (School of Engineering and Computing)" userId="8aaafd19-c2aa-438c-8ef6-3a7bab97949a" providerId="ADAL" clId="{07BC4F93-2025-4241-BA83-8A4D5FE9DDD6}" dt="2026-02-01T22:50:36.528" v="1254" actId="790"/>
          <ac:spMkLst>
            <pc:docMk/>
            <pc:sldMk cId="2304711078" sldId="712"/>
            <ac:spMk id="4" creationId="{49EC920F-CFC9-711D-BD10-A392D850BBCA}"/>
          </ac:spMkLst>
        </pc:spChg>
      </pc:sldChg>
      <pc:sldChg chg="modSp mod">
        <pc:chgData name="Antony John Nicol (School of Engineering and Computing)" userId="8aaafd19-c2aa-438c-8ef6-3a7bab97949a" providerId="ADAL" clId="{07BC4F93-2025-4241-BA83-8A4D5FE9DDD6}" dt="2026-02-01T22:50:36.528" v="1254" actId="790"/>
        <pc:sldMkLst>
          <pc:docMk/>
          <pc:sldMk cId="3897113172" sldId="715"/>
        </pc:sldMkLst>
        <pc:spChg chg="mod">
          <ac:chgData name="Antony John Nicol (School of Engineering and Computing)" userId="8aaafd19-c2aa-438c-8ef6-3a7bab97949a" providerId="ADAL" clId="{07BC4F93-2025-4241-BA83-8A4D5FE9DDD6}" dt="2026-02-01T22:50:36.528" v="1254" actId="790"/>
          <ac:spMkLst>
            <pc:docMk/>
            <pc:sldMk cId="3897113172" sldId="715"/>
            <ac:spMk id="2" creationId="{44F2A4D9-398C-DA71-F97C-BDA90E67AF62}"/>
          </ac:spMkLst>
        </pc:spChg>
      </pc:sldChg>
      <pc:sldChg chg="modSp mod">
        <pc:chgData name="Antony John Nicol (School of Engineering and Computing)" userId="8aaafd19-c2aa-438c-8ef6-3a7bab97949a" providerId="ADAL" clId="{07BC4F93-2025-4241-BA83-8A4D5FE9DDD6}" dt="2026-02-01T22:50:36.528" v="1254" actId="790"/>
        <pc:sldMkLst>
          <pc:docMk/>
          <pc:sldMk cId="2695050162" sldId="716"/>
        </pc:sldMkLst>
        <pc:spChg chg="mod">
          <ac:chgData name="Antony John Nicol (School of Engineering and Computing)" userId="8aaafd19-c2aa-438c-8ef6-3a7bab97949a" providerId="ADAL" clId="{07BC4F93-2025-4241-BA83-8A4D5FE9DDD6}" dt="2026-02-01T22:50:36.528" v="1254" actId="790"/>
          <ac:spMkLst>
            <pc:docMk/>
            <pc:sldMk cId="2695050162" sldId="716"/>
            <ac:spMk id="2" creationId="{40AFF3EA-B673-98D5-2BDD-01CBCEF435CB}"/>
          </ac:spMkLst>
        </pc:spChg>
        <pc:spChg chg="mod">
          <ac:chgData name="Antony John Nicol (School of Engineering and Computing)" userId="8aaafd19-c2aa-438c-8ef6-3a7bab97949a" providerId="ADAL" clId="{07BC4F93-2025-4241-BA83-8A4D5FE9DDD6}" dt="2026-02-01T22:50:36.528" v="1254" actId="790"/>
          <ac:spMkLst>
            <pc:docMk/>
            <pc:sldMk cId="2695050162" sldId="716"/>
            <ac:spMk id="4" creationId="{80E20C9C-5520-F5EC-0C3A-B30236B1A891}"/>
          </ac:spMkLst>
        </pc:spChg>
        <pc:spChg chg="mod">
          <ac:chgData name="Antony John Nicol (School of Engineering and Computing)" userId="8aaafd19-c2aa-438c-8ef6-3a7bab97949a" providerId="ADAL" clId="{07BC4F93-2025-4241-BA83-8A4D5FE9DDD6}" dt="2026-02-01T22:50:36.528" v="1254" actId="790"/>
          <ac:spMkLst>
            <pc:docMk/>
            <pc:sldMk cId="2695050162" sldId="716"/>
            <ac:spMk id="6" creationId="{4368360B-A979-F070-9058-F9762BAE813C}"/>
          </ac:spMkLst>
        </pc:spChg>
      </pc:sldChg>
      <pc:sldChg chg="modSp mod">
        <pc:chgData name="Antony John Nicol (School of Engineering and Computing)" userId="8aaafd19-c2aa-438c-8ef6-3a7bab97949a" providerId="ADAL" clId="{07BC4F93-2025-4241-BA83-8A4D5FE9DDD6}" dt="2026-02-01T22:50:36.528" v="1254" actId="790"/>
        <pc:sldMkLst>
          <pc:docMk/>
          <pc:sldMk cId="2252228031" sldId="744"/>
        </pc:sldMkLst>
        <pc:spChg chg="mod">
          <ac:chgData name="Antony John Nicol (School of Engineering and Computing)" userId="8aaafd19-c2aa-438c-8ef6-3a7bab97949a" providerId="ADAL" clId="{07BC4F93-2025-4241-BA83-8A4D5FE9DDD6}" dt="2026-02-01T22:50:36.528" v="1254" actId="790"/>
          <ac:spMkLst>
            <pc:docMk/>
            <pc:sldMk cId="2252228031" sldId="744"/>
            <ac:spMk id="2" creationId="{2FDA2463-D906-0972-6C3B-BC416E3411E3}"/>
          </ac:spMkLst>
        </pc:spChg>
        <pc:spChg chg="mod">
          <ac:chgData name="Antony John Nicol (School of Engineering and Computing)" userId="8aaafd19-c2aa-438c-8ef6-3a7bab97949a" providerId="ADAL" clId="{07BC4F93-2025-4241-BA83-8A4D5FE9DDD6}" dt="2026-02-01T22:50:36.528" v="1254" actId="790"/>
          <ac:spMkLst>
            <pc:docMk/>
            <pc:sldMk cId="2252228031" sldId="744"/>
            <ac:spMk id="4" creationId="{34C11BA1-38AD-4C21-FBEC-09502BAC1E77}"/>
          </ac:spMkLst>
        </pc:spChg>
        <pc:spChg chg="mod">
          <ac:chgData name="Antony John Nicol (School of Engineering and Computing)" userId="8aaafd19-c2aa-438c-8ef6-3a7bab97949a" providerId="ADAL" clId="{07BC4F93-2025-4241-BA83-8A4D5FE9DDD6}" dt="2026-02-01T22:50:36.528" v="1254" actId="790"/>
          <ac:spMkLst>
            <pc:docMk/>
            <pc:sldMk cId="2252228031" sldId="744"/>
            <ac:spMk id="9" creationId="{A14041A6-BD96-C091-44EF-827C5E401C2E}"/>
          </ac:spMkLst>
        </pc:spChg>
        <pc:spChg chg="mod">
          <ac:chgData name="Antony John Nicol (School of Engineering and Computing)" userId="8aaafd19-c2aa-438c-8ef6-3a7bab97949a" providerId="ADAL" clId="{07BC4F93-2025-4241-BA83-8A4D5FE9DDD6}" dt="2026-02-01T22:50:36.528" v="1254" actId="790"/>
          <ac:spMkLst>
            <pc:docMk/>
            <pc:sldMk cId="2252228031" sldId="744"/>
            <ac:spMk id="20" creationId="{D95EF216-D6E8-08AB-D133-572331DA2EA7}"/>
          </ac:spMkLst>
        </pc:spChg>
        <pc:spChg chg="mod">
          <ac:chgData name="Antony John Nicol (School of Engineering and Computing)" userId="8aaafd19-c2aa-438c-8ef6-3a7bab97949a" providerId="ADAL" clId="{07BC4F93-2025-4241-BA83-8A4D5FE9DDD6}" dt="2026-02-01T22:50:36.528" v="1254" actId="790"/>
          <ac:spMkLst>
            <pc:docMk/>
            <pc:sldMk cId="2252228031" sldId="744"/>
            <ac:spMk id="21" creationId="{5D502D2F-7934-EA63-6F02-A95D60EE719A}"/>
          </ac:spMkLst>
        </pc:spChg>
        <pc:spChg chg="mod">
          <ac:chgData name="Antony John Nicol (School of Engineering and Computing)" userId="8aaafd19-c2aa-438c-8ef6-3a7bab97949a" providerId="ADAL" clId="{07BC4F93-2025-4241-BA83-8A4D5FE9DDD6}" dt="2026-02-01T22:50:36.528" v="1254" actId="790"/>
          <ac:spMkLst>
            <pc:docMk/>
            <pc:sldMk cId="2252228031" sldId="744"/>
            <ac:spMk id="22" creationId="{C9835AA1-D9D3-9303-4C29-FDCDC4C926F5}"/>
          </ac:spMkLst>
        </pc:spChg>
        <pc:spChg chg="mod">
          <ac:chgData name="Antony John Nicol (School of Engineering and Computing)" userId="8aaafd19-c2aa-438c-8ef6-3a7bab97949a" providerId="ADAL" clId="{07BC4F93-2025-4241-BA83-8A4D5FE9DDD6}" dt="2026-02-01T22:50:36.528" v="1254" actId="790"/>
          <ac:spMkLst>
            <pc:docMk/>
            <pc:sldMk cId="2252228031" sldId="744"/>
            <ac:spMk id="23" creationId="{3A8A8BED-C1E2-784C-C670-AFB075C2C2AD}"/>
          </ac:spMkLst>
        </pc:spChg>
        <pc:spChg chg="mod">
          <ac:chgData name="Antony John Nicol (School of Engineering and Computing)" userId="8aaafd19-c2aa-438c-8ef6-3a7bab97949a" providerId="ADAL" clId="{07BC4F93-2025-4241-BA83-8A4D5FE9DDD6}" dt="2026-02-01T22:50:36.528" v="1254" actId="790"/>
          <ac:spMkLst>
            <pc:docMk/>
            <pc:sldMk cId="2252228031" sldId="744"/>
            <ac:spMk id="24" creationId="{14A6B824-A70D-FB61-0445-FA2C5C0B879C}"/>
          </ac:spMkLst>
        </pc:spChg>
        <pc:spChg chg="mod">
          <ac:chgData name="Antony John Nicol (School of Engineering and Computing)" userId="8aaafd19-c2aa-438c-8ef6-3a7bab97949a" providerId="ADAL" clId="{07BC4F93-2025-4241-BA83-8A4D5FE9DDD6}" dt="2026-02-01T22:50:36.528" v="1254" actId="790"/>
          <ac:spMkLst>
            <pc:docMk/>
            <pc:sldMk cId="2252228031" sldId="744"/>
            <ac:spMk id="28" creationId="{AAC608E2-6B96-5141-1E0F-C13083EFC4DD}"/>
          </ac:spMkLst>
        </pc:spChg>
        <pc:spChg chg="mod">
          <ac:chgData name="Antony John Nicol (School of Engineering and Computing)" userId="8aaafd19-c2aa-438c-8ef6-3a7bab97949a" providerId="ADAL" clId="{07BC4F93-2025-4241-BA83-8A4D5FE9DDD6}" dt="2026-02-01T22:50:36.528" v="1254" actId="790"/>
          <ac:spMkLst>
            <pc:docMk/>
            <pc:sldMk cId="2252228031" sldId="744"/>
            <ac:spMk id="29" creationId="{694F630B-6431-CD34-A273-B2A0A5417D96}"/>
          </ac:spMkLst>
        </pc:spChg>
      </pc:sldChg>
      <pc:sldChg chg="modSp mod">
        <pc:chgData name="Antony John Nicol (School of Engineering and Computing)" userId="8aaafd19-c2aa-438c-8ef6-3a7bab97949a" providerId="ADAL" clId="{07BC4F93-2025-4241-BA83-8A4D5FE9DDD6}" dt="2026-02-01T22:50:36.528" v="1254" actId="790"/>
        <pc:sldMkLst>
          <pc:docMk/>
          <pc:sldMk cId="1022726169" sldId="749"/>
        </pc:sldMkLst>
        <pc:spChg chg="mod">
          <ac:chgData name="Antony John Nicol (School of Engineering and Computing)" userId="8aaafd19-c2aa-438c-8ef6-3a7bab97949a" providerId="ADAL" clId="{07BC4F93-2025-4241-BA83-8A4D5FE9DDD6}" dt="2026-02-01T22:50:36.528" v="1254" actId="790"/>
          <ac:spMkLst>
            <pc:docMk/>
            <pc:sldMk cId="1022726169" sldId="749"/>
            <ac:spMk id="2" creationId="{86398F2D-582B-4C40-7BB3-A91BA3DAA60F}"/>
          </ac:spMkLst>
        </pc:spChg>
      </pc:sldChg>
      <pc:sldChg chg="modSp mod">
        <pc:chgData name="Antony John Nicol (School of Engineering and Computing)" userId="8aaafd19-c2aa-438c-8ef6-3a7bab97949a" providerId="ADAL" clId="{07BC4F93-2025-4241-BA83-8A4D5FE9DDD6}" dt="2026-02-01T22:50:36.528" v="1254" actId="790"/>
        <pc:sldMkLst>
          <pc:docMk/>
          <pc:sldMk cId="1694923507" sldId="750"/>
        </pc:sldMkLst>
        <pc:spChg chg="mod">
          <ac:chgData name="Antony John Nicol (School of Engineering and Computing)" userId="8aaafd19-c2aa-438c-8ef6-3a7bab97949a" providerId="ADAL" clId="{07BC4F93-2025-4241-BA83-8A4D5FE9DDD6}" dt="2026-02-01T22:50:36.528" v="1254" actId="790"/>
          <ac:spMkLst>
            <pc:docMk/>
            <pc:sldMk cId="1694923507" sldId="750"/>
            <ac:spMk id="19" creationId="{30123DAE-8205-444F-6C7C-1E2169F64F85}"/>
          </ac:spMkLst>
        </pc:spChg>
        <pc:spChg chg="mod">
          <ac:chgData name="Antony John Nicol (School of Engineering and Computing)" userId="8aaafd19-c2aa-438c-8ef6-3a7bab97949a" providerId="ADAL" clId="{07BC4F93-2025-4241-BA83-8A4D5FE9DDD6}" dt="2026-02-01T22:50:36.528" v="1254" actId="790"/>
          <ac:spMkLst>
            <pc:docMk/>
            <pc:sldMk cId="1694923507" sldId="750"/>
            <ac:spMk id="20" creationId="{343C4367-D109-2855-C027-4051529C6FFC}"/>
          </ac:spMkLst>
        </pc:spChg>
        <pc:spChg chg="mod">
          <ac:chgData name="Antony John Nicol (School of Engineering and Computing)" userId="8aaafd19-c2aa-438c-8ef6-3a7bab97949a" providerId="ADAL" clId="{07BC4F93-2025-4241-BA83-8A4D5FE9DDD6}" dt="2026-02-01T22:50:36.528" v="1254" actId="790"/>
          <ac:spMkLst>
            <pc:docMk/>
            <pc:sldMk cId="1694923507" sldId="750"/>
            <ac:spMk id="28" creationId="{4E4FE9A4-3982-2F6D-AE1A-ECE3A41C817B}"/>
          </ac:spMkLst>
        </pc:spChg>
        <pc:spChg chg="mod">
          <ac:chgData name="Antony John Nicol (School of Engineering and Computing)" userId="8aaafd19-c2aa-438c-8ef6-3a7bab97949a" providerId="ADAL" clId="{07BC4F93-2025-4241-BA83-8A4D5FE9DDD6}" dt="2026-02-01T22:50:36.528" v="1254" actId="790"/>
          <ac:spMkLst>
            <pc:docMk/>
            <pc:sldMk cId="1694923507" sldId="750"/>
            <ac:spMk id="40" creationId="{21385E24-A061-CB6F-5CC3-3B52EC406289}"/>
          </ac:spMkLst>
        </pc:spChg>
        <pc:spChg chg="mod">
          <ac:chgData name="Antony John Nicol (School of Engineering and Computing)" userId="8aaafd19-c2aa-438c-8ef6-3a7bab97949a" providerId="ADAL" clId="{07BC4F93-2025-4241-BA83-8A4D5FE9DDD6}" dt="2026-02-01T22:50:36.528" v="1254" actId="790"/>
          <ac:spMkLst>
            <pc:docMk/>
            <pc:sldMk cId="1694923507" sldId="750"/>
            <ac:spMk id="43" creationId="{2F2A737A-3475-34CF-6966-60C6277A6092}"/>
          </ac:spMkLst>
        </pc:spChg>
        <pc:spChg chg="mod">
          <ac:chgData name="Antony John Nicol (School of Engineering and Computing)" userId="8aaafd19-c2aa-438c-8ef6-3a7bab97949a" providerId="ADAL" clId="{07BC4F93-2025-4241-BA83-8A4D5FE9DDD6}" dt="2026-02-01T22:50:36.528" v="1254" actId="790"/>
          <ac:spMkLst>
            <pc:docMk/>
            <pc:sldMk cId="1694923507" sldId="750"/>
            <ac:spMk id="48" creationId="{4F49067D-373B-B605-41EA-7327492B4981}"/>
          </ac:spMkLst>
        </pc:spChg>
        <pc:spChg chg="mod">
          <ac:chgData name="Antony John Nicol (School of Engineering and Computing)" userId="8aaafd19-c2aa-438c-8ef6-3a7bab97949a" providerId="ADAL" clId="{07BC4F93-2025-4241-BA83-8A4D5FE9DDD6}" dt="2026-02-01T22:50:36.528" v="1254" actId="790"/>
          <ac:spMkLst>
            <pc:docMk/>
            <pc:sldMk cId="1694923507" sldId="750"/>
            <ac:spMk id="50" creationId="{909182A0-4C57-42A5-D85F-0AC40F16F1A2}"/>
          </ac:spMkLst>
        </pc:spChg>
        <pc:spChg chg="mod">
          <ac:chgData name="Antony John Nicol (School of Engineering and Computing)" userId="8aaafd19-c2aa-438c-8ef6-3a7bab97949a" providerId="ADAL" clId="{07BC4F93-2025-4241-BA83-8A4D5FE9DDD6}" dt="2026-02-01T22:50:36.528" v="1254" actId="790"/>
          <ac:spMkLst>
            <pc:docMk/>
            <pc:sldMk cId="1694923507" sldId="750"/>
            <ac:spMk id="51" creationId="{3FBDC751-5CF3-1693-D5F8-2A96A68AFFC6}"/>
          </ac:spMkLst>
        </pc:spChg>
        <pc:spChg chg="mod">
          <ac:chgData name="Antony John Nicol (School of Engineering and Computing)" userId="8aaafd19-c2aa-438c-8ef6-3a7bab97949a" providerId="ADAL" clId="{07BC4F93-2025-4241-BA83-8A4D5FE9DDD6}" dt="2026-02-01T22:50:36.528" v="1254" actId="790"/>
          <ac:spMkLst>
            <pc:docMk/>
            <pc:sldMk cId="1694923507" sldId="750"/>
            <ac:spMk id="55" creationId="{D2861E56-23EF-F1E1-17CE-0EA0EC184FA2}"/>
          </ac:spMkLst>
        </pc:spChg>
        <pc:spChg chg="mod">
          <ac:chgData name="Antony John Nicol (School of Engineering and Computing)" userId="8aaafd19-c2aa-438c-8ef6-3a7bab97949a" providerId="ADAL" clId="{07BC4F93-2025-4241-BA83-8A4D5FE9DDD6}" dt="2026-02-01T22:50:36.528" v="1254" actId="790"/>
          <ac:spMkLst>
            <pc:docMk/>
            <pc:sldMk cId="1694923507" sldId="750"/>
            <ac:spMk id="63" creationId="{CE3E384F-8D41-7C15-D6AE-31F5386359A5}"/>
          </ac:spMkLst>
        </pc:spChg>
      </pc:sldChg>
      <pc:sldChg chg="modSp mod">
        <pc:chgData name="Antony John Nicol (School of Engineering and Computing)" userId="8aaafd19-c2aa-438c-8ef6-3a7bab97949a" providerId="ADAL" clId="{07BC4F93-2025-4241-BA83-8A4D5FE9DDD6}" dt="2026-02-01T22:50:36.528" v="1254" actId="790"/>
        <pc:sldMkLst>
          <pc:docMk/>
          <pc:sldMk cId="393986140" sldId="751"/>
        </pc:sldMkLst>
        <pc:spChg chg="mod">
          <ac:chgData name="Antony John Nicol (School of Engineering and Computing)" userId="8aaafd19-c2aa-438c-8ef6-3a7bab97949a" providerId="ADAL" clId="{07BC4F93-2025-4241-BA83-8A4D5FE9DDD6}" dt="2026-02-01T22:50:36.528" v="1254" actId="790"/>
          <ac:spMkLst>
            <pc:docMk/>
            <pc:sldMk cId="393986140" sldId="751"/>
            <ac:spMk id="4" creationId="{149BE925-534B-F1F4-378B-A19D15F43F8C}"/>
          </ac:spMkLst>
        </pc:spChg>
        <pc:spChg chg="mod">
          <ac:chgData name="Antony John Nicol (School of Engineering and Computing)" userId="8aaafd19-c2aa-438c-8ef6-3a7bab97949a" providerId="ADAL" clId="{07BC4F93-2025-4241-BA83-8A4D5FE9DDD6}" dt="2026-02-01T22:50:36.528" v="1254" actId="790"/>
          <ac:spMkLst>
            <pc:docMk/>
            <pc:sldMk cId="393986140" sldId="751"/>
            <ac:spMk id="14" creationId="{67093AE2-DC0C-37CA-E932-416DBB869B7B}"/>
          </ac:spMkLst>
        </pc:spChg>
        <pc:spChg chg="mod">
          <ac:chgData name="Antony John Nicol (School of Engineering and Computing)" userId="8aaafd19-c2aa-438c-8ef6-3a7bab97949a" providerId="ADAL" clId="{07BC4F93-2025-4241-BA83-8A4D5FE9DDD6}" dt="2026-02-01T22:50:36.528" v="1254" actId="790"/>
          <ac:spMkLst>
            <pc:docMk/>
            <pc:sldMk cId="393986140" sldId="751"/>
            <ac:spMk id="15" creationId="{8420F3F1-629B-257C-C541-6876EA396701}"/>
          </ac:spMkLst>
        </pc:spChg>
        <pc:spChg chg="mod">
          <ac:chgData name="Antony John Nicol (School of Engineering and Computing)" userId="8aaafd19-c2aa-438c-8ef6-3a7bab97949a" providerId="ADAL" clId="{07BC4F93-2025-4241-BA83-8A4D5FE9DDD6}" dt="2026-02-01T22:50:36.528" v="1254" actId="790"/>
          <ac:spMkLst>
            <pc:docMk/>
            <pc:sldMk cId="393986140" sldId="751"/>
            <ac:spMk id="34" creationId="{A126AAEE-50ED-D87B-AC77-95AB433606BB}"/>
          </ac:spMkLst>
        </pc:spChg>
        <pc:spChg chg="mod">
          <ac:chgData name="Antony John Nicol (School of Engineering and Computing)" userId="8aaafd19-c2aa-438c-8ef6-3a7bab97949a" providerId="ADAL" clId="{07BC4F93-2025-4241-BA83-8A4D5FE9DDD6}" dt="2026-02-01T22:50:36.528" v="1254" actId="790"/>
          <ac:spMkLst>
            <pc:docMk/>
            <pc:sldMk cId="393986140" sldId="751"/>
            <ac:spMk id="44" creationId="{660C57DC-0169-2AC4-2585-6C40291C370F}"/>
          </ac:spMkLst>
        </pc:spChg>
        <pc:spChg chg="mod">
          <ac:chgData name="Antony John Nicol (School of Engineering and Computing)" userId="8aaafd19-c2aa-438c-8ef6-3a7bab97949a" providerId="ADAL" clId="{07BC4F93-2025-4241-BA83-8A4D5FE9DDD6}" dt="2026-02-01T22:50:36.528" v="1254" actId="790"/>
          <ac:spMkLst>
            <pc:docMk/>
            <pc:sldMk cId="393986140" sldId="751"/>
            <ac:spMk id="47" creationId="{98EDB820-F917-D068-F3DA-6BBDA54343F3}"/>
          </ac:spMkLst>
        </pc:spChg>
        <pc:spChg chg="mod">
          <ac:chgData name="Antony John Nicol (School of Engineering and Computing)" userId="8aaafd19-c2aa-438c-8ef6-3a7bab97949a" providerId="ADAL" clId="{07BC4F93-2025-4241-BA83-8A4D5FE9DDD6}" dt="2026-02-01T22:50:36.528" v="1254" actId="790"/>
          <ac:spMkLst>
            <pc:docMk/>
            <pc:sldMk cId="393986140" sldId="751"/>
            <ac:spMk id="49" creationId="{6203CED5-D79D-D3CE-9C4F-8E98E31C32D2}"/>
          </ac:spMkLst>
        </pc:spChg>
        <pc:spChg chg="mod">
          <ac:chgData name="Antony John Nicol (School of Engineering and Computing)" userId="8aaafd19-c2aa-438c-8ef6-3a7bab97949a" providerId="ADAL" clId="{07BC4F93-2025-4241-BA83-8A4D5FE9DDD6}" dt="2026-02-01T22:50:36.528" v="1254" actId="790"/>
          <ac:spMkLst>
            <pc:docMk/>
            <pc:sldMk cId="393986140" sldId="751"/>
            <ac:spMk id="52" creationId="{34C161F2-013F-C6D9-92C3-DB5B0253F84B}"/>
          </ac:spMkLst>
        </pc:spChg>
        <pc:spChg chg="mod">
          <ac:chgData name="Antony John Nicol (School of Engineering and Computing)" userId="8aaafd19-c2aa-438c-8ef6-3a7bab97949a" providerId="ADAL" clId="{07BC4F93-2025-4241-BA83-8A4D5FE9DDD6}" dt="2026-02-01T22:50:36.528" v="1254" actId="790"/>
          <ac:spMkLst>
            <pc:docMk/>
            <pc:sldMk cId="393986140" sldId="751"/>
            <ac:spMk id="57" creationId="{3935A57E-05BF-4090-8DB3-2AFF4EA856DC}"/>
          </ac:spMkLst>
        </pc:spChg>
        <pc:spChg chg="mod">
          <ac:chgData name="Antony John Nicol (School of Engineering and Computing)" userId="8aaafd19-c2aa-438c-8ef6-3a7bab97949a" providerId="ADAL" clId="{07BC4F93-2025-4241-BA83-8A4D5FE9DDD6}" dt="2026-02-01T22:50:36.528" v="1254" actId="790"/>
          <ac:spMkLst>
            <pc:docMk/>
            <pc:sldMk cId="393986140" sldId="751"/>
            <ac:spMk id="80" creationId="{2EF8CD35-C3B0-D867-DED2-9967BB8AE8D9}"/>
          </ac:spMkLst>
        </pc:spChg>
      </pc:sldChg>
      <pc:sldChg chg="modSp mod">
        <pc:chgData name="Antony John Nicol (School of Engineering and Computing)" userId="8aaafd19-c2aa-438c-8ef6-3a7bab97949a" providerId="ADAL" clId="{07BC4F93-2025-4241-BA83-8A4D5FE9DDD6}" dt="2026-02-01T22:50:36.528" v="1254" actId="790"/>
        <pc:sldMkLst>
          <pc:docMk/>
          <pc:sldMk cId="2966652273" sldId="752"/>
        </pc:sldMkLst>
        <pc:spChg chg="mod">
          <ac:chgData name="Antony John Nicol (School of Engineering and Computing)" userId="8aaafd19-c2aa-438c-8ef6-3a7bab97949a" providerId="ADAL" clId="{07BC4F93-2025-4241-BA83-8A4D5FE9DDD6}" dt="2026-02-01T22:50:36.528" v="1254" actId="790"/>
          <ac:spMkLst>
            <pc:docMk/>
            <pc:sldMk cId="2966652273" sldId="752"/>
            <ac:spMk id="4" creationId="{6E9028BC-0117-E31D-9804-6E9CE96001D8}"/>
          </ac:spMkLst>
        </pc:spChg>
        <pc:spChg chg="mod">
          <ac:chgData name="Antony John Nicol (School of Engineering and Computing)" userId="8aaafd19-c2aa-438c-8ef6-3a7bab97949a" providerId="ADAL" clId="{07BC4F93-2025-4241-BA83-8A4D5FE9DDD6}" dt="2026-02-01T22:50:36.528" v="1254" actId="790"/>
          <ac:spMkLst>
            <pc:docMk/>
            <pc:sldMk cId="2966652273" sldId="752"/>
            <ac:spMk id="42" creationId="{013DE6C6-64FE-C2F1-EF56-27F809417A82}"/>
          </ac:spMkLst>
        </pc:spChg>
        <pc:spChg chg="mod">
          <ac:chgData name="Antony John Nicol (School of Engineering and Computing)" userId="8aaafd19-c2aa-438c-8ef6-3a7bab97949a" providerId="ADAL" clId="{07BC4F93-2025-4241-BA83-8A4D5FE9DDD6}" dt="2026-02-01T22:50:36.528" v="1254" actId="790"/>
          <ac:spMkLst>
            <pc:docMk/>
            <pc:sldMk cId="2966652273" sldId="752"/>
            <ac:spMk id="46" creationId="{3E0C9432-4306-9D45-2264-BD7CBC5A5593}"/>
          </ac:spMkLst>
        </pc:spChg>
        <pc:spChg chg="mod">
          <ac:chgData name="Antony John Nicol (School of Engineering and Computing)" userId="8aaafd19-c2aa-438c-8ef6-3a7bab97949a" providerId="ADAL" clId="{07BC4F93-2025-4241-BA83-8A4D5FE9DDD6}" dt="2026-02-01T22:50:36.528" v="1254" actId="790"/>
          <ac:spMkLst>
            <pc:docMk/>
            <pc:sldMk cId="2966652273" sldId="752"/>
            <ac:spMk id="47" creationId="{1190ECD4-0FA9-7A38-A175-35BB840D3AD6}"/>
          </ac:spMkLst>
        </pc:spChg>
        <pc:spChg chg="mod">
          <ac:chgData name="Antony John Nicol (School of Engineering and Computing)" userId="8aaafd19-c2aa-438c-8ef6-3a7bab97949a" providerId="ADAL" clId="{07BC4F93-2025-4241-BA83-8A4D5FE9DDD6}" dt="2026-02-01T22:50:36.528" v="1254" actId="790"/>
          <ac:spMkLst>
            <pc:docMk/>
            <pc:sldMk cId="2966652273" sldId="752"/>
            <ac:spMk id="58" creationId="{1E12F940-81CC-2530-5AC8-25CE70F22891}"/>
          </ac:spMkLst>
        </pc:spChg>
        <pc:spChg chg="mod">
          <ac:chgData name="Antony John Nicol (School of Engineering and Computing)" userId="8aaafd19-c2aa-438c-8ef6-3a7bab97949a" providerId="ADAL" clId="{07BC4F93-2025-4241-BA83-8A4D5FE9DDD6}" dt="2026-02-01T22:50:36.528" v="1254" actId="790"/>
          <ac:spMkLst>
            <pc:docMk/>
            <pc:sldMk cId="2966652273" sldId="752"/>
            <ac:spMk id="61" creationId="{F04B3177-D389-A8DC-B725-650E4FC94607}"/>
          </ac:spMkLst>
        </pc:spChg>
        <pc:spChg chg="mod">
          <ac:chgData name="Antony John Nicol (School of Engineering and Computing)" userId="8aaafd19-c2aa-438c-8ef6-3a7bab97949a" providerId="ADAL" clId="{07BC4F93-2025-4241-BA83-8A4D5FE9DDD6}" dt="2026-02-01T22:50:36.528" v="1254" actId="790"/>
          <ac:spMkLst>
            <pc:docMk/>
            <pc:sldMk cId="2966652273" sldId="752"/>
            <ac:spMk id="64" creationId="{E45D97FF-1989-FC4B-0B0B-2D029E1BA9D5}"/>
          </ac:spMkLst>
        </pc:spChg>
        <pc:spChg chg="mod">
          <ac:chgData name="Antony John Nicol (School of Engineering and Computing)" userId="8aaafd19-c2aa-438c-8ef6-3a7bab97949a" providerId="ADAL" clId="{07BC4F93-2025-4241-BA83-8A4D5FE9DDD6}" dt="2026-02-01T22:50:36.528" v="1254" actId="790"/>
          <ac:spMkLst>
            <pc:docMk/>
            <pc:sldMk cId="2966652273" sldId="752"/>
            <ac:spMk id="65" creationId="{76E6A5A4-E242-ABF7-B46D-1AA18F9C1116}"/>
          </ac:spMkLst>
        </pc:spChg>
        <pc:spChg chg="mod">
          <ac:chgData name="Antony John Nicol (School of Engineering and Computing)" userId="8aaafd19-c2aa-438c-8ef6-3a7bab97949a" providerId="ADAL" clId="{07BC4F93-2025-4241-BA83-8A4D5FE9DDD6}" dt="2026-02-01T22:50:36.528" v="1254" actId="790"/>
          <ac:spMkLst>
            <pc:docMk/>
            <pc:sldMk cId="2966652273" sldId="752"/>
            <ac:spMk id="83" creationId="{4D1E487F-FB0A-5146-12EF-5E9CB9CA7CDA}"/>
          </ac:spMkLst>
        </pc:spChg>
        <pc:spChg chg="mod">
          <ac:chgData name="Antony John Nicol (School of Engineering and Computing)" userId="8aaafd19-c2aa-438c-8ef6-3a7bab97949a" providerId="ADAL" clId="{07BC4F93-2025-4241-BA83-8A4D5FE9DDD6}" dt="2026-02-01T22:50:36.528" v="1254" actId="790"/>
          <ac:spMkLst>
            <pc:docMk/>
            <pc:sldMk cId="2966652273" sldId="752"/>
            <ac:spMk id="85" creationId="{7B56456C-744B-3164-0A9D-40F5AC0C047D}"/>
          </ac:spMkLst>
        </pc:spChg>
      </pc:sldChg>
      <pc:sldChg chg="modSp mod">
        <pc:chgData name="Antony John Nicol (School of Engineering and Computing)" userId="8aaafd19-c2aa-438c-8ef6-3a7bab97949a" providerId="ADAL" clId="{07BC4F93-2025-4241-BA83-8A4D5FE9DDD6}" dt="2026-02-01T22:50:36.528" v="1254" actId="790"/>
        <pc:sldMkLst>
          <pc:docMk/>
          <pc:sldMk cId="3211541456" sldId="754"/>
        </pc:sldMkLst>
        <pc:spChg chg="mod">
          <ac:chgData name="Antony John Nicol (School of Engineering and Computing)" userId="8aaafd19-c2aa-438c-8ef6-3a7bab97949a" providerId="ADAL" clId="{07BC4F93-2025-4241-BA83-8A4D5FE9DDD6}" dt="2026-02-01T22:50:36.528" v="1254" actId="790"/>
          <ac:spMkLst>
            <pc:docMk/>
            <pc:sldMk cId="3211541456" sldId="754"/>
            <ac:spMk id="15" creationId="{F109121E-89F0-E9DF-01A7-1B634A6A4ECA}"/>
          </ac:spMkLst>
        </pc:spChg>
        <pc:spChg chg="mod">
          <ac:chgData name="Antony John Nicol (School of Engineering and Computing)" userId="8aaafd19-c2aa-438c-8ef6-3a7bab97949a" providerId="ADAL" clId="{07BC4F93-2025-4241-BA83-8A4D5FE9DDD6}" dt="2026-02-01T22:50:36.528" v="1254" actId="790"/>
          <ac:spMkLst>
            <pc:docMk/>
            <pc:sldMk cId="3211541456" sldId="754"/>
            <ac:spMk id="18" creationId="{4EAA8419-DDB0-2DCC-12F4-94C9C77CBC7F}"/>
          </ac:spMkLst>
        </pc:spChg>
        <pc:spChg chg="mod">
          <ac:chgData name="Antony John Nicol (School of Engineering and Computing)" userId="8aaafd19-c2aa-438c-8ef6-3a7bab97949a" providerId="ADAL" clId="{07BC4F93-2025-4241-BA83-8A4D5FE9DDD6}" dt="2026-02-01T22:50:36.528" v="1254" actId="790"/>
          <ac:spMkLst>
            <pc:docMk/>
            <pc:sldMk cId="3211541456" sldId="754"/>
            <ac:spMk id="39" creationId="{5041252E-2795-D305-5BB2-43E25EA4DCDC}"/>
          </ac:spMkLst>
        </pc:spChg>
        <pc:spChg chg="mod">
          <ac:chgData name="Antony John Nicol (School of Engineering and Computing)" userId="8aaafd19-c2aa-438c-8ef6-3a7bab97949a" providerId="ADAL" clId="{07BC4F93-2025-4241-BA83-8A4D5FE9DDD6}" dt="2026-02-01T22:50:36.528" v="1254" actId="790"/>
          <ac:spMkLst>
            <pc:docMk/>
            <pc:sldMk cId="3211541456" sldId="754"/>
            <ac:spMk id="42" creationId="{715EEF2D-7217-0483-0A71-3930FDE21B94}"/>
          </ac:spMkLst>
        </pc:spChg>
        <pc:spChg chg="mod">
          <ac:chgData name="Antony John Nicol (School of Engineering and Computing)" userId="8aaafd19-c2aa-438c-8ef6-3a7bab97949a" providerId="ADAL" clId="{07BC4F93-2025-4241-BA83-8A4D5FE9DDD6}" dt="2026-02-01T22:50:36.528" v="1254" actId="790"/>
          <ac:spMkLst>
            <pc:docMk/>
            <pc:sldMk cId="3211541456" sldId="754"/>
            <ac:spMk id="56" creationId="{A09A8515-E591-8A7D-B9F2-E6FCDB4660E0}"/>
          </ac:spMkLst>
        </pc:spChg>
        <pc:spChg chg="mod">
          <ac:chgData name="Antony John Nicol (School of Engineering and Computing)" userId="8aaafd19-c2aa-438c-8ef6-3a7bab97949a" providerId="ADAL" clId="{07BC4F93-2025-4241-BA83-8A4D5FE9DDD6}" dt="2026-02-01T22:50:36.528" v="1254" actId="790"/>
          <ac:spMkLst>
            <pc:docMk/>
            <pc:sldMk cId="3211541456" sldId="754"/>
            <ac:spMk id="74" creationId="{E55DAE5B-6853-727B-8DC2-025FE1780D23}"/>
          </ac:spMkLst>
        </pc:spChg>
        <pc:spChg chg="mod">
          <ac:chgData name="Antony John Nicol (School of Engineering and Computing)" userId="8aaafd19-c2aa-438c-8ef6-3a7bab97949a" providerId="ADAL" clId="{07BC4F93-2025-4241-BA83-8A4D5FE9DDD6}" dt="2026-02-01T22:50:36.528" v="1254" actId="790"/>
          <ac:spMkLst>
            <pc:docMk/>
            <pc:sldMk cId="3211541456" sldId="754"/>
            <ac:spMk id="77" creationId="{EA7C48C2-2A01-6151-0751-9FE417F9BEF0}"/>
          </ac:spMkLst>
        </pc:spChg>
        <pc:spChg chg="mod">
          <ac:chgData name="Antony John Nicol (School of Engineering and Computing)" userId="8aaafd19-c2aa-438c-8ef6-3a7bab97949a" providerId="ADAL" clId="{07BC4F93-2025-4241-BA83-8A4D5FE9DDD6}" dt="2026-02-01T22:50:36.528" v="1254" actId="790"/>
          <ac:spMkLst>
            <pc:docMk/>
            <pc:sldMk cId="3211541456" sldId="754"/>
            <ac:spMk id="81" creationId="{19867CB7-9D11-DDCE-99D2-299D3A19767A}"/>
          </ac:spMkLst>
        </pc:spChg>
        <pc:spChg chg="mod">
          <ac:chgData name="Antony John Nicol (School of Engineering and Computing)" userId="8aaafd19-c2aa-438c-8ef6-3a7bab97949a" providerId="ADAL" clId="{07BC4F93-2025-4241-BA83-8A4D5FE9DDD6}" dt="2026-02-01T22:50:36.528" v="1254" actId="790"/>
          <ac:spMkLst>
            <pc:docMk/>
            <pc:sldMk cId="3211541456" sldId="754"/>
            <ac:spMk id="95" creationId="{C49824B4-3B72-0486-6B1F-EAF43E6A8283}"/>
          </ac:spMkLst>
        </pc:spChg>
        <pc:spChg chg="mod">
          <ac:chgData name="Antony John Nicol (School of Engineering and Computing)" userId="8aaafd19-c2aa-438c-8ef6-3a7bab97949a" providerId="ADAL" clId="{07BC4F93-2025-4241-BA83-8A4D5FE9DDD6}" dt="2026-02-01T22:50:36.528" v="1254" actId="790"/>
          <ac:spMkLst>
            <pc:docMk/>
            <pc:sldMk cId="3211541456" sldId="754"/>
            <ac:spMk id="131" creationId="{367E14E5-EB01-66AE-8C81-CD4C7413AE10}"/>
          </ac:spMkLst>
        </pc:spChg>
      </pc:sldChg>
      <pc:sldChg chg="modSp mod">
        <pc:chgData name="Antony John Nicol (School of Engineering and Computing)" userId="8aaafd19-c2aa-438c-8ef6-3a7bab97949a" providerId="ADAL" clId="{07BC4F93-2025-4241-BA83-8A4D5FE9DDD6}" dt="2026-02-01T22:50:36.528" v="1254" actId="790"/>
        <pc:sldMkLst>
          <pc:docMk/>
          <pc:sldMk cId="2522531130" sldId="760"/>
        </pc:sldMkLst>
        <pc:spChg chg="mod">
          <ac:chgData name="Antony John Nicol (School of Engineering and Computing)" userId="8aaafd19-c2aa-438c-8ef6-3a7bab97949a" providerId="ADAL" clId="{07BC4F93-2025-4241-BA83-8A4D5FE9DDD6}" dt="2026-02-01T22:50:36.528" v="1254" actId="790"/>
          <ac:spMkLst>
            <pc:docMk/>
            <pc:sldMk cId="2522531130" sldId="760"/>
            <ac:spMk id="2" creationId="{394D09C6-BAF9-BBFF-23C8-2CFB006ACEA1}"/>
          </ac:spMkLst>
        </pc:spChg>
        <pc:spChg chg="mod">
          <ac:chgData name="Antony John Nicol (School of Engineering and Computing)" userId="8aaafd19-c2aa-438c-8ef6-3a7bab97949a" providerId="ADAL" clId="{07BC4F93-2025-4241-BA83-8A4D5FE9DDD6}" dt="2026-02-01T22:50:36.528" v="1254" actId="790"/>
          <ac:spMkLst>
            <pc:docMk/>
            <pc:sldMk cId="2522531130" sldId="760"/>
            <ac:spMk id="3" creationId="{DD236A3D-08C0-7FD8-5F5B-FEF2FBFD3A62}"/>
          </ac:spMkLst>
        </pc:spChg>
        <pc:spChg chg="mod">
          <ac:chgData name="Antony John Nicol (School of Engineering and Computing)" userId="8aaafd19-c2aa-438c-8ef6-3a7bab97949a" providerId="ADAL" clId="{07BC4F93-2025-4241-BA83-8A4D5FE9DDD6}" dt="2026-02-01T22:50:36.528" v="1254" actId="790"/>
          <ac:spMkLst>
            <pc:docMk/>
            <pc:sldMk cId="2522531130" sldId="760"/>
            <ac:spMk id="4" creationId="{7489A72B-FD28-F5A4-D852-B3AA2F9C3881}"/>
          </ac:spMkLst>
        </pc:spChg>
        <pc:spChg chg="mod">
          <ac:chgData name="Antony John Nicol (School of Engineering and Computing)" userId="8aaafd19-c2aa-438c-8ef6-3a7bab97949a" providerId="ADAL" clId="{07BC4F93-2025-4241-BA83-8A4D5FE9DDD6}" dt="2026-02-01T22:50:36.528" v="1254" actId="790"/>
          <ac:spMkLst>
            <pc:docMk/>
            <pc:sldMk cId="2522531130" sldId="760"/>
            <ac:spMk id="7" creationId="{48EF82C7-8BA0-CC16-C530-C3FE027CC241}"/>
          </ac:spMkLst>
        </pc:spChg>
        <pc:spChg chg="mod">
          <ac:chgData name="Antony John Nicol (School of Engineering and Computing)" userId="8aaafd19-c2aa-438c-8ef6-3a7bab97949a" providerId="ADAL" clId="{07BC4F93-2025-4241-BA83-8A4D5FE9DDD6}" dt="2026-02-01T22:50:36.528" v="1254" actId="790"/>
          <ac:spMkLst>
            <pc:docMk/>
            <pc:sldMk cId="2522531130" sldId="760"/>
            <ac:spMk id="11" creationId="{17424BD5-5B4F-FD7B-CD74-29E41155DCCF}"/>
          </ac:spMkLst>
        </pc:spChg>
      </pc:sldChg>
      <pc:sldChg chg="modSp mod">
        <pc:chgData name="Antony John Nicol (School of Engineering and Computing)" userId="8aaafd19-c2aa-438c-8ef6-3a7bab97949a" providerId="ADAL" clId="{07BC4F93-2025-4241-BA83-8A4D5FE9DDD6}" dt="2026-02-01T22:50:36.528" v="1254" actId="790"/>
        <pc:sldMkLst>
          <pc:docMk/>
          <pc:sldMk cId="875035352" sldId="765"/>
        </pc:sldMkLst>
        <pc:spChg chg="mod">
          <ac:chgData name="Antony John Nicol (School of Engineering and Computing)" userId="8aaafd19-c2aa-438c-8ef6-3a7bab97949a" providerId="ADAL" clId="{07BC4F93-2025-4241-BA83-8A4D5FE9DDD6}" dt="2026-02-01T22:50:36.528" v="1254" actId="790"/>
          <ac:spMkLst>
            <pc:docMk/>
            <pc:sldMk cId="875035352" sldId="765"/>
            <ac:spMk id="3" creationId="{1153CB4A-0B63-0484-C45F-F06D1CE06AD3}"/>
          </ac:spMkLst>
        </pc:spChg>
        <pc:spChg chg="mod">
          <ac:chgData name="Antony John Nicol (School of Engineering and Computing)" userId="8aaafd19-c2aa-438c-8ef6-3a7bab97949a" providerId="ADAL" clId="{07BC4F93-2025-4241-BA83-8A4D5FE9DDD6}" dt="2026-02-01T22:50:36.528" v="1254" actId="790"/>
          <ac:spMkLst>
            <pc:docMk/>
            <pc:sldMk cId="875035352" sldId="765"/>
            <ac:spMk id="5" creationId="{6824DC76-405B-6FD5-4C98-985C303983CE}"/>
          </ac:spMkLst>
        </pc:spChg>
        <pc:spChg chg="mod">
          <ac:chgData name="Antony John Nicol (School of Engineering and Computing)" userId="8aaafd19-c2aa-438c-8ef6-3a7bab97949a" providerId="ADAL" clId="{07BC4F93-2025-4241-BA83-8A4D5FE9DDD6}" dt="2026-02-01T22:50:36.528" v="1254" actId="790"/>
          <ac:spMkLst>
            <pc:docMk/>
            <pc:sldMk cId="875035352" sldId="765"/>
            <ac:spMk id="7" creationId="{630B5EB0-D014-788C-398D-5D48E2BC149A}"/>
          </ac:spMkLst>
        </pc:spChg>
        <pc:spChg chg="mod">
          <ac:chgData name="Antony John Nicol (School of Engineering and Computing)" userId="8aaafd19-c2aa-438c-8ef6-3a7bab97949a" providerId="ADAL" clId="{07BC4F93-2025-4241-BA83-8A4D5FE9DDD6}" dt="2026-02-01T22:50:36.528" v="1254" actId="790"/>
          <ac:spMkLst>
            <pc:docMk/>
            <pc:sldMk cId="875035352" sldId="765"/>
            <ac:spMk id="9" creationId="{742FDDD3-04EF-43CB-369F-C869435179CD}"/>
          </ac:spMkLst>
        </pc:spChg>
        <pc:spChg chg="mod">
          <ac:chgData name="Antony John Nicol (School of Engineering and Computing)" userId="8aaafd19-c2aa-438c-8ef6-3a7bab97949a" providerId="ADAL" clId="{07BC4F93-2025-4241-BA83-8A4D5FE9DDD6}" dt="2026-02-01T22:50:36.528" v="1254" actId="790"/>
          <ac:spMkLst>
            <pc:docMk/>
            <pc:sldMk cId="875035352" sldId="765"/>
            <ac:spMk id="17" creationId="{40587A10-BF37-6878-7488-288845221DA5}"/>
          </ac:spMkLst>
        </pc:spChg>
        <pc:spChg chg="mod">
          <ac:chgData name="Antony John Nicol (School of Engineering and Computing)" userId="8aaafd19-c2aa-438c-8ef6-3a7bab97949a" providerId="ADAL" clId="{07BC4F93-2025-4241-BA83-8A4D5FE9DDD6}" dt="2026-02-01T22:50:36.528" v="1254" actId="790"/>
          <ac:spMkLst>
            <pc:docMk/>
            <pc:sldMk cId="875035352" sldId="765"/>
            <ac:spMk id="49" creationId="{6203CED5-D79D-D3CE-9C4F-8E98E31C32D2}"/>
          </ac:spMkLst>
        </pc:spChg>
        <pc:spChg chg="mod">
          <ac:chgData name="Antony John Nicol (School of Engineering and Computing)" userId="8aaafd19-c2aa-438c-8ef6-3a7bab97949a" providerId="ADAL" clId="{07BC4F93-2025-4241-BA83-8A4D5FE9DDD6}" dt="2026-02-01T22:50:36.528" v="1254" actId="790"/>
          <ac:spMkLst>
            <pc:docMk/>
            <pc:sldMk cId="875035352" sldId="765"/>
            <ac:spMk id="50" creationId="{18902598-A85E-0956-2919-4B19E1186493}"/>
          </ac:spMkLst>
        </pc:spChg>
        <pc:spChg chg="mod">
          <ac:chgData name="Antony John Nicol (School of Engineering and Computing)" userId="8aaafd19-c2aa-438c-8ef6-3a7bab97949a" providerId="ADAL" clId="{07BC4F93-2025-4241-BA83-8A4D5FE9DDD6}" dt="2026-02-01T22:50:36.528" v="1254" actId="790"/>
          <ac:spMkLst>
            <pc:docMk/>
            <pc:sldMk cId="875035352" sldId="765"/>
            <ac:spMk id="52" creationId="{34C161F2-013F-C6D9-92C3-DB5B0253F84B}"/>
          </ac:spMkLst>
        </pc:spChg>
        <pc:spChg chg="mod">
          <ac:chgData name="Antony John Nicol (School of Engineering and Computing)" userId="8aaafd19-c2aa-438c-8ef6-3a7bab97949a" providerId="ADAL" clId="{07BC4F93-2025-4241-BA83-8A4D5FE9DDD6}" dt="2026-02-01T22:50:36.528" v="1254" actId="790"/>
          <ac:spMkLst>
            <pc:docMk/>
            <pc:sldMk cId="875035352" sldId="765"/>
            <ac:spMk id="54" creationId="{895CF7FC-1547-9778-2D44-23D3DE07F608}"/>
          </ac:spMkLst>
        </pc:spChg>
        <pc:spChg chg="mod">
          <ac:chgData name="Antony John Nicol (School of Engineering and Computing)" userId="8aaafd19-c2aa-438c-8ef6-3a7bab97949a" providerId="ADAL" clId="{07BC4F93-2025-4241-BA83-8A4D5FE9DDD6}" dt="2026-02-01T22:50:36.528" v="1254" actId="790"/>
          <ac:spMkLst>
            <pc:docMk/>
            <pc:sldMk cId="875035352" sldId="765"/>
            <ac:spMk id="74" creationId="{D9D7E426-E329-C3A4-E659-E9AB6B254D20}"/>
          </ac:spMkLst>
        </pc:spChg>
      </pc:sldChg>
      <pc:sldChg chg="modSp mod">
        <pc:chgData name="Antony John Nicol (School of Engineering and Computing)" userId="8aaafd19-c2aa-438c-8ef6-3a7bab97949a" providerId="ADAL" clId="{07BC4F93-2025-4241-BA83-8A4D5FE9DDD6}" dt="2026-02-01T22:50:36.528" v="1254" actId="790"/>
        <pc:sldMkLst>
          <pc:docMk/>
          <pc:sldMk cId="2595927396" sldId="772"/>
        </pc:sldMkLst>
        <pc:spChg chg="mod">
          <ac:chgData name="Antony John Nicol (School of Engineering and Computing)" userId="8aaafd19-c2aa-438c-8ef6-3a7bab97949a" providerId="ADAL" clId="{07BC4F93-2025-4241-BA83-8A4D5FE9DDD6}" dt="2026-02-01T22:50:36.528" v="1254" actId="790"/>
          <ac:spMkLst>
            <pc:docMk/>
            <pc:sldMk cId="2595927396" sldId="772"/>
            <ac:spMk id="2" creationId="{F13B4398-0D0B-C3C8-9E2F-A8711ED15EE7}"/>
          </ac:spMkLst>
        </pc:spChg>
        <pc:spChg chg="mod">
          <ac:chgData name="Antony John Nicol (School of Engineering and Computing)" userId="8aaafd19-c2aa-438c-8ef6-3a7bab97949a" providerId="ADAL" clId="{07BC4F93-2025-4241-BA83-8A4D5FE9DDD6}" dt="2026-02-01T22:50:36.528" v="1254" actId="790"/>
          <ac:spMkLst>
            <pc:docMk/>
            <pc:sldMk cId="2595927396" sldId="772"/>
            <ac:spMk id="3" creationId="{13F68CDA-3EE4-76B4-EE5C-3CA436B0CCE1}"/>
          </ac:spMkLst>
        </pc:spChg>
        <pc:spChg chg="mod">
          <ac:chgData name="Antony John Nicol (School of Engineering and Computing)" userId="8aaafd19-c2aa-438c-8ef6-3a7bab97949a" providerId="ADAL" clId="{07BC4F93-2025-4241-BA83-8A4D5FE9DDD6}" dt="2026-02-01T22:50:36.528" v="1254" actId="790"/>
          <ac:spMkLst>
            <pc:docMk/>
            <pc:sldMk cId="2595927396" sldId="772"/>
            <ac:spMk id="4" creationId="{15EFE8E3-7312-7D7B-ED62-913A43D9C082}"/>
          </ac:spMkLst>
        </pc:spChg>
      </pc:sldChg>
      <pc:sldChg chg="modSp mod">
        <pc:chgData name="Antony John Nicol (School of Engineering and Computing)" userId="8aaafd19-c2aa-438c-8ef6-3a7bab97949a" providerId="ADAL" clId="{07BC4F93-2025-4241-BA83-8A4D5FE9DDD6}" dt="2026-02-01T22:50:36.528" v="1254" actId="790"/>
        <pc:sldMkLst>
          <pc:docMk/>
          <pc:sldMk cId="3502322381" sldId="773"/>
        </pc:sldMkLst>
        <pc:spChg chg="mod">
          <ac:chgData name="Antony John Nicol (School of Engineering and Computing)" userId="8aaafd19-c2aa-438c-8ef6-3a7bab97949a" providerId="ADAL" clId="{07BC4F93-2025-4241-BA83-8A4D5FE9DDD6}" dt="2026-02-01T22:50:36.528" v="1254" actId="790"/>
          <ac:spMkLst>
            <pc:docMk/>
            <pc:sldMk cId="3502322381" sldId="773"/>
            <ac:spMk id="2" creationId="{CA723711-1B02-F10C-3776-D289C5965D35}"/>
          </ac:spMkLst>
        </pc:spChg>
        <pc:spChg chg="mod">
          <ac:chgData name="Antony John Nicol (School of Engineering and Computing)" userId="8aaafd19-c2aa-438c-8ef6-3a7bab97949a" providerId="ADAL" clId="{07BC4F93-2025-4241-BA83-8A4D5FE9DDD6}" dt="2026-02-01T22:50:36.528" v="1254" actId="790"/>
          <ac:spMkLst>
            <pc:docMk/>
            <pc:sldMk cId="3502322381" sldId="773"/>
            <ac:spMk id="3" creationId="{54AEB532-8A68-687E-9605-F96CBD8794C9}"/>
          </ac:spMkLst>
        </pc:spChg>
        <pc:spChg chg="mod">
          <ac:chgData name="Antony John Nicol (School of Engineering and Computing)" userId="8aaafd19-c2aa-438c-8ef6-3a7bab97949a" providerId="ADAL" clId="{07BC4F93-2025-4241-BA83-8A4D5FE9DDD6}" dt="2026-02-01T22:50:36.528" v="1254" actId="790"/>
          <ac:spMkLst>
            <pc:docMk/>
            <pc:sldMk cId="3502322381" sldId="773"/>
            <ac:spMk id="4" creationId="{731102D8-6594-F6B1-50C2-B65C0E66234B}"/>
          </ac:spMkLst>
        </pc:spChg>
      </pc:sldChg>
      <pc:sldChg chg="modSp mod">
        <pc:chgData name="Antony John Nicol (School of Engineering and Computing)" userId="8aaafd19-c2aa-438c-8ef6-3a7bab97949a" providerId="ADAL" clId="{07BC4F93-2025-4241-BA83-8A4D5FE9DDD6}" dt="2026-02-01T22:50:36.528" v="1254" actId="790"/>
        <pc:sldMkLst>
          <pc:docMk/>
          <pc:sldMk cId="1375546342" sldId="774"/>
        </pc:sldMkLst>
        <pc:spChg chg="mod">
          <ac:chgData name="Antony John Nicol (School of Engineering and Computing)" userId="8aaafd19-c2aa-438c-8ef6-3a7bab97949a" providerId="ADAL" clId="{07BC4F93-2025-4241-BA83-8A4D5FE9DDD6}" dt="2026-02-01T22:50:36.528" v="1254" actId="790"/>
          <ac:spMkLst>
            <pc:docMk/>
            <pc:sldMk cId="1375546342" sldId="774"/>
            <ac:spMk id="2" creationId="{84E25037-D368-48B3-8762-E34F92302AC8}"/>
          </ac:spMkLst>
        </pc:spChg>
        <pc:spChg chg="mod">
          <ac:chgData name="Antony John Nicol (School of Engineering and Computing)" userId="8aaafd19-c2aa-438c-8ef6-3a7bab97949a" providerId="ADAL" clId="{07BC4F93-2025-4241-BA83-8A4D5FE9DDD6}" dt="2026-02-01T22:50:36.528" v="1254" actId="790"/>
          <ac:spMkLst>
            <pc:docMk/>
            <pc:sldMk cId="1375546342" sldId="774"/>
            <ac:spMk id="3" creationId="{DC2EDBD1-C6C7-447D-BBAC-0F8126FA5FAA}"/>
          </ac:spMkLst>
        </pc:spChg>
        <pc:spChg chg="mod">
          <ac:chgData name="Antony John Nicol (School of Engineering and Computing)" userId="8aaafd19-c2aa-438c-8ef6-3a7bab97949a" providerId="ADAL" clId="{07BC4F93-2025-4241-BA83-8A4D5FE9DDD6}" dt="2026-02-01T22:50:36.528" v="1254" actId="790"/>
          <ac:spMkLst>
            <pc:docMk/>
            <pc:sldMk cId="1375546342" sldId="774"/>
            <ac:spMk id="4" creationId="{49AFCDA6-D542-4132-8A16-472D094082E3}"/>
          </ac:spMkLst>
        </pc:spChg>
      </pc:sldChg>
      <pc:sldChg chg="modSp mod">
        <pc:chgData name="Antony John Nicol (School of Engineering and Computing)" userId="8aaafd19-c2aa-438c-8ef6-3a7bab97949a" providerId="ADAL" clId="{07BC4F93-2025-4241-BA83-8A4D5FE9DDD6}" dt="2026-02-01T22:50:36.528" v="1254" actId="790"/>
        <pc:sldMkLst>
          <pc:docMk/>
          <pc:sldMk cId="3601470090" sldId="776"/>
        </pc:sldMkLst>
        <pc:spChg chg="mod">
          <ac:chgData name="Antony John Nicol (School of Engineering and Computing)" userId="8aaafd19-c2aa-438c-8ef6-3a7bab97949a" providerId="ADAL" clId="{07BC4F93-2025-4241-BA83-8A4D5FE9DDD6}" dt="2026-02-01T22:50:36.528" v="1254" actId="790"/>
          <ac:spMkLst>
            <pc:docMk/>
            <pc:sldMk cId="3601470090" sldId="776"/>
            <ac:spMk id="2" creationId="{44287B8F-AFC2-B229-569A-C775C4C6A742}"/>
          </ac:spMkLst>
        </pc:spChg>
        <pc:spChg chg="mod">
          <ac:chgData name="Antony John Nicol (School of Engineering and Computing)" userId="8aaafd19-c2aa-438c-8ef6-3a7bab97949a" providerId="ADAL" clId="{07BC4F93-2025-4241-BA83-8A4D5FE9DDD6}" dt="2026-02-01T22:50:36.528" v="1254" actId="790"/>
          <ac:spMkLst>
            <pc:docMk/>
            <pc:sldMk cId="3601470090" sldId="776"/>
            <ac:spMk id="3" creationId="{7FA6CC28-F0A3-3E38-B4C7-81838211E353}"/>
          </ac:spMkLst>
        </pc:spChg>
        <pc:spChg chg="mod">
          <ac:chgData name="Antony John Nicol (School of Engineering and Computing)" userId="8aaafd19-c2aa-438c-8ef6-3a7bab97949a" providerId="ADAL" clId="{07BC4F93-2025-4241-BA83-8A4D5FE9DDD6}" dt="2026-02-01T22:50:36.528" v="1254" actId="790"/>
          <ac:spMkLst>
            <pc:docMk/>
            <pc:sldMk cId="3601470090" sldId="776"/>
            <ac:spMk id="4" creationId="{90C64926-008C-13BB-65C6-A3367E106F41}"/>
          </ac:spMkLst>
        </pc:spChg>
        <pc:spChg chg="mod">
          <ac:chgData name="Antony John Nicol (School of Engineering and Computing)" userId="8aaafd19-c2aa-438c-8ef6-3a7bab97949a" providerId="ADAL" clId="{07BC4F93-2025-4241-BA83-8A4D5FE9DDD6}" dt="2026-02-01T22:50:36.528" v="1254" actId="790"/>
          <ac:spMkLst>
            <pc:docMk/>
            <pc:sldMk cId="3601470090" sldId="776"/>
            <ac:spMk id="6" creationId="{15F0A4AB-FB9D-F174-ACC0-B652B2E42974}"/>
          </ac:spMkLst>
        </pc:spChg>
        <pc:spChg chg="mod">
          <ac:chgData name="Antony John Nicol (School of Engineering and Computing)" userId="8aaafd19-c2aa-438c-8ef6-3a7bab97949a" providerId="ADAL" clId="{07BC4F93-2025-4241-BA83-8A4D5FE9DDD6}" dt="2026-02-01T22:50:36.528" v="1254" actId="790"/>
          <ac:spMkLst>
            <pc:docMk/>
            <pc:sldMk cId="3601470090" sldId="776"/>
            <ac:spMk id="7" creationId="{844F8357-7E27-48A7-83F0-E24CC2CE4EAB}"/>
          </ac:spMkLst>
        </pc:spChg>
        <pc:spChg chg="mod">
          <ac:chgData name="Antony John Nicol (School of Engineering and Computing)" userId="8aaafd19-c2aa-438c-8ef6-3a7bab97949a" providerId="ADAL" clId="{07BC4F93-2025-4241-BA83-8A4D5FE9DDD6}" dt="2026-02-01T22:50:36.528" v="1254" actId="790"/>
          <ac:spMkLst>
            <pc:docMk/>
            <pc:sldMk cId="3601470090" sldId="776"/>
            <ac:spMk id="8" creationId="{75477467-F676-45B7-9D69-96FD287823D4}"/>
          </ac:spMkLst>
        </pc:spChg>
        <pc:spChg chg="mod">
          <ac:chgData name="Antony John Nicol (School of Engineering and Computing)" userId="8aaafd19-c2aa-438c-8ef6-3a7bab97949a" providerId="ADAL" clId="{07BC4F93-2025-4241-BA83-8A4D5FE9DDD6}" dt="2026-02-01T22:50:36.528" v="1254" actId="790"/>
          <ac:spMkLst>
            <pc:docMk/>
            <pc:sldMk cId="3601470090" sldId="776"/>
            <ac:spMk id="10" creationId="{8ACB0511-7608-46C6-F903-61D5EFDA3D6D}"/>
          </ac:spMkLst>
        </pc:spChg>
        <pc:spChg chg="mod">
          <ac:chgData name="Antony John Nicol (School of Engineering and Computing)" userId="8aaafd19-c2aa-438c-8ef6-3a7bab97949a" providerId="ADAL" clId="{07BC4F93-2025-4241-BA83-8A4D5FE9DDD6}" dt="2026-02-01T22:50:36.528" v="1254" actId="790"/>
          <ac:spMkLst>
            <pc:docMk/>
            <pc:sldMk cId="3601470090" sldId="776"/>
            <ac:spMk id="11" creationId="{ACDE778F-A8D1-FB46-A0E9-030DE6FAE6AB}"/>
          </ac:spMkLst>
        </pc:spChg>
      </pc:sldChg>
      <pc:sldChg chg="modSp mod">
        <pc:chgData name="Antony John Nicol (School of Engineering and Computing)" userId="8aaafd19-c2aa-438c-8ef6-3a7bab97949a" providerId="ADAL" clId="{07BC4F93-2025-4241-BA83-8A4D5FE9DDD6}" dt="2026-02-01T22:50:36.528" v="1254" actId="790"/>
        <pc:sldMkLst>
          <pc:docMk/>
          <pc:sldMk cId="1242669309" sldId="777"/>
        </pc:sldMkLst>
        <pc:spChg chg="mod">
          <ac:chgData name="Antony John Nicol (School of Engineering and Computing)" userId="8aaafd19-c2aa-438c-8ef6-3a7bab97949a" providerId="ADAL" clId="{07BC4F93-2025-4241-BA83-8A4D5FE9DDD6}" dt="2026-02-01T22:50:36.528" v="1254" actId="790"/>
          <ac:spMkLst>
            <pc:docMk/>
            <pc:sldMk cId="1242669309" sldId="777"/>
            <ac:spMk id="2" creationId="{D78A7588-87B3-86DC-3C6C-43D3789C9496}"/>
          </ac:spMkLst>
        </pc:spChg>
        <pc:spChg chg="mod">
          <ac:chgData name="Antony John Nicol (School of Engineering and Computing)" userId="8aaafd19-c2aa-438c-8ef6-3a7bab97949a" providerId="ADAL" clId="{07BC4F93-2025-4241-BA83-8A4D5FE9DDD6}" dt="2026-02-01T22:50:36.528" v="1254" actId="790"/>
          <ac:spMkLst>
            <pc:docMk/>
            <pc:sldMk cId="1242669309" sldId="777"/>
            <ac:spMk id="3" creationId="{B8A6B658-1B06-048F-B0E8-3FBFC10E9D2E}"/>
          </ac:spMkLst>
        </pc:spChg>
        <pc:spChg chg="mod">
          <ac:chgData name="Antony John Nicol (School of Engineering and Computing)" userId="8aaafd19-c2aa-438c-8ef6-3a7bab97949a" providerId="ADAL" clId="{07BC4F93-2025-4241-BA83-8A4D5FE9DDD6}" dt="2026-02-01T22:50:36.528" v="1254" actId="790"/>
          <ac:spMkLst>
            <pc:docMk/>
            <pc:sldMk cId="1242669309" sldId="777"/>
            <ac:spMk id="4" creationId="{28BBE4F1-AE00-FBE2-933A-047463BCB2E1}"/>
          </ac:spMkLst>
        </pc:spChg>
      </pc:sldChg>
      <pc:sldChg chg="modSp mod">
        <pc:chgData name="Antony John Nicol (School of Engineering and Computing)" userId="8aaafd19-c2aa-438c-8ef6-3a7bab97949a" providerId="ADAL" clId="{07BC4F93-2025-4241-BA83-8A4D5FE9DDD6}" dt="2026-02-01T22:50:36.528" v="1254" actId="790"/>
        <pc:sldMkLst>
          <pc:docMk/>
          <pc:sldMk cId="3534851184" sldId="778"/>
        </pc:sldMkLst>
        <pc:spChg chg="mod">
          <ac:chgData name="Antony John Nicol (School of Engineering and Computing)" userId="8aaafd19-c2aa-438c-8ef6-3a7bab97949a" providerId="ADAL" clId="{07BC4F93-2025-4241-BA83-8A4D5FE9DDD6}" dt="2026-02-01T22:50:36.528" v="1254" actId="790"/>
          <ac:spMkLst>
            <pc:docMk/>
            <pc:sldMk cId="3534851184" sldId="778"/>
            <ac:spMk id="2" creationId="{5980213C-B426-6FD1-10B6-112A20EC46DA}"/>
          </ac:spMkLst>
        </pc:spChg>
        <pc:spChg chg="mod">
          <ac:chgData name="Antony John Nicol (School of Engineering and Computing)" userId="8aaafd19-c2aa-438c-8ef6-3a7bab97949a" providerId="ADAL" clId="{07BC4F93-2025-4241-BA83-8A4D5FE9DDD6}" dt="2026-02-01T22:50:36.528" v="1254" actId="790"/>
          <ac:spMkLst>
            <pc:docMk/>
            <pc:sldMk cId="3534851184" sldId="778"/>
            <ac:spMk id="3" creationId="{60C5EF3D-2FEB-F97D-AD41-F9F7550FC78B}"/>
          </ac:spMkLst>
        </pc:spChg>
        <pc:spChg chg="mod">
          <ac:chgData name="Antony John Nicol (School of Engineering and Computing)" userId="8aaafd19-c2aa-438c-8ef6-3a7bab97949a" providerId="ADAL" clId="{07BC4F93-2025-4241-BA83-8A4D5FE9DDD6}" dt="2026-02-01T22:50:36.528" v="1254" actId="790"/>
          <ac:spMkLst>
            <pc:docMk/>
            <pc:sldMk cId="3534851184" sldId="778"/>
            <ac:spMk id="4" creationId="{751D9270-E5FB-A3AF-BDB5-7A36C9E14DF6}"/>
          </ac:spMkLst>
        </pc:spChg>
      </pc:sldChg>
      <pc:sldChg chg="modSp mod">
        <pc:chgData name="Antony John Nicol (School of Engineering and Computing)" userId="8aaafd19-c2aa-438c-8ef6-3a7bab97949a" providerId="ADAL" clId="{07BC4F93-2025-4241-BA83-8A4D5FE9DDD6}" dt="2026-02-01T22:50:36.528" v="1254" actId="790"/>
        <pc:sldMkLst>
          <pc:docMk/>
          <pc:sldMk cId="266677453" sldId="779"/>
        </pc:sldMkLst>
        <pc:spChg chg="mod">
          <ac:chgData name="Antony John Nicol (School of Engineering and Computing)" userId="8aaafd19-c2aa-438c-8ef6-3a7bab97949a" providerId="ADAL" clId="{07BC4F93-2025-4241-BA83-8A4D5FE9DDD6}" dt="2026-02-01T22:50:36.528" v="1254" actId="790"/>
          <ac:spMkLst>
            <pc:docMk/>
            <pc:sldMk cId="266677453" sldId="779"/>
            <ac:spMk id="2" creationId="{CCD20BED-0145-23EB-06AE-9EE46FB0EA27}"/>
          </ac:spMkLst>
        </pc:spChg>
        <pc:spChg chg="mod">
          <ac:chgData name="Antony John Nicol (School of Engineering and Computing)" userId="8aaafd19-c2aa-438c-8ef6-3a7bab97949a" providerId="ADAL" clId="{07BC4F93-2025-4241-BA83-8A4D5FE9DDD6}" dt="2026-02-01T22:50:36.528" v="1254" actId="790"/>
          <ac:spMkLst>
            <pc:docMk/>
            <pc:sldMk cId="266677453" sldId="779"/>
            <ac:spMk id="3" creationId="{D21757B3-D244-DAC0-C68C-5DB29135500F}"/>
          </ac:spMkLst>
        </pc:spChg>
        <pc:spChg chg="mod">
          <ac:chgData name="Antony John Nicol (School of Engineering and Computing)" userId="8aaafd19-c2aa-438c-8ef6-3a7bab97949a" providerId="ADAL" clId="{07BC4F93-2025-4241-BA83-8A4D5FE9DDD6}" dt="2026-02-01T22:50:36.528" v="1254" actId="790"/>
          <ac:spMkLst>
            <pc:docMk/>
            <pc:sldMk cId="266677453" sldId="779"/>
            <ac:spMk id="4" creationId="{63A62A85-43DA-7C17-1471-EF2A5FAD22BE}"/>
          </ac:spMkLst>
        </pc:spChg>
      </pc:sldChg>
      <pc:sldChg chg="modSp mod">
        <pc:chgData name="Antony John Nicol (School of Engineering and Computing)" userId="8aaafd19-c2aa-438c-8ef6-3a7bab97949a" providerId="ADAL" clId="{07BC4F93-2025-4241-BA83-8A4D5FE9DDD6}" dt="2026-02-01T22:50:36.528" v="1254" actId="790"/>
        <pc:sldMkLst>
          <pc:docMk/>
          <pc:sldMk cId="3437067249" sldId="780"/>
        </pc:sldMkLst>
        <pc:spChg chg="mod">
          <ac:chgData name="Antony John Nicol (School of Engineering and Computing)" userId="8aaafd19-c2aa-438c-8ef6-3a7bab97949a" providerId="ADAL" clId="{07BC4F93-2025-4241-BA83-8A4D5FE9DDD6}" dt="2026-02-01T22:50:36.528" v="1254" actId="790"/>
          <ac:spMkLst>
            <pc:docMk/>
            <pc:sldMk cId="3437067249" sldId="780"/>
            <ac:spMk id="2" creationId="{53BD652E-8C08-400D-9BC8-4E0BFF2475C1}"/>
          </ac:spMkLst>
        </pc:spChg>
        <pc:spChg chg="mod">
          <ac:chgData name="Antony John Nicol (School of Engineering and Computing)" userId="8aaafd19-c2aa-438c-8ef6-3a7bab97949a" providerId="ADAL" clId="{07BC4F93-2025-4241-BA83-8A4D5FE9DDD6}" dt="2026-02-01T22:50:36.528" v="1254" actId="790"/>
          <ac:spMkLst>
            <pc:docMk/>
            <pc:sldMk cId="3437067249" sldId="780"/>
            <ac:spMk id="3" creationId="{990B0B88-6773-D990-9C4E-E08D98E57DD5}"/>
          </ac:spMkLst>
        </pc:spChg>
        <pc:spChg chg="mod">
          <ac:chgData name="Antony John Nicol (School of Engineering and Computing)" userId="8aaafd19-c2aa-438c-8ef6-3a7bab97949a" providerId="ADAL" clId="{07BC4F93-2025-4241-BA83-8A4D5FE9DDD6}" dt="2026-02-01T22:50:36.528" v="1254" actId="790"/>
          <ac:spMkLst>
            <pc:docMk/>
            <pc:sldMk cId="3437067249" sldId="780"/>
            <ac:spMk id="4" creationId="{D55E5D12-3577-5E66-867E-735149CBF7EF}"/>
          </ac:spMkLst>
        </pc:spChg>
      </pc:sldChg>
      <pc:sldChg chg="modSp mod">
        <pc:chgData name="Antony John Nicol (School of Engineering and Computing)" userId="8aaafd19-c2aa-438c-8ef6-3a7bab97949a" providerId="ADAL" clId="{07BC4F93-2025-4241-BA83-8A4D5FE9DDD6}" dt="2026-02-01T22:50:36.528" v="1254" actId="790"/>
        <pc:sldMkLst>
          <pc:docMk/>
          <pc:sldMk cId="3223002434" sldId="802"/>
        </pc:sldMkLst>
        <pc:spChg chg="mod">
          <ac:chgData name="Antony John Nicol (School of Engineering and Computing)" userId="8aaafd19-c2aa-438c-8ef6-3a7bab97949a" providerId="ADAL" clId="{07BC4F93-2025-4241-BA83-8A4D5FE9DDD6}" dt="2026-02-01T22:50:36.528" v="1254" actId="790"/>
          <ac:spMkLst>
            <pc:docMk/>
            <pc:sldMk cId="3223002434" sldId="802"/>
            <ac:spMk id="4" creationId="{EEAF434F-1095-17FB-B9B9-927D0381BDC5}"/>
          </ac:spMkLst>
        </pc:spChg>
        <pc:spChg chg="mod">
          <ac:chgData name="Antony John Nicol (School of Engineering and Computing)" userId="8aaafd19-c2aa-438c-8ef6-3a7bab97949a" providerId="ADAL" clId="{07BC4F93-2025-4241-BA83-8A4D5FE9DDD6}" dt="2026-02-01T22:50:36.528" v="1254" actId="790"/>
          <ac:spMkLst>
            <pc:docMk/>
            <pc:sldMk cId="3223002434" sldId="802"/>
            <ac:spMk id="6" creationId="{6950F54F-D953-0961-CAB4-434B367595F7}"/>
          </ac:spMkLst>
        </pc:spChg>
        <pc:spChg chg="mod">
          <ac:chgData name="Antony John Nicol (School of Engineering and Computing)" userId="8aaafd19-c2aa-438c-8ef6-3a7bab97949a" providerId="ADAL" clId="{07BC4F93-2025-4241-BA83-8A4D5FE9DDD6}" dt="2026-02-01T22:50:36.528" v="1254" actId="790"/>
          <ac:spMkLst>
            <pc:docMk/>
            <pc:sldMk cId="3223002434" sldId="802"/>
            <ac:spMk id="7" creationId="{FC85341F-CEF4-DDEF-CFF9-12F7A139F89D}"/>
          </ac:spMkLst>
        </pc:spChg>
        <pc:spChg chg="mod">
          <ac:chgData name="Antony John Nicol (School of Engineering and Computing)" userId="8aaafd19-c2aa-438c-8ef6-3a7bab97949a" providerId="ADAL" clId="{07BC4F93-2025-4241-BA83-8A4D5FE9DDD6}" dt="2026-02-01T22:50:36.528" v="1254" actId="790"/>
          <ac:spMkLst>
            <pc:docMk/>
            <pc:sldMk cId="3223002434" sldId="802"/>
            <ac:spMk id="21" creationId="{F1EEEB17-A9FE-CFF5-AF54-DC55AE9267A9}"/>
          </ac:spMkLst>
        </pc:spChg>
        <pc:spChg chg="mod">
          <ac:chgData name="Antony John Nicol (School of Engineering and Computing)" userId="8aaafd19-c2aa-438c-8ef6-3a7bab97949a" providerId="ADAL" clId="{07BC4F93-2025-4241-BA83-8A4D5FE9DDD6}" dt="2026-02-01T22:50:36.528" v="1254" actId="790"/>
          <ac:spMkLst>
            <pc:docMk/>
            <pc:sldMk cId="3223002434" sldId="802"/>
            <ac:spMk id="39" creationId="{2FE7FE2E-2D79-8E73-320D-14D695AD294B}"/>
          </ac:spMkLst>
        </pc:spChg>
        <pc:spChg chg="mod">
          <ac:chgData name="Antony John Nicol (School of Engineering and Computing)" userId="8aaafd19-c2aa-438c-8ef6-3a7bab97949a" providerId="ADAL" clId="{07BC4F93-2025-4241-BA83-8A4D5FE9DDD6}" dt="2026-02-01T22:50:36.528" v="1254" actId="790"/>
          <ac:spMkLst>
            <pc:docMk/>
            <pc:sldMk cId="3223002434" sldId="802"/>
            <ac:spMk id="63" creationId="{A899C22B-FCB7-9764-6656-4ADDA145EC0B}"/>
          </ac:spMkLst>
        </pc:spChg>
        <pc:spChg chg="mod">
          <ac:chgData name="Antony John Nicol (School of Engineering and Computing)" userId="8aaafd19-c2aa-438c-8ef6-3a7bab97949a" providerId="ADAL" clId="{07BC4F93-2025-4241-BA83-8A4D5FE9DDD6}" dt="2026-02-01T22:50:36.528" v="1254" actId="790"/>
          <ac:spMkLst>
            <pc:docMk/>
            <pc:sldMk cId="3223002434" sldId="802"/>
            <ac:spMk id="65" creationId="{972988F3-719B-6291-0E05-9E87E3B2E8FA}"/>
          </ac:spMkLst>
        </pc:spChg>
        <pc:spChg chg="mod">
          <ac:chgData name="Antony John Nicol (School of Engineering and Computing)" userId="8aaafd19-c2aa-438c-8ef6-3a7bab97949a" providerId="ADAL" clId="{07BC4F93-2025-4241-BA83-8A4D5FE9DDD6}" dt="2026-02-01T22:50:36.528" v="1254" actId="790"/>
          <ac:spMkLst>
            <pc:docMk/>
            <pc:sldMk cId="3223002434" sldId="802"/>
            <ac:spMk id="67" creationId="{D0148ECF-A486-BA01-001F-BDF45FC1E419}"/>
          </ac:spMkLst>
        </pc:spChg>
        <pc:spChg chg="mod">
          <ac:chgData name="Antony John Nicol (School of Engineering and Computing)" userId="8aaafd19-c2aa-438c-8ef6-3a7bab97949a" providerId="ADAL" clId="{07BC4F93-2025-4241-BA83-8A4D5FE9DDD6}" dt="2026-02-01T22:50:36.528" v="1254" actId="790"/>
          <ac:spMkLst>
            <pc:docMk/>
            <pc:sldMk cId="3223002434" sldId="802"/>
            <ac:spMk id="77" creationId="{84D5BC5E-2C47-367F-6DA1-A7C7232ABEE3}"/>
          </ac:spMkLst>
        </pc:spChg>
        <pc:spChg chg="mod">
          <ac:chgData name="Antony John Nicol (School of Engineering and Computing)" userId="8aaafd19-c2aa-438c-8ef6-3a7bab97949a" providerId="ADAL" clId="{07BC4F93-2025-4241-BA83-8A4D5FE9DDD6}" dt="2026-02-01T22:50:36.528" v="1254" actId="790"/>
          <ac:spMkLst>
            <pc:docMk/>
            <pc:sldMk cId="3223002434" sldId="802"/>
            <ac:spMk id="83" creationId="{E0BF0FCE-9F2A-CD68-EDE5-6438D8AF1B97}"/>
          </ac:spMkLst>
        </pc:spChg>
      </pc:sldChg>
      <pc:sldChg chg="modSp mod">
        <pc:chgData name="Antony John Nicol (School of Engineering and Computing)" userId="8aaafd19-c2aa-438c-8ef6-3a7bab97949a" providerId="ADAL" clId="{07BC4F93-2025-4241-BA83-8A4D5FE9DDD6}" dt="2026-02-01T22:50:36.528" v="1254" actId="790"/>
        <pc:sldMkLst>
          <pc:docMk/>
          <pc:sldMk cId="4036709831" sldId="803"/>
        </pc:sldMkLst>
        <pc:spChg chg="mod">
          <ac:chgData name="Antony John Nicol (School of Engineering and Computing)" userId="8aaafd19-c2aa-438c-8ef6-3a7bab97949a" providerId="ADAL" clId="{07BC4F93-2025-4241-BA83-8A4D5FE9DDD6}" dt="2026-02-01T22:50:36.528" v="1254" actId="790"/>
          <ac:spMkLst>
            <pc:docMk/>
            <pc:sldMk cId="4036709831" sldId="803"/>
            <ac:spMk id="5" creationId="{D1F20D04-FF04-DC5C-89E2-232179028236}"/>
          </ac:spMkLst>
        </pc:spChg>
        <pc:spChg chg="mod">
          <ac:chgData name="Antony John Nicol (School of Engineering and Computing)" userId="8aaafd19-c2aa-438c-8ef6-3a7bab97949a" providerId="ADAL" clId="{07BC4F93-2025-4241-BA83-8A4D5FE9DDD6}" dt="2026-02-01T22:50:36.528" v="1254" actId="790"/>
          <ac:spMkLst>
            <pc:docMk/>
            <pc:sldMk cId="4036709831" sldId="803"/>
            <ac:spMk id="7" creationId="{FC85341F-CEF4-DDEF-CFF9-12F7A139F89D}"/>
          </ac:spMkLst>
        </pc:spChg>
        <pc:spChg chg="mod">
          <ac:chgData name="Antony John Nicol (School of Engineering and Computing)" userId="8aaafd19-c2aa-438c-8ef6-3a7bab97949a" providerId="ADAL" clId="{07BC4F93-2025-4241-BA83-8A4D5FE9DDD6}" dt="2026-02-01T22:50:36.528" v="1254" actId="790"/>
          <ac:spMkLst>
            <pc:docMk/>
            <pc:sldMk cId="4036709831" sldId="803"/>
            <ac:spMk id="23" creationId="{4EF5147F-A6D1-78A3-BA6F-2AF86ADBFA1F}"/>
          </ac:spMkLst>
        </pc:spChg>
        <pc:spChg chg="mod">
          <ac:chgData name="Antony John Nicol (School of Engineering and Computing)" userId="8aaafd19-c2aa-438c-8ef6-3a7bab97949a" providerId="ADAL" clId="{07BC4F93-2025-4241-BA83-8A4D5FE9DDD6}" dt="2026-02-01T22:50:36.528" v="1254" actId="790"/>
          <ac:spMkLst>
            <pc:docMk/>
            <pc:sldMk cId="4036709831" sldId="803"/>
            <ac:spMk id="55" creationId="{77736DEA-125A-D1AF-BFA7-E3C1565D9905}"/>
          </ac:spMkLst>
        </pc:spChg>
        <pc:spChg chg="mod">
          <ac:chgData name="Antony John Nicol (School of Engineering and Computing)" userId="8aaafd19-c2aa-438c-8ef6-3a7bab97949a" providerId="ADAL" clId="{07BC4F93-2025-4241-BA83-8A4D5FE9DDD6}" dt="2026-02-01T22:50:36.528" v="1254" actId="790"/>
          <ac:spMkLst>
            <pc:docMk/>
            <pc:sldMk cId="4036709831" sldId="803"/>
            <ac:spMk id="66" creationId="{F2F2E7D7-B208-6077-08BC-5E4FC5C56478}"/>
          </ac:spMkLst>
        </pc:spChg>
        <pc:spChg chg="mod">
          <ac:chgData name="Antony John Nicol (School of Engineering and Computing)" userId="8aaafd19-c2aa-438c-8ef6-3a7bab97949a" providerId="ADAL" clId="{07BC4F93-2025-4241-BA83-8A4D5FE9DDD6}" dt="2026-02-01T22:50:36.528" v="1254" actId="790"/>
          <ac:spMkLst>
            <pc:docMk/>
            <pc:sldMk cId="4036709831" sldId="803"/>
            <ac:spMk id="82" creationId="{97ADFBB1-854E-5600-9F1B-DC0CA370FA19}"/>
          </ac:spMkLst>
        </pc:spChg>
        <pc:spChg chg="mod">
          <ac:chgData name="Antony John Nicol (School of Engineering and Computing)" userId="8aaafd19-c2aa-438c-8ef6-3a7bab97949a" providerId="ADAL" clId="{07BC4F93-2025-4241-BA83-8A4D5FE9DDD6}" dt="2026-02-01T22:50:36.528" v="1254" actId="790"/>
          <ac:spMkLst>
            <pc:docMk/>
            <pc:sldMk cId="4036709831" sldId="803"/>
            <ac:spMk id="83" creationId="{E0BF0FCE-9F2A-CD68-EDE5-6438D8AF1B97}"/>
          </ac:spMkLst>
        </pc:spChg>
        <pc:spChg chg="mod">
          <ac:chgData name="Antony John Nicol (School of Engineering and Computing)" userId="8aaafd19-c2aa-438c-8ef6-3a7bab97949a" providerId="ADAL" clId="{07BC4F93-2025-4241-BA83-8A4D5FE9DDD6}" dt="2026-02-01T22:50:36.528" v="1254" actId="790"/>
          <ac:spMkLst>
            <pc:docMk/>
            <pc:sldMk cId="4036709831" sldId="803"/>
            <ac:spMk id="84" creationId="{9F6799A8-4213-FDD8-2723-75790370F332}"/>
          </ac:spMkLst>
        </pc:spChg>
        <pc:spChg chg="mod">
          <ac:chgData name="Antony John Nicol (School of Engineering and Computing)" userId="8aaafd19-c2aa-438c-8ef6-3a7bab97949a" providerId="ADAL" clId="{07BC4F93-2025-4241-BA83-8A4D5FE9DDD6}" dt="2026-02-01T22:50:36.528" v="1254" actId="790"/>
          <ac:spMkLst>
            <pc:docMk/>
            <pc:sldMk cId="4036709831" sldId="803"/>
            <ac:spMk id="86" creationId="{43E285C4-6AB1-8D72-0A2C-235E1CF78710}"/>
          </ac:spMkLst>
        </pc:spChg>
        <pc:spChg chg="mod">
          <ac:chgData name="Antony John Nicol (School of Engineering and Computing)" userId="8aaafd19-c2aa-438c-8ef6-3a7bab97949a" providerId="ADAL" clId="{07BC4F93-2025-4241-BA83-8A4D5FE9DDD6}" dt="2026-02-01T22:50:36.528" v="1254" actId="790"/>
          <ac:spMkLst>
            <pc:docMk/>
            <pc:sldMk cId="4036709831" sldId="803"/>
            <ac:spMk id="88" creationId="{3567BF2E-6558-4C62-FEB9-E573CAA5A6AC}"/>
          </ac:spMkLst>
        </pc:spChg>
      </pc:sldChg>
      <pc:sldChg chg="modSp mod">
        <pc:chgData name="Antony John Nicol (School of Engineering and Computing)" userId="8aaafd19-c2aa-438c-8ef6-3a7bab97949a" providerId="ADAL" clId="{07BC4F93-2025-4241-BA83-8A4D5FE9DDD6}" dt="2026-02-01T22:50:36.528" v="1254" actId="790"/>
        <pc:sldMkLst>
          <pc:docMk/>
          <pc:sldMk cId="1082482596" sldId="804"/>
        </pc:sldMkLst>
        <pc:spChg chg="mod">
          <ac:chgData name="Antony John Nicol (School of Engineering and Computing)" userId="8aaafd19-c2aa-438c-8ef6-3a7bab97949a" providerId="ADAL" clId="{07BC4F93-2025-4241-BA83-8A4D5FE9DDD6}" dt="2026-02-01T22:50:36.528" v="1254" actId="790"/>
          <ac:spMkLst>
            <pc:docMk/>
            <pc:sldMk cId="1082482596" sldId="804"/>
            <ac:spMk id="2" creationId="{FA852CED-C182-BF2C-4FD0-0CCCFFEBD140}"/>
          </ac:spMkLst>
        </pc:spChg>
        <pc:spChg chg="mod">
          <ac:chgData name="Antony John Nicol (School of Engineering and Computing)" userId="8aaafd19-c2aa-438c-8ef6-3a7bab97949a" providerId="ADAL" clId="{07BC4F93-2025-4241-BA83-8A4D5FE9DDD6}" dt="2026-02-01T22:50:36.528" v="1254" actId="790"/>
          <ac:spMkLst>
            <pc:docMk/>
            <pc:sldMk cId="1082482596" sldId="804"/>
            <ac:spMk id="3" creationId="{7AC6D1B1-60E5-AE61-47EC-C83A358AB64C}"/>
          </ac:spMkLst>
        </pc:spChg>
        <pc:spChg chg="mod">
          <ac:chgData name="Antony John Nicol (School of Engineering and Computing)" userId="8aaafd19-c2aa-438c-8ef6-3a7bab97949a" providerId="ADAL" clId="{07BC4F93-2025-4241-BA83-8A4D5FE9DDD6}" dt="2026-02-01T22:50:36.528" v="1254" actId="790"/>
          <ac:spMkLst>
            <pc:docMk/>
            <pc:sldMk cId="1082482596" sldId="804"/>
            <ac:spMk id="4" creationId="{01B76E80-C6B0-9BCD-2640-CFF3DABCA430}"/>
          </ac:spMkLst>
        </pc:spChg>
      </pc:sldChg>
      <pc:sldChg chg="modSp mod">
        <pc:chgData name="Antony John Nicol (School of Engineering and Computing)" userId="8aaafd19-c2aa-438c-8ef6-3a7bab97949a" providerId="ADAL" clId="{07BC4F93-2025-4241-BA83-8A4D5FE9DDD6}" dt="2026-02-01T22:50:36.528" v="1254" actId="790"/>
        <pc:sldMkLst>
          <pc:docMk/>
          <pc:sldMk cId="2501287206" sldId="805"/>
        </pc:sldMkLst>
        <pc:spChg chg="mod">
          <ac:chgData name="Antony John Nicol (School of Engineering and Computing)" userId="8aaafd19-c2aa-438c-8ef6-3a7bab97949a" providerId="ADAL" clId="{07BC4F93-2025-4241-BA83-8A4D5FE9DDD6}" dt="2026-02-01T22:50:36.528" v="1254" actId="790"/>
          <ac:spMkLst>
            <pc:docMk/>
            <pc:sldMk cId="2501287206" sldId="805"/>
            <ac:spMk id="2" creationId="{2AFD1B10-BA9F-6256-4551-53E73896151C}"/>
          </ac:spMkLst>
        </pc:spChg>
        <pc:spChg chg="mod">
          <ac:chgData name="Antony John Nicol (School of Engineering and Computing)" userId="8aaafd19-c2aa-438c-8ef6-3a7bab97949a" providerId="ADAL" clId="{07BC4F93-2025-4241-BA83-8A4D5FE9DDD6}" dt="2026-02-01T22:50:36.528" v="1254" actId="790"/>
          <ac:spMkLst>
            <pc:docMk/>
            <pc:sldMk cId="2501287206" sldId="805"/>
            <ac:spMk id="3" creationId="{E13CAFCD-6604-D347-71EF-E2561C88AAA5}"/>
          </ac:spMkLst>
        </pc:spChg>
        <pc:spChg chg="mod">
          <ac:chgData name="Antony John Nicol (School of Engineering and Computing)" userId="8aaafd19-c2aa-438c-8ef6-3a7bab97949a" providerId="ADAL" clId="{07BC4F93-2025-4241-BA83-8A4D5FE9DDD6}" dt="2026-02-01T22:50:36.528" v="1254" actId="790"/>
          <ac:spMkLst>
            <pc:docMk/>
            <pc:sldMk cId="2501287206" sldId="805"/>
            <ac:spMk id="4" creationId="{593C4F2C-F15B-5EC7-6EF0-C94F2E15E354}"/>
          </ac:spMkLst>
        </pc:spChg>
        <pc:spChg chg="mod">
          <ac:chgData name="Antony John Nicol (School of Engineering and Computing)" userId="8aaafd19-c2aa-438c-8ef6-3a7bab97949a" providerId="ADAL" clId="{07BC4F93-2025-4241-BA83-8A4D5FE9DDD6}" dt="2026-02-01T22:50:36.528" v="1254" actId="790"/>
          <ac:spMkLst>
            <pc:docMk/>
            <pc:sldMk cId="2501287206" sldId="805"/>
            <ac:spMk id="6" creationId="{46AD0036-4C44-4EFA-8787-FF7664A427D6}"/>
          </ac:spMkLst>
        </pc:spChg>
      </pc:sldChg>
      <pc:sldChg chg="modSp mod">
        <pc:chgData name="Antony John Nicol (School of Engineering and Computing)" userId="8aaafd19-c2aa-438c-8ef6-3a7bab97949a" providerId="ADAL" clId="{07BC4F93-2025-4241-BA83-8A4D5FE9DDD6}" dt="2026-02-01T22:50:36.528" v="1254" actId="790"/>
        <pc:sldMkLst>
          <pc:docMk/>
          <pc:sldMk cId="1888320790" sldId="806"/>
        </pc:sldMkLst>
        <pc:spChg chg="mod">
          <ac:chgData name="Antony John Nicol (School of Engineering and Computing)" userId="8aaafd19-c2aa-438c-8ef6-3a7bab97949a" providerId="ADAL" clId="{07BC4F93-2025-4241-BA83-8A4D5FE9DDD6}" dt="2026-02-01T22:50:36.528" v="1254" actId="790"/>
          <ac:spMkLst>
            <pc:docMk/>
            <pc:sldMk cId="1888320790" sldId="806"/>
            <ac:spMk id="2" creationId="{FA673211-B715-CE4E-E15A-A7266AFB3F03}"/>
          </ac:spMkLst>
        </pc:spChg>
        <pc:spChg chg="mod">
          <ac:chgData name="Antony John Nicol (School of Engineering and Computing)" userId="8aaafd19-c2aa-438c-8ef6-3a7bab97949a" providerId="ADAL" clId="{07BC4F93-2025-4241-BA83-8A4D5FE9DDD6}" dt="2026-02-01T22:50:36.528" v="1254" actId="790"/>
          <ac:spMkLst>
            <pc:docMk/>
            <pc:sldMk cId="1888320790" sldId="806"/>
            <ac:spMk id="3" creationId="{263084CF-70FF-314D-5734-4CE8813AD1E0}"/>
          </ac:spMkLst>
        </pc:spChg>
        <pc:spChg chg="mod">
          <ac:chgData name="Antony John Nicol (School of Engineering and Computing)" userId="8aaafd19-c2aa-438c-8ef6-3a7bab97949a" providerId="ADAL" clId="{07BC4F93-2025-4241-BA83-8A4D5FE9DDD6}" dt="2026-02-01T22:50:36.528" v="1254" actId="790"/>
          <ac:spMkLst>
            <pc:docMk/>
            <pc:sldMk cId="1888320790" sldId="806"/>
            <ac:spMk id="4" creationId="{1D9E13F8-1D70-0E7F-181B-B35EA26CCC45}"/>
          </ac:spMkLst>
        </pc:spChg>
        <pc:spChg chg="mod">
          <ac:chgData name="Antony John Nicol (School of Engineering and Computing)" userId="8aaafd19-c2aa-438c-8ef6-3a7bab97949a" providerId="ADAL" clId="{07BC4F93-2025-4241-BA83-8A4D5FE9DDD6}" dt="2026-02-01T22:50:36.528" v="1254" actId="790"/>
          <ac:spMkLst>
            <pc:docMk/>
            <pc:sldMk cId="1888320790" sldId="806"/>
            <ac:spMk id="5" creationId="{A98C0592-9C77-ECBE-3252-549EE699FC6F}"/>
          </ac:spMkLst>
        </pc:spChg>
      </pc:sldChg>
      <pc:sldChg chg="modSp mod">
        <pc:chgData name="Antony John Nicol (School of Engineering and Computing)" userId="8aaafd19-c2aa-438c-8ef6-3a7bab97949a" providerId="ADAL" clId="{07BC4F93-2025-4241-BA83-8A4D5FE9DDD6}" dt="2026-02-01T22:50:36.528" v="1254" actId="790"/>
        <pc:sldMkLst>
          <pc:docMk/>
          <pc:sldMk cId="3095687843" sldId="807"/>
        </pc:sldMkLst>
        <pc:spChg chg="mod">
          <ac:chgData name="Antony John Nicol (School of Engineering and Computing)" userId="8aaafd19-c2aa-438c-8ef6-3a7bab97949a" providerId="ADAL" clId="{07BC4F93-2025-4241-BA83-8A4D5FE9DDD6}" dt="2026-02-01T22:50:36.528" v="1254" actId="790"/>
          <ac:spMkLst>
            <pc:docMk/>
            <pc:sldMk cId="3095687843" sldId="807"/>
            <ac:spMk id="2" creationId="{98F45480-E10F-814A-4DF9-2EE7C2D00A66}"/>
          </ac:spMkLst>
        </pc:spChg>
        <pc:spChg chg="mod">
          <ac:chgData name="Antony John Nicol (School of Engineering and Computing)" userId="8aaafd19-c2aa-438c-8ef6-3a7bab97949a" providerId="ADAL" clId="{07BC4F93-2025-4241-BA83-8A4D5FE9DDD6}" dt="2026-02-01T22:50:36.528" v="1254" actId="790"/>
          <ac:spMkLst>
            <pc:docMk/>
            <pc:sldMk cId="3095687843" sldId="807"/>
            <ac:spMk id="3" creationId="{7FC2FB6D-760C-427F-44DF-73C313BDB28A}"/>
          </ac:spMkLst>
        </pc:spChg>
        <pc:spChg chg="mod">
          <ac:chgData name="Antony John Nicol (School of Engineering and Computing)" userId="8aaafd19-c2aa-438c-8ef6-3a7bab97949a" providerId="ADAL" clId="{07BC4F93-2025-4241-BA83-8A4D5FE9DDD6}" dt="2026-02-01T22:50:36.528" v="1254" actId="790"/>
          <ac:spMkLst>
            <pc:docMk/>
            <pc:sldMk cId="3095687843" sldId="807"/>
            <ac:spMk id="4" creationId="{C402D92E-7E2E-7CE9-412B-35715D5B8641}"/>
          </ac:spMkLst>
        </pc:spChg>
      </pc:sldChg>
      <pc:sldChg chg="modSp mod">
        <pc:chgData name="Antony John Nicol (School of Engineering and Computing)" userId="8aaafd19-c2aa-438c-8ef6-3a7bab97949a" providerId="ADAL" clId="{07BC4F93-2025-4241-BA83-8A4D5FE9DDD6}" dt="2026-02-01T22:50:36.528" v="1254" actId="790"/>
        <pc:sldMkLst>
          <pc:docMk/>
          <pc:sldMk cId="1133426939" sldId="819"/>
        </pc:sldMkLst>
        <pc:spChg chg="mod">
          <ac:chgData name="Antony John Nicol (School of Engineering and Computing)" userId="8aaafd19-c2aa-438c-8ef6-3a7bab97949a" providerId="ADAL" clId="{07BC4F93-2025-4241-BA83-8A4D5FE9DDD6}" dt="2026-02-01T22:50:36.528" v="1254" actId="790"/>
          <ac:spMkLst>
            <pc:docMk/>
            <pc:sldMk cId="1133426939" sldId="819"/>
            <ac:spMk id="2" creationId="{0AD837CD-0BC4-6A5A-EB35-C13371B3D22E}"/>
          </ac:spMkLst>
        </pc:spChg>
        <pc:spChg chg="mod">
          <ac:chgData name="Antony John Nicol (School of Engineering and Computing)" userId="8aaafd19-c2aa-438c-8ef6-3a7bab97949a" providerId="ADAL" clId="{07BC4F93-2025-4241-BA83-8A4D5FE9DDD6}" dt="2026-02-01T22:50:36.528" v="1254" actId="790"/>
          <ac:spMkLst>
            <pc:docMk/>
            <pc:sldMk cId="1133426939" sldId="819"/>
            <ac:spMk id="3" creationId="{F952481B-533C-FEED-84EB-767C97DDA644}"/>
          </ac:spMkLst>
        </pc:spChg>
        <pc:spChg chg="mod">
          <ac:chgData name="Antony John Nicol (School of Engineering and Computing)" userId="8aaafd19-c2aa-438c-8ef6-3a7bab97949a" providerId="ADAL" clId="{07BC4F93-2025-4241-BA83-8A4D5FE9DDD6}" dt="2026-02-01T22:50:36.528" v="1254" actId="790"/>
          <ac:spMkLst>
            <pc:docMk/>
            <pc:sldMk cId="1133426939" sldId="819"/>
            <ac:spMk id="4" creationId="{943335FF-25D0-6630-3700-0634D1BD5360}"/>
          </ac:spMkLst>
        </pc:spChg>
      </pc:sldChg>
      <pc:sldChg chg="modSp mod">
        <pc:chgData name="Antony John Nicol (School of Engineering and Computing)" userId="8aaafd19-c2aa-438c-8ef6-3a7bab97949a" providerId="ADAL" clId="{07BC4F93-2025-4241-BA83-8A4D5FE9DDD6}" dt="2026-02-01T22:50:36.528" v="1254" actId="790"/>
        <pc:sldMkLst>
          <pc:docMk/>
          <pc:sldMk cId="2611399338" sldId="821"/>
        </pc:sldMkLst>
        <pc:spChg chg="mod">
          <ac:chgData name="Antony John Nicol (School of Engineering and Computing)" userId="8aaafd19-c2aa-438c-8ef6-3a7bab97949a" providerId="ADAL" clId="{07BC4F93-2025-4241-BA83-8A4D5FE9DDD6}" dt="2026-02-01T22:50:36.528" v="1254" actId="790"/>
          <ac:spMkLst>
            <pc:docMk/>
            <pc:sldMk cId="2611399338" sldId="821"/>
            <ac:spMk id="2" creationId="{5E78CBA7-E147-7A7A-E6ED-AA967EA973B1}"/>
          </ac:spMkLst>
        </pc:spChg>
        <pc:spChg chg="mod">
          <ac:chgData name="Antony John Nicol (School of Engineering and Computing)" userId="8aaafd19-c2aa-438c-8ef6-3a7bab97949a" providerId="ADAL" clId="{07BC4F93-2025-4241-BA83-8A4D5FE9DDD6}" dt="2026-02-01T22:50:36.528" v="1254" actId="790"/>
          <ac:spMkLst>
            <pc:docMk/>
            <pc:sldMk cId="2611399338" sldId="821"/>
            <ac:spMk id="3" creationId="{E9BA4D4B-3265-D446-0A09-ACB115E0C2E8}"/>
          </ac:spMkLst>
        </pc:spChg>
        <pc:spChg chg="mod">
          <ac:chgData name="Antony John Nicol (School of Engineering and Computing)" userId="8aaafd19-c2aa-438c-8ef6-3a7bab97949a" providerId="ADAL" clId="{07BC4F93-2025-4241-BA83-8A4D5FE9DDD6}" dt="2026-02-01T22:50:36.528" v="1254" actId="790"/>
          <ac:spMkLst>
            <pc:docMk/>
            <pc:sldMk cId="2611399338" sldId="821"/>
            <ac:spMk id="4" creationId="{1C0BAB3A-C078-ADCB-7A12-BA27B52D68D0}"/>
          </ac:spMkLst>
        </pc:spChg>
      </pc:sldChg>
      <pc:sldChg chg="modSp mod">
        <pc:chgData name="Antony John Nicol (School of Engineering and Computing)" userId="8aaafd19-c2aa-438c-8ef6-3a7bab97949a" providerId="ADAL" clId="{07BC4F93-2025-4241-BA83-8A4D5FE9DDD6}" dt="2026-02-01T22:50:36.528" v="1254" actId="790"/>
        <pc:sldMkLst>
          <pc:docMk/>
          <pc:sldMk cId="2021326380" sldId="822"/>
        </pc:sldMkLst>
        <pc:spChg chg="mod">
          <ac:chgData name="Antony John Nicol (School of Engineering and Computing)" userId="8aaafd19-c2aa-438c-8ef6-3a7bab97949a" providerId="ADAL" clId="{07BC4F93-2025-4241-BA83-8A4D5FE9DDD6}" dt="2026-02-01T22:50:36.528" v="1254" actId="790"/>
          <ac:spMkLst>
            <pc:docMk/>
            <pc:sldMk cId="2021326380" sldId="822"/>
            <ac:spMk id="3" creationId="{BB716D5F-4344-1A55-5186-3A1AE7FF0557}"/>
          </ac:spMkLst>
        </pc:spChg>
        <pc:spChg chg="mod">
          <ac:chgData name="Antony John Nicol (School of Engineering and Computing)" userId="8aaafd19-c2aa-438c-8ef6-3a7bab97949a" providerId="ADAL" clId="{07BC4F93-2025-4241-BA83-8A4D5FE9DDD6}" dt="2026-02-01T22:50:36.528" v="1254" actId="790"/>
          <ac:spMkLst>
            <pc:docMk/>
            <pc:sldMk cId="2021326380" sldId="822"/>
            <ac:spMk id="4" creationId="{0180CC15-32B7-4E95-F091-AC1945B356F7}"/>
          </ac:spMkLst>
        </pc:spChg>
      </pc:sldChg>
      <pc:sldChg chg="modSp mod">
        <pc:chgData name="Antony John Nicol (School of Engineering and Computing)" userId="8aaafd19-c2aa-438c-8ef6-3a7bab97949a" providerId="ADAL" clId="{07BC4F93-2025-4241-BA83-8A4D5FE9DDD6}" dt="2026-02-01T22:50:36.528" v="1254" actId="790"/>
        <pc:sldMkLst>
          <pc:docMk/>
          <pc:sldMk cId="439861737" sldId="828"/>
        </pc:sldMkLst>
        <pc:spChg chg="mod">
          <ac:chgData name="Antony John Nicol (School of Engineering and Computing)" userId="8aaafd19-c2aa-438c-8ef6-3a7bab97949a" providerId="ADAL" clId="{07BC4F93-2025-4241-BA83-8A4D5FE9DDD6}" dt="2026-02-01T22:50:36.528" v="1254" actId="790"/>
          <ac:spMkLst>
            <pc:docMk/>
            <pc:sldMk cId="439861737" sldId="828"/>
            <ac:spMk id="3" creationId="{15C2C794-12EB-3403-DE38-2F940469EC88}"/>
          </ac:spMkLst>
        </pc:spChg>
        <pc:spChg chg="mod">
          <ac:chgData name="Antony John Nicol (School of Engineering and Computing)" userId="8aaafd19-c2aa-438c-8ef6-3a7bab97949a" providerId="ADAL" clId="{07BC4F93-2025-4241-BA83-8A4D5FE9DDD6}" dt="2026-02-01T22:50:36.528" v="1254" actId="790"/>
          <ac:spMkLst>
            <pc:docMk/>
            <pc:sldMk cId="439861737" sldId="828"/>
            <ac:spMk id="4" creationId="{60D6DAE8-3743-2E0D-67F8-23E6C451BF70}"/>
          </ac:spMkLst>
        </pc:spChg>
        <pc:spChg chg="mod">
          <ac:chgData name="Antony John Nicol (School of Engineering and Computing)" userId="8aaafd19-c2aa-438c-8ef6-3a7bab97949a" providerId="ADAL" clId="{07BC4F93-2025-4241-BA83-8A4D5FE9DDD6}" dt="2026-02-01T22:50:36.528" v="1254" actId="790"/>
          <ac:spMkLst>
            <pc:docMk/>
            <pc:sldMk cId="439861737" sldId="828"/>
            <ac:spMk id="7" creationId="{AAAF650A-F577-DBCA-5788-02CB737F6059}"/>
          </ac:spMkLst>
        </pc:spChg>
        <pc:spChg chg="mod">
          <ac:chgData name="Antony John Nicol (School of Engineering and Computing)" userId="8aaafd19-c2aa-438c-8ef6-3a7bab97949a" providerId="ADAL" clId="{07BC4F93-2025-4241-BA83-8A4D5FE9DDD6}" dt="2026-02-01T22:50:36.528" v="1254" actId="790"/>
          <ac:spMkLst>
            <pc:docMk/>
            <pc:sldMk cId="439861737" sldId="828"/>
            <ac:spMk id="10" creationId="{A3A5C06F-9F95-2A6E-CC2B-DD4FACD88928}"/>
          </ac:spMkLst>
        </pc:spChg>
        <pc:spChg chg="mod">
          <ac:chgData name="Antony John Nicol (School of Engineering and Computing)" userId="8aaafd19-c2aa-438c-8ef6-3a7bab97949a" providerId="ADAL" clId="{07BC4F93-2025-4241-BA83-8A4D5FE9DDD6}" dt="2026-02-01T22:50:36.528" v="1254" actId="790"/>
          <ac:spMkLst>
            <pc:docMk/>
            <pc:sldMk cId="439861737" sldId="828"/>
            <ac:spMk id="13" creationId="{75B476E0-E3F9-9108-6893-FCB68566BEBA}"/>
          </ac:spMkLst>
        </pc:spChg>
        <pc:spChg chg="mod">
          <ac:chgData name="Antony John Nicol (School of Engineering and Computing)" userId="8aaafd19-c2aa-438c-8ef6-3a7bab97949a" providerId="ADAL" clId="{07BC4F93-2025-4241-BA83-8A4D5FE9DDD6}" dt="2026-02-01T22:50:36.528" v="1254" actId="790"/>
          <ac:spMkLst>
            <pc:docMk/>
            <pc:sldMk cId="439861737" sldId="828"/>
            <ac:spMk id="18" creationId="{4F7E7B51-F6F5-DC9D-FF0E-4C282A4C4AE7}"/>
          </ac:spMkLst>
        </pc:spChg>
      </pc:sldChg>
      <pc:sldChg chg="modSp mod">
        <pc:chgData name="Antony John Nicol (School of Engineering and Computing)" userId="8aaafd19-c2aa-438c-8ef6-3a7bab97949a" providerId="ADAL" clId="{07BC4F93-2025-4241-BA83-8A4D5FE9DDD6}" dt="2026-02-01T22:50:36.528" v="1254" actId="790"/>
        <pc:sldMkLst>
          <pc:docMk/>
          <pc:sldMk cId="2708813668" sldId="831"/>
        </pc:sldMkLst>
        <pc:spChg chg="mod">
          <ac:chgData name="Antony John Nicol (School of Engineering and Computing)" userId="8aaafd19-c2aa-438c-8ef6-3a7bab97949a" providerId="ADAL" clId="{07BC4F93-2025-4241-BA83-8A4D5FE9DDD6}" dt="2026-02-01T22:50:36.528" v="1254" actId="790"/>
          <ac:spMkLst>
            <pc:docMk/>
            <pc:sldMk cId="2708813668" sldId="831"/>
            <ac:spMk id="2" creationId="{8D09B187-D8D2-9A07-644E-0B8D455825BB}"/>
          </ac:spMkLst>
        </pc:spChg>
        <pc:spChg chg="mod">
          <ac:chgData name="Antony John Nicol (School of Engineering and Computing)" userId="8aaafd19-c2aa-438c-8ef6-3a7bab97949a" providerId="ADAL" clId="{07BC4F93-2025-4241-BA83-8A4D5FE9DDD6}" dt="2026-02-01T22:50:36.528" v="1254" actId="790"/>
          <ac:spMkLst>
            <pc:docMk/>
            <pc:sldMk cId="2708813668" sldId="831"/>
            <ac:spMk id="3" creationId="{779F2E6F-74DE-8363-B38C-8A7290192CF0}"/>
          </ac:spMkLst>
        </pc:spChg>
        <pc:spChg chg="mod">
          <ac:chgData name="Antony John Nicol (School of Engineering and Computing)" userId="8aaafd19-c2aa-438c-8ef6-3a7bab97949a" providerId="ADAL" clId="{07BC4F93-2025-4241-BA83-8A4D5FE9DDD6}" dt="2026-02-01T22:50:36.528" v="1254" actId="790"/>
          <ac:spMkLst>
            <pc:docMk/>
            <pc:sldMk cId="2708813668" sldId="831"/>
            <ac:spMk id="4" creationId="{9B5D37FB-315A-2DCA-B7B5-282A90D68326}"/>
          </ac:spMkLst>
        </pc:spChg>
      </pc:sldChg>
      <pc:sldChg chg="modSp mod">
        <pc:chgData name="Antony John Nicol (School of Engineering and Computing)" userId="8aaafd19-c2aa-438c-8ef6-3a7bab97949a" providerId="ADAL" clId="{07BC4F93-2025-4241-BA83-8A4D5FE9DDD6}" dt="2026-02-01T22:50:36.528" v="1254" actId="790"/>
        <pc:sldMkLst>
          <pc:docMk/>
          <pc:sldMk cId="3191058767" sldId="832"/>
        </pc:sldMkLst>
        <pc:spChg chg="mod">
          <ac:chgData name="Antony John Nicol (School of Engineering and Computing)" userId="8aaafd19-c2aa-438c-8ef6-3a7bab97949a" providerId="ADAL" clId="{07BC4F93-2025-4241-BA83-8A4D5FE9DDD6}" dt="2026-02-01T22:50:36.528" v="1254" actId="790"/>
          <ac:spMkLst>
            <pc:docMk/>
            <pc:sldMk cId="3191058767" sldId="832"/>
            <ac:spMk id="2" creationId="{D5E8811C-E870-7CD4-8E84-D2A238BEC8D5}"/>
          </ac:spMkLst>
        </pc:spChg>
        <pc:spChg chg="mod">
          <ac:chgData name="Antony John Nicol (School of Engineering and Computing)" userId="8aaafd19-c2aa-438c-8ef6-3a7bab97949a" providerId="ADAL" clId="{07BC4F93-2025-4241-BA83-8A4D5FE9DDD6}" dt="2026-02-01T22:50:36.528" v="1254" actId="790"/>
          <ac:spMkLst>
            <pc:docMk/>
            <pc:sldMk cId="3191058767" sldId="832"/>
            <ac:spMk id="3" creationId="{13E80C48-C251-E7A1-320D-DD8620E49302}"/>
          </ac:spMkLst>
        </pc:spChg>
        <pc:spChg chg="mod">
          <ac:chgData name="Antony John Nicol (School of Engineering and Computing)" userId="8aaafd19-c2aa-438c-8ef6-3a7bab97949a" providerId="ADAL" clId="{07BC4F93-2025-4241-BA83-8A4D5FE9DDD6}" dt="2026-02-01T22:50:36.528" v="1254" actId="790"/>
          <ac:spMkLst>
            <pc:docMk/>
            <pc:sldMk cId="3191058767" sldId="832"/>
            <ac:spMk id="4" creationId="{3D23700C-B49F-48B4-6703-4051BCEEEB61}"/>
          </ac:spMkLst>
        </pc:spChg>
        <pc:spChg chg="mod">
          <ac:chgData name="Antony John Nicol (School of Engineering and Computing)" userId="8aaafd19-c2aa-438c-8ef6-3a7bab97949a" providerId="ADAL" clId="{07BC4F93-2025-4241-BA83-8A4D5FE9DDD6}" dt="2026-02-01T22:50:36.528" v="1254" actId="790"/>
          <ac:spMkLst>
            <pc:docMk/>
            <pc:sldMk cId="3191058767" sldId="832"/>
            <ac:spMk id="6" creationId="{D25C1EA1-A79D-8749-6692-50C88E3721FC}"/>
          </ac:spMkLst>
        </pc:spChg>
        <pc:spChg chg="mod">
          <ac:chgData name="Antony John Nicol (School of Engineering and Computing)" userId="8aaafd19-c2aa-438c-8ef6-3a7bab97949a" providerId="ADAL" clId="{07BC4F93-2025-4241-BA83-8A4D5FE9DDD6}" dt="2026-02-01T22:50:36.528" v="1254" actId="790"/>
          <ac:spMkLst>
            <pc:docMk/>
            <pc:sldMk cId="3191058767" sldId="832"/>
            <ac:spMk id="19" creationId="{A123F541-053E-CD8D-31DF-8EAF45D91ABC}"/>
          </ac:spMkLst>
        </pc:spChg>
        <pc:spChg chg="mod">
          <ac:chgData name="Antony John Nicol (School of Engineering and Computing)" userId="8aaafd19-c2aa-438c-8ef6-3a7bab97949a" providerId="ADAL" clId="{07BC4F93-2025-4241-BA83-8A4D5FE9DDD6}" dt="2026-02-01T22:50:36.528" v="1254" actId="790"/>
          <ac:spMkLst>
            <pc:docMk/>
            <pc:sldMk cId="3191058767" sldId="832"/>
            <ac:spMk id="21" creationId="{EE399E24-9AFD-DB62-C7BF-1C76B241D564}"/>
          </ac:spMkLst>
        </pc:spChg>
        <pc:spChg chg="mod">
          <ac:chgData name="Antony John Nicol (School of Engineering and Computing)" userId="8aaafd19-c2aa-438c-8ef6-3a7bab97949a" providerId="ADAL" clId="{07BC4F93-2025-4241-BA83-8A4D5FE9DDD6}" dt="2026-02-01T22:50:36.528" v="1254" actId="790"/>
          <ac:spMkLst>
            <pc:docMk/>
            <pc:sldMk cId="3191058767" sldId="832"/>
            <ac:spMk id="22" creationId="{7982D94E-FB55-725F-8E75-F98CA3C7F5C5}"/>
          </ac:spMkLst>
        </pc:spChg>
        <pc:spChg chg="mod">
          <ac:chgData name="Antony John Nicol (School of Engineering and Computing)" userId="8aaafd19-c2aa-438c-8ef6-3a7bab97949a" providerId="ADAL" clId="{07BC4F93-2025-4241-BA83-8A4D5FE9DDD6}" dt="2026-02-01T22:50:36.528" v="1254" actId="790"/>
          <ac:spMkLst>
            <pc:docMk/>
            <pc:sldMk cId="3191058767" sldId="832"/>
            <ac:spMk id="27" creationId="{3A7B69C2-C4BC-F78D-E297-D1B51866AA87}"/>
          </ac:spMkLst>
        </pc:spChg>
        <pc:spChg chg="mod">
          <ac:chgData name="Antony John Nicol (School of Engineering and Computing)" userId="8aaafd19-c2aa-438c-8ef6-3a7bab97949a" providerId="ADAL" clId="{07BC4F93-2025-4241-BA83-8A4D5FE9DDD6}" dt="2026-02-01T22:50:36.528" v="1254" actId="790"/>
          <ac:spMkLst>
            <pc:docMk/>
            <pc:sldMk cId="3191058767" sldId="832"/>
            <ac:spMk id="34" creationId="{A4E0A7F2-438D-DBF2-B0B5-200514BBB201}"/>
          </ac:spMkLst>
        </pc:spChg>
      </pc:sldChg>
      <pc:sldChg chg="modSp mod">
        <pc:chgData name="Antony John Nicol (School of Engineering and Computing)" userId="8aaafd19-c2aa-438c-8ef6-3a7bab97949a" providerId="ADAL" clId="{07BC4F93-2025-4241-BA83-8A4D5FE9DDD6}" dt="2026-02-01T22:50:36.528" v="1254" actId="790"/>
        <pc:sldMkLst>
          <pc:docMk/>
          <pc:sldMk cId="2999061038" sldId="833"/>
        </pc:sldMkLst>
        <pc:spChg chg="mod">
          <ac:chgData name="Antony John Nicol (School of Engineering and Computing)" userId="8aaafd19-c2aa-438c-8ef6-3a7bab97949a" providerId="ADAL" clId="{07BC4F93-2025-4241-BA83-8A4D5FE9DDD6}" dt="2026-02-01T22:50:36.528" v="1254" actId="790"/>
          <ac:spMkLst>
            <pc:docMk/>
            <pc:sldMk cId="2999061038" sldId="833"/>
            <ac:spMk id="3" creationId="{4E2AD3CF-4DDC-0217-290B-C7FF8997B7BA}"/>
          </ac:spMkLst>
        </pc:spChg>
        <pc:spChg chg="mod">
          <ac:chgData name="Antony John Nicol (School of Engineering and Computing)" userId="8aaafd19-c2aa-438c-8ef6-3a7bab97949a" providerId="ADAL" clId="{07BC4F93-2025-4241-BA83-8A4D5FE9DDD6}" dt="2026-02-01T22:50:36.528" v="1254" actId="790"/>
          <ac:spMkLst>
            <pc:docMk/>
            <pc:sldMk cId="2999061038" sldId="833"/>
            <ac:spMk id="4" creationId="{B56DD6A8-9F78-7FC4-EA0B-3FE2B7098B47}"/>
          </ac:spMkLst>
        </pc:spChg>
        <pc:spChg chg="mod">
          <ac:chgData name="Antony John Nicol (School of Engineering and Computing)" userId="8aaafd19-c2aa-438c-8ef6-3a7bab97949a" providerId="ADAL" clId="{07BC4F93-2025-4241-BA83-8A4D5FE9DDD6}" dt="2026-02-01T22:50:36.528" v="1254" actId="790"/>
          <ac:spMkLst>
            <pc:docMk/>
            <pc:sldMk cId="2999061038" sldId="833"/>
            <ac:spMk id="6" creationId="{BBF82E73-965B-3052-DA0F-82DCA124BEEB}"/>
          </ac:spMkLst>
        </pc:spChg>
      </pc:sldChg>
      <pc:sldChg chg="modSp mod">
        <pc:chgData name="Antony John Nicol (School of Engineering and Computing)" userId="8aaafd19-c2aa-438c-8ef6-3a7bab97949a" providerId="ADAL" clId="{07BC4F93-2025-4241-BA83-8A4D5FE9DDD6}" dt="2026-02-01T22:50:36.528" v="1254" actId="790"/>
        <pc:sldMkLst>
          <pc:docMk/>
          <pc:sldMk cId="1149792788" sldId="834"/>
        </pc:sldMkLst>
        <pc:spChg chg="mod">
          <ac:chgData name="Antony John Nicol (School of Engineering and Computing)" userId="8aaafd19-c2aa-438c-8ef6-3a7bab97949a" providerId="ADAL" clId="{07BC4F93-2025-4241-BA83-8A4D5FE9DDD6}" dt="2026-02-01T22:50:36.528" v="1254" actId="790"/>
          <ac:spMkLst>
            <pc:docMk/>
            <pc:sldMk cId="1149792788" sldId="834"/>
            <ac:spMk id="2" creationId="{76400E91-76EF-8BD3-AAE5-F86D72D363BA}"/>
          </ac:spMkLst>
        </pc:spChg>
        <pc:spChg chg="mod">
          <ac:chgData name="Antony John Nicol (School of Engineering and Computing)" userId="8aaafd19-c2aa-438c-8ef6-3a7bab97949a" providerId="ADAL" clId="{07BC4F93-2025-4241-BA83-8A4D5FE9DDD6}" dt="2026-02-01T22:50:36.528" v="1254" actId="790"/>
          <ac:spMkLst>
            <pc:docMk/>
            <pc:sldMk cId="1149792788" sldId="834"/>
            <ac:spMk id="3" creationId="{0A626190-B201-5BAB-533A-3BF14E89E0AB}"/>
          </ac:spMkLst>
        </pc:spChg>
        <pc:spChg chg="mod">
          <ac:chgData name="Antony John Nicol (School of Engineering and Computing)" userId="8aaafd19-c2aa-438c-8ef6-3a7bab97949a" providerId="ADAL" clId="{07BC4F93-2025-4241-BA83-8A4D5FE9DDD6}" dt="2026-02-01T22:50:36.528" v="1254" actId="790"/>
          <ac:spMkLst>
            <pc:docMk/>
            <pc:sldMk cId="1149792788" sldId="834"/>
            <ac:spMk id="4" creationId="{E4CD3C8A-8493-6116-FD8C-7C2C20693644}"/>
          </ac:spMkLst>
        </pc:spChg>
      </pc:sldChg>
      <pc:sldChg chg="modSp mod">
        <pc:chgData name="Antony John Nicol (School of Engineering and Computing)" userId="8aaafd19-c2aa-438c-8ef6-3a7bab97949a" providerId="ADAL" clId="{07BC4F93-2025-4241-BA83-8A4D5FE9DDD6}" dt="2026-02-01T22:50:36.528" v="1254" actId="790"/>
        <pc:sldMkLst>
          <pc:docMk/>
          <pc:sldMk cId="1590734305" sldId="836"/>
        </pc:sldMkLst>
        <pc:spChg chg="mod">
          <ac:chgData name="Antony John Nicol (School of Engineering and Computing)" userId="8aaafd19-c2aa-438c-8ef6-3a7bab97949a" providerId="ADAL" clId="{07BC4F93-2025-4241-BA83-8A4D5FE9DDD6}" dt="2026-02-01T22:50:36.528" v="1254" actId="790"/>
          <ac:spMkLst>
            <pc:docMk/>
            <pc:sldMk cId="1590734305" sldId="836"/>
            <ac:spMk id="2" creationId="{811BA116-E14B-4EEF-EA05-D845B8A5A900}"/>
          </ac:spMkLst>
        </pc:spChg>
        <pc:spChg chg="mod">
          <ac:chgData name="Antony John Nicol (School of Engineering and Computing)" userId="8aaafd19-c2aa-438c-8ef6-3a7bab97949a" providerId="ADAL" clId="{07BC4F93-2025-4241-BA83-8A4D5FE9DDD6}" dt="2026-02-01T22:50:36.528" v="1254" actId="790"/>
          <ac:spMkLst>
            <pc:docMk/>
            <pc:sldMk cId="1590734305" sldId="836"/>
            <ac:spMk id="3" creationId="{EA426967-3CA6-A669-A674-085888844106}"/>
          </ac:spMkLst>
        </pc:spChg>
        <pc:spChg chg="mod">
          <ac:chgData name="Antony John Nicol (School of Engineering and Computing)" userId="8aaafd19-c2aa-438c-8ef6-3a7bab97949a" providerId="ADAL" clId="{07BC4F93-2025-4241-BA83-8A4D5FE9DDD6}" dt="2026-02-01T22:50:36.528" v="1254" actId="790"/>
          <ac:spMkLst>
            <pc:docMk/>
            <pc:sldMk cId="1590734305" sldId="836"/>
            <ac:spMk id="4" creationId="{05B921F0-8FAB-B329-DD24-12ACAC182B5E}"/>
          </ac:spMkLst>
        </pc:spChg>
      </pc:sldChg>
      <pc:sldChg chg="modSp mod">
        <pc:chgData name="Antony John Nicol (School of Engineering and Computing)" userId="8aaafd19-c2aa-438c-8ef6-3a7bab97949a" providerId="ADAL" clId="{07BC4F93-2025-4241-BA83-8A4D5FE9DDD6}" dt="2026-02-01T22:50:36.528" v="1254" actId="790"/>
        <pc:sldMkLst>
          <pc:docMk/>
          <pc:sldMk cId="3230194475" sldId="837"/>
        </pc:sldMkLst>
        <pc:spChg chg="mod">
          <ac:chgData name="Antony John Nicol (School of Engineering and Computing)" userId="8aaafd19-c2aa-438c-8ef6-3a7bab97949a" providerId="ADAL" clId="{07BC4F93-2025-4241-BA83-8A4D5FE9DDD6}" dt="2026-02-01T22:50:36.528" v="1254" actId="790"/>
          <ac:spMkLst>
            <pc:docMk/>
            <pc:sldMk cId="3230194475" sldId="837"/>
            <ac:spMk id="2" creationId="{1BF500E4-2310-197E-51EB-DE824B8D00A8}"/>
          </ac:spMkLst>
        </pc:spChg>
        <pc:spChg chg="mod">
          <ac:chgData name="Antony John Nicol (School of Engineering and Computing)" userId="8aaafd19-c2aa-438c-8ef6-3a7bab97949a" providerId="ADAL" clId="{07BC4F93-2025-4241-BA83-8A4D5FE9DDD6}" dt="2026-02-01T22:50:36.528" v="1254" actId="790"/>
          <ac:spMkLst>
            <pc:docMk/>
            <pc:sldMk cId="3230194475" sldId="837"/>
            <ac:spMk id="3" creationId="{3F16EBCF-2246-0399-2519-684EC3BD9D6D}"/>
          </ac:spMkLst>
        </pc:spChg>
        <pc:spChg chg="mod">
          <ac:chgData name="Antony John Nicol (School of Engineering and Computing)" userId="8aaafd19-c2aa-438c-8ef6-3a7bab97949a" providerId="ADAL" clId="{07BC4F93-2025-4241-BA83-8A4D5FE9DDD6}" dt="2026-02-01T22:50:36.528" v="1254" actId="790"/>
          <ac:spMkLst>
            <pc:docMk/>
            <pc:sldMk cId="3230194475" sldId="837"/>
            <ac:spMk id="4" creationId="{9B8345CB-7398-D35E-639D-2BA1CEFE1B20}"/>
          </ac:spMkLst>
        </pc:spChg>
      </pc:sldChg>
      <pc:sldChg chg="modSp mod">
        <pc:chgData name="Antony John Nicol (School of Engineering and Computing)" userId="8aaafd19-c2aa-438c-8ef6-3a7bab97949a" providerId="ADAL" clId="{07BC4F93-2025-4241-BA83-8A4D5FE9DDD6}" dt="2026-02-01T22:50:36.528" v="1254" actId="790"/>
        <pc:sldMkLst>
          <pc:docMk/>
          <pc:sldMk cId="584109017" sldId="838"/>
        </pc:sldMkLst>
        <pc:spChg chg="mod">
          <ac:chgData name="Antony John Nicol (School of Engineering and Computing)" userId="8aaafd19-c2aa-438c-8ef6-3a7bab97949a" providerId="ADAL" clId="{07BC4F93-2025-4241-BA83-8A4D5FE9DDD6}" dt="2026-02-01T22:50:36.528" v="1254" actId="790"/>
          <ac:spMkLst>
            <pc:docMk/>
            <pc:sldMk cId="584109017" sldId="838"/>
            <ac:spMk id="2" creationId="{5812D6E5-7547-8129-C240-2075708FEE52}"/>
          </ac:spMkLst>
        </pc:spChg>
        <pc:spChg chg="mod">
          <ac:chgData name="Antony John Nicol (School of Engineering and Computing)" userId="8aaafd19-c2aa-438c-8ef6-3a7bab97949a" providerId="ADAL" clId="{07BC4F93-2025-4241-BA83-8A4D5FE9DDD6}" dt="2026-02-01T22:50:36.528" v="1254" actId="790"/>
          <ac:spMkLst>
            <pc:docMk/>
            <pc:sldMk cId="584109017" sldId="838"/>
            <ac:spMk id="3" creationId="{7EAA8D38-D6FB-82F7-F15B-BB239A0425A9}"/>
          </ac:spMkLst>
        </pc:spChg>
        <pc:spChg chg="mod">
          <ac:chgData name="Antony John Nicol (School of Engineering and Computing)" userId="8aaafd19-c2aa-438c-8ef6-3a7bab97949a" providerId="ADAL" clId="{07BC4F93-2025-4241-BA83-8A4D5FE9DDD6}" dt="2026-02-01T22:50:36.528" v="1254" actId="790"/>
          <ac:spMkLst>
            <pc:docMk/>
            <pc:sldMk cId="584109017" sldId="838"/>
            <ac:spMk id="4" creationId="{1DC5D565-33D1-0922-BA0E-628390F4C6BD}"/>
          </ac:spMkLst>
        </pc:spChg>
      </pc:sldChg>
      <pc:sldChg chg="modSp mod">
        <pc:chgData name="Antony John Nicol (School of Engineering and Computing)" userId="8aaafd19-c2aa-438c-8ef6-3a7bab97949a" providerId="ADAL" clId="{07BC4F93-2025-4241-BA83-8A4D5FE9DDD6}" dt="2026-02-01T22:50:36.528" v="1254" actId="790"/>
        <pc:sldMkLst>
          <pc:docMk/>
          <pc:sldMk cId="524516358" sldId="848"/>
        </pc:sldMkLst>
        <pc:spChg chg="mod">
          <ac:chgData name="Antony John Nicol (School of Engineering and Computing)" userId="8aaafd19-c2aa-438c-8ef6-3a7bab97949a" providerId="ADAL" clId="{07BC4F93-2025-4241-BA83-8A4D5FE9DDD6}" dt="2026-02-01T22:50:36.528" v="1254" actId="790"/>
          <ac:spMkLst>
            <pc:docMk/>
            <pc:sldMk cId="524516358" sldId="848"/>
            <ac:spMk id="2" creationId="{1C67EF0D-1D2A-4C41-B557-C10E08363A23}"/>
          </ac:spMkLst>
        </pc:spChg>
        <pc:spChg chg="mod">
          <ac:chgData name="Antony John Nicol (School of Engineering and Computing)" userId="8aaafd19-c2aa-438c-8ef6-3a7bab97949a" providerId="ADAL" clId="{07BC4F93-2025-4241-BA83-8A4D5FE9DDD6}" dt="2026-02-01T22:50:36.528" v="1254" actId="790"/>
          <ac:spMkLst>
            <pc:docMk/>
            <pc:sldMk cId="524516358" sldId="848"/>
            <ac:spMk id="3" creationId="{CBE8B0F0-DC96-4068-918D-1AC631393183}"/>
          </ac:spMkLst>
        </pc:spChg>
        <pc:spChg chg="mod">
          <ac:chgData name="Antony John Nicol (School of Engineering and Computing)" userId="8aaafd19-c2aa-438c-8ef6-3a7bab97949a" providerId="ADAL" clId="{07BC4F93-2025-4241-BA83-8A4D5FE9DDD6}" dt="2026-02-01T22:50:36.528" v="1254" actId="790"/>
          <ac:spMkLst>
            <pc:docMk/>
            <pc:sldMk cId="524516358" sldId="848"/>
            <ac:spMk id="4" creationId="{BB027F71-78F7-4681-B907-0F32427009C1}"/>
          </ac:spMkLst>
        </pc:spChg>
      </pc:sldChg>
      <pc:sldChg chg="modSp mod">
        <pc:chgData name="Antony John Nicol (School of Engineering and Computing)" userId="8aaafd19-c2aa-438c-8ef6-3a7bab97949a" providerId="ADAL" clId="{07BC4F93-2025-4241-BA83-8A4D5FE9DDD6}" dt="2026-02-01T22:50:36.528" v="1254" actId="790"/>
        <pc:sldMkLst>
          <pc:docMk/>
          <pc:sldMk cId="966083696" sldId="850"/>
        </pc:sldMkLst>
        <pc:spChg chg="mod">
          <ac:chgData name="Antony John Nicol (School of Engineering and Computing)" userId="8aaafd19-c2aa-438c-8ef6-3a7bab97949a" providerId="ADAL" clId="{07BC4F93-2025-4241-BA83-8A4D5FE9DDD6}" dt="2026-02-01T22:50:36.528" v="1254" actId="790"/>
          <ac:spMkLst>
            <pc:docMk/>
            <pc:sldMk cId="966083696" sldId="850"/>
            <ac:spMk id="2" creationId="{97BDBA89-2530-EFD0-B53A-6A4299C46F7A}"/>
          </ac:spMkLst>
        </pc:spChg>
        <pc:spChg chg="mod">
          <ac:chgData name="Antony John Nicol (School of Engineering and Computing)" userId="8aaafd19-c2aa-438c-8ef6-3a7bab97949a" providerId="ADAL" clId="{07BC4F93-2025-4241-BA83-8A4D5FE9DDD6}" dt="2026-02-01T22:50:36.528" v="1254" actId="790"/>
          <ac:spMkLst>
            <pc:docMk/>
            <pc:sldMk cId="966083696" sldId="850"/>
            <ac:spMk id="3" creationId="{DB1D66B0-E48C-A1E9-9140-A806BFE213C3}"/>
          </ac:spMkLst>
        </pc:spChg>
        <pc:spChg chg="mod">
          <ac:chgData name="Antony John Nicol (School of Engineering and Computing)" userId="8aaafd19-c2aa-438c-8ef6-3a7bab97949a" providerId="ADAL" clId="{07BC4F93-2025-4241-BA83-8A4D5FE9DDD6}" dt="2026-02-01T22:50:36.528" v="1254" actId="790"/>
          <ac:spMkLst>
            <pc:docMk/>
            <pc:sldMk cId="966083696" sldId="850"/>
            <ac:spMk id="4" creationId="{9CAB2A1B-95FE-1A83-0277-D10F17B5D4B7}"/>
          </ac:spMkLst>
        </pc:spChg>
      </pc:sldChg>
      <pc:sldChg chg="modSp mod">
        <pc:chgData name="Antony John Nicol (School of Engineering and Computing)" userId="8aaafd19-c2aa-438c-8ef6-3a7bab97949a" providerId="ADAL" clId="{07BC4F93-2025-4241-BA83-8A4D5FE9DDD6}" dt="2026-02-01T22:50:36.528" v="1254" actId="790"/>
        <pc:sldMkLst>
          <pc:docMk/>
          <pc:sldMk cId="646492243" sldId="851"/>
        </pc:sldMkLst>
        <pc:spChg chg="mod">
          <ac:chgData name="Antony John Nicol (School of Engineering and Computing)" userId="8aaafd19-c2aa-438c-8ef6-3a7bab97949a" providerId="ADAL" clId="{07BC4F93-2025-4241-BA83-8A4D5FE9DDD6}" dt="2026-02-01T22:50:36.528" v="1254" actId="790"/>
          <ac:spMkLst>
            <pc:docMk/>
            <pc:sldMk cId="646492243" sldId="851"/>
            <ac:spMk id="2" creationId="{08C40664-074F-0654-2265-0C2917D0983B}"/>
          </ac:spMkLst>
        </pc:spChg>
        <pc:spChg chg="mod">
          <ac:chgData name="Antony John Nicol (School of Engineering and Computing)" userId="8aaafd19-c2aa-438c-8ef6-3a7bab97949a" providerId="ADAL" clId="{07BC4F93-2025-4241-BA83-8A4D5FE9DDD6}" dt="2026-02-01T22:50:36.528" v="1254" actId="790"/>
          <ac:spMkLst>
            <pc:docMk/>
            <pc:sldMk cId="646492243" sldId="851"/>
            <ac:spMk id="3" creationId="{0E69AE8A-441D-9EC2-6958-5E08BA8F0700}"/>
          </ac:spMkLst>
        </pc:spChg>
        <pc:spChg chg="mod">
          <ac:chgData name="Antony John Nicol (School of Engineering and Computing)" userId="8aaafd19-c2aa-438c-8ef6-3a7bab97949a" providerId="ADAL" clId="{07BC4F93-2025-4241-BA83-8A4D5FE9DDD6}" dt="2026-02-01T22:50:36.528" v="1254" actId="790"/>
          <ac:spMkLst>
            <pc:docMk/>
            <pc:sldMk cId="646492243" sldId="851"/>
            <ac:spMk id="4" creationId="{A8878A3A-A52D-6B26-AAAE-9FA6683A5177}"/>
          </ac:spMkLst>
        </pc:spChg>
      </pc:sldChg>
      <pc:sldChg chg="modSp mod">
        <pc:chgData name="Antony John Nicol (School of Engineering and Computing)" userId="8aaafd19-c2aa-438c-8ef6-3a7bab97949a" providerId="ADAL" clId="{07BC4F93-2025-4241-BA83-8A4D5FE9DDD6}" dt="2026-02-01T22:50:36.528" v="1254" actId="790"/>
        <pc:sldMkLst>
          <pc:docMk/>
          <pc:sldMk cId="2105362150" sldId="853"/>
        </pc:sldMkLst>
        <pc:spChg chg="mod">
          <ac:chgData name="Antony John Nicol (School of Engineering and Computing)" userId="8aaafd19-c2aa-438c-8ef6-3a7bab97949a" providerId="ADAL" clId="{07BC4F93-2025-4241-BA83-8A4D5FE9DDD6}" dt="2026-02-01T22:50:36.528" v="1254" actId="790"/>
          <ac:spMkLst>
            <pc:docMk/>
            <pc:sldMk cId="2105362150" sldId="853"/>
            <ac:spMk id="2" creationId="{09C23631-D5CB-C9ED-5262-E847E004D8D9}"/>
          </ac:spMkLst>
        </pc:spChg>
        <pc:spChg chg="mod">
          <ac:chgData name="Antony John Nicol (School of Engineering and Computing)" userId="8aaafd19-c2aa-438c-8ef6-3a7bab97949a" providerId="ADAL" clId="{07BC4F93-2025-4241-BA83-8A4D5FE9DDD6}" dt="2026-02-01T22:50:36.528" v="1254" actId="790"/>
          <ac:spMkLst>
            <pc:docMk/>
            <pc:sldMk cId="2105362150" sldId="853"/>
            <ac:spMk id="3" creationId="{76E9BF36-1F5C-44D1-290D-F40CEF93CB30}"/>
          </ac:spMkLst>
        </pc:spChg>
        <pc:spChg chg="mod">
          <ac:chgData name="Antony John Nicol (School of Engineering and Computing)" userId="8aaafd19-c2aa-438c-8ef6-3a7bab97949a" providerId="ADAL" clId="{07BC4F93-2025-4241-BA83-8A4D5FE9DDD6}" dt="2026-02-01T22:50:36.528" v="1254" actId="790"/>
          <ac:spMkLst>
            <pc:docMk/>
            <pc:sldMk cId="2105362150" sldId="853"/>
            <ac:spMk id="4" creationId="{B404AA1A-1450-5A49-71C2-509B30E7F254}"/>
          </ac:spMkLst>
        </pc:spChg>
      </pc:sldChg>
      <pc:sldChg chg="modSp mod">
        <pc:chgData name="Antony John Nicol (School of Engineering and Computing)" userId="8aaafd19-c2aa-438c-8ef6-3a7bab97949a" providerId="ADAL" clId="{07BC4F93-2025-4241-BA83-8A4D5FE9DDD6}" dt="2026-02-01T22:50:36.528" v="1254" actId="790"/>
        <pc:sldMkLst>
          <pc:docMk/>
          <pc:sldMk cId="3255159319" sldId="854"/>
        </pc:sldMkLst>
        <pc:spChg chg="mod">
          <ac:chgData name="Antony John Nicol (School of Engineering and Computing)" userId="8aaafd19-c2aa-438c-8ef6-3a7bab97949a" providerId="ADAL" clId="{07BC4F93-2025-4241-BA83-8A4D5FE9DDD6}" dt="2026-02-01T22:50:36.528" v="1254" actId="790"/>
          <ac:spMkLst>
            <pc:docMk/>
            <pc:sldMk cId="3255159319" sldId="854"/>
            <ac:spMk id="2" creationId="{8320D2DE-E6E5-D500-83B7-1ED47731FF49}"/>
          </ac:spMkLst>
        </pc:spChg>
        <pc:spChg chg="mod">
          <ac:chgData name="Antony John Nicol (School of Engineering and Computing)" userId="8aaafd19-c2aa-438c-8ef6-3a7bab97949a" providerId="ADAL" clId="{07BC4F93-2025-4241-BA83-8A4D5FE9DDD6}" dt="2026-02-01T22:50:36.528" v="1254" actId="790"/>
          <ac:spMkLst>
            <pc:docMk/>
            <pc:sldMk cId="3255159319" sldId="854"/>
            <ac:spMk id="3" creationId="{5ED6E00E-FE02-B120-1AD6-160CB0E4B5CB}"/>
          </ac:spMkLst>
        </pc:spChg>
        <pc:spChg chg="mod">
          <ac:chgData name="Antony John Nicol (School of Engineering and Computing)" userId="8aaafd19-c2aa-438c-8ef6-3a7bab97949a" providerId="ADAL" clId="{07BC4F93-2025-4241-BA83-8A4D5FE9DDD6}" dt="2026-02-01T22:50:36.528" v="1254" actId="790"/>
          <ac:spMkLst>
            <pc:docMk/>
            <pc:sldMk cId="3255159319" sldId="854"/>
            <ac:spMk id="4" creationId="{C5CFA337-A053-3C84-A882-F122BD190B59}"/>
          </ac:spMkLst>
        </pc:spChg>
      </pc:sldChg>
      <pc:sldChg chg="modSp mod">
        <pc:chgData name="Antony John Nicol (School of Engineering and Computing)" userId="8aaafd19-c2aa-438c-8ef6-3a7bab97949a" providerId="ADAL" clId="{07BC4F93-2025-4241-BA83-8A4D5FE9DDD6}" dt="2026-02-01T22:50:36.528" v="1254" actId="790"/>
        <pc:sldMkLst>
          <pc:docMk/>
          <pc:sldMk cId="3464514836" sldId="855"/>
        </pc:sldMkLst>
        <pc:spChg chg="mod">
          <ac:chgData name="Antony John Nicol (School of Engineering and Computing)" userId="8aaafd19-c2aa-438c-8ef6-3a7bab97949a" providerId="ADAL" clId="{07BC4F93-2025-4241-BA83-8A4D5FE9DDD6}" dt="2026-02-01T22:50:36.528" v="1254" actId="790"/>
          <ac:spMkLst>
            <pc:docMk/>
            <pc:sldMk cId="3464514836" sldId="855"/>
            <ac:spMk id="7" creationId="{0CF6F725-D3DD-528F-B3AC-BF195133E6B7}"/>
          </ac:spMkLst>
        </pc:spChg>
        <pc:spChg chg="mod">
          <ac:chgData name="Antony John Nicol (School of Engineering and Computing)" userId="8aaafd19-c2aa-438c-8ef6-3a7bab97949a" providerId="ADAL" clId="{07BC4F93-2025-4241-BA83-8A4D5FE9DDD6}" dt="2026-02-01T22:50:36.528" v="1254" actId="790"/>
          <ac:spMkLst>
            <pc:docMk/>
            <pc:sldMk cId="3464514836" sldId="855"/>
            <ac:spMk id="9" creationId="{A6768AE9-C3C0-3049-901F-54F88F930FBC}"/>
          </ac:spMkLst>
        </pc:spChg>
        <pc:spChg chg="mod">
          <ac:chgData name="Antony John Nicol (School of Engineering and Computing)" userId="8aaafd19-c2aa-438c-8ef6-3a7bab97949a" providerId="ADAL" clId="{07BC4F93-2025-4241-BA83-8A4D5FE9DDD6}" dt="2026-02-01T22:50:36.528" v="1254" actId="790"/>
          <ac:spMkLst>
            <pc:docMk/>
            <pc:sldMk cId="3464514836" sldId="855"/>
            <ac:spMk id="18" creationId="{F228F543-5258-1837-A0A4-9F5636821B2E}"/>
          </ac:spMkLst>
        </pc:spChg>
        <pc:spChg chg="mod">
          <ac:chgData name="Antony John Nicol (School of Engineering and Computing)" userId="8aaafd19-c2aa-438c-8ef6-3a7bab97949a" providerId="ADAL" clId="{07BC4F93-2025-4241-BA83-8A4D5FE9DDD6}" dt="2026-02-01T22:50:36.528" v="1254" actId="790"/>
          <ac:spMkLst>
            <pc:docMk/>
            <pc:sldMk cId="3464514836" sldId="855"/>
            <ac:spMk id="21" creationId="{4E5A972F-F026-CCAF-F8E2-57172E984253}"/>
          </ac:spMkLst>
        </pc:spChg>
        <pc:spChg chg="mod">
          <ac:chgData name="Antony John Nicol (School of Engineering and Computing)" userId="8aaafd19-c2aa-438c-8ef6-3a7bab97949a" providerId="ADAL" clId="{07BC4F93-2025-4241-BA83-8A4D5FE9DDD6}" dt="2026-02-01T22:50:36.528" v="1254" actId="790"/>
          <ac:spMkLst>
            <pc:docMk/>
            <pc:sldMk cId="3464514836" sldId="855"/>
            <ac:spMk id="24" creationId="{02F7D369-62AF-5B76-8414-070337F4C56B}"/>
          </ac:spMkLst>
        </pc:spChg>
        <pc:spChg chg="mod">
          <ac:chgData name="Antony John Nicol (School of Engineering and Computing)" userId="8aaafd19-c2aa-438c-8ef6-3a7bab97949a" providerId="ADAL" clId="{07BC4F93-2025-4241-BA83-8A4D5FE9DDD6}" dt="2026-02-01T22:50:36.528" v="1254" actId="790"/>
          <ac:spMkLst>
            <pc:docMk/>
            <pc:sldMk cId="3464514836" sldId="855"/>
            <ac:spMk id="32" creationId="{946F39B8-8280-750F-D625-DC66670F70A2}"/>
          </ac:spMkLst>
        </pc:spChg>
        <pc:spChg chg="mod">
          <ac:chgData name="Antony John Nicol (School of Engineering and Computing)" userId="8aaafd19-c2aa-438c-8ef6-3a7bab97949a" providerId="ADAL" clId="{07BC4F93-2025-4241-BA83-8A4D5FE9DDD6}" dt="2026-02-01T22:50:36.528" v="1254" actId="790"/>
          <ac:spMkLst>
            <pc:docMk/>
            <pc:sldMk cId="3464514836" sldId="855"/>
            <ac:spMk id="39" creationId="{31675067-B200-840E-E66C-AC347659D145}"/>
          </ac:spMkLst>
        </pc:spChg>
        <pc:spChg chg="mod">
          <ac:chgData name="Antony John Nicol (School of Engineering and Computing)" userId="8aaafd19-c2aa-438c-8ef6-3a7bab97949a" providerId="ADAL" clId="{07BC4F93-2025-4241-BA83-8A4D5FE9DDD6}" dt="2026-02-01T22:50:36.528" v="1254" actId="790"/>
          <ac:spMkLst>
            <pc:docMk/>
            <pc:sldMk cId="3464514836" sldId="855"/>
            <ac:spMk id="40" creationId="{168C3498-1CEE-D369-1556-76DABDBAEDC7}"/>
          </ac:spMkLst>
        </pc:spChg>
        <pc:spChg chg="mod">
          <ac:chgData name="Antony John Nicol (School of Engineering and Computing)" userId="8aaafd19-c2aa-438c-8ef6-3a7bab97949a" providerId="ADAL" clId="{07BC4F93-2025-4241-BA83-8A4D5FE9DDD6}" dt="2026-02-01T22:50:36.528" v="1254" actId="790"/>
          <ac:spMkLst>
            <pc:docMk/>
            <pc:sldMk cId="3464514836" sldId="855"/>
            <ac:spMk id="56" creationId="{043ACEFD-6F85-6379-E5D8-7A0B4FD5B5E9}"/>
          </ac:spMkLst>
        </pc:spChg>
        <pc:spChg chg="mod">
          <ac:chgData name="Antony John Nicol (School of Engineering and Computing)" userId="8aaafd19-c2aa-438c-8ef6-3a7bab97949a" providerId="ADAL" clId="{07BC4F93-2025-4241-BA83-8A4D5FE9DDD6}" dt="2026-02-01T22:50:36.528" v="1254" actId="790"/>
          <ac:spMkLst>
            <pc:docMk/>
            <pc:sldMk cId="3464514836" sldId="855"/>
            <ac:spMk id="68" creationId="{A91017B5-6037-664D-59C5-ADA446F13743}"/>
          </ac:spMkLst>
        </pc:spChg>
      </pc:sldChg>
      <pc:sldChg chg="modSp mod">
        <pc:chgData name="Antony John Nicol (School of Engineering and Computing)" userId="8aaafd19-c2aa-438c-8ef6-3a7bab97949a" providerId="ADAL" clId="{07BC4F93-2025-4241-BA83-8A4D5FE9DDD6}" dt="2026-02-01T22:50:36.528" v="1254" actId="790"/>
        <pc:sldMkLst>
          <pc:docMk/>
          <pc:sldMk cId="2820318744" sldId="856"/>
        </pc:sldMkLst>
        <pc:spChg chg="mod">
          <ac:chgData name="Antony John Nicol (School of Engineering and Computing)" userId="8aaafd19-c2aa-438c-8ef6-3a7bab97949a" providerId="ADAL" clId="{07BC4F93-2025-4241-BA83-8A4D5FE9DDD6}" dt="2026-02-01T22:50:36.528" v="1254" actId="790"/>
          <ac:spMkLst>
            <pc:docMk/>
            <pc:sldMk cId="2820318744" sldId="856"/>
            <ac:spMk id="2" creationId="{5D8016BE-2DE8-AB89-944D-5EC5A6FB82C5}"/>
          </ac:spMkLst>
        </pc:spChg>
        <pc:spChg chg="mod">
          <ac:chgData name="Antony John Nicol (School of Engineering and Computing)" userId="8aaafd19-c2aa-438c-8ef6-3a7bab97949a" providerId="ADAL" clId="{07BC4F93-2025-4241-BA83-8A4D5FE9DDD6}" dt="2026-02-01T22:50:36.528" v="1254" actId="790"/>
          <ac:spMkLst>
            <pc:docMk/>
            <pc:sldMk cId="2820318744" sldId="856"/>
            <ac:spMk id="29" creationId="{1C444A0C-062E-90EA-95ED-92F7ED2803CE}"/>
          </ac:spMkLst>
        </pc:spChg>
        <pc:spChg chg="mod">
          <ac:chgData name="Antony John Nicol (School of Engineering and Computing)" userId="8aaafd19-c2aa-438c-8ef6-3a7bab97949a" providerId="ADAL" clId="{07BC4F93-2025-4241-BA83-8A4D5FE9DDD6}" dt="2026-02-01T22:50:36.528" v="1254" actId="790"/>
          <ac:spMkLst>
            <pc:docMk/>
            <pc:sldMk cId="2820318744" sldId="856"/>
            <ac:spMk id="34" creationId="{17408B1D-5ECE-7559-C3BC-6BA4CA922DDF}"/>
          </ac:spMkLst>
        </pc:spChg>
        <pc:spChg chg="mod">
          <ac:chgData name="Antony John Nicol (School of Engineering and Computing)" userId="8aaafd19-c2aa-438c-8ef6-3a7bab97949a" providerId="ADAL" clId="{07BC4F93-2025-4241-BA83-8A4D5FE9DDD6}" dt="2026-02-01T22:50:36.528" v="1254" actId="790"/>
          <ac:spMkLst>
            <pc:docMk/>
            <pc:sldMk cId="2820318744" sldId="856"/>
            <ac:spMk id="46" creationId="{A4F416ED-3EE4-E4C8-12DC-662916CCD1C6}"/>
          </ac:spMkLst>
        </pc:spChg>
        <pc:spChg chg="mod">
          <ac:chgData name="Antony John Nicol (School of Engineering and Computing)" userId="8aaafd19-c2aa-438c-8ef6-3a7bab97949a" providerId="ADAL" clId="{07BC4F93-2025-4241-BA83-8A4D5FE9DDD6}" dt="2026-02-01T22:50:36.528" v="1254" actId="790"/>
          <ac:spMkLst>
            <pc:docMk/>
            <pc:sldMk cId="2820318744" sldId="856"/>
            <ac:spMk id="48" creationId="{2DCDD92A-A251-56E8-D226-E83685DF06D2}"/>
          </ac:spMkLst>
        </pc:spChg>
        <pc:spChg chg="mod">
          <ac:chgData name="Antony John Nicol (School of Engineering and Computing)" userId="8aaafd19-c2aa-438c-8ef6-3a7bab97949a" providerId="ADAL" clId="{07BC4F93-2025-4241-BA83-8A4D5FE9DDD6}" dt="2026-02-01T22:50:36.528" v="1254" actId="790"/>
          <ac:spMkLst>
            <pc:docMk/>
            <pc:sldMk cId="2820318744" sldId="856"/>
            <ac:spMk id="50" creationId="{21A00832-A8BC-89CE-A1FF-7A9EA9C0E0D1}"/>
          </ac:spMkLst>
        </pc:spChg>
        <pc:spChg chg="mod">
          <ac:chgData name="Antony John Nicol (School of Engineering and Computing)" userId="8aaafd19-c2aa-438c-8ef6-3a7bab97949a" providerId="ADAL" clId="{07BC4F93-2025-4241-BA83-8A4D5FE9DDD6}" dt="2026-02-01T22:50:36.528" v="1254" actId="790"/>
          <ac:spMkLst>
            <pc:docMk/>
            <pc:sldMk cId="2820318744" sldId="856"/>
            <ac:spMk id="51" creationId="{DFB9EEB0-5754-214C-F310-22931F7959E9}"/>
          </ac:spMkLst>
        </pc:spChg>
        <pc:spChg chg="mod">
          <ac:chgData name="Antony John Nicol (School of Engineering and Computing)" userId="8aaafd19-c2aa-438c-8ef6-3a7bab97949a" providerId="ADAL" clId="{07BC4F93-2025-4241-BA83-8A4D5FE9DDD6}" dt="2026-02-01T22:50:36.528" v="1254" actId="790"/>
          <ac:spMkLst>
            <pc:docMk/>
            <pc:sldMk cId="2820318744" sldId="856"/>
            <ac:spMk id="62" creationId="{41579B1E-9AE4-C208-E220-7EDEBEB5E95B}"/>
          </ac:spMkLst>
        </pc:spChg>
        <pc:spChg chg="mod">
          <ac:chgData name="Antony John Nicol (School of Engineering and Computing)" userId="8aaafd19-c2aa-438c-8ef6-3a7bab97949a" providerId="ADAL" clId="{07BC4F93-2025-4241-BA83-8A4D5FE9DDD6}" dt="2026-02-01T22:50:36.528" v="1254" actId="790"/>
          <ac:spMkLst>
            <pc:docMk/>
            <pc:sldMk cId="2820318744" sldId="856"/>
            <ac:spMk id="63" creationId="{C1ED15D6-F1C8-D868-9626-4C7B3194A606}"/>
          </ac:spMkLst>
        </pc:spChg>
        <pc:spChg chg="mod">
          <ac:chgData name="Antony John Nicol (School of Engineering and Computing)" userId="8aaafd19-c2aa-438c-8ef6-3a7bab97949a" providerId="ADAL" clId="{07BC4F93-2025-4241-BA83-8A4D5FE9DDD6}" dt="2026-02-01T22:50:36.528" v="1254" actId="790"/>
          <ac:spMkLst>
            <pc:docMk/>
            <pc:sldMk cId="2820318744" sldId="856"/>
            <ac:spMk id="69" creationId="{C304E3B8-6D7C-0A03-C8E1-FC9819E06A7A}"/>
          </ac:spMkLst>
        </pc:spChg>
      </pc:sldChg>
      <pc:sldChg chg="modSp mod">
        <pc:chgData name="Antony John Nicol (School of Engineering and Computing)" userId="8aaafd19-c2aa-438c-8ef6-3a7bab97949a" providerId="ADAL" clId="{07BC4F93-2025-4241-BA83-8A4D5FE9DDD6}" dt="2026-02-01T22:50:36.528" v="1254" actId="790"/>
        <pc:sldMkLst>
          <pc:docMk/>
          <pc:sldMk cId="3102571476" sldId="860"/>
        </pc:sldMkLst>
        <pc:spChg chg="mod">
          <ac:chgData name="Antony John Nicol (School of Engineering and Computing)" userId="8aaafd19-c2aa-438c-8ef6-3a7bab97949a" providerId="ADAL" clId="{07BC4F93-2025-4241-BA83-8A4D5FE9DDD6}" dt="2026-02-01T22:50:36.528" v="1254" actId="790"/>
          <ac:spMkLst>
            <pc:docMk/>
            <pc:sldMk cId="3102571476" sldId="860"/>
            <ac:spMk id="2" creationId="{07DB13B5-29B1-1982-2336-51F73057B7ED}"/>
          </ac:spMkLst>
        </pc:spChg>
        <pc:spChg chg="mod">
          <ac:chgData name="Antony John Nicol (School of Engineering and Computing)" userId="8aaafd19-c2aa-438c-8ef6-3a7bab97949a" providerId="ADAL" clId="{07BC4F93-2025-4241-BA83-8A4D5FE9DDD6}" dt="2026-02-01T22:50:36.528" v="1254" actId="790"/>
          <ac:spMkLst>
            <pc:docMk/>
            <pc:sldMk cId="3102571476" sldId="860"/>
            <ac:spMk id="3" creationId="{37956A9E-0816-E6DD-59C9-70A6736FE86C}"/>
          </ac:spMkLst>
        </pc:spChg>
        <pc:spChg chg="mod">
          <ac:chgData name="Antony John Nicol (School of Engineering and Computing)" userId="8aaafd19-c2aa-438c-8ef6-3a7bab97949a" providerId="ADAL" clId="{07BC4F93-2025-4241-BA83-8A4D5FE9DDD6}" dt="2026-02-01T22:50:36.528" v="1254" actId="790"/>
          <ac:spMkLst>
            <pc:docMk/>
            <pc:sldMk cId="3102571476" sldId="860"/>
            <ac:spMk id="4" creationId="{E3A36BE2-A3C8-07FD-F557-F54947D39FFF}"/>
          </ac:spMkLst>
        </pc:spChg>
      </pc:sldChg>
      <pc:sldChg chg="modSp mod">
        <pc:chgData name="Antony John Nicol (School of Engineering and Computing)" userId="8aaafd19-c2aa-438c-8ef6-3a7bab97949a" providerId="ADAL" clId="{07BC4F93-2025-4241-BA83-8A4D5FE9DDD6}" dt="2026-02-01T22:50:36.528" v="1254" actId="790"/>
        <pc:sldMkLst>
          <pc:docMk/>
          <pc:sldMk cId="2715638991" sldId="862"/>
        </pc:sldMkLst>
        <pc:spChg chg="mod">
          <ac:chgData name="Antony John Nicol (School of Engineering and Computing)" userId="8aaafd19-c2aa-438c-8ef6-3a7bab97949a" providerId="ADAL" clId="{07BC4F93-2025-4241-BA83-8A4D5FE9DDD6}" dt="2026-02-01T22:50:36.528" v="1254" actId="790"/>
          <ac:spMkLst>
            <pc:docMk/>
            <pc:sldMk cId="2715638991" sldId="862"/>
            <ac:spMk id="2" creationId="{33094405-2CFC-F9F0-7060-5C68D9064ACC}"/>
          </ac:spMkLst>
        </pc:spChg>
        <pc:spChg chg="mod">
          <ac:chgData name="Antony John Nicol (School of Engineering and Computing)" userId="8aaafd19-c2aa-438c-8ef6-3a7bab97949a" providerId="ADAL" clId="{07BC4F93-2025-4241-BA83-8A4D5FE9DDD6}" dt="2026-02-01T22:50:36.528" v="1254" actId="790"/>
          <ac:spMkLst>
            <pc:docMk/>
            <pc:sldMk cId="2715638991" sldId="862"/>
            <ac:spMk id="3" creationId="{C6CDE01B-9D65-9F6F-7CF8-250F24404330}"/>
          </ac:spMkLst>
        </pc:spChg>
        <pc:spChg chg="mod">
          <ac:chgData name="Antony John Nicol (School of Engineering and Computing)" userId="8aaafd19-c2aa-438c-8ef6-3a7bab97949a" providerId="ADAL" clId="{07BC4F93-2025-4241-BA83-8A4D5FE9DDD6}" dt="2026-02-01T22:50:36.528" v="1254" actId="790"/>
          <ac:spMkLst>
            <pc:docMk/>
            <pc:sldMk cId="2715638991" sldId="862"/>
            <ac:spMk id="4" creationId="{A8445291-7E81-7C4C-9032-BF179F77B1E2}"/>
          </ac:spMkLst>
        </pc:spChg>
        <pc:spChg chg="mod">
          <ac:chgData name="Antony John Nicol (School of Engineering and Computing)" userId="8aaafd19-c2aa-438c-8ef6-3a7bab97949a" providerId="ADAL" clId="{07BC4F93-2025-4241-BA83-8A4D5FE9DDD6}" dt="2026-02-01T22:50:36.528" v="1254" actId="790"/>
          <ac:spMkLst>
            <pc:docMk/>
            <pc:sldMk cId="2715638991" sldId="862"/>
            <ac:spMk id="6" creationId="{719392C9-E2A9-2A60-91E3-06C8307C6585}"/>
          </ac:spMkLst>
        </pc:spChg>
        <pc:spChg chg="mod">
          <ac:chgData name="Antony John Nicol (School of Engineering and Computing)" userId="8aaafd19-c2aa-438c-8ef6-3a7bab97949a" providerId="ADAL" clId="{07BC4F93-2025-4241-BA83-8A4D5FE9DDD6}" dt="2026-02-01T22:50:36.528" v="1254" actId="790"/>
          <ac:spMkLst>
            <pc:docMk/>
            <pc:sldMk cId="2715638991" sldId="862"/>
            <ac:spMk id="8" creationId="{D3B4F137-82E8-7B0F-902A-28C34A8D1BF6}"/>
          </ac:spMkLst>
        </pc:spChg>
        <pc:spChg chg="mod">
          <ac:chgData name="Antony John Nicol (School of Engineering and Computing)" userId="8aaafd19-c2aa-438c-8ef6-3a7bab97949a" providerId="ADAL" clId="{07BC4F93-2025-4241-BA83-8A4D5FE9DDD6}" dt="2026-02-01T22:50:36.528" v="1254" actId="790"/>
          <ac:spMkLst>
            <pc:docMk/>
            <pc:sldMk cId="2715638991" sldId="862"/>
            <ac:spMk id="9" creationId="{8EFB24AA-CA45-8F81-6827-8DBBD9DF57E4}"/>
          </ac:spMkLst>
        </pc:spChg>
        <pc:spChg chg="mod">
          <ac:chgData name="Antony John Nicol (School of Engineering and Computing)" userId="8aaafd19-c2aa-438c-8ef6-3a7bab97949a" providerId="ADAL" clId="{07BC4F93-2025-4241-BA83-8A4D5FE9DDD6}" dt="2026-02-01T22:50:36.528" v="1254" actId="790"/>
          <ac:spMkLst>
            <pc:docMk/>
            <pc:sldMk cId="2715638991" sldId="862"/>
            <ac:spMk id="11" creationId="{A2B29659-CCD0-7C04-1DE4-50D2018AF177}"/>
          </ac:spMkLst>
        </pc:spChg>
        <pc:spChg chg="mod">
          <ac:chgData name="Antony John Nicol (School of Engineering and Computing)" userId="8aaafd19-c2aa-438c-8ef6-3a7bab97949a" providerId="ADAL" clId="{07BC4F93-2025-4241-BA83-8A4D5FE9DDD6}" dt="2026-02-01T22:50:36.528" v="1254" actId="790"/>
          <ac:spMkLst>
            <pc:docMk/>
            <pc:sldMk cId="2715638991" sldId="862"/>
            <ac:spMk id="13" creationId="{86C33D89-2913-146D-240F-17542B4269D4}"/>
          </ac:spMkLst>
        </pc:spChg>
        <pc:spChg chg="mod">
          <ac:chgData name="Antony John Nicol (School of Engineering and Computing)" userId="8aaafd19-c2aa-438c-8ef6-3a7bab97949a" providerId="ADAL" clId="{07BC4F93-2025-4241-BA83-8A4D5FE9DDD6}" dt="2026-02-01T22:50:36.528" v="1254" actId="790"/>
          <ac:spMkLst>
            <pc:docMk/>
            <pc:sldMk cId="2715638991" sldId="862"/>
            <ac:spMk id="14" creationId="{B8BB1D80-19B0-BDC5-D023-C1CCB465AE6B}"/>
          </ac:spMkLst>
        </pc:spChg>
        <pc:spChg chg="mod">
          <ac:chgData name="Antony John Nicol (School of Engineering and Computing)" userId="8aaafd19-c2aa-438c-8ef6-3a7bab97949a" providerId="ADAL" clId="{07BC4F93-2025-4241-BA83-8A4D5FE9DDD6}" dt="2026-02-01T22:50:36.528" v="1254" actId="790"/>
          <ac:spMkLst>
            <pc:docMk/>
            <pc:sldMk cId="2715638991" sldId="862"/>
            <ac:spMk id="61" creationId="{28F2F9DA-F219-00AB-234C-41A9D0BD3571}"/>
          </ac:spMkLst>
        </pc:spChg>
      </pc:sldChg>
      <pc:sldChg chg="modSp mod">
        <pc:chgData name="Antony John Nicol (School of Engineering and Computing)" userId="8aaafd19-c2aa-438c-8ef6-3a7bab97949a" providerId="ADAL" clId="{07BC4F93-2025-4241-BA83-8A4D5FE9DDD6}" dt="2026-02-01T22:50:36.528" v="1254" actId="790"/>
        <pc:sldMkLst>
          <pc:docMk/>
          <pc:sldMk cId="1912323693" sldId="866"/>
        </pc:sldMkLst>
        <pc:spChg chg="mod">
          <ac:chgData name="Antony John Nicol (School of Engineering and Computing)" userId="8aaafd19-c2aa-438c-8ef6-3a7bab97949a" providerId="ADAL" clId="{07BC4F93-2025-4241-BA83-8A4D5FE9DDD6}" dt="2026-02-01T22:50:36.528" v="1254" actId="790"/>
          <ac:spMkLst>
            <pc:docMk/>
            <pc:sldMk cId="1912323693" sldId="866"/>
            <ac:spMk id="5" creationId="{007B7123-2842-921E-CE20-27BDDAFCFE30}"/>
          </ac:spMkLst>
        </pc:spChg>
        <pc:spChg chg="mod">
          <ac:chgData name="Antony John Nicol (School of Engineering and Computing)" userId="8aaafd19-c2aa-438c-8ef6-3a7bab97949a" providerId="ADAL" clId="{07BC4F93-2025-4241-BA83-8A4D5FE9DDD6}" dt="2026-02-01T22:50:36.528" v="1254" actId="790"/>
          <ac:spMkLst>
            <pc:docMk/>
            <pc:sldMk cId="1912323693" sldId="866"/>
            <ac:spMk id="6" creationId="{13A847BD-8324-EC2F-E894-270E1B91BB5F}"/>
          </ac:spMkLst>
        </pc:spChg>
        <pc:spChg chg="mod">
          <ac:chgData name="Antony John Nicol (School of Engineering and Computing)" userId="8aaafd19-c2aa-438c-8ef6-3a7bab97949a" providerId="ADAL" clId="{07BC4F93-2025-4241-BA83-8A4D5FE9DDD6}" dt="2026-02-01T22:50:36.528" v="1254" actId="790"/>
          <ac:spMkLst>
            <pc:docMk/>
            <pc:sldMk cId="1912323693" sldId="866"/>
            <ac:spMk id="8" creationId="{6AAAF7B6-FA5C-090C-E057-08913AEB5E4B}"/>
          </ac:spMkLst>
        </pc:spChg>
        <pc:spChg chg="mod">
          <ac:chgData name="Antony John Nicol (School of Engineering and Computing)" userId="8aaafd19-c2aa-438c-8ef6-3a7bab97949a" providerId="ADAL" clId="{07BC4F93-2025-4241-BA83-8A4D5FE9DDD6}" dt="2026-02-01T22:50:36.528" v="1254" actId="790"/>
          <ac:spMkLst>
            <pc:docMk/>
            <pc:sldMk cId="1912323693" sldId="866"/>
            <ac:spMk id="11" creationId="{ABA26946-1A0A-9C49-FD0E-0AF36DBC49BD}"/>
          </ac:spMkLst>
        </pc:spChg>
        <pc:spChg chg="mod">
          <ac:chgData name="Antony John Nicol (School of Engineering and Computing)" userId="8aaafd19-c2aa-438c-8ef6-3a7bab97949a" providerId="ADAL" clId="{07BC4F93-2025-4241-BA83-8A4D5FE9DDD6}" dt="2026-02-01T22:50:36.528" v="1254" actId="790"/>
          <ac:spMkLst>
            <pc:docMk/>
            <pc:sldMk cId="1912323693" sldId="866"/>
            <ac:spMk id="15" creationId="{C7840B0B-9C32-CB3A-CAED-76B66DD44D92}"/>
          </ac:spMkLst>
        </pc:spChg>
        <pc:spChg chg="mod">
          <ac:chgData name="Antony John Nicol (School of Engineering and Computing)" userId="8aaafd19-c2aa-438c-8ef6-3a7bab97949a" providerId="ADAL" clId="{07BC4F93-2025-4241-BA83-8A4D5FE9DDD6}" dt="2026-02-01T22:50:36.528" v="1254" actId="790"/>
          <ac:spMkLst>
            <pc:docMk/>
            <pc:sldMk cId="1912323693" sldId="866"/>
            <ac:spMk id="24" creationId="{B23BC733-82CA-3BE0-E6C2-9775AA34BBB2}"/>
          </ac:spMkLst>
        </pc:spChg>
        <pc:spChg chg="mod">
          <ac:chgData name="Antony John Nicol (School of Engineering and Computing)" userId="8aaafd19-c2aa-438c-8ef6-3a7bab97949a" providerId="ADAL" clId="{07BC4F93-2025-4241-BA83-8A4D5FE9DDD6}" dt="2026-02-01T22:50:36.528" v="1254" actId="790"/>
          <ac:spMkLst>
            <pc:docMk/>
            <pc:sldMk cId="1912323693" sldId="866"/>
            <ac:spMk id="26" creationId="{12A60E63-3D05-EFA8-24A1-86565D83591B}"/>
          </ac:spMkLst>
        </pc:spChg>
        <pc:spChg chg="mod">
          <ac:chgData name="Antony John Nicol (School of Engineering and Computing)" userId="8aaafd19-c2aa-438c-8ef6-3a7bab97949a" providerId="ADAL" clId="{07BC4F93-2025-4241-BA83-8A4D5FE9DDD6}" dt="2026-02-01T22:50:36.528" v="1254" actId="790"/>
          <ac:spMkLst>
            <pc:docMk/>
            <pc:sldMk cId="1912323693" sldId="866"/>
            <ac:spMk id="29" creationId="{F0008BA5-A04A-9555-1E24-223B3B0BEA4F}"/>
          </ac:spMkLst>
        </pc:spChg>
        <pc:spChg chg="mod">
          <ac:chgData name="Antony John Nicol (School of Engineering and Computing)" userId="8aaafd19-c2aa-438c-8ef6-3a7bab97949a" providerId="ADAL" clId="{07BC4F93-2025-4241-BA83-8A4D5FE9DDD6}" dt="2026-02-01T22:50:36.528" v="1254" actId="790"/>
          <ac:spMkLst>
            <pc:docMk/>
            <pc:sldMk cId="1912323693" sldId="866"/>
            <ac:spMk id="37" creationId="{7CED4C49-F2F3-D14D-A8A9-0F8F0AB5CCC1}"/>
          </ac:spMkLst>
        </pc:spChg>
        <pc:spChg chg="mod">
          <ac:chgData name="Antony John Nicol (School of Engineering and Computing)" userId="8aaafd19-c2aa-438c-8ef6-3a7bab97949a" providerId="ADAL" clId="{07BC4F93-2025-4241-BA83-8A4D5FE9DDD6}" dt="2026-02-01T22:50:36.528" v="1254" actId="790"/>
          <ac:spMkLst>
            <pc:docMk/>
            <pc:sldMk cId="1912323693" sldId="866"/>
            <ac:spMk id="38" creationId="{C3808398-B72C-4A33-D3A0-A4A68B9556A5}"/>
          </ac:spMkLst>
        </pc:spChg>
      </pc:sldChg>
      <pc:sldChg chg="modSp mod">
        <pc:chgData name="Antony John Nicol (School of Engineering and Computing)" userId="8aaafd19-c2aa-438c-8ef6-3a7bab97949a" providerId="ADAL" clId="{07BC4F93-2025-4241-BA83-8A4D5FE9DDD6}" dt="2026-02-01T22:50:36.528" v="1254" actId="790"/>
        <pc:sldMkLst>
          <pc:docMk/>
          <pc:sldMk cId="3349189256" sldId="869"/>
        </pc:sldMkLst>
        <pc:spChg chg="mod">
          <ac:chgData name="Antony John Nicol (School of Engineering and Computing)" userId="8aaafd19-c2aa-438c-8ef6-3a7bab97949a" providerId="ADAL" clId="{07BC4F93-2025-4241-BA83-8A4D5FE9DDD6}" dt="2026-02-01T22:50:36.528" v="1254" actId="790"/>
          <ac:spMkLst>
            <pc:docMk/>
            <pc:sldMk cId="3349189256" sldId="869"/>
            <ac:spMk id="2" creationId="{1263E3B0-DAE9-50FB-B24B-DC9CE18010EC}"/>
          </ac:spMkLst>
        </pc:spChg>
        <pc:spChg chg="mod">
          <ac:chgData name="Antony John Nicol (School of Engineering and Computing)" userId="8aaafd19-c2aa-438c-8ef6-3a7bab97949a" providerId="ADAL" clId="{07BC4F93-2025-4241-BA83-8A4D5FE9DDD6}" dt="2026-02-01T22:50:36.528" v="1254" actId="790"/>
          <ac:spMkLst>
            <pc:docMk/>
            <pc:sldMk cId="3349189256" sldId="869"/>
            <ac:spMk id="3" creationId="{6C20F66D-3D43-66C9-CDDD-D5DE422D9EB3}"/>
          </ac:spMkLst>
        </pc:spChg>
        <pc:spChg chg="mod">
          <ac:chgData name="Antony John Nicol (School of Engineering and Computing)" userId="8aaafd19-c2aa-438c-8ef6-3a7bab97949a" providerId="ADAL" clId="{07BC4F93-2025-4241-BA83-8A4D5FE9DDD6}" dt="2026-02-01T22:50:36.528" v="1254" actId="790"/>
          <ac:spMkLst>
            <pc:docMk/>
            <pc:sldMk cId="3349189256" sldId="869"/>
            <ac:spMk id="4" creationId="{EBDEFA9D-C99B-7885-04FD-3D3E32311C19}"/>
          </ac:spMkLst>
        </pc:spChg>
      </pc:sldChg>
      <pc:sldChg chg="modSp mod">
        <pc:chgData name="Antony John Nicol (School of Engineering and Computing)" userId="8aaafd19-c2aa-438c-8ef6-3a7bab97949a" providerId="ADAL" clId="{07BC4F93-2025-4241-BA83-8A4D5FE9DDD6}" dt="2026-02-01T22:50:36.528" v="1254" actId="790"/>
        <pc:sldMkLst>
          <pc:docMk/>
          <pc:sldMk cId="1788120372" sldId="872"/>
        </pc:sldMkLst>
        <pc:spChg chg="mod">
          <ac:chgData name="Antony John Nicol (School of Engineering and Computing)" userId="8aaafd19-c2aa-438c-8ef6-3a7bab97949a" providerId="ADAL" clId="{07BC4F93-2025-4241-BA83-8A4D5FE9DDD6}" dt="2026-02-01T22:50:36.528" v="1254" actId="790"/>
          <ac:spMkLst>
            <pc:docMk/>
            <pc:sldMk cId="1788120372" sldId="872"/>
            <ac:spMk id="2" creationId="{B33AEDD1-4F57-E6E6-DB1C-04818D474D10}"/>
          </ac:spMkLst>
        </pc:spChg>
        <pc:spChg chg="mod">
          <ac:chgData name="Antony John Nicol (School of Engineering and Computing)" userId="8aaafd19-c2aa-438c-8ef6-3a7bab97949a" providerId="ADAL" clId="{07BC4F93-2025-4241-BA83-8A4D5FE9DDD6}" dt="2026-02-01T22:50:36.528" v="1254" actId="790"/>
          <ac:spMkLst>
            <pc:docMk/>
            <pc:sldMk cId="1788120372" sldId="872"/>
            <ac:spMk id="3" creationId="{46776789-2F97-CD30-3163-4133FFB1EF30}"/>
          </ac:spMkLst>
        </pc:spChg>
        <pc:spChg chg="mod">
          <ac:chgData name="Antony John Nicol (School of Engineering and Computing)" userId="8aaafd19-c2aa-438c-8ef6-3a7bab97949a" providerId="ADAL" clId="{07BC4F93-2025-4241-BA83-8A4D5FE9DDD6}" dt="2026-02-01T22:50:36.528" v="1254" actId="790"/>
          <ac:spMkLst>
            <pc:docMk/>
            <pc:sldMk cId="1788120372" sldId="872"/>
            <ac:spMk id="4" creationId="{1BBE0B50-DF91-C8C5-ECAA-44DCF64B646F}"/>
          </ac:spMkLst>
        </pc:spChg>
      </pc:sldChg>
      <pc:sldChg chg="modSp mod">
        <pc:chgData name="Antony John Nicol (School of Engineering and Computing)" userId="8aaafd19-c2aa-438c-8ef6-3a7bab97949a" providerId="ADAL" clId="{07BC4F93-2025-4241-BA83-8A4D5FE9DDD6}" dt="2026-02-01T22:50:36.528" v="1254" actId="790"/>
        <pc:sldMkLst>
          <pc:docMk/>
          <pc:sldMk cId="3899221403" sldId="873"/>
        </pc:sldMkLst>
        <pc:spChg chg="mod">
          <ac:chgData name="Antony John Nicol (School of Engineering and Computing)" userId="8aaafd19-c2aa-438c-8ef6-3a7bab97949a" providerId="ADAL" clId="{07BC4F93-2025-4241-BA83-8A4D5FE9DDD6}" dt="2026-02-01T22:50:36.528" v="1254" actId="790"/>
          <ac:spMkLst>
            <pc:docMk/>
            <pc:sldMk cId="3899221403" sldId="873"/>
            <ac:spMk id="8" creationId="{AB814E37-FB14-A0E9-4BB4-936B137A6C25}"/>
          </ac:spMkLst>
        </pc:spChg>
        <pc:spChg chg="mod">
          <ac:chgData name="Antony John Nicol (School of Engineering and Computing)" userId="8aaafd19-c2aa-438c-8ef6-3a7bab97949a" providerId="ADAL" clId="{07BC4F93-2025-4241-BA83-8A4D5FE9DDD6}" dt="2026-02-01T22:50:36.528" v="1254" actId="790"/>
          <ac:spMkLst>
            <pc:docMk/>
            <pc:sldMk cId="3899221403" sldId="873"/>
            <ac:spMk id="10" creationId="{4BA74764-9489-9B7B-F596-EED75C33EA4A}"/>
          </ac:spMkLst>
        </pc:spChg>
        <pc:spChg chg="mod">
          <ac:chgData name="Antony John Nicol (School of Engineering and Computing)" userId="8aaafd19-c2aa-438c-8ef6-3a7bab97949a" providerId="ADAL" clId="{07BC4F93-2025-4241-BA83-8A4D5FE9DDD6}" dt="2026-02-01T22:50:36.528" v="1254" actId="790"/>
          <ac:spMkLst>
            <pc:docMk/>
            <pc:sldMk cId="3899221403" sldId="873"/>
            <ac:spMk id="12" creationId="{1A4A7201-161F-1426-4C09-BA751FBFC737}"/>
          </ac:spMkLst>
        </pc:spChg>
        <pc:spChg chg="mod">
          <ac:chgData name="Antony John Nicol (School of Engineering and Computing)" userId="8aaafd19-c2aa-438c-8ef6-3a7bab97949a" providerId="ADAL" clId="{07BC4F93-2025-4241-BA83-8A4D5FE9DDD6}" dt="2026-02-01T22:50:36.528" v="1254" actId="790"/>
          <ac:spMkLst>
            <pc:docMk/>
            <pc:sldMk cId="3899221403" sldId="873"/>
            <ac:spMk id="16" creationId="{E2B3E67E-823F-DAB1-FDE2-5A5551EED846}"/>
          </ac:spMkLst>
        </pc:spChg>
        <pc:spChg chg="mod">
          <ac:chgData name="Antony John Nicol (School of Engineering and Computing)" userId="8aaafd19-c2aa-438c-8ef6-3a7bab97949a" providerId="ADAL" clId="{07BC4F93-2025-4241-BA83-8A4D5FE9DDD6}" dt="2026-02-01T22:50:36.528" v="1254" actId="790"/>
          <ac:spMkLst>
            <pc:docMk/>
            <pc:sldMk cId="3899221403" sldId="873"/>
            <ac:spMk id="18" creationId="{20C5E857-B8BB-34A4-BC61-593DFD38CAD4}"/>
          </ac:spMkLst>
        </pc:spChg>
        <pc:spChg chg="mod">
          <ac:chgData name="Antony John Nicol (School of Engineering and Computing)" userId="8aaafd19-c2aa-438c-8ef6-3a7bab97949a" providerId="ADAL" clId="{07BC4F93-2025-4241-BA83-8A4D5FE9DDD6}" dt="2026-02-01T22:50:36.528" v="1254" actId="790"/>
          <ac:spMkLst>
            <pc:docMk/>
            <pc:sldMk cId="3899221403" sldId="873"/>
            <ac:spMk id="19" creationId="{BE3ED758-8747-2249-5D57-6F87AADC45B6}"/>
          </ac:spMkLst>
        </pc:spChg>
        <pc:spChg chg="mod">
          <ac:chgData name="Antony John Nicol (School of Engineering and Computing)" userId="8aaafd19-c2aa-438c-8ef6-3a7bab97949a" providerId="ADAL" clId="{07BC4F93-2025-4241-BA83-8A4D5FE9DDD6}" dt="2026-02-01T22:50:36.528" v="1254" actId="790"/>
          <ac:spMkLst>
            <pc:docMk/>
            <pc:sldMk cId="3899221403" sldId="873"/>
            <ac:spMk id="27" creationId="{A1A28419-BC97-DA49-87BB-CE2C312CB4B5}"/>
          </ac:spMkLst>
        </pc:spChg>
        <pc:spChg chg="mod">
          <ac:chgData name="Antony John Nicol (School of Engineering and Computing)" userId="8aaafd19-c2aa-438c-8ef6-3a7bab97949a" providerId="ADAL" clId="{07BC4F93-2025-4241-BA83-8A4D5FE9DDD6}" dt="2026-02-01T22:50:36.528" v="1254" actId="790"/>
          <ac:spMkLst>
            <pc:docMk/>
            <pc:sldMk cId="3899221403" sldId="873"/>
            <ac:spMk id="30" creationId="{04575170-375C-1076-8787-8414C6C5D57A}"/>
          </ac:spMkLst>
        </pc:spChg>
        <pc:spChg chg="mod">
          <ac:chgData name="Antony John Nicol (School of Engineering and Computing)" userId="8aaafd19-c2aa-438c-8ef6-3a7bab97949a" providerId="ADAL" clId="{07BC4F93-2025-4241-BA83-8A4D5FE9DDD6}" dt="2026-02-01T22:50:36.528" v="1254" actId="790"/>
          <ac:spMkLst>
            <pc:docMk/>
            <pc:sldMk cId="3899221403" sldId="873"/>
            <ac:spMk id="41" creationId="{F5FABCCC-D4C0-ED5C-278C-27D79DB8C83A}"/>
          </ac:spMkLst>
        </pc:spChg>
        <pc:spChg chg="mod">
          <ac:chgData name="Antony John Nicol (School of Engineering and Computing)" userId="8aaafd19-c2aa-438c-8ef6-3a7bab97949a" providerId="ADAL" clId="{07BC4F93-2025-4241-BA83-8A4D5FE9DDD6}" dt="2026-02-01T22:50:36.528" v="1254" actId="790"/>
          <ac:spMkLst>
            <pc:docMk/>
            <pc:sldMk cId="3899221403" sldId="873"/>
            <ac:spMk id="1067" creationId="{2DBE03B4-4011-4F7A-8D6C-BD24C8436326}"/>
          </ac:spMkLst>
        </pc:spChg>
      </pc:sldChg>
      <pc:sldChg chg="modSp mod">
        <pc:chgData name="Antony John Nicol (School of Engineering and Computing)" userId="8aaafd19-c2aa-438c-8ef6-3a7bab97949a" providerId="ADAL" clId="{07BC4F93-2025-4241-BA83-8A4D5FE9DDD6}" dt="2026-02-01T22:50:36.528" v="1254" actId="790"/>
        <pc:sldMkLst>
          <pc:docMk/>
          <pc:sldMk cId="282050375" sldId="874"/>
        </pc:sldMkLst>
        <pc:spChg chg="mod">
          <ac:chgData name="Antony John Nicol (School of Engineering and Computing)" userId="8aaafd19-c2aa-438c-8ef6-3a7bab97949a" providerId="ADAL" clId="{07BC4F93-2025-4241-BA83-8A4D5FE9DDD6}" dt="2026-02-01T22:50:36.528" v="1254" actId="790"/>
          <ac:spMkLst>
            <pc:docMk/>
            <pc:sldMk cId="282050375" sldId="874"/>
            <ac:spMk id="2" creationId="{B3162355-51B1-5985-A598-C9D5A488AEEC}"/>
          </ac:spMkLst>
        </pc:spChg>
        <pc:spChg chg="mod">
          <ac:chgData name="Antony John Nicol (School of Engineering and Computing)" userId="8aaafd19-c2aa-438c-8ef6-3a7bab97949a" providerId="ADAL" clId="{07BC4F93-2025-4241-BA83-8A4D5FE9DDD6}" dt="2026-02-01T22:50:36.528" v="1254" actId="790"/>
          <ac:spMkLst>
            <pc:docMk/>
            <pc:sldMk cId="282050375" sldId="874"/>
            <ac:spMk id="11" creationId="{DA5DF6CE-A232-61C1-607B-CDE16550C3E7}"/>
          </ac:spMkLst>
        </pc:spChg>
        <pc:spChg chg="mod">
          <ac:chgData name="Antony John Nicol (School of Engineering and Computing)" userId="8aaafd19-c2aa-438c-8ef6-3a7bab97949a" providerId="ADAL" clId="{07BC4F93-2025-4241-BA83-8A4D5FE9DDD6}" dt="2026-02-01T22:50:36.528" v="1254" actId="790"/>
          <ac:spMkLst>
            <pc:docMk/>
            <pc:sldMk cId="282050375" sldId="874"/>
            <ac:spMk id="12" creationId="{D7580D0C-B952-6F3F-A69D-A75FC8440027}"/>
          </ac:spMkLst>
        </pc:spChg>
        <pc:spChg chg="mod">
          <ac:chgData name="Antony John Nicol (School of Engineering and Computing)" userId="8aaafd19-c2aa-438c-8ef6-3a7bab97949a" providerId="ADAL" clId="{07BC4F93-2025-4241-BA83-8A4D5FE9DDD6}" dt="2026-02-01T22:50:36.528" v="1254" actId="790"/>
          <ac:spMkLst>
            <pc:docMk/>
            <pc:sldMk cId="282050375" sldId="874"/>
            <ac:spMk id="16" creationId="{BFA6FED9-CD01-0429-0300-21BABAF9E8F3}"/>
          </ac:spMkLst>
        </pc:spChg>
        <pc:spChg chg="mod">
          <ac:chgData name="Antony John Nicol (School of Engineering and Computing)" userId="8aaafd19-c2aa-438c-8ef6-3a7bab97949a" providerId="ADAL" clId="{07BC4F93-2025-4241-BA83-8A4D5FE9DDD6}" dt="2026-02-01T22:50:36.528" v="1254" actId="790"/>
          <ac:spMkLst>
            <pc:docMk/>
            <pc:sldMk cId="282050375" sldId="874"/>
            <ac:spMk id="22" creationId="{98C9A5B4-370F-F745-DE4C-97C36D82F2EA}"/>
          </ac:spMkLst>
        </pc:spChg>
        <pc:spChg chg="mod">
          <ac:chgData name="Antony John Nicol (School of Engineering and Computing)" userId="8aaafd19-c2aa-438c-8ef6-3a7bab97949a" providerId="ADAL" clId="{07BC4F93-2025-4241-BA83-8A4D5FE9DDD6}" dt="2026-02-01T22:50:36.528" v="1254" actId="790"/>
          <ac:spMkLst>
            <pc:docMk/>
            <pc:sldMk cId="282050375" sldId="874"/>
            <ac:spMk id="27" creationId="{35CAB8FD-0EE8-B9A8-AF1F-B9555FED8CB1}"/>
          </ac:spMkLst>
        </pc:spChg>
        <pc:spChg chg="mod">
          <ac:chgData name="Antony John Nicol (School of Engineering and Computing)" userId="8aaafd19-c2aa-438c-8ef6-3a7bab97949a" providerId="ADAL" clId="{07BC4F93-2025-4241-BA83-8A4D5FE9DDD6}" dt="2026-02-01T22:50:36.528" v="1254" actId="790"/>
          <ac:spMkLst>
            <pc:docMk/>
            <pc:sldMk cId="282050375" sldId="874"/>
            <ac:spMk id="47" creationId="{9973EB09-D53A-65CF-D4D7-66966210298A}"/>
          </ac:spMkLst>
        </pc:spChg>
        <pc:spChg chg="mod">
          <ac:chgData name="Antony John Nicol (School of Engineering and Computing)" userId="8aaafd19-c2aa-438c-8ef6-3a7bab97949a" providerId="ADAL" clId="{07BC4F93-2025-4241-BA83-8A4D5FE9DDD6}" dt="2026-02-01T22:50:36.528" v="1254" actId="790"/>
          <ac:spMkLst>
            <pc:docMk/>
            <pc:sldMk cId="282050375" sldId="874"/>
            <ac:spMk id="49" creationId="{D44548D5-FD04-BED8-B894-A918296547B2}"/>
          </ac:spMkLst>
        </pc:spChg>
        <pc:spChg chg="mod">
          <ac:chgData name="Antony John Nicol (School of Engineering and Computing)" userId="8aaafd19-c2aa-438c-8ef6-3a7bab97949a" providerId="ADAL" clId="{07BC4F93-2025-4241-BA83-8A4D5FE9DDD6}" dt="2026-02-01T22:50:36.528" v="1254" actId="790"/>
          <ac:spMkLst>
            <pc:docMk/>
            <pc:sldMk cId="282050375" sldId="874"/>
            <ac:spMk id="51" creationId="{4A8BCFD2-C671-2F9B-DD19-E8E79CEE1E01}"/>
          </ac:spMkLst>
        </pc:spChg>
        <pc:spChg chg="mod">
          <ac:chgData name="Antony John Nicol (School of Engineering and Computing)" userId="8aaafd19-c2aa-438c-8ef6-3a7bab97949a" providerId="ADAL" clId="{07BC4F93-2025-4241-BA83-8A4D5FE9DDD6}" dt="2026-02-01T22:50:36.528" v="1254" actId="790"/>
          <ac:spMkLst>
            <pc:docMk/>
            <pc:sldMk cId="282050375" sldId="874"/>
            <ac:spMk id="100" creationId="{BD7029AB-83FD-CB60-533A-927411A8C866}"/>
          </ac:spMkLst>
        </pc:spChg>
      </pc:sldChg>
      <pc:sldChg chg="modSp mod">
        <pc:chgData name="Antony John Nicol (School of Engineering and Computing)" userId="8aaafd19-c2aa-438c-8ef6-3a7bab97949a" providerId="ADAL" clId="{07BC4F93-2025-4241-BA83-8A4D5FE9DDD6}" dt="2026-02-01T22:50:36.528" v="1254" actId="790"/>
        <pc:sldMkLst>
          <pc:docMk/>
          <pc:sldMk cId="4211065376" sldId="875"/>
        </pc:sldMkLst>
        <pc:spChg chg="mod">
          <ac:chgData name="Antony John Nicol (School of Engineering and Computing)" userId="8aaafd19-c2aa-438c-8ef6-3a7bab97949a" providerId="ADAL" clId="{07BC4F93-2025-4241-BA83-8A4D5FE9DDD6}" dt="2026-02-01T22:50:36.528" v="1254" actId="790"/>
          <ac:spMkLst>
            <pc:docMk/>
            <pc:sldMk cId="4211065376" sldId="875"/>
            <ac:spMk id="2" creationId="{8EF46159-3E4B-131E-33AB-B6B08B084B28}"/>
          </ac:spMkLst>
        </pc:spChg>
        <pc:spChg chg="mod">
          <ac:chgData name="Antony John Nicol (School of Engineering and Computing)" userId="8aaafd19-c2aa-438c-8ef6-3a7bab97949a" providerId="ADAL" clId="{07BC4F93-2025-4241-BA83-8A4D5FE9DDD6}" dt="2026-02-01T22:50:36.528" v="1254" actId="790"/>
          <ac:spMkLst>
            <pc:docMk/>
            <pc:sldMk cId="4211065376" sldId="875"/>
            <ac:spMk id="3" creationId="{9C40F9A2-1607-4D3A-EC22-798DB97E38E2}"/>
          </ac:spMkLst>
        </pc:spChg>
        <pc:spChg chg="mod">
          <ac:chgData name="Antony John Nicol (School of Engineering and Computing)" userId="8aaafd19-c2aa-438c-8ef6-3a7bab97949a" providerId="ADAL" clId="{07BC4F93-2025-4241-BA83-8A4D5FE9DDD6}" dt="2026-02-01T22:50:36.528" v="1254" actId="790"/>
          <ac:spMkLst>
            <pc:docMk/>
            <pc:sldMk cId="4211065376" sldId="875"/>
            <ac:spMk id="4" creationId="{C8D06A37-FBF2-C0A5-44A4-C074D13BD5B6}"/>
          </ac:spMkLst>
        </pc:spChg>
      </pc:sldChg>
      <pc:sldChg chg="modSp mod">
        <pc:chgData name="Antony John Nicol (School of Engineering and Computing)" userId="8aaafd19-c2aa-438c-8ef6-3a7bab97949a" providerId="ADAL" clId="{07BC4F93-2025-4241-BA83-8A4D5FE9DDD6}" dt="2026-02-01T22:50:36.528" v="1254" actId="790"/>
        <pc:sldMkLst>
          <pc:docMk/>
          <pc:sldMk cId="3955450517" sldId="876"/>
        </pc:sldMkLst>
        <pc:spChg chg="mod">
          <ac:chgData name="Antony John Nicol (School of Engineering and Computing)" userId="8aaafd19-c2aa-438c-8ef6-3a7bab97949a" providerId="ADAL" clId="{07BC4F93-2025-4241-BA83-8A4D5FE9DDD6}" dt="2026-02-01T22:50:36.528" v="1254" actId="790"/>
          <ac:spMkLst>
            <pc:docMk/>
            <pc:sldMk cId="3955450517" sldId="876"/>
            <ac:spMk id="2" creationId="{767878BC-8A8C-0F3D-AE16-D9FD7B1ACE0E}"/>
          </ac:spMkLst>
        </pc:spChg>
        <pc:spChg chg="mod">
          <ac:chgData name="Antony John Nicol (School of Engineering and Computing)" userId="8aaafd19-c2aa-438c-8ef6-3a7bab97949a" providerId="ADAL" clId="{07BC4F93-2025-4241-BA83-8A4D5FE9DDD6}" dt="2026-02-01T22:50:36.528" v="1254" actId="790"/>
          <ac:spMkLst>
            <pc:docMk/>
            <pc:sldMk cId="3955450517" sldId="876"/>
            <ac:spMk id="3" creationId="{59B823E1-7729-B972-60A2-0AB3D84ACEB4}"/>
          </ac:spMkLst>
        </pc:spChg>
        <pc:spChg chg="mod">
          <ac:chgData name="Antony John Nicol (School of Engineering and Computing)" userId="8aaafd19-c2aa-438c-8ef6-3a7bab97949a" providerId="ADAL" clId="{07BC4F93-2025-4241-BA83-8A4D5FE9DDD6}" dt="2026-02-01T22:50:36.528" v="1254" actId="790"/>
          <ac:spMkLst>
            <pc:docMk/>
            <pc:sldMk cId="3955450517" sldId="876"/>
            <ac:spMk id="4" creationId="{6C22ACE9-E8E2-D161-41D7-37B597775A46}"/>
          </ac:spMkLst>
        </pc:spChg>
      </pc:sldChg>
      <pc:sldChg chg="modSp mod">
        <pc:chgData name="Antony John Nicol (School of Engineering and Computing)" userId="8aaafd19-c2aa-438c-8ef6-3a7bab97949a" providerId="ADAL" clId="{07BC4F93-2025-4241-BA83-8A4D5FE9DDD6}" dt="2026-02-01T22:50:36.528" v="1254" actId="790"/>
        <pc:sldMkLst>
          <pc:docMk/>
          <pc:sldMk cId="3493824378" sldId="878"/>
        </pc:sldMkLst>
        <pc:spChg chg="mod">
          <ac:chgData name="Antony John Nicol (School of Engineering and Computing)" userId="8aaafd19-c2aa-438c-8ef6-3a7bab97949a" providerId="ADAL" clId="{07BC4F93-2025-4241-BA83-8A4D5FE9DDD6}" dt="2026-02-01T22:50:36.528" v="1254" actId="790"/>
          <ac:spMkLst>
            <pc:docMk/>
            <pc:sldMk cId="3493824378" sldId="878"/>
            <ac:spMk id="2" creationId="{68A98CEF-8B0E-143F-0928-15B5C48D0F80}"/>
          </ac:spMkLst>
        </pc:spChg>
        <pc:spChg chg="mod">
          <ac:chgData name="Antony John Nicol (School of Engineering and Computing)" userId="8aaafd19-c2aa-438c-8ef6-3a7bab97949a" providerId="ADAL" clId="{07BC4F93-2025-4241-BA83-8A4D5FE9DDD6}" dt="2026-02-01T22:50:36.528" v="1254" actId="790"/>
          <ac:spMkLst>
            <pc:docMk/>
            <pc:sldMk cId="3493824378" sldId="878"/>
            <ac:spMk id="3" creationId="{E3F4B8FE-B5D0-4C43-99E7-8C132D22182C}"/>
          </ac:spMkLst>
        </pc:spChg>
        <pc:spChg chg="mod">
          <ac:chgData name="Antony John Nicol (School of Engineering and Computing)" userId="8aaafd19-c2aa-438c-8ef6-3a7bab97949a" providerId="ADAL" clId="{07BC4F93-2025-4241-BA83-8A4D5FE9DDD6}" dt="2026-02-01T22:50:36.528" v="1254" actId="790"/>
          <ac:spMkLst>
            <pc:docMk/>
            <pc:sldMk cId="3493824378" sldId="878"/>
            <ac:spMk id="4" creationId="{7A4D94AE-F2D8-02CD-5E27-067E911BCA2D}"/>
          </ac:spMkLst>
        </pc:spChg>
      </pc:sldChg>
      <pc:sldChg chg="modSp mod">
        <pc:chgData name="Antony John Nicol (School of Engineering and Computing)" userId="8aaafd19-c2aa-438c-8ef6-3a7bab97949a" providerId="ADAL" clId="{07BC4F93-2025-4241-BA83-8A4D5FE9DDD6}" dt="2026-02-01T22:50:36.528" v="1254" actId="790"/>
        <pc:sldMkLst>
          <pc:docMk/>
          <pc:sldMk cId="3309654408" sldId="882"/>
        </pc:sldMkLst>
        <pc:spChg chg="mod">
          <ac:chgData name="Antony John Nicol (School of Engineering and Computing)" userId="8aaafd19-c2aa-438c-8ef6-3a7bab97949a" providerId="ADAL" clId="{07BC4F93-2025-4241-BA83-8A4D5FE9DDD6}" dt="2026-02-01T22:50:36.528" v="1254" actId="790"/>
          <ac:spMkLst>
            <pc:docMk/>
            <pc:sldMk cId="3309654408" sldId="882"/>
            <ac:spMk id="2" creationId="{9B0C5982-4799-4B67-932E-55075CEF397C}"/>
          </ac:spMkLst>
        </pc:spChg>
        <pc:spChg chg="mod">
          <ac:chgData name="Antony John Nicol (School of Engineering and Computing)" userId="8aaafd19-c2aa-438c-8ef6-3a7bab97949a" providerId="ADAL" clId="{07BC4F93-2025-4241-BA83-8A4D5FE9DDD6}" dt="2026-02-01T22:50:36.528" v="1254" actId="790"/>
          <ac:spMkLst>
            <pc:docMk/>
            <pc:sldMk cId="3309654408" sldId="882"/>
            <ac:spMk id="3" creationId="{34CDFE5B-3BCE-4464-81F9-7DDDC927BA66}"/>
          </ac:spMkLst>
        </pc:spChg>
        <pc:spChg chg="mod">
          <ac:chgData name="Antony John Nicol (School of Engineering and Computing)" userId="8aaafd19-c2aa-438c-8ef6-3a7bab97949a" providerId="ADAL" clId="{07BC4F93-2025-4241-BA83-8A4D5FE9DDD6}" dt="2026-02-01T22:50:36.528" v="1254" actId="790"/>
          <ac:spMkLst>
            <pc:docMk/>
            <pc:sldMk cId="3309654408" sldId="882"/>
            <ac:spMk id="4" creationId="{373D944F-901E-4631-A920-615C99847436}"/>
          </ac:spMkLst>
        </pc:spChg>
      </pc:sldChg>
      <pc:sldChg chg="modSp mod">
        <pc:chgData name="Antony John Nicol (School of Engineering and Computing)" userId="8aaafd19-c2aa-438c-8ef6-3a7bab97949a" providerId="ADAL" clId="{07BC4F93-2025-4241-BA83-8A4D5FE9DDD6}" dt="2026-02-01T22:50:36.528" v="1254" actId="790"/>
        <pc:sldMkLst>
          <pc:docMk/>
          <pc:sldMk cId="2637345131" sldId="884"/>
        </pc:sldMkLst>
        <pc:spChg chg="mod">
          <ac:chgData name="Antony John Nicol (School of Engineering and Computing)" userId="8aaafd19-c2aa-438c-8ef6-3a7bab97949a" providerId="ADAL" clId="{07BC4F93-2025-4241-BA83-8A4D5FE9DDD6}" dt="2026-02-01T22:50:36.528" v="1254" actId="790"/>
          <ac:spMkLst>
            <pc:docMk/>
            <pc:sldMk cId="2637345131" sldId="884"/>
            <ac:spMk id="2" creationId="{7A16A2CC-7945-0106-4A7D-A4390D782FAB}"/>
          </ac:spMkLst>
        </pc:spChg>
        <pc:spChg chg="mod">
          <ac:chgData name="Antony John Nicol (School of Engineering and Computing)" userId="8aaafd19-c2aa-438c-8ef6-3a7bab97949a" providerId="ADAL" clId="{07BC4F93-2025-4241-BA83-8A4D5FE9DDD6}" dt="2026-02-01T22:50:36.528" v="1254" actId="790"/>
          <ac:spMkLst>
            <pc:docMk/>
            <pc:sldMk cId="2637345131" sldId="884"/>
            <ac:spMk id="4" creationId="{1A3CFCA9-E09D-C3FF-E390-8FCBA20E1B3C}"/>
          </ac:spMkLst>
        </pc:spChg>
      </pc:sldChg>
      <pc:sldChg chg="modSp mod">
        <pc:chgData name="Antony John Nicol (School of Engineering and Computing)" userId="8aaafd19-c2aa-438c-8ef6-3a7bab97949a" providerId="ADAL" clId="{07BC4F93-2025-4241-BA83-8A4D5FE9DDD6}" dt="2026-02-01T22:50:36.528" v="1254" actId="790"/>
        <pc:sldMkLst>
          <pc:docMk/>
          <pc:sldMk cId="30821245" sldId="885"/>
        </pc:sldMkLst>
        <pc:spChg chg="mod">
          <ac:chgData name="Antony John Nicol (School of Engineering and Computing)" userId="8aaafd19-c2aa-438c-8ef6-3a7bab97949a" providerId="ADAL" clId="{07BC4F93-2025-4241-BA83-8A4D5FE9DDD6}" dt="2026-02-01T22:50:36.528" v="1254" actId="790"/>
          <ac:spMkLst>
            <pc:docMk/>
            <pc:sldMk cId="30821245" sldId="885"/>
            <ac:spMk id="2" creationId="{E8182EEC-5F43-AA06-3F2C-24383D444307}"/>
          </ac:spMkLst>
        </pc:spChg>
        <pc:spChg chg="mod">
          <ac:chgData name="Antony John Nicol (School of Engineering and Computing)" userId="8aaafd19-c2aa-438c-8ef6-3a7bab97949a" providerId="ADAL" clId="{07BC4F93-2025-4241-BA83-8A4D5FE9DDD6}" dt="2026-02-01T22:50:36.528" v="1254" actId="790"/>
          <ac:spMkLst>
            <pc:docMk/>
            <pc:sldMk cId="30821245" sldId="885"/>
            <ac:spMk id="3" creationId="{C2E1B44B-29B3-0D65-B2E8-679990AB4842}"/>
          </ac:spMkLst>
        </pc:spChg>
        <pc:spChg chg="mod">
          <ac:chgData name="Antony John Nicol (School of Engineering and Computing)" userId="8aaafd19-c2aa-438c-8ef6-3a7bab97949a" providerId="ADAL" clId="{07BC4F93-2025-4241-BA83-8A4D5FE9DDD6}" dt="2026-02-01T22:50:36.528" v="1254" actId="790"/>
          <ac:spMkLst>
            <pc:docMk/>
            <pc:sldMk cId="30821245" sldId="885"/>
            <ac:spMk id="4" creationId="{0613D3A4-AEE0-6929-0618-238C9D3DDB48}"/>
          </ac:spMkLst>
        </pc:spChg>
      </pc:sldChg>
      <pc:sldChg chg="modSp mod">
        <pc:chgData name="Antony John Nicol (School of Engineering and Computing)" userId="8aaafd19-c2aa-438c-8ef6-3a7bab97949a" providerId="ADAL" clId="{07BC4F93-2025-4241-BA83-8A4D5FE9DDD6}" dt="2026-02-01T22:50:36.528" v="1254" actId="790"/>
        <pc:sldMkLst>
          <pc:docMk/>
          <pc:sldMk cId="2538200303" sldId="886"/>
        </pc:sldMkLst>
        <pc:spChg chg="mod">
          <ac:chgData name="Antony John Nicol (School of Engineering and Computing)" userId="8aaafd19-c2aa-438c-8ef6-3a7bab97949a" providerId="ADAL" clId="{07BC4F93-2025-4241-BA83-8A4D5FE9DDD6}" dt="2026-02-01T22:50:36.528" v="1254" actId="790"/>
          <ac:spMkLst>
            <pc:docMk/>
            <pc:sldMk cId="2538200303" sldId="886"/>
            <ac:spMk id="2" creationId="{9C7E2022-2CAB-4CBB-4AC6-C74792300EE6}"/>
          </ac:spMkLst>
        </pc:spChg>
        <pc:spChg chg="mod">
          <ac:chgData name="Antony John Nicol (School of Engineering and Computing)" userId="8aaafd19-c2aa-438c-8ef6-3a7bab97949a" providerId="ADAL" clId="{07BC4F93-2025-4241-BA83-8A4D5FE9DDD6}" dt="2026-02-01T22:50:36.528" v="1254" actId="790"/>
          <ac:spMkLst>
            <pc:docMk/>
            <pc:sldMk cId="2538200303" sldId="886"/>
            <ac:spMk id="3" creationId="{5625566D-94A2-A0EB-AF35-908ABA7C0440}"/>
          </ac:spMkLst>
        </pc:spChg>
        <pc:spChg chg="mod">
          <ac:chgData name="Antony John Nicol (School of Engineering and Computing)" userId="8aaafd19-c2aa-438c-8ef6-3a7bab97949a" providerId="ADAL" clId="{07BC4F93-2025-4241-BA83-8A4D5FE9DDD6}" dt="2026-02-01T22:50:36.528" v="1254" actId="790"/>
          <ac:spMkLst>
            <pc:docMk/>
            <pc:sldMk cId="2538200303" sldId="886"/>
            <ac:spMk id="4" creationId="{88066818-EE1B-1F4D-5FA0-2BD2657AE13B}"/>
          </ac:spMkLst>
        </pc:spChg>
      </pc:sldChg>
      <pc:sldChg chg="modSp mod">
        <pc:chgData name="Antony John Nicol (School of Engineering and Computing)" userId="8aaafd19-c2aa-438c-8ef6-3a7bab97949a" providerId="ADAL" clId="{07BC4F93-2025-4241-BA83-8A4D5FE9DDD6}" dt="2026-02-01T22:50:36.528" v="1254" actId="790"/>
        <pc:sldMkLst>
          <pc:docMk/>
          <pc:sldMk cId="2988448882" sldId="888"/>
        </pc:sldMkLst>
        <pc:spChg chg="mod">
          <ac:chgData name="Antony John Nicol (School of Engineering and Computing)" userId="8aaafd19-c2aa-438c-8ef6-3a7bab97949a" providerId="ADAL" clId="{07BC4F93-2025-4241-BA83-8A4D5FE9DDD6}" dt="2026-02-01T22:50:36.528" v="1254" actId="790"/>
          <ac:spMkLst>
            <pc:docMk/>
            <pc:sldMk cId="2988448882" sldId="888"/>
            <ac:spMk id="2" creationId="{D529CAF9-7E3D-23E5-BF6F-8CE8405FE405}"/>
          </ac:spMkLst>
        </pc:spChg>
        <pc:spChg chg="mod">
          <ac:chgData name="Antony John Nicol (School of Engineering and Computing)" userId="8aaafd19-c2aa-438c-8ef6-3a7bab97949a" providerId="ADAL" clId="{07BC4F93-2025-4241-BA83-8A4D5FE9DDD6}" dt="2026-02-01T22:50:36.528" v="1254" actId="790"/>
          <ac:spMkLst>
            <pc:docMk/>
            <pc:sldMk cId="2988448882" sldId="888"/>
            <ac:spMk id="3" creationId="{48D8D5B9-30DB-3FD0-0BF4-4986CBDE8D90}"/>
          </ac:spMkLst>
        </pc:spChg>
        <pc:spChg chg="mod">
          <ac:chgData name="Antony John Nicol (School of Engineering and Computing)" userId="8aaafd19-c2aa-438c-8ef6-3a7bab97949a" providerId="ADAL" clId="{07BC4F93-2025-4241-BA83-8A4D5FE9DDD6}" dt="2026-02-01T22:50:36.528" v="1254" actId="790"/>
          <ac:spMkLst>
            <pc:docMk/>
            <pc:sldMk cId="2988448882" sldId="888"/>
            <ac:spMk id="4" creationId="{9656EEB6-FF7E-32C4-28B8-BFBBCE546B83}"/>
          </ac:spMkLst>
        </pc:spChg>
      </pc:sldChg>
      <pc:sldChg chg="modSp mod">
        <pc:chgData name="Antony John Nicol (School of Engineering and Computing)" userId="8aaafd19-c2aa-438c-8ef6-3a7bab97949a" providerId="ADAL" clId="{07BC4F93-2025-4241-BA83-8A4D5FE9DDD6}" dt="2026-02-01T22:50:36.528" v="1254" actId="790"/>
        <pc:sldMkLst>
          <pc:docMk/>
          <pc:sldMk cId="3972239189" sldId="891"/>
        </pc:sldMkLst>
        <pc:spChg chg="mod">
          <ac:chgData name="Antony John Nicol (School of Engineering and Computing)" userId="8aaafd19-c2aa-438c-8ef6-3a7bab97949a" providerId="ADAL" clId="{07BC4F93-2025-4241-BA83-8A4D5FE9DDD6}" dt="2026-02-01T22:50:36.528" v="1254" actId="790"/>
          <ac:spMkLst>
            <pc:docMk/>
            <pc:sldMk cId="3972239189" sldId="891"/>
            <ac:spMk id="2" creationId="{5BA11E53-3E88-73E8-A9E3-A0CE3D434629}"/>
          </ac:spMkLst>
        </pc:spChg>
        <pc:spChg chg="mod">
          <ac:chgData name="Antony John Nicol (School of Engineering and Computing)" userId="8aaafd19-c2aa-438c-8ef6-3a7bab97949a" providerId="ADAL" clId="{07BC4F93-2025-4241-BA83-8A4D5FE9DDD6}" dt="2026-02-01T22:50:36.528" v="1254" actId="790"/>
          <ac:spMkLst>
            <pc:docMk/>
            <pc:sldMk cId="3972239189" sldId="891"/>
            <ac:spMk id="3" creationId="{58046E40-1170-5B14-A63F-7B76674483CE}"/>
          </ac:spMkLst>
        </pc:spChg>
        <pc:spChg chg="mod">
          <ac:chgData name="Antony John Nicol (School of Engineering and Computing)" userId="8aaafd19-c2aa-438c-8ef6-3a7bab97949a" providerId="ADAL" clId="{07BC4F93-2025-4241-BA83-8A4D5FE9DDD6}" dt="2026-02-01T22:50:36.528" v="1254" actId="790"/>
          <ac:spMkLst>
            <pc:docMk/>
            <pc:sldMk cId="3972239189" sldId="891"/>
            <ac:spMk id="4" creationId="{8536FB01-E154-453F-B03C-11853B74F56E}"/>
          </ac:spMkLst>
        </pc:spChg>
        <pc:spChg chg="mod">
          <ac:chgData name="Antony John Nicol (School of Engineering and Computing)" userId="8aaafd19-c2aa-438c-8ef6-3a7bab97949a" providerId="ADAL" clId="{07BC4F93-2025-4241-BA83-8A4D5FE9DDD6}" dt="2026-02-01T22:50:36.528" v="1254" actId="790"/>
          <ac:spMkLst>
            <pc:docMk/>
            <pc:sldMk cId="3972239189" sldId="891"/>
            <ac:spMk id="9" creationId="{521691AC-BEF9-EECC-D525-8EDAA7E040E0}"/>
          </ac:spMkLst>
        </pc:spChg>
      </pc:sldChg>
      <pc:sldChg chg="modSp mod">
        <pc:chgData name="Antony John Nicol (School of Engineering and Computing)" userId="8aaafd19-c2aa-438c-8ef6-3a7bab97949a" providerId="ADAL" clId="{07BC4F93-2025-4241-BA83-8A4D5FE9DDD6}" dt="2026-02-01T22:50:36.528" v="1254" actId="790"/>
        <pc:sldMkLst>
          <pc:docMk/>
          <pc:sldMk cId="258651986" sldId="893"/>
        </pc:sldMkLst>
        <pc:spChg chg="mod">
          <ac:chgData name="Antony John Nicol (School of Engineering and Computing)" userId="8aaafd19-c2aa-438c-8ef6-3a7bab97949a" providerId="ADAL" clId="{07BC4F93-2025-4241-BA83-8A4D5FE9DDD6}" dt="2026-02-01T22:50:36.528" v="1254" actId="790"/>
          <ac:spMkLst>
            <pc:docMk/>
            <pc:sldMk cId="258651986" sldId="893"/>
            <ac:spMk id="2" creationId="{C47C3169-6A21-9EEB-F7D6-42F914CF0D1A}"/>
          </ac:spMkLst>
        </pc:spChg>
        <pc:spChg chg="mod">
          <ac:chgData name="Antony John Nicol (School of Engineering and Computing)" userId="8aaafd19-c2aa-438c-8ef6-3a7bab97949a" providerId="ADAL" clId="{07BC4F93-2025-4241-BA83-8A4D5FE9DDD6}" dt="2026-02-01T22:50:36.528" v="1254" actId="790"/>
          <ac:spMkLst>
            <pc:docMk/>
            <pc:sldMk cId="258651986" sldId="893"/>
            <ac:spMk id="3" creationId="{58500BFE-8C97-1B8F-53DF-66F0CCC11D2A}"/>
          </ac:spMkLst>
        </pc:spChg>
        <pc:spChg chg="mod">
          <ac:chgData name="Antony John Nicol (School of Engineering and Computing)" userId="8aaafd19-c2aa-438c-8ef6-3a7bab97949a" providerId="ADAL" clId="{07BC4F93-2025-4241-BA83-8A4D5FE9DDD6}" dt="2026-02-01T22:50:36.528" v="1254" actId="790"/>
          <ac:spMkLst>
            <pc:docMk/>
            <pc:sldMk cId="258651986" sldId="893"/>
            <ac:spMk id="4" creationId="{56D72B76-E1A8-51EA-8B91-075269E1DE41}"/>
          </ac:spMkLst>
        </pc:spChg>
      </pc:sldChg>
      <pc:sldChg chg="modSp mod">
        <pc:chgData name="Antony John Nicol (School of Engineering and Computing)" userId="8aaafd19-c2aa-438c-8ef6-3a7bab97949a" providerId="ADAL" clId="{07BC4F93-2025-4241-BA83-8A4D5FE9DDD6}" dt="2026-02-01T22:50:36.528" v="1254" actId="790"/>
        <pc:sldMkLst>
          <pc:docMk/>
          <pc:sldMk cId="2447132294" sldId="894"/>
        </pc:sldMkLst>
        <pc:spChg chg="mod">
          <ac:chgData name="Antony John Nicol (School of Engineering and Computing)" userId="8aaafd19-c2aa-438c-8ef6-3a7bab97949a" providerId="ADAL" clId="{07BC4F93-2025-4241-BA83-8A4D5FE9DDD6}" dt="2026-02-01T22:50:36.528" v="1254" actId="790"/>
          <ac:spMkLst>
            <pc:docMk/>
            <pc:sldMk cId="2447132294" sldId="894"/>
            <ac:spMk id="2" creationId="{DC05BA22-53CE-2252-A1AA-DA0E517457AD}"/>
          </ac:spMkLst>
        </pc:spChg>
        <pc:spChg chg="mod">
          <ac:chgData name="Antony John Nicol (School of Engineering and Computing)" userId="8aaafd19-c2aa-438c-8ef6-3a7bab97949a" providerId="ADAL" clId="{07BC4F93-2025-4241-BA83-8A4D5FE9DDD6}" dt="2026-02-01T22:50:36.528" v="1254" actId="790"/>
          <ac:spMkLst>
            <pc:docMk/>
            <pc:sldMk cId="2447132294" sldId="894"/>
            <ac:spMk id="3" creationId="{6B8F70B4-ABF0-50F4-D1C5-01F5939436C4}"/>
          </ac:spMkLst>
        </pc:spChg>
        <pc:spChg chg="mod">
          <ac:chgData name="Antony John Nicol (School of Engineering and Computing)" userId="8aaafd19-c2aa-438c-8ef6-3a7bab97949a" providerId="ADAL" clId="{07BC4F93-2025-4241-BA83-8A4D5FE9DDD6}" dt="2026-02-01T22:50:36.528" v="1254" actId="790"/>
          <ac:spMkLst>
            <pc:docMk/>
            <pc:sldMk cId="2447132294" sldId="894"/>
            <ac:spMk id="4" creationId="{AECB5384-85DA-C315-4495-7A4E2E0E3D68}"/>
          </ac:spMkLst>
        </pc:spChg>
      </pc:sldChg>
      <pc:sldChg chg="modSp mod">
        <pc:chgData name="Antony John Nicol (School of Engineering and Computing)" userId="8aaafd19-c2aa-438c-8ef6-3a7bab97949a" providerId="ADAL" clId="{07BC4F93-2025-4241-BA83-8A4D5FE9DDD6}" dt="2026-02-01T22:50:36.528" v="1254" actId="790"/>
        <pc:sldMkLst>
          <pc:docMk/>
          <pc:sldMk cId="1345844188" sldId="899"/>
        </pc:sldMkLst>
        <pc:spChg chg="mod">
          <ac:chgData name="Antony John Nicol (School of Engineering and Computing)" userId="8aaafd19-c2aa-438c-8ef6-3a7bab97949a" providerId="ADAL" clId="{07BC4F93-2025-4241-BA83-8A4D5FE9DDD6}" dt="2026-02-01T22:50:36.528" v="1254" actId="790"/>
          <ac:spMkLst>
            <pc:docMk/>
            <pc:sldMk cId="1345844188" sldId="899"/>
            <ac:spMk id="4" creationId="{7D092F8E-482C-529C-CB38-F72612A25A08}"/>
          </ac:spMkLst>
        </pc:spChg>
        <pc:spChg chg="mod">
          <ac:chgData name="Antony John Nicol (School of Engineering and Computing)" userId="8aaafd19-c2aa-438c-8ef6-3a7bab97949a" providerId="ADAL" clId="{07BC4F93-2025-4241-BA83-8A4D5FE9DDD6}" dt="2026-02-01T22:50:36.528" v="1254" actId="790"/>
          <ac:spMkLst>
            <pc:docMk/>
            <pc:sldMk cId="1345844188" sldId="899"/>
            <ac:spMk id="13" creationId="{1DE8745A-C4BA-ADC4-3B29-3BBFD81B0300}"/>
          </ac:spMkLst>
        </pc:spChg>
        <pc:spChg chg="mod">
          <ac:chgData name="Antony John Nicol (School of Engineering and Computing)" userId="8aaafd19-c2aa-438c-8ef6-3a7bab97949a" providerId="ADAL" clId="{07BC4F93-2025-4241-BA83-8A4D5FE9DDD6}" dt="2026-02-01T22:50:36.528" v="1254" actId="790"/>
          <ac:spMkLst>
            <pc:docMk/>
            <pc:sldMk cId="1345844188" sldId="899"/>
            <ac:spMk id="26" creationId="{C07C3B7D-F92A-3339-9F4C-383F3FF60DD3}"/>
          </ac:spMkLst>
        </pc:spChg>
        <pc:spChg chg="mod">
          <ac:chgData name="Antony John Nicol (School of Engineering and Computing)" userId="8aaafd19-c2aa-438c-8ef6-3a7bab97949a" providerId="ADAL" clId="{07BC4F93-2025-4241-BA83-8A4D5FE9DDD6}" dt="2026-02-01T22:50:36.528" v="1254" actId="790"/>
          <ac:spMkLst>
            <pc:docMk/>
            <pc:sldMk cId="1345844188" sldId="899"/>
            <ac:spMk id="43" creationId="{9CD804DD-379C-8FE7-2840-F21BE7236FA8}"/>
          </ac:spMkLst>
        </pc:spChg>
        <pc:spChg chg="mod">
          <ac:chgData name="Antony John Nicol (School of Engineering and Computing)" userId="8aaafd19-c2aa-438c-8ef6-3a7bab97949a" providerId="ADAL" clId="{07BC4F93-2025-4241-BA83-8A4D5FE9DDD6}" dt="2026-02-01T22:50:36.528" v="1254" actId="790"/>
          <ac:spMkLst>
            <pc:docMk/>
            <pc:sldMk cId="1345844188" sldId="899"/>
            <ac:spMk id="62" creationId="{A03CC965-D2B6-733D-59FB-89AA5FAD3FC6}"/>
          </ac:spMkLst>
        </pc:spChg>
        <pc:spChg chg="mod">
          <ac:chgData name="Antony John Nicol (School of Engineering and Computing)" userId="8aaafd19-c2aa-438c-8ef6-3a7bab97949a" providerId="ADAL" clId="{07BC4F93-2025-4241-BA83-8A4D5FE9DDD6}" dt="2026-02-01T22:50:36.528" v="1254" actId="790"/>
          <ac:spMkLst>
            <pc:docMk/>
            <pc:sldMk cId="1345844188" sldId="899"/>
            <ac:spMk id="64" creationId="{A910682A-11CD-567E-2597-87936CB86A14}"/>
          </ac:spMkLst>
        </pc:spChg>
        <pc:spChg chg="mod">
          <ac:chgData name="Antony John Nicol (School of Engineering and Computing)" userId="8aaafd19-c2aa-438c-8ef6-3a7bab97949a" providerId="ADAL" clId="{07BC4F93-2025-4241-BA83-8A4D5FE9DDD6}" dt="2026-02-01T22:50:36.528" v="1254" actId="790"/>
          <ac:spMkLst>
            <pc:docMk/>
            <pc:sldMk cId="1345844188" sldId="899"/>
            <ac:spMk id="67" creationId="{CE9D03F6-6B91-2726-0554-31CCA0CA6E38}"/>
          </ac:spMkLst>
        </pc:spChg>
        <pc:spChg chg="mod">
          <ac:chgData name="Antony John Nicol (School of Engineering and Computing)" userId="8aaafd19-c2aa-438c-8ef6-3a7bab97949a" providerId="ADAL" clId="{07BC4F93-2025-4241-BA83-8A4D5FE9DDD6}" dt="2026-02-01T22:50:36.528" v="1254" actId="790"/>
          <ac:spMkLst>
            <pc:docMk/>
            <pc:sldMk cId="1345844188" sldId="899"/>
            <ac:spMk id="71" creationId="{C646426C-5CF9-5725-286B-4B6AA71ECDEC}"/>
          </ac:spMkLst>
        </pc:spChg>
        <pc:spChg chg="mod">
          <ac:chgData name="Antony John Nicol (School of Engineering and Computing)" userId="8aaafd19-c2aa-438c-8ef6-3a7bab97949a" providerId="ADAL" clId="{07BC4F93-2025-4241-BA83-8A4D5FE9DDD6}" dt="2026-02-01T22:50:36.528" v="1254" actId="790"/>
          <ac:spMkLst>
            <pc:docMk/>
            <pc:sldMk cId="1345844188" sldId="899"/>
            <ac:spMk id="95" creationId="{FFA7574C-8FED-3909-3279-277D0BC80F4C}"/>
          </ac:spMkLst>
        </pc:spChg>
        <pc:spChg chg="mod">
          <ac:chgData name="Antony John Nicol (School of Engineering and Computing)" userId="8aaafd19-c2aa-438c-8ef6-3a7bab97949a" providerId="ADAL" clId="{07BC4F93-2025-4241-BA83-8A4D5FE9DDD6}" dt="2026-02-01T22:50:36.528" v="1254" actId="790"/>
          <ac:spMkLst>
            <pc:docMk/>
            <pc:sldMk cId="1345844188" sldId="899"/>
            <ac:spMk id="96" creationId="{384C41F7-BF05-A5C5-15F0-97EE2E79CAAC}"/>
          </ac:spMkLst>
        </pc:spChg>
      </pc:sldChg>
      <pc:sldChg chg="modSp mod">
        <pc:chgData name="Antony John Nicol (School of Engineering and Computing)" userId="8aaafd19-c2aa-438c-8ef6-3a7bab97949a" providerId="ADAL" clId="{07BC4F93-2025-4241-BA83-8A4D5FE9DDD6}" dt="2026-02-01T22:50:36.528" v="1254" actId="790"/>
        <pc:sldMkLst>
          <pc:docMk/>
          <pc:sldMk cId="599074094" sldId="903"/>
        </pc:sldMkLst>
        <pc:spChg chg="mod">
          <ac:chgData name="Antony John Nicol (School of Engineering and Computing)" userId="8aaafd19-c2aa-438c-8ef6-3a7bab97949a" providerId="ADAL" clId="{07BC4F93-2025-4241-BA83-8A4D5FE9DDD6}" dt="2026-02-01T22:50:36.528" v="1254" actId="790"/>
          <ac:spMkLst>
            <pc:docMk/>
            <pc:sldMk cId="599074094" sldId="903"/>
            <ac:spMk id="2" creationId="{1464CD0C-AE5F-FD15-464B-BC10B689C1FD}"/>
          </ac:spMkLst>
        </pc:spChg>
        <pc:spChg chg="mod">
          <ac:chgData name="Antony John Nicol (School of Engineering and Computing)" userId="8aaafd19-c2aa-438c-8ef6-3a7bab97949a" providerId="ADAL" clId="{07BC4F93-2025-4241-BA83-8A4D5FE9DDD6}" dt="2026-02-01T22:50:36.528" v="1254" actId="790"/>
          <ac:spMkLst>
            <pc:docMk/>
            <pc:sldMk cId="599074094" sldId="903"/>
            <ac:spMk id="3" creationId="{D08DE84F-617D-22A5-FBB7-D2523CA1641E}"/>
          </ac:spMkLst>
        </pc:spChg>
        <pc:spChg chg="mod">
          <ac:chgData name="Antony John Nicol (School of Engineering and Computing)" userId="8aaafd19-c2aa-438c-8ef6-3a7bab97949a" providerId="ADAL" clId="{07BC4F93-2025-4241-BA83-8A4D5FE9DDD6}" dt="2026-02-01T22:50:36.528" v="1254" actId="790"/>
          <ac:spMkLst>
            <pc:docMk/>
            <pc:sldMk cId="599074094" sldId="903"/>
            <ac:spMk id="4" creationId="{FA244B0E-CC8D-FB4C-9D50-36A8FAF30790}"/>
          </ac:spMkLst>
        </pc:spChg>
      </pc:sldChg>
      <pc:sldChg chg="modSp mod">
        <pc:chgData name="Antony John Nicol (School of Engineering and Computing)" userId="8aaafd19-c2aa-438c-8ef6-3a7bab97949a" providerId="ADAL" clId="{07BC4F93-2025-4241-BA83-8A4D5FE9DDD6}" dt="2026-02-01T22:50:36.528" v="1254" actId="790"/>
        <pc:sldMkLst>
          <pc:docMk/>
          <pc:sldMk cId="467533811" sldId="904"/>
        </pc:sldMkLst>
        <pc:spChg chg="mod">
          <ac:chgData name="Antony John Nicol (School of Engineering and Computing)" userId="8aaafd19-c2aa-438c-8ef6-3a7bab97949a" providerId="ADAL" clId="{07BC4F93-2025-4241-BA83-8A4D5FE9DDD6}" dt="2026-02-01T22:50:36.528" v="1254" actId="790"/>
          <ac:spMkLst>
            <pc:docMk/>
            <pc:sldMk cId="467533811" sldId="904"/>
            <ac:spMk id="3" creationId="{2294B877-BA75-64C8-ECD3-8F07EBFF0C1E}"/>
          </ac:spMkLst>
        </pc:spChg>
        <pc:spChg chg="mod">
          <ac:chgData name="Antony John Nicol (School of Engineering and Computing)" userId="8aaafd19-c2aa-438c-8ef6-3a7bab97949a" providerId="ADAL" clId="{07BC4F93-2025-4241-BA83-8A4D5FE9DDD6}" dt="2026-02-01T22:50:36.528" v="1254" actId="790"/>
          <ac:spMkLst>
            <pc:docMk/>
            <pc:sldMk cId="467533811" sldId="904"/>
            <ac:spMk id="4" creationId="{3A6FAB06-BBF8-AF28-6CFA-0F993603036D}"/>
          </ac:spMkLst>
        </pc:spChg>
        <pc:spChg chg="mod">
          <ac:chgData name="Antony John Nicol (School of Engineering and Computing)" userId="8aaafd19-c2aa-438c-8ef6-3a7bab97949a" providerId="ADAL" clId="{07BC4F93-2025-4241-BA83-8A4D5FE9DDD6}" dt="2026-02-01T22:50:36.528" v="1254" actId="790"/>
          <ac:spMkLst>
            <pc:docMk/>
            <pc:sldMk cId="467533811" sldId="904"/>
            <ac:spMk id="11" creationId="{966B9C30-DB94-5263-1E42-1519CAA3E39F}"/>
          </ac:spMkLst>
        </pc:spChg>
      </pc:sldChg>
      <pc:sldChg chg="modSp mod">
        <pc:chgData name="Antony John Nicol (School of Engineering and Computing)" userId="8aaafd19-c2aa-438c-8ef6-3a7bab97949a" providerId="ADAL" clId="{07BC4F93-2025-4241-BA83-8A4D5FE9DDD6}" dt="2026-02-01T22:50:36.528" v="1254" actId="790"/>
        <pc:sldMkLst>
          <pc:docMk/>
          <pc:sldMk cId="2061598738" sldId="907"/>
        </pc:sldMkLst>
        <pc:spChg chg="mod">
          <ac:chgData name="Antony John Nicol (School of Engineering and Computing)" userId="8aaafd19-c2aa-438c-8ef6-3a7bab97949a" providerId="ADAL" clId="{07BC4F93-2025-4241-BA83-8A4D5FE9DDD6}" dt="2026-02-01T22:50:36.528" v="1254" actId="790"/>
          <ac:spMkLst>
            <pc:docMk/>
            <pc:sldMk cId="2061598738" sldId="907"/>
            <ac:spMk id="2" creationId="{55AF38FE-F759-538F-0B8C-8C6927DA58D6}"/>
          </ac:spMkLst>
        </pc:spChg>
        <pc:spChg chg="mod">
          <ac:chgData name="Antony John Nicol (School of Engineering and Computing)" userId="8aaafd19-c2aa-438c-8ef6-3a7bab97949a" providerId="ADAL" clId="{07BC4F93-2025-4241-BA83-8A4D5FE9DDD6}" dt="2026-02-01T22:50:36.528" v="1254" actId="790"/>
          <ac:spMkLst>
            <pc:docMk/>
            <pc:sldMk cId="2061598738" sldId="907"/>
            <ac:spMk id="3" creationId="{2ECFA6D7-9C2F-1F00-41E1-C2B604DA612D}"/>
          </ac:spMkLst>
        </pc:spChg>
        <pc:spChg chg="mod">
          <ac:chgData name="Antony John Nicol (School of Engineering and Computing)" userId="8aaafd19-c2aa-438c-8ef6-3a7bab97949a" providerId="ADAL" clId="{07BC4F93-2025-4241-BA83-8A4D5FE9DDD6}" dt="2026-02-01T22:50:36.528" v="1254" actId="790"/>
          <ac:spMkLst>
            <pc:docMk/>
            <pc:sldMk cId="2061598738" sldId="907"/>
            <ac:spMk id="4" creationId="{C39455BD-7F09-BC2F-910E-317A4A01083F}"/>
          </ac:spMkLst>
        </pc:spChg>
      </pc:sldChg>
      <pc:sldChg chg="modSp mod">
        <pc:chgData name="Antony John Nicol (School of Engineering and Computing)" userId="8aaafd19-c2aa-438c-8ef6-3a7bab97949a" providerId="ADAL" clId="{07BC4F93-2025-4241-BA83-8A4D5FE9DDD6}" dt="2026-02-01T22:50:36.528" v="1254" actId="790"/>
        <pc:sldMkLst>
          <pc:docMk/>
          <pc:sldMk cId="481817136" sldId="908"/>
        </pc:sldMkLst>
        <pc:spChg chg="mod">
          <ac:chgData name="Antony John Nicol (School of Engineering and Computing)" userId="8aaafd19-c2aa-438c-8ef6-3a7bab97949a" providerId="ADAL" clId="{07BC4F93-2025-4241-BA83-8A4D5FE9DDD6}" dt="2026-02-01T22:50:36.528" v="1254" actId="790"/>
          <ac:spMkLst>
            <pc:docMk/>
            <pc:sldMk cId="481817136" sldId="908"/>
            <ac:spMk id="3" creationId="{A2E36083-D32D-2A7B-B3A7-07B43C5D082E}"/>
          </ac:spMkLst>
        </pc:spChg>
        <pc:spChg chg="mod">
          <ac:chgData name="Antony John Nicol (School of Engineering and Computing)" userId="8aaafd19-c2aa-438c-8ef6-3a7bab97949a" providerId="ADAL" clId="{07BC4F93-2025-4241-BA83-8A4D5FE9DDD6}" dt="2026-02-01T22:50:36.528" v="1254" actId="790"/>
          <ac:spMkLst>
            <pc:docMk/>
            <pc:sldMk cId="481817136" sldId="908"/>
            <ac:spMk id="4" creationId="{F553F021-BC49-95FD-5632-651C73B918AC}"/>
          </ac:spMkLst>
        </pc:spChg>
      </pc:sldChg>
      <pc:sldChg chg="modSp mod">
        <pc:chgData name="Antony John Nicol (School of Engineering and Computing)" userId="8aaafd19-c2aa-438c-8ef6-3a7bab97949a" providerId="ADAL" clId="{07BC4F93-2025-4241-BA83-8A4D5FE9DDD6}" dt="2026-02-01T22:50:36.528" v="1254" actId="790"/>
        <pc:sldMkLst>
          <pc:docMk/>
          <pc:sldMk cId="2714878080" sldId="911"/>
        </pc:sldMkLst>
        <pc:spChg chg="mod">
          <ac:chgData name="Antony John Nicol (School of Engineering and Computing)" userId="8aaafd19-c2aa-438c-8ef6-3a7bab97949a" providerId="ADAL" clId="{07BC4F93-2025-4241-BA83-8A4D5FE9DDD6}" dt="2026-02-01T22:50:36.528" v="1254" actId="790"/>
          <ac:spMkLst>
            <pc:docMk/>
            <pc:sldMk cId="2714878080" sldId="911"/>
            <ac:spMk id="2" creationId="{D760CDCE-F787-99C0-1571-58791D13896A}"/>
          </ac:spMkLst>
        </pc:spChg>
        <pc:spChg chg="mod">
          <ac:chgData name="Antony John Nicol (School of Engineering and Computing)" userId="8aaafd19-c2aa-438c-8ef6-3a7bab97949a" providerId="ADAL" clId="{07BC4F93-2025-4241-BA83-8A4D5FE9DDD6}" dt="2026-02-01T22:50:36.528" v="1254" actId="790"/>
          <ac:spMkLst>
            <pc:docMk/>
            <pc:sldMk cId="2714878080" sldId="911"/>
            <ac:spMk id="3" creationId="{BC533DFD-635C-36A2-A995-D5411993DC33}"/>
          </ac:spMkLst>
        </pc:spChg>
        <pc:spChg chg="mod">
          <ac:chgData name="Antony John Nicol (School of Engineering and Computing)" userId="8aaafd19-c2aa-438c-8ef6-3a7bab97949a" providerId="ADAL" clId="{07BC4F93-2025-4241-BA83-8A4D5FE9DDD6}" dt="2026-02-01T22:50:36.528" v="1254" actId="790"/>
          <ac:spMkLst>
            <pc:docMk/>
            <pc:sldMk cId="2714878080" sldId="911"/>
            <ac:spMk id="4" creationId="{F9BC57E9-0042-9C95-A610-8392EC732399}"/>
          </ac:spMkLst>
        </pc:spChg>
      </pc:sldChg>
      <pc:sldChg chg="modSp mod">
        <pc:chgData name="Antony John Nicol (School of Engineering and Computing)" userId="8aaafd19-c2aa-438c-8ef6-3a7bab97949a" providerId="ADAL" clId="{07BC4F93-2025-4241-BA83-8A4D5FE9DDD6}" dt="2026-02-01T22:50:36.528" v="1254" actId="790"/>
        <pc:sldMkLst>
          <pc:docMk/>
          <pc:sldMk cId="1149769526" sldId="912"/>
        </pc:sldMkLst>
        <pc:spChg chg="mod">
          <ac:chgData name="Antony John Nicol (School of Engineering and Computing)" userId="8aaafd19-c2aa-438c-8ef6-3a7bab97949a" providerId="ADAL" clId="{07BC4F93-2025-4241-BA83-8A4D5FE9DDD6}" dt="2026-02-01T22:50:36.528" v="1254" actId="790"/>
          <ac:spMkLst>
            <pc:docMk/>
            <pc:sldMk cId="1149769526" sldId="912"/>
            <ac:spMk id="3" creationId="{FB59D79A-2102-77F7-1848-9AF018C626F2}"/>
          </ac:spMkLst>
        </pc:spChg>
        <pc:spChg chg="mod">
          <ac:chgData name="Antony John Nicol (School of Engineering and Computing)" userId="8aaafd19-c2aa-438c-8ef6-3a7bab97949a" providerId="ADAL" clId="{07BC4F93-2025-4241-BA83-8A4D5FE9DDD6}" dt="2026-02-01T22:50:36.528" v="1254" actId="790"/>
          <ac:spMkLst>
            <pc:docMk/>
            <pc:sldMk cId="1149769526" sldId="912"/>
            <ac:spMk id="4" creationId="{490859FF-8CFA-74BA-1786-F50FDB14111B}"/>
          </ac:spMkLst>
        </pc:spChg>
      </pc:sldChg>
      <pc:sldChg chg="modSp mod">
        <pc:chgData name="Antony John Nicol (School of Engineering and Computing)" userId="8aaafd19-c2aa-438c-8ef6-3a7bab97949a" providerId="ADAL" clId="{07BC4F93-2025-4241-BA83-8A4D5FE9DDD6}" dt="2026-02-01T22:50:36.528" v="1254" actId="790"/>
        <pc:sldMkLst>
          <pc:docMk/>
          <pc:sldMk cId="537778421" sldId="921"/>
        </pc:sldMkLst>
        <pc:spChg chg="mod">
          <ac:chgData name="Antony John Nicol (School of Engineering and Computing)" userId="8aaafd19-c2aa-438c-8ef6-3a7bab97949a" providerId="ADAL" clId="{07BC4F93-2025-4241-BA83-8A4D5FE9DDD6}" dt="2026-02-01T22:50:36.528" v="1254" actId="790"/>
          <ac:spMkLst>
            <pc:docMk/>
            <pc:sldMk cId="537778421" sldId="921"/>
            <ac:spMk id="2" creationId="{D97E2BAA-ACB7-E6E4-7B63-116A994BC6FB}"/>
          </ac:spMkLst>
        </pc:spChg>
        <pc:spChg chg="mod">
          <ac:chgData name="Antony John Nicol (School of Engineering and Computing)" userId="8aaafd19-c2aa-438c-8ef6-3a7bab97949a" providerId="ADAL" clId="{07BC4F93-2025-4241-BA83-8A4D5FE9DDD6}" dt="2026-02-01T22:50:36.528" v="1254" actId="790"/>
          <ac:spMkLst>
            <pc:docMk/>
            <pc:sldMk cId="537778421" sldId="921"/>
            <ac:spMk id="3" creationId="{23D647E6-E8B9-47ED-2E72-AABE2D28FC67}"/>
          </ac:spMkLst>
        </pc:spChg>
        <pc:spChg chg="mod">
          <ac:chgData name="Antony John Nicol (School of Engineering and Computing)" userId="8aaafd19-c2aa-438c-8ef6-3a7bab97949a" providerId="ADAL" clId="{07BC4F93-2025-4241-BA83-8A4D5FE9DDD6}" dt="2026-02-01T22:50:36.528" v="1254" actId="790"/>
          <ac:spMkLst>
            <pc:docMk/>
            <pc:sldMk cId="537778421" sldId="921"/>
            <ac:spMk id="4" creationId="{BD6EF0E4-87EA-D5D5-69A0-003A14A1D073}"/>
          </ac:spMkLst>
        </pc:spChg>
      </pc:sldChg>
      <pc:sldChg chg="modSp mod">
        <pc:chgData name="Antony John Nicol (School of Engineering and Computing)" userId="8aaafd19-c2aa-438c-8ef6-3a7bab97949a" providerId="ADAL" clId="{07BC4F93-2025-4241-BA83-8A4D5FE9DDD6}" dt="2026-02-01T22:50:36.528" v="1254" actId="790"/>
        <pc:sldMkLst>
          <pc:docMk/>
          <pc:sldMk cId="1270201634" sldId="923"/>
        </pc:sldMkLst>
        <pc:spChg chg="mod">
          <ac:chgData name="Antony John Nicol (School of Engineering and Computing)" userId="8aaafd19-c2aa-438c-8ef6-3a7bab97949a" providerId="ADAL" clId="{07BC4F93-2025-4241-BA83-8A4D5FE9DDD6}" dt="2026-02-01T22:50:36.528" v="1254" actId="790"/>
          <ac:spMkLst>
            <pc:docMk/>
            <pc:sldMk cId="1270201634" sldId="923"/>
            <ac:spMk id="144" creationId="{1F6AD242-74E4-2A03-ADE9-AE446E5DB35F}"/>
          </ac:spMkLst>
        </pc:spChg>
        <pc:spChg chg="mod">
          <ac:chgData name="Antony John Nicol (School of Engineering and Computing)" userId="8aaafd19-c2aa-438c-8ef6-3a7bab97949a" providerId="ADAL" clId="{07BC4F93-2025-4241-BA83-8A4D5FE9DDD6}" dt="2026-02-01T22:50:36.528" v="1254" actId="790"/>
          <ac:spMkLst>
            <pc:docMk/>
            <pc:sldMk cId="1270201634" sldId="923"/>
            <ac:spMk id="155" creationId="{36BDCE52-D845-47FF-B9CF-362F92725980}"/>
          </ac:spMkLst>
        </pc:spChg>
        <pc:spChg chg="mod">
          <ac:chgData name="Antony John Nicol (School of Engineering and Computing)" userId="8aaafd19-c2aa-438c-8ef6-3a7bab97949a" providerId="ADAL" clId="{07BC4F93-2025-4241-BA83-8A4D5FE9DDD6}" dt="2026-02-01T22:50:36.528" v="1254" actId="790"/>
          <ac:spMkLst>
            <pc:docMk/>
            <pc:sldMk cId="1270201634" sldId="923"/>
            <ac:spMk id="178" creationId="{8889BCC2-F82D-D39C-1BA4-8153980BAAFF}"/>
          </ac:spMkLst>
        </pc:spChg>
        <pc:spChg chg="mod">
          <ac:chgData name="Antony John Nicol (School of Engineering and Computing)" userId="8aaafd19-c2aa-438c-8ef6-3a7bab97949a" providerId="ADAL" clId="{07BC4F93-2025-4241-BA83-8A4D5FE9DDD6}" dt="2026-02-01T22:50:36.528" v="1254" actId="790"/>
          <ac:spMkLst>
            <pc:docMk/>
            <pc:sldMk cId="1270201634" sldId="923"/>
            <ac:spMk id="179" creationId="{62A2E5F3-A763-1C96-F681-A626B17311A9}"/>
          </ac:spMkLst>
        </pc:spChg>
        <pc:spChg chg="mod">
          <ac:chgData name="Antony John Nicol (School of Engineering and Computing)" userId="8aaafd19-c2aa-438c-8ef6-3a7bab97949a" providerId="ADAL" clId="{07BC4F93-2025-4241-BA83-8A4D5FE9DDD6}" dt="2026-02-01T22:50:36.528" v="1254" actId="790"/>
          <ac:spMkLst>
            <pc:docMk/>
            <pc:sldMk cId="1270201634" sldId="923"/>
            <ac:spMk id="183" creationId="{254A634E-179E-3CDE-BEF9-107309D30134}"/>
          </ac:spMkLst>
        </pc:spChg>
        <pc:spChg chg="mod">
          <ac:chgData name="Antony John Nicol (School of Engineering and Computing)" userId="8aaafd19-c2aa-438c-8ef6-3a7bab97949a" providerId="ADAL" clId="{07BC4F93-2025-4241-BA83-8A4D5FE9DDD6}" dt="2026-02-01T22:50:36.528" v="1254" actId="790"/>
          <ac:spMkLst>
            <pc:docMk/>
            <pc:sldMk cId="1270201634" sldId="923"/>
            <ac:spMk id="186" creationId="{B73B24B7-B689-F645-D187-401A65D126D7}"/>
          </ac:spMkLst>
        </pc:spChg>
        <pc:spChg chg="mod">
          <ac:chgData name="Antony John Nicol (School of Engineering and Computing)" userId="8aaafd19-c2aa-438c-8ef6-3a7bab97949a" providerId="ADAL" clId="{07BC4F93-2025-4241-BA83-8A4D5FE9DDD6}" dt="2026-02-01T22:50:36.528" v="1254" actId="790"/>
          <ac:spMkLst>
            <pc:docMk/>
            <pc:sldMk cId="1270201634" sldId="923"/>
            <ac:spMk id="187" creationId="{60E7EA19-5EF0-75A2-3097-C40F9E7595AE}"/>
          </ac:spMkLst>
        </pc:spChg>
        <pc:spChg chg="mod">
          <ac:chgData name="Antony John Nicol (School of Engineering and Computing)" userId="8aaafd19-c2aa-438c-8ef6-3a7bab97949a" providerId="ADAL" clId="{07BC4F93-2025-4241-BA83-8A4D5FE9DDD6}" dt="2026-02-01T22:50:36.528" v="1254" actId="790"/>
          <ac:spMkLst>
            <pc:docMk/>
            <pc:sldMk cId="1270201634" sldId="923"/>
            <ac:spMk id="189" creationId="{D5F9B866-353D-5E72-6504-556642DD62D8}"/>
          </ac:spMkLst>
        </pc:spChg>
        <pc:spChg chg="mod">
          <ac:chgData name="Antony John Nicol (School of Engineering and Computing)" userId="8aaafd19-c2aa-438c-8ef6-3a7bab97949a" providerId="ADAL" clId="{07BC4F93-2025-4241-BA83-8A4D5FE9DDD6}" dt="2026-02-01T22:50:36.528" v="1254" actId="790"/>
          <ac:spMkLst>
            <pc:docMk/>
            <pc:sldMk cId="1270201634" sldId="923"/>
            <ac:spMk id="198" creationId="{75A65F73-07B8-7AF7-14E2-B0D058CC634C}"/>
          </ac:spMkLst>
        </pc:spChg>
        <pc:spChg chg="mod">
          <ac:chgData name="Antony John Nicol (School of Engineering and Computing)" userId="8aaafd19-c2aa-438c-8ef6-3a7bab97949a" providerId="ADAL" clId="{07BC4F93-2025-4241-BA83-8A4D5FE9DDD6}" dt="2026-02-01T22:50:36.528" v="1254" actId="790"/>
          <ac:spMkLst>
            <pc:docMk/>
            <pc:sldMk cId="1270201634" sldId="923"/>
            <ac:spMk id="199" creationId="{8F4FC1FB-10C7-9353-E630-C8ED064E83A4}"/>
          </ac:spMkLst>
        </pc:spChg>
      </pc:sldChg>
      <pc:sldChg chg="modSp mod">
        <pc:chgData name="Antony John Nicol (School of Engineering and Computing)" userId="8aaafd19-c2aa-438c-8ef6-3a7bab97949a" providerId="ADAL" clId="{07BC4F93-2025-4241-BA83-8A4D5FE9DDD6}" dt="2026-02-01T22:50:36.528" v="1254" actId="790"/>
        <pc:sldMkLst>
          <pc:docMk/>
          <pc:sldMk cId="4034398025" sldId="924"/>
        </pc:sldMkLst>
        <pc:spChg chg="mod">
          <ac:chgData name="Antony John Nicol (School of Engineering and Computing)" userId="8aaafd19-c2aa-438c-8ef6-3a7bab97949a" providerId="ADAL" clId="{07BC4F93-2025-4241-BA83-8A4D5FE9DDD6}" dt="2026-02-01T22:50:36.528" v="1254" actId="790"/>
          <ac:spMkLst>
            <pc:docMk/>
            <pc:sldMk cId="4034398025" sldId="924"/>
            <ac:spMk id="3" creationId="{8D12CF37-9F4C-FDA2-5138-4FC616DA6607}"/>
          </ac:spMkLst>
        </pc:spChg>
        <pc:spChg chg="mod">
          <ac:chgData name="Antony John Nicol (School of Engineering and Computing)" userId="8aaafd19-c2aa-438c-8ef6-3a7bab97949a" providerId="ADAL" clId="{07BC4F93-2025-4241-BA83-8A4D5FE9DDD6}" dt="2026-02-01T22:50:36.528" v="1254" actId="790"/>
          <ac:spMkLst>
            <pc:docMk/>
            <pc:sldMk cId="4034398025" sldId="924"/>
            <ac:spMk id="4" creationId="{8941F6E4-3A17-8DE0-3805-5AE3F622BFB2}"/>
          </ac:spMkLst>
        </pc:spChg>
        <pc:spChg chg="mod">
          <ac:chgData name="Antony John Nicol (School of Engineering and Computing)" userId="8aaafd19-c2aa-438c-8ef6-3a7bab97949a" providerId="ADAL" clId="{07BC4F93-2025-4241-BA83-8A4D5FE9DDD6}" dt="2026-02-01T22:50:36.528" v="1254" actId="790"/>
          <ac:spMkLst>
            <pc:docMk/>
            <pc:sldMk cId="4034398025" sldId="924"/>
            <ac:spMk id="5" creationId="{4777B2FE-450B-75F3-5C5B-D8BDC8F6C0DC}"/>
          </ac:spMkLst>
        </pc:spChg>
        <pc:spChg chg="mod">
          <ac:chgData name="Antony John Nicol (School of Engineering and Computing)" userId="8aaafd19-c2aa-438c-8ef6-3a7bab97949a" providerId="ADAL" clId="{07BC4F93-2025-4241-BA83-8A4D5FE9DDD6}" dt="2026-02-01T22:50:36.528" v="1254" actId="790"/>
          <ac:spMkLst>
            <pc:docMk/>
            <pc:sldMk cId="4034398025" sldId="924"/>
            <ac:spMk id="6" creationId="{D57C63C8-89D4-2A2A-27DB-87F2604C95E3}"/>
          </ac:spMkLst>
        </pc:spChg>
        <pc:spChg chg="mod">
          <ac:chgData name="Antony John Nicol (School of Engineering and Computing)" userId="8aaafd19-c2aa-438c-8ef6-3a7bab97949a" providerId="ADAL" clId="{07BC4F93-2025-4241-BA83-8A4D5FE9DDD6}" dt="2026-02-01T22:50:36.528" v="1254" actId="790"/>
          <ac:spMkLst>
            <pc:docMk/>
            <pc:sldMk cId="4034398025" sldId="924"/>
            <ac:spMk id="7" creationId="{942C4423-0A42-1608-FEAE-965F6EAF4623}"/>
          </ac:spMkLst>
        </pc:spChg>
        <pc:spChg chg="mod">
          <ac:chgData name="Antony John Nicol (School of Engineering and Computing)" userId="8aaafd19-c2aa-438c-8ef6-3a7bab97949a" providerId="ADAL" clId="{07BC4F93-2025-4241-BA83-8A4D5FE9DDD6}" dt="2026-02-01T22:50:36.528" v="1254" actId="790"/>
          <ac:spMkLst>
            <pc:docMk/>
            <pc:sldMk cId="4034398025" sldId="924"/>
            <ac:spMk id="8" creationId="{0C9B84E8-F2D4-AAB1-9B2E-E9AB69F8052D}"/>
          </ac:spMkLst>
        </pc:spChg>
        <pc:spChg chg="mod">
          <ac:chgData name="Antony John Nicol (School of Engineering and Computing)" userId="8aaafd19-c2aa-438c-8ef6-3a7bab97949a" providerId="ADAL" clId="{07BC4F93-2025-4241-BA83-8A4D5FE9DDD6}" dt="2026-02-01T22:50:36.528" v="1254" actId="790"/>
          <ac:spMkLst>
            <pc:docMk/>
            <pc:sldMk cId="4034398025" sldId="924"/>
            <ac:spMk id="9" creationId="{3FEA575B-FBA2-C34F-C6FE-34264D7CCE34}"/>
          </ac:spMkLst>
        </pc:spChg>
        <pc:spChg chg="mod">
          <ac:chgData name="Antony John Nicol (School of Engineering and Computing)" userId="8aaafd19-c2aa-438c-8ef6-3a7bab97949a" providerId="ADAL" clId="{07BC4F93-2025-4241-BA83-8A4D5FE9DDD6}" dt="2026-02-01T22:50:36.528" v="1254" actId="790"/>
          <ac:spMkLst>
            <pc:docMk/>
            <pc:sldMk cId="4034398025" sldId="924"/>
            <ac:spMk id="11" creationId="{7EEA37C9-E776-8640-F6B6-041D6433B8F7}"/>
          </ac:spMkLst>
        </pc:spChg>
        <pc:spChg chg="mod">
          <ac:chgData name="Antony John Nicol (School of Engineering and Computing)" userId="8aaafd19-c2aa-438c-8ef6-3a7bab97949a" providerId="ADAL" clId="{07BC4F93-2025-4241-BA83-8A4D5FE9DDD6}" dt="2026-02-01T22:50:36.528" v="1254" actId="790"/>
          <ac:spMkLst>
            <pc:docMk/>
            <pc:sldMk cId="4034398025" sldId="924"/>
            <ac:spMk id="12" creationId="{4BC0DE02-0E2A-4324-66AF-44B78B9C0120}"/>
          </ac:spMkLst>
        </pc:spChg>
        <pc:spChg chg="mod">
          <ac:chgData name="Antony John Nicol (School of Engineering and Computing)" userId="8aaafd19-c2aa-438c-8ef6-3a7bab97949a" providerId="ADAL" clId="{07BC4F93-2025-4241-BA83-8A4D5FE9DDD6}" dt="2026-02-01T22:50:36.528" v="1254" actId="790"/>
          <ac:spMkLst>
            <pc:docMk/>
            <pc:sldMk cId="4034398025" sldId="924"/>
            <ac:spMk id="22" creationId="{D861566F-6A76-9BC5-5127-7FFA37CEFDDC}"/>
          </ac:spMkLst>
        </pc:spChg>
      </pc:sldChg>
      <pc:sldChg chg="modSp mod">
        <pc:chgData name="Antony John Nicol (School of Engineering and Computing)" userId="8aaafd19-c2aa-438c-8ef6-3a7bab97949a" providerId="ADAL" clId="{07BC4F93-2025-4241-BA83-8A4D5FE9DDD6}" dt="2026-02-01T22:50:36.528" v="1254" actId="790"/>
        <pc:sldMkLst>
          <pc:docMk/>
          <pc:sldMk cId="2712366311" sldId="926"/>
        </pc:sldMkLst>
        <pc:spChg chg="mod">
          <ac:chgData name="Antony John Nicol (School of Engineering and Computing)" userId="8aaafd19-c2aa-438c-8ef6-3a7bab97949a" providerId="ADAL" clId="{07BC4F93-2025-4241-BA83-8A4D5FE9DDD6}" dt="2026-02-01T22:50:36.528" v="1254" actId="790"/>
          <ac:spMkLst>
            <pc:docMk/>
            <pc:sldMk cId="2712366311" sldId="926"/>
            <ac:spMk id="2" creationId="{24870298-E6B0-0790-8324-FEAACE9494B8}"/>
          </ac:spMkLst>
        </pc:spChg>
        <pc:spChg chg="mod">
          <ac:chgData name="Antony John Nicol (School of Engineering and Computing)" userId="8aaafd19-c2aa-438c-8ef6-3a7bab97949a" providerId="ADAL" clId="{07BC4F93-2025-4241-BA83-8A4D5FE9DDD6}" dt="2026-02-01T22:50:36.528" v="1254" actId="790"/>
          <ac:spMkLst>
            <pc:docMk/>
            <pc:sldMk cId="2712366311" sldId="926"/>
            <ac:spMk id="3" creationId="{FBDB1D58-7BFD-BA1B-2409-C2C785AFD942}"/>
          </ac:spMkLst>
        </pc:spChg>
        <pc:spChg chg="mod">
          <ac:chgData name="Antony John Nicol (School of Engineering and Computing)" userId="8aaafd19-c2aa-438c-8ef6-3a7bab97949a" providerId="ADAL" clId="{07BC4F93-2025-4241-BA83-8A4D5FE9DDD6}" dt="2026-02-01T22:50:36.528" v="1254" actId="790"/>
          <ac:spMkLst>
            <pc:docMk/>
            <pc:sldMk cId="2712366311" sldId="926"/>
            <ac:spMk id="4" creationId="{DB680E23-0B65-50D7-9414-74E6E23E015F}"/>
          </ac:spMkLst>
        </pc:spChg>
      </pc:sldChg>
      <pc:sldChg chg="modSp mod">
        <pc:chgData name="Antony John Nicol (School of Engineering and Computing)" userId="8aaafd19-c2aa-438c-8ef6-3a7bab97949a" providerId="ADAL" clId="{07BC4F93-2025-4241-BA83-8A4D5FE9DDD6}" dt="2026-02-01T22:50:36.528" v="1254" actId="790"/>
        <pc:sldMkLst>
          <pc:docMk/>
          <pc:sldMk cId="4107604133" sldId="927"/>
        </pc:sldMkLst>
        <pc:spChg chg="mod">
          <ac:chgData name="Antony John Nicol (School of Engineering and Computing)" userId="8aaafd19-c2aa-438c-8ef6-3a7bab97949a" providerId="ADAL" clId="{07BC4F93-2025-4241-BA83-8A4D5FE9DDD6}" dt="2026-02-01T22:50:36.528" v="1254" actId="790"/>
          <ac:spMkLst>
            <pc:docMk/>
            <pc:sldMk cId="4107604133" sldId="927"/>
            <ac:spMk id="2" creationId="{4DF06AAD-166B-1EBC-4538-5E021409BBF0}"/>
          </ac:spMkLst>
        </pc:spChg>
        <pc:spChg chg="mod">
          <ac:chgData name="Antony John Nicol (School of Engineering and Computing)" userId="8aaafd19-c2aa-438c-8ef6-3a7bab97949a" providerId="ADAL" clId="{07BC4F93-2025-4241-BA83-8A4D5FE9DDD6}" dt="2026-02-01T22:50:36.528" v="1254" actId="790"/>
          <ac:spMkLst>
            <pc:docMk/>
            <pc:sldMk cId="4107604133" sldId="927"/>
            <ac:spMk id="3" creationId="{010815B0-1EF6-B63F-AE2F-585DBBA669D4}"/>
          </ac:spMkLst>
        </pc:spChg>
        <pc:spChg chg="mod">
          <ac:chgData name="Antony John Nicol (School of Engineering and Computing)" userId="8aaafd19-c2aa-438c-8ef6-3a7bab97949a" providerId="ADAL" clId="{07BC4F93-2025-4241-BA83-8A4D5FE9DDD6}" dt="2026-02-01T22:50:36.528" v="1254" actId="790"/>
          <ac:spMkLst>
            <pc:docMk/>
            <pc:sldMk cId="4107604133" sldId="927"/>
            <ac:spMk id="4" creationId="{92899AEF-8D3E-5999-E330-BD484258EF94}"/>
          </ac:spMkLst>
        </pc:spChg>
      </pc:sldChg>
      <pc:sldChg chg="modSp mod">
        <pc:chgData name="Antony John Nicol (School of Engineering and Computing)" userId="8aaafd19-c2aa-438c-8ef6-3a7bab97949a" providerId="ADAL" clId="{07BC4F93-2025-4241-BA83-8A4D5FE9DDD6}" dt="2026-02-01T22:50:36.528" v="1254" actId="790"/>
        <pc:sldMkLst>
          <pc:docMk/>
          <pc:sldMk cId="3517645427" sldId="929"/>
        </pc:sldMkLst>
        <pc:spChg chg="mod">
          <ac:chgData name="Antony John Nicol (School of Engineering and Computing)" userId="8aaafd19-c2aa-438c-8ef6-3a7bab97949a" providerId="ADAL" clId="{07BC4F93-2025-4241-BA83-8A4D5FE9DDD6}" dt="2026-02-01T22:50:36.528" v="1254" actId="790"/>
          <ac:spMkLst>
            <pc:docMk/>
            <pc:sldMk cId="3517645427" sldId="929"/>
            <ac:spMk id="2" creationId="{7C9E1316-7156-6175-4047-825290BE20D2}"/>
          </ac:spMkLst>
        </pc:spChg>
        <pc:spChg chg="mod">
          <ac:chgData name="Antony John Nicol (School of Engineering and Computing)" userId="8aaafd19-c2aa-438c-8ef6-3a7bab97949a" providerId="ADAL" clId="{07BC4F93-2025-4241-BA83-8A4D5FE9DDD6}" dt="2026-02-01T22:50:36.528" v="1254" actId="790"/>
          <ac:spMkLst>
            <pc:docMk/>
            <pc:sldMk cId="3517645427" sldId="929"/>
            <ac:spMk id="3" creationId="{FE70D2C4-A766-6BFB-0F02-5B605E916677}"/>
          </ac:spMkLst>
        </pc:spChg>
        <pc:spChg chg="mod">
          <ac:chgData name="Antony John Nicol (School of Engineering and Computing)" userId="8aaafd19-c2aa-438c-8ef6-3a7bab97949a" providerId="ADAL" clId="{07BC4F93-2025-4241-BA83-8A4D5FE9DDD6}" dt="2026-02-01T22:50:36.528" v="1254" actId="790"/>
          <ac:spMkLst>
            <pc:docMk/>
            <pc:sldMk cId="3517645427" sldId="929"/>
            <ac:spMk id="4" creationId="{CCB60E9F-0529-E5D1-1727-FFEB05CA0C49}"/>
          </ac:spMkLst>
        </pc:spChg>
      </pc:sldChg>
      <pc:sldChg chg="modSp mod">
        <pc:chgData name="Antony John Nicol (School of Engineering and Computing)" userId="8aaafd19-c2aa-438c-8ef6-3a7bab97949a" providerId="ADAL" clId="{07BC4F93-2025-4241-BA83-8A4D5FE9DDD6}" dt="2026-02-01T22:50:36.528" v="1254" actId="790"/>
        <pc:sldMkLst>
          <pc:docMk/>
          <pc:sldMk cId="1133952956" sldId="931"/>
        </pc:sldMkLst>
        <pc:spChg chg="mod">
          <ac:chgData name="Antony John Nicol (School of Engineering and Computing)" userId="8aaafd19-c2aa-438c-8ef6-3a7bab97949a" providerId="ADAL" clId="{07BC4F93-2025-4241-BA83-8A4D5FE9DDD6}" dt="2026-02-01T22:50:36.528" v="1254" actId="790"/>
          <ac:spMkLst>
            <pc:docMk/>
            <pc:sldMk cId="1133952956" sldId="931"/>
            <ac:spMk id="14" creationId="{D41D8341-0874-0055-8F7E-3F0B35AE3B5A}"/>
          </ac:spMkLst>
        </pc:spChg>
        <pc:spChg chg="mod">
          <ac:chgData name="Antony John Nicol (School of Engineering and Computing)" userId="8aaafd19-c2aa-438c-8ef6-3a7bab97949a" providerId="ADAL" clId="{07BC4F93-2025-4241-BA83-8A4D5FE9DDD6}" dt="2026-02-01T22:50:36.528" v="1254" actId="790"/>
          <ac:spMkLst>
            <pc:docMk/>
            <pc:sldMk cId="1133952956" sldId="931"/>
            <ac:spMk id="17" creationId="{6A87287E-16B5-3579-6B54-A44139B5E6DD}"/>
          </ac:spMkLst>
        </pc:spChg>
        <pc:spChg chg="mod">
          <ac:chgData name="Antony John Nicol (School of Engineering and Computing)" userId="8aaafd19-c2aa-438c-8ef6-3a7bab97949a" providerId="ADAL" clId="{07BC4F93-2025-4241-BA83-8A4D5FE9DDD6}" dt="2026-02-01T22:50:36.528" v="1254" actId="790"/>
          <ac:spMkLst>
            <pc:docMk/>
            <pc:sldMk cId="1133952956" sldId="931"/>
            <ac:spMk id="18" creationId="{594856EB-C1E0-F076-0846-650753AA06D2}"/>
          </ac:spMkLst>
        </pc:spChg>
        <pc:spChg chg="mod">
          <ac:chgData name="Antony John Nicol (School of Engineering and Computing)" userId="8aaafd19-c2aa-438c-8ef6-3a7bab97949a" providerId="ADAL" clId="{07BC4F93-2025-4241-BA83-8A4D5FE9DDD6}" dt="2026-02-01T22:50:36.528" v="1254" actId="790"/>
          <ac:spMkLst>
            <pc:docMk/>
            <pc:sldMk cId="1133952956" sldId="931"/>
            <ac:spMk id="19" creationId="{C5F03719-3B77-C0A5-649B-63490C56A5AA}"/>
          </ac:spMkLst>
        </pc:spChg>
        <pc:spChg chg="mod">
          <ac:chgData name="Antony John Nicol (School of Engineering and Computing)" userId="8aaafd19-c2aa-438c-8ef6-3a7bab97949a" providerId="ADAL" clId="{07BC4F93-2025-4241-BA83-8A4D5FE9DDD6}" dt="2026-02-01T22:50:36.528" v="1254" actId="790"/>
          <ac:spMkLst>
            <pc:docMk/>
            <pc:sldMk cId="1133952956" sldId="931"/>
            <ac:spMk id="24" creationId="{270E0CB0-1F48-1599-A6E9-E3A8F756C21A}"/>
          </ac:spMkLst>
        </pc:spChg>
        <pc:spChg chg="mod">
          <ac:chgData name="Antony John Nicol (School of Engineering and Computing)" userId="8aaafd19-c2aa-438c-8ef6-3a7bab97949a" providerId="ADAL" clId="{07BC4F93-2025-4241-BA83-8A4D5FE9DDD6}" dt="2026-02-01T22:50:36.528" v="1254" actId="790"/>
          <ac:spMkLst>
            <pc:docMk/>
            <pc:sldMk cId="1133952956" sldId="931"/>
            <ac:spMk id="29" creationId="{02846E18-36C4-9DED-4F12-C376ECE5137D}"/>
          </ac:spMkLst>
        </pc:spChg>
        <pc:spChg chg="mod">
          <ac:chgData name="Antony John Nicol (School of Engineering and Computing)" userId="8aaafd19-c2aa-438c-8ef6-3a7bab97949a" providerId="ADAL" clId="{07BC4F93-2025-4241-BA83-8A4D5FE9DDD6}" dt="2026-02-01T22:50:36.528" v="1254" actId="790"/>
          <ac:spMkLst>
            <pc:docMk/>
            <pc:sldMk cId="1133952956" sldId="931"/>
            <ac:spMk id="106" creationId="{2EE9C98F-7E60-CC6C-A2B5-98B9A4E97E62}"/>
          </ac:spMkLst>
        </pc:spChg>
        <pc:spChg chg="mod">
          <ac:chgData name="Antony John Nicol (School of Engineering and Computing)" userId="8aaafd19-c2aa-438c-8ef6-3a7bab97949a" providerId="ADAL" clId="{07BC4F93-2025-4241-BA83-8A4D5FE9DDD6}" dt="2026-02-01T22:50:36.528" v="1254" actId="790"/>
          <ac:spMkLst>
            <pc:docMk/>
            <pc:sldMk cId="1133952956" sldId="931"/>
            <ac:spMk id="153" creationId="{7EFE9261-A14C-4F8C-AEAB-3C62C46DF1E6}"/>
          </ac:spMkLst>
        </pc:spChg>
        <pc:spChg chg="mod">
          <ac:chgData name="Antony John Nicol (School of Engineering and Computing)" userId="8aaafd19-c2aa-438c-8ef6-3a7bab97949a" providerId="ADAL" clId="{07BC4F93-2025-4241-BA83-8A4D5FE9DDD6}" dt="2026-02-01T22:50:36.528" v="1254" actId="790"/>
          <ac:spMkLst>
            <pc:docMk/>
            <pc:sldMk cId="1133952956" sldId="931"/>
            <ac:spMk id="154" creationId="{DAACCEA3-51B6-0808-423B-39DDB7A8EB63}"/>
          </ac:spMkLst>
        </pc:spChg>
        <pc:spChg chg="mod">
          <ac:chgData name="Antony John Nicol (School of Engineering and Computing)" userId="8aaafd19-c2aa-438c-8ef6-3a7bab97949a" providerId="ADAL" clId="{07BC4F93-2025-4241-BA83-8A4D5FE9DDD6}" dt="2026-02-01T22:50:36.528" v="1254" actId="790"/>
          <ac:spMkLst>
            <pc:docMk/>
            <pc:sldMk cId="1133952956" sldId="931"/>
            <ac:spMk id="157" creationId="{A0420532-6FE3-5E16-70F9-3A8638D97F31}"/>
          </ac:spMkLst>
        </pc:spChg>
      </pc:sldChg>
      <pc:sldChg chg="modSp mod">
        <pc:chgData name="Antony John Nicol (School of Engineering and Computing)" userId="8aaafd19-c2aa-438c-8ef6-3a7bab97949a" providerId="ADAL" clId="{07BC4F93-2025-4241-BA83-8A4D5FE9DDD6}" dt="2026-02-01T22:50:36.528" v="1254" actId="790"/>
        <pc:sldMkLst>
          <pc:docMk/>
          <pc:sldMk cId="2095448365" sldId="938"/>
        </pc:sldMkLst>
        <pc:spChg chg="mod">
          <ac:chgData name="Antony John Nicol (School of Engineering and Computing)" userId="8aaafd19-c2aa-438c-8ef6-3a7bab97949a" providerId="ADAL" clId="{07BC4F93-2025-4241-BA83-8A4D5FE9DDD6}" dt="2026-02-01T22:50:36.528" v="1254" actId="790"/>
          <ac:spMkLst>
            <pc:docMk/>
            <pc:sldMk cId="2095448365" sldId="938"/>
            <ac:spMk id="9" creationId="{EE0F171D-A9FD-5589-AB3E-F262648975E1}"/>
          </ac:spMkLst>
        </pc:spChg>
        <pc:spChg chg="mod">
          <ac:chgData name="Antony John Nicol (School of Engineering and Computing)" userId="8aaafd19-c2aa-438c-8ef6-3a7bab97949a" providerId="ADAL" clId="{07BC4F93-2025-4241-BA83-8A4D5FE9DDD6}" dt="2026-02-01T22:50:36.528" v="1254" actId="790"/>
          <ac:spMkLst>
            <pc:docMk/>
            <pc:sldMk cId="2095448365" sldId="938"/>
            <ac:spMk id="11" creationId="{AA07C965-88CD-9C70-BBA8-59A51D939729}"/>
          </ac:spMkLst>
        </pc:spChg>
        <pc:spChg chg="mod">
          <ac:chgData name="Antony John Nicol (School of Engineering and Computing)" userId="8aaafd19-c2aa-438c-8ef6-3a7bab97949a" providerId="ADAL" clId="{07BC4F93-2025-4241-BA83-8A4D5FE9DDD6}" dt="2026-02-01T22:50:36.528" v="1254" actId="790"/>
          <ac:spMkLst>
            <pc:docMk/>
            <pc:sldMk cId="2095448365" sldId="938"/>
            <ac:spMk id="12" creationId="{CE6C8521-98A7-F6E5-A2FC-75342A125BEC}"/>
          </ac:spMkLst>
        </pc:spChg>
        <pc:spChg chg="mod">
          <ac:chgData name="Antony John Nicol (School of Engineering and Computing)" userId="8aaafd19-c2aa-438c-8ef6-3a7bab97949a" providerId="ADAL" clId="{07BC4F93-2025-4241-BA83-8A4D5FE9DDD6}" dt="2026-02-01T22:50:36.528" v="1254" actId="790"/>
          <ac:spMkLst>
            <pc:docMk/>
            <pc:sldMk cId="2095448365" sldId="938"/>
            <ac:spMk id="15" creationId="{FB1EC21B-4B33-C6EC-79CF-08D4191E1838}"/>
          </ac:spMkLst>
        </pc:spChg>
        <pc:spChg chg="mod">
          <ac:chgData name="Antony John Nicol (School of Engineering and Computing)" userId="8aaafd19-c2aa-438c-8ef6-3a7bab97949a" providerId="ADAL" clId="{07BC4F93-2025-4241-BA83-8A4D5FE9DDD6}" dt="2026-02-01T22:50:36.528" v="1254" actId="790"/>
          <ac:spMkLst>
            <pc:docMk/>
            <pc:sldMk cId="2095448365" sldId="938"/>
            <ac:spMk id="22" creationId="{6429CBBB-322B-3F6E-6671-99ABCB2F0747}"/>
          </ac:spMkLst>
        </pc:spChg>
        <pc:spChg chg="mod">
          <ac:chgData name="Antony John Nicol (School of Engineering and Computing)" userId="8aaafd19-c2aa-438c-8ef6-3a7bab97949a" providerId="ADAL" clId="{07BC4F93-2025-4241-BA83-8A4D5FE9DDD6}" dt="2026-02-01T22:50:36.528" v="1254" actId="790"/>
          <ac:spMkLst>
            <pc:docMk/>
            <pc:sldMk cId="2095448365" sldId="938"/>
            <ac:spMk id="41" creationId="{C839A522-4ECD-8AE1-D98D-5E6835DFE133}"/>
          </ac:spMkLst>
        </pc:spChg>
        <pc:spChg chg="mod">
          <ac:chgData name="Antony John Nicol (School of Engineering and Computing)" userId="8aaafd19-c2aa-438c-8ef6-3a7bab97949a" providerId="ADAL" clId="{07BC4F93-2025-4241-BA83-8A4D5FE9DDD6}" dt="2026-02-01T22:50:36.528" v="1254" actId="790"/>
          <ac:spMkLst>
            <pc:docMk/>
            <pc:sldMk cId="2095448365" sldId="938"/>
            <ac:spMk id="43" creationId="{D8AA7F65-ED06-C060-F8C6-63E3693A4435}"/>
          </ac:spMkLst>
        </pc:spChg>
        <pc:spChg chg="mod">
          <ac:chgData name="Antony John Nicol (School of Engineering and Computing)" userId="8aaafd19-c2aa-438c-8ef6-3a7bab97949a" providerId="ADAL" clId="{07BC4F93-2025-4241-BA83-8A4D5FE9DDD6}" dt="2026-02-01T22:50:36.528" v="1254" actId="790"/>
          <ac:spMkLst>
            <pc:docMk/>
            <pc:sldMk cId="2095448365" sldId="938"/>
            <ac:spMk id="76" creationId="{D4BE1E03-9DA0-A567-DE25-CEA1C5ABA859}"/>
          </ac:spMkLst>
        </pc:spChg>
        <pc:spChg chg="mod">
          <ac:chgData name="Antony John Nicol (School of Engineering and Computing)" userId="8aaafd19-c2aa-438c-8ef6-3a7bab97949a" providerId="ADAL" clId="{07BC4F93-2025-4241-BA83-8A4D5FE9DDD6}" dt="2026-02-01T22:50:36.528" v="1254" actId="790"/>
          <ac:spMkLst>
            <pc:docMk/>
            <pc:sldMk cId="2095448365" sldId="938"/>
            <ac:spMk id="77" creationId="{D96C6027-9F3D-6B14-D1BB-5FD422C00A73}"/>
          </ac:spMkLst>
        </pc:spChg>
        <pc:spChg chg="mod">
          <ac:chgData name="Antony John Nicol (School of Engineering and Computing)" userId="8aaafd19-c2aa-438c-8ef6-3a7bab97949a" providerId="ADAL" clId="{07BC4F93-2025-4241-BA83-8A4D5FE9DDD6}" dt="2026-02-01T22:50:36.528" v="1254" actId="790"/>
          <ac:spMkLst>
            <pc:docMk/>
            <pc:sldMk cId="2095448365" sldId="938"/>
            <ac:spMk id="78" creationId="{41BA74CB-B7A6-009C-5CDB-3FC3071B4FA8}"/>
          </ac:spMkLst>
        </pc:spChg>
      </pc:sldChg>
      <pc:sldChg chg="modSp mod">
        <pc:chgData name="Antony John Nicol (School of Engineering and Computing)" userId="8aaafd19-c2aa-438c-8ef6-3a7bab97949a" providerId="ADAL" clId="{07BC4F93-2025-4241-BA83-8A4D5FE9DDD6}" dt="2026-02-01T22:50:36.528" v="1254" actId="790"/>
        <pc:sldMkLst>
          <pc:docMk/>
          <pc:sldMk cId="3291887946" sldId="940"/>
        </pc:sldMkLst>
        <pc:spChg chg="mod">
          <ac:chgData name="Antony John Nicol (School of Engineering and Computing)" userId="8aaafd19-c2aa-438c-8ef6-3a7bab97949a" providerId="ADAL" clId="{07BC4F93-2025-4241-BA83-8A4D5FE9DDD6}" dt="2026-02-01T22:50:36.528" v="1254" actId="790"/>
          <ac:spMkLst>
            <pc:docMk/>
            <pc:sldMk cId="3291887946" sldId="940"/>
            <ac:spMk id="4" creationId="{FAA4AC80-CC29-DC1F-A40B-19BC6BE393CB}"/>
          </ac:spMkLst>
        </pc:spChg>
        <pc:spChg chg="mod">
          <ac:chgData name="Antony John Nicol (School of Engineering and Computing)" userId="8aaafd19-c2aa-438c-8ef6-3a7bab97949a" providerId="ADAL" clId="{07BC4F93-2025-4241-BA83-8A4D5FE9DDD6}" dt="2026-02-01T22:50:36.528" v="1254" actId="790"/>
          <ac:spMkLst>
            <pc:docMk/>
            <pc:sldMk cId="3291887946" sldId="940"/>
            <ac:spMk id="10" creationId="{61D428F3-2A3C-5714-680C-C425E681CEC3}"/>
          </ac:spMkLst>
        </pc:spChg>
        <pc:spChg chg="mod">
          <ac:chgData name="Antony John Nicol (School of Engineering and Computing)" userId="8aaafd19-c2aa-438c-8ef6-3a7bab97949a" providerId="ADAL" clId="{07BC4F93-2025-4241-BA83-8A4D5FE9DDD6}" dt="2026-02-01T22:50:36.528" v="1254" actId="790"/>
          <ac:spMkLst>
            <pc:docMk/>
            <pc:sldMk cId="3291887946" sldId="940"/>
            <ac:spMk id="14" creationId="{ACB87F35-0B11-0EF0-D888-89786F120E78}"/>
          </ac:spMkLst>
        </pc:spChg>
        <pc:spChg chg="mod">
          <ac:chgData name="Antony John Nicol (School of Engineering and Computing)" userId="8aaafd19-c2aa-438c-8ef6-3a7bab97949a" providerId="ADAL" clId="{07BC4F93-2025-4241-BA83-8A4D5FE9DDD6}" dt="2026-02-01T22:50:36.528" v="1254" actId="790"/>
          <ac:spMkLst>
            <pc:docMk/>
            <pc:sldMk cId="3291887946" sldId="940"/>
            <ac:spMk id="15" creationId="{55334372-7833-0473-FFF4-6B2CCD92F529}"/>
          </ac:spMkLst>
        </pc:spChg>
        <pc:spChg chg="mod">
          <ac:chgData name="Antony John Nicol (School of Engineering and Computing)" userId="8aaafd19-c2aa-438c-8ef6-3a7bab97949a" providerId="ADAL" clId="{07BC4F93-2025-4241-BA83-8A4D5FE9DDD6}" dt="2026-02-01T22:50:36.528" v="1254" actId="790"/>
          <ac:spMkLst>
            <pc:docMk/>
            <pc:sldMk cId="3291887946" sldId="940"/>
            <ac:spMk id="16" creationId="{1819A122-1460-6F1B-25E9-FBF99D839091}"/>
          </ac:spMkLst>
        </pc:spChg>
        <pc:spChg chg="mod">
          <ac:chgData name="Antony John Nicol (School of Engineering and Computing)" userId="8aaafd19-c2aa-438c-8ef6-3a7bab97949a" providerId="ADAL" clId="{07BC4F93-2025-4241-BA83-8A4D5FE9DDD6}" dt="2026-02-01T22:50:36.528" v="1254" actId="790"/>
          <ac:spMkLst>
            <pc:docMk/>
            <pc:sldMk cId="3291887946" sldId="940"/>
            <ac:spMk id="21" creationId="{DB21CD7B-AA75-32BF-A388-34A8F0C5964B}"/>
          </ac:spMkLst>
        </pc:spChg>
        <pc:spChg chg="mod">
          <ac:chgData name="Antony John Nicol (School of Engineering and Computing)" userId="8aaafd19-c2aa-438c-8ef6-3a7bab97949a" providerId="ADAL" clId="{07BC4F93-2025-4241-BA83-8A4D5FE9DDD6}" dt="2026-02-01T22:50:36.528" v="1254" actId="790"/>
          <ac:spMkLst>
            <pc:docMk/>
            <pc:sldMk cId="3291887946" sldId="940"/>
            <ac:spMk id="26" creationId="{FB8C8B56-28FF-6C3F-A886-827866BA4FDF}"/>
          </ac:spMkLst>
        </pc:spChg>
        <pc:spChg chg="mod">
          <ac:chgData name="Antony John Nicol (School of Engineering and Computing)" userId="8aaafd19-c2aa-438c-8ef6-3a7bab97949a" providerId="ADAL" clId="{07BC4F93-2025-4241-BA83-8A4D5FE9DDD6}" dt="2026-02-01T22:50:36.528" v="1254" actId="790"/>
          <ac:spMkLst>
            <pc:docMk/>
            <pc:sldMk cId="3291887946" sldId="940"/>
            <ac:spMk id="27" creationId="{D12A3D7B-6AAD-72F9-4A91-1BE547FBAADA}"/>
          </ac:spMkLst>
        </pc:spChg>
        <pc:spChg chg="mod">
          <ac:chgData name="Antony John Nicol (School of Engineering and Computing)" userId="8aaafd19-c2aa-438c-8ef6-3a7bab97949a" providerId="ADAL" clId="{07BC4F93-2025-4241-BA83-8A4D5FE9DDD6}" dt="2026-02-01T22:50:36.528" v="1254" actId="790"/>
          <ac:spMkLst>
            <pc:docMk/>
            <pc:sldMk cId="3291887946" sldId="940"/>
            <ac:spMk id="28" creationId="{385FB9C7-7148-DA23-F263-D678BE5EC2A3}"/>
          </ac:spMkLst>
        </pc:spChg>
        <pc:spChg chg="mod">
          <ac:chgData name="Antony John Nicol (School of Engineering and Computing)" userId="8aaafd19-c2aa-438c-8ef6-3a7bab97949a" providerId="ADAL" clId="{07BC4F93-2025-4241-BA83-8A4D5FE9DDD6}" dt="2026-02-01T22:50:36.528" v="1254" actId="790"/>
          <ac:spMkLst>
            <pc:docMk/>
            <pc:sldMk cId="3291887946" sldId="940"/>
            <ac:spMk id="32" creationId="{54D1B8E2-8188-A490-FA64-31D11B48446C}"/>
          </ac:spMkLst>
        </pc:spChg>
      </pc:sldChg>
      <pc:sldChg chg="modSp mod">
        <pc:chgData name="Antony John Nicol (School of Engineering and Computing)" userId="8aaafd19-c2aa-438c-8ef6-3a7bab97949a" providerId="ADAL" clId="{07BC4F93-2025-4241-BA83-8A4D5FE9DDD6}" dt="2026-02-01T22:50:36.528" v="1254" actId="790"/>
        <pc:sldMkLst>
          <pc:docMk/>
          <pc:sldMk cId="3559510559" sldId="944"/>
        </pc:sldMkLst>
        <pc:spChg chg="mod">
          <ac:chgData name="Antony John Nicol (School of Engineering and Computing)" userId="8aaafd19-c2aa-438c-8ef6-3a7bab97949a" providerId="ADAL" clId="{07BC4F93-2025-4241-BA83-8A4D5FE9DDD6}" dt="2026-02-01T22:50:36.528" v="1254" actId="790"/>
          <ac:spMkLst>
            <pc:docMk/>
            <pc:sldMk cId="3559510559" sldId="944"/>
            <ac:spMk id="2" creationId="{34D4D1E8-6D47-B666-4936-112CF5FBE3CA}"/>
          </ac:spMkLst>
        </pc:spChg>
        <pc:spChg chg="mod">
          <ac:chgData name="Antony John Nicol (School of Engineering and Computing)" userId="8aaafd19-c2aa-438c-8ef6-3a7bab97949a" providerId="ADAL" clId="{07BC4F93-2025-4241-BA83-8A4D5FE9DDD6}" dt="2026-02-01T22:50:36.528" v="1254" actId="790"/>
          <ac:spMkLst>
            <pc:docMk/>
            <pc:sldMk cId="3559510559" sldId="944"/>
            <ac:spMk id="25" creationId="{2C5A869F-3254-5ABD-094D-9DBA8FC6DF06}"/>
          </ac:spMkLst>
        </pc:spChg>
        <pc:spChg chg="mod">
          <ac:chgData name="Antony John Nicol (School of Engineering and Computing)" userId="8aaafd19-c2aa-438c-8ef6-3a7bab97949a" providerId="ADAL" clId="{07BC4F93-2025-4241-BA83-8A4D5FE9DDD6}" dt="2026-02-01T22:50:36.528" v="1254" actId="790"/>
          <ac:spMkLst>
            <pc:docMk/>
            <pc:sldMk cId="3559510559" sldId="944"/>
            <ac:spMk id="42" creationId="{8C411227-C1FF-A54D-7EFC-733EF592DF95}"/>
          </ac:spMkLst>
        </pc:spChg>
        <pc:spChg chg="mod">
          <ac:chgData name="Antony John Nicol (School of Engineering and Computing)" userId="8aaafd19-c2aa-438c-8ef6-3a7bab97949a" providerId="ADAL" clId="{07BC4F93-2025-4241-BA83-8A4D5FE9DDD6}" dt="2026-02-01T22:50:36.528" v="1254" actId="790"/>
          <ac:spMkLst>
            <pc:docMk/>
            <pc:sldMk cId="3559510559" sldId="944"/>
            <ac:spMk id="61" creationId="{12E7DF2F-A3EA-CDFA-BD14-CF761DE4EB7F}"/>
          </ac:spMkLst>
        </pc:spChg>
        <pc:spChg chg="mod">
          <ac:chgData name="Antony John Nicol (School of Engineering and Computing)" userId="8aaafd19-c2aa-438c-8ef6-3a7bab97949a" providerId="ADAL" clId="{07BC4F93-2025-4241-BA83-8A4D5FE9DDD6}" dt="2026-02-01T22:50:36.528" v="1254" actId="790"/>
          <ac:spMkLst>
            <pc:docMk/>
            <pc:sldMk cId="3559510559" sldId="944"/>
            <ac:spMk id="107" creationId="{A0319086-3554-F2CE-1709-292D9310D964}"/>
          </ac:spMkLst>
        </pc:spChg>
        <pc:spChg chg="mod">
          <ac:chgData name="Antony John Nicol (School of Engineering and Computing)" userId="8aaafd19-c2aa-438c-8ef6-3a7bab97949a" providerId="ADAL" clId="{07BC4F93-2025-4241-BA83-8A4D5FE9DDD6}" dt="2026-02-01T22:50:36.528" v="1254" actId="790"/>
          <ac:spMkLst>
            <pc:docMk/>
            <pc:sldMk cId="3559510559" sldId="944"/>
            <ac:spMk id="140" creationId="{5EC83040-75A6-9ECE-703E-AF28C1889DC8}"/>
          </ac:spMkLst>
        </pc:spChg>
        <pc:spChg chg="mod">
          <ac:chgData name="Antony John Nicol (School of Engineering and Computing)" userId="8aaafd19-c2aa-438c-8ef6-3a7bab97949a" providerId="ADAL" clId="{07BC4F93-2025-4241-BA83-8A4D5FE9DDD6}" dt="2026-02-01T22:50:36.528" v="1254" actId="790"/>
          <ac:spMkLst>
            <pc:docMk/>
            <pc:sldMk cId="3559510559" sldId="944"/>
            <ac:spMk id="169" creationId="{AE2DB9A5-FAF5-C8CD-A8DA-446ACA6D4497}"/>
          </ac:spMkLst>
        </pc:spChg>
        <pc:spChg chg="mod">
          <ac:chgData name="Antony John Nicol (School of Engineering and Computing)" userId="8aaafd19-c2aa-438c-8ef6-3a7bab97949a" providerId="ADAL" clId="{07BC4F93-2025-4241-BA83-8A4D5FE9DDD6}" dt="2026-02-01T22:50:36.528" v="1254" actId="790"/>
          <ac:spMkLst>
            <pc:docMk/>
            <pc:sldMk cId="3559510559" sldId="944"/>
            <ac:spMk id="170" creationId="{93DB7B73-C706-2E0D-9CD1-E1844A073BAF}"/>
          </ac:spMkLst>
        </pc:spChg>
        <pc:spChg chg="mod">
          <ac:chgData name="Antony John Nicol (School of Engineering and Computing)" userId="8aaafd19-c2aa-438c-8ef6-3a7bab97949a" providerId="ADAL" clId="{07BC4F93-2025-4241-BA83-8A4D5FE9DDD6}" dt="2026-02-01T22:50:36.528" v="1254" actId="790"/>
          <ac:spMkLst>
            <pc:docMk/>
            <pc:sldMk cId="3559510559" sldId="944"/>
            <ac:spMk id="178" creationId="{98BD1054-2844-B97B-D91E-B09EA8009378}"/>
          </ac:spMkLst>
        </pc:spChg>
        <pc:spChg chg="mod">
          <ac:chgData name="Antony John Nicol (School of Engineering and Computing)" userId="8aaafd19-c2aa-438c-8ef6-3a7bab97949a" providerId="ADAL" clId="{07BC4F93-2025-4241-BA83-8A4D5FE9DDD6}" dt="2026-02-01T22:50:36.528" v="1254" actId="790"/>
          <ac:spMkLst>
            <pc:docMk/>
            <pc:sldMk cId="3559510559" sldId="944"/>
            <ac:spMk id="297" creationId="{FA5E7ADC-B323-9FBB-038D-278D2BBBF73F}"/>
          </ac:spMkLst>
        </pc:spChg>
      </pc:sldChg>
      <pc:sldChg chg="modSp mod">
        <pc:chgData name="Antony John Nicol (School of Engineering and Computing)" userId="8aaafd19-c2aa-438c-8ef6-3a7bab97949a" providerId="ADAL" clId="{07BC4F93-2025-4241-BA83-8A4D5FE9DDD6}" dt="2026-02-01T22:50:36.528" v="1254" actId="790"/>
        <pc:sldMkLst>
          <pc:docMk/>
          <pc:sldMk cId="235472236" sldId="956"/>
        </pc:sldMkLst>
        <pc:spChg chg="mod">
          <ac:chgData name="Antony John Nicol (School of Engineering and Computing)" userId="8aaafd19-c2aa-438c-8ef6-3a7bab97949a" providerId="ADAL" clId="{07BC4F93-2025-4241-BA83-8A4D5FE9DDD6}" dt="2026-02-01T22:50:36.528" v="1254" actId="790"/>
          <ac:spMkLst>
            <pc:docMk/>
            <pc:sldMk cId="235472236" sldId="956"/>
            <ac:spMk id="2" creationId="{4B712589-F0D2-9A61-E742-97421507FBF5}"/>
          </ac:spMkLst>
        </pc:spChg>
        <pc:spChg chg="mod">
          <ac:chgData name="Antony John Nicol (School of Engineering and Computing)" userId="8aaafd19-c2aa-438c-8ef6-3a7bab97949a" providerId="ADAL" clId="{07BC4F93-2025-4241-BA83-8A4D5FE9DDD6}" dt="2026-02-01T22:50:36.528" v="1254" actId="790"/>
          <ac:spMkLst>
            <pc:docMk/>
            <pc:sldMk cId="235472236" sldId="956"/>
            <ac:spMk id="3" creationId="{2004CB22-EDF4-B77D-1FAD-710987DD5533}"/>
          </ac:spMkLst>
        </pc:spChg>
        <pc:spChg chg="mod">
          <ac:chgData name="Antony John Nicol (School of Engineering and Computing)" userId="8aaafd19-c2aa-438c-8ef6-3a7bab97949a" providerId="ADAL" clId="{07BC4F93-2025-4241-BA83-8A4D5FE9DDD6}" dt="2026-02-01T22:50:36.528" v="1254" actId="790"/>
          <ac:spMkLst>
            <pc:docMk/>
            <pc:sldMk cId="235472236" sldId="956"/>
            <ac:spMk id="4" creationId="{73463195-4780-3290-4C80-D970CB09F4E4}"/>
          </ac:spMkLst>
        </pc:spChg>
      </pc:sldChg>
      <pc:sldChg chg="modSp mod">
        <pc:chgData name="Antony John Nicol (School of Engineering and Computing)" userId="8aaafd19-c2aa-438c-8ef6-3a7bab97949a" providerId="ADAL" clId="{07BC4F93-2025-4241-BA83-8A4D5FE9DDD6}" dt="2026-02-01T22:50:36.528" v="1254" actId="790"/>
        <pc:sldMkLst>
          <pc:docMk/>
          <pc:sldMk cId="2964357545" sldId="957"/>
        </pc:sldMkLst>
        <pc:spChg chg="mod">
          <ac:chgData name="Antony John Nicol (School of Engineering and Computing)" userId="8aaafd19-c2aa-438c-8ef6-3a7bab97949a" providerId="ADAL" clId="{07BC4F93-2025-4241-BA83-8A4D5FE9DDD6}" dt="2026-02-01T22:50:36.528" v="1254" actId="790"/>
          <ac:spMkLst>
            <pc:docMk/>
            <pc:sldMk cId="2964357545" sldId="957"/>
            <ac:spMk id="2" creationId="{EFC021FA-906E-F616-251C-ED938FA8A2A9}"/>
          </ac:spMkLst>
        </pc:spChg>
        <pc:spChg chg="mod">
          <ac:chgData name="Antony John Nicol (School of Engineering and Computing)" userId="8aaafd19-c2aa-438c-8ef6-3a7bab97949a" providerId="ADAL" clId="{07BC4F93-2025-4241-BA83-8A4D5FE9DDD6}" dt="2026-02-01T22:50:36.528" v="1254" actId="790"/>
          <ac:spMkLst>
            <pc:docMk/>
            <pc:sldMk cId="2964357545" sldId="957"/>
            <ac:spMk id="3" creationId="{94C3594A-EE2D-F347-B3B5-628A15C0666F}"/>
          </ac:spMkLst>
        </pc:spChg>
        <pc:spChg chg="mod">
          <ac:chgData name="Antony John Nicol (School of Engineering and Computing)" userId="8aaafd19-c2aa-438c-8ef6-3a7bab97949a" providerId="ADAL" clId="{07BC4F93-2025-4241-BA83-8A4D5FE9DDD6}" dt="2026-02-01T22:50:36.528" v="1254" actId="790"/>
          <ac:spMkLst>
            <pc:docMk/>
            <pc:sldMk cId="2964357545" sldId="957"/>
            <ac:spMk id="4" creationId="{A118BF91-CCDF-1615-E4B3-8C5239078C4D}"/>
          </ac:spMkLst>
        </pc:spChg>
      </pc:sldChg>
      <pc:sldChg chg="modSp mod">
        <pc:chgData name="Antony John Nicol (School of Engineering and Computing)" userId="8aaafd19-c2aa-438c-8ef6-3a7bab97949a" providerId="ADAL" clId="{07BC4F93-2025-4241-BA83-8A4D5FE9DDD6}" dt="2026-02-01T22:50:36.528" v="1254" actId="790"/>
        <pc:sldMkLst>
          <pc:docMk/>
          <pc:sldMk cId="2713532572" sldId="958"/>
        </pc:sldMkLst>
        <pc:spChg chg="mod">
          <ac:chgData name="Antony John Nicol (School of Engineering and Computing)" userId="8aaafd19-c2aa-438c-8ef6-3a7bab97949a" providerId="ADAL" clId="{07BC4F93-2025-4241-BA83-8A4D5FE9DDD6}" dt="2026-02-01T22:50:36.528" v="1254" actId="790"/>
          <ac:spMkLst>
            <pc:docMk/>
            <pc:sldMk cId="2713532572" sldId="958"/>
            <ac:spMk id="2" creationId="{0DCAE0CE-8437-FED9-4132-842A848CD8A9}"/>
          </ac:spMkLst>
        </pc:spChg>
        <pc:spChg chg="mod">
          <ac:chgData name="Antony John Nicol (School of Engineering and Computing)" userId="8aaafd19-c2aa-438c-8ef6-3a7bab97949a" providerId="ADAL" clId="{07BC4F93-2025-4241-BA83-8A4D5FE9DDD6}" dt="2026-02-01T22:50:36.528" v="1254" actId="790"/>
          <ac:spMkLst>
            <pc:docMk/>
            <pc:sldMk cId="2713532572" sldId="958"/>
            <ac:spMk id="3" creationId="{F48F7D7B-F533-16AA-BA86-DEB1171D53CB}"/>
          </ac:spMkLst>
        </pc:spChg>
        <pc:spChg chg="mod">
          <ac:chgData name="Antony John Nicol (School of Engineering and Computing)" userId="8aaafd19-c2aa-438c-8ef6-3a7bab97949a" providerId="ADAL" clId="{07BC4F93-2025-4241-BA83-8A4D5FE9DDD6}" dt="2026-02-01T22:50:36.528" v="1254" actId="790"/>
          <ac:spMkLst>
            <pc:docMk/>
            <pc:sldMk cId="2713532572" sldId="958"/>
            <ac:spMk id="4" creationId="{DFB7B8DB-9654-94CB-486A-57690F827A67}"/>
          </ac:spMkLst>
        </pc:spChg>
      </pc:sldChg>
      <pc:sldChg chg="modSp mod">
        <pc:chgData name="Antony John Nicol (School of Engineering and Computing)" userId="8aaafd19-c2aa-438c-8ef6-3a7bab97949a" providerId="ADAL" clId="{07BC4F93-2025-4241-BA83-8A4D5FE9DDD6}" dt="2026-02-01T22:50:36.528" v="1254" actId="790"/>
        <pc:sldMkLst>
          <pc:docMk/>
          <pc:sldMk cId="2250627332" sldId="959"/>
        </pc:sldMkLst>
        <pc:spChg chg="mod">
          <ac:chgData name="Antony John Nicol (School of Engineering and Computing)" userId="8aaafd19-c2aa-438c-8ef6-3a7bab97949a" providerId="ADAL" clId="{07BC4F93-2025-4241-BA83-8A4D5FE9DDD6}" dt="2026-02-01T22:50:36.528" v="1254" actId="790"/>
          <ac:spMkLst>
            <pc:docMk/>
            <pc:sldMk cId="2250627332" sldId="959"/>
            <ac:spMk id="2" creationId="{5C84209D-EE01-7BF8-2FD6-917266EA5530}"/>
          </ac:spMkLst>
        </pc:spChg>
        <pc:spChg chg="mod">
          <ac:chgData name="Antony John Nicol (School of Engineering and Computing)" userId="8aaafd19-c2aa-438c-8ef6-3a7bab97949a" providerId="ADAL" clId="{07BC4F93-2025-4241-BA83-8A4D5FE9DDD6}" dt="2026-02-01T22:50:36.528" v="1254" actId="790"/>
          <ac:spMkLst>
            <pc:docMk/>
            <pc:sldMk cId="2250627332" sldId="959"/>
            <ac:spMk id="3" creationId="{93AFBABA-0F45-0274-CBCC-973B5376AF29}"/>
          </ac:spMkLst>
        </pc:spChg>
        <pc:spChg chg="mod">
          <ac:chgData name="Antony John Nicol (School of Engineering and Computing)" userId="8aaafd19-c2aa-438c-8ef6-3a7bab97949a" providerId="ADAL" clId="{07BC4F93-2025-4241-BA83-8A4D5FE9DDD6}" dt="2026-02-01T22:50:36.528" v="1254" actId="790"/>
          <ac:spMkLst>
            <pc:docMk/>
            <pc:sldMk cId="2250627332" sldId="959"/>
            <ac:spMk id="4" creationId="{B6481044-C7B9-C228-4DD0-E11B3C07DBBE}"/>
          </ac:spMkLst>
        </pc:spChg>
      </pc:sldChg>
      <pc:sldChg chg="modSp mod">
        <pc:chgData name="Antony John Nicol (School of Engineering and Computing)" userId="8aaafd19-c2aa-438c-8ef6-3a7bab97949a" providerId="ADAL" clId="{07BC4F93-2025-4241-BA83-8A4D5FE9DDD6}" dt="2026-02-01T22:50:36.528" v="1254" actId="790"/>
        <pc:sldMkLst>
          <pc:docMk/>
          <pc:sldMk cId="3130677168" sldId="960"/>
        </pc:sldMkLst>
        <pc:spChg chg="mod">
          <ac:chgData name="Antony John Nicol (School of Engineering and Computing)" userId="8aaafd19-c2aa-438c-8ef6-3a7bab97949a" providerId="ADAL" clId="{07BC4F93-2025-4241-BA83-8A4D5FE9DDD6}" dt="2026-02-01T22:50:36.528" v="1254" actId="790"/>
          <ac:spMkLst>
            <pc:docMk/>
            <pc:sldMk cId="3130677168" sldId="960"/>
            <ac:spMk id="2" creationId="{A33CE3C8-5563-696C-8A4E-420880B0A908}"/>
          </ac:spMkLst>
        </pc:spChg>
        <pc:spChg chg="mod">
          <ac:chgData name="Antony John Nicol (School of Engineering and Computing)" userId="8aaafd19-c2aa-438c-8ef6-3a7bab97949a" providerId="ADAL" clId="{07BC4F93-2025-4241-BA83-8A4D5FE9DDD6}" dt="2026-02-01T22:50:36.528" v="1254" actId="790"/>
          <ac:spMkLst>
            <pc:docMk/>
            <pc:sldMk cId="3130677168" sldId="960"/>
            <ac:spMk id="3" creationId="{C9F2C015-B05D-8461-5D6A-B459B780E2BA}"/>
          </ac:spMkLst>
        </pc:spChg>
        <pc:spChg chg="mod">
          <ac:chgData name="Antony John Nicol (School of Engineering and Computing)" userId="8aaafd19-c2aa-438c-8ef6-3a7bab97949a" providerId="ADAL" clId="{07BC4F93-2025-4241-BA83-8A4D5FE9DDD6}" dt="2026-02-01T22:50:36.528" v="1254" actId="790"/>
          <ac:spMkLst>
            <pc:docMk/>
            <pc:sldMk cId="3130677168" sldId="960"/>
            <ac:spMk id="4" creationId="{EC3BF132-7603-6288-CAC5-4C145057D9AF}"/>
          </ac:spMkLst>
        </pc:spChg>
      </pc:sldChg>
      <pc:sldChg chg="modSp mod">
        <pc:chgData name="Antony John Nicol (School of Engineering and Computing)" userId="8aaafd19-c2aa-438c-8ef6-3a7bab97949a" providerId="ADAL" clId="{07BC4F93-2025-4241-BA83-8A4D5FE9DDD6}" dt="2026-02-01T22:50:36.528" v="1254" actId="790"/>
        <pc:sldMkLst>
          <pc:docMk/>
          <pc:sldMk cId="1646389531" sldId="961"/>
        </pc:sldMkLst>
        <pc:spChg chg="mod">
          <ac:chgData name="Antony John Nicol (School of Engineering and Computing)" userId="8aaafd19-c2aa-438c-8ef6-3a7bab97949a" providerId="ADAL" clId="{07BC4F93-2025-4241-BA83-8A4D5FE9DDD6}" dt="2026-02-01T22:50:36.528" v="1254" actId="790"/>
          <ac:spMkLst>
            <pc:docMk/>
            <pc:sldMk cId="1646389531" sldId="961"/>
            <ac:spMk id="2" creationId="{4A9A2A29-6B05-926F-AC5A-13799E6D47FB}"/>
          </ac:spMkLst>
        </pc:spChg>
        <pc:spChg chg="mod">
          <ac:chgData name="Antony John Nicol (School of Engineering and Computing)" userId="8aaafd19-c2aa-438c-8ef6-3a7bab97949a" providerId="ADAL" clId="{07BC4F93-2025-4241-BA83-8A4D5FE9DDD6}" dt="2026-02-01T22:50:36.528" v="1254" actId="790"/>
          <ac:spMkLst>
            <pc:docMk/>
            <pc:sldMk cId="1646389531" sldId="961"/>
            <ac:spMk id="3" creationId="{BF75B5F0-44F1-FB84-410A-FE19C10B4753}"/>
          </ac:spMkLst>
        </pc:spChg>
        <pc:spChg chg="mod">
          <ac:chgData name="Antony John Nicol (School of Engineering and Computing)" userId="8aaafd19-c2aa-438c-8ef6-3a7bab97949a" providerId="ADAL" clId="{07BC4F93-2025-4241-BA83-8A4D5FE9DDD6}" dt="2026-02-01T22:50:36.528" v="1254" actId="790"/>
          <ac:spMkLst>
            <pc:docMk/>
            <pc:sldMk cId="1646389531" sldId="961"/>
            <ac:spMk id="4" creationId="{E5001655-85DB-52C1-C8FB-3948A5DE698E}"/>
          </ac:spMkLst>
        </pc:spChg>
      </pc:sldChg>
      <pc:sldChg chg="modSp mod">
        <pc:chgData name="Antony John Nicol (School of Engineering and Computing)" userId="8aaafd19-c2aa-438c-8ef6-3a7bab97949a" providerId="ADAL" clId="{07BC4F93-2025-4241-BA83-8A4D5FE9DDD6}" dt="2026-02-01T22:50:36.528" v="1254" actId="790"/>
        <pc:sldMkLst>
          <pc:docMk/>
          <pc:sldMk cId="3129416044" sldId="962"/>
        </pc:sldMkLst>
        <pc:spChg chg="mod">
          <ac:chgData name="Antony John Nicol (School of Engineering and Computing)" userId="8aaafd19-c2aa-438c-8ef6-3a7bab97949a" providerId="ADAL" clId="{07BC4F93-2025-4241-BA83-8A4D5FE9DDD6}" dt="2026-02-01T22:50:36.528" v="1254" actId="790"/>
          <ac:spMkLst>
            <pc:docMk/>
            <pc:sldMk cId="3129416044" sldId="962"/>
            <ac:spMk id="2" creationId="{D67ED3E5-ACB8-F445-8885-B4F1BB1AD08D}"/>
          </ac:spMkLst>
        </pc:spChg>
        <pc:spChg chg="mod">
          <ac:chgData name="Antony John Nicol (School of Engineering and Computing)" userId="8aaafd19-c2aa-438c-8ef6-3a7bab97949a" providerId="ADAL" clId="{07BC4F93-2025-4241-BA83-8A4D5FE9DDD6}" dt="2026-02-01T22:50:36.528" v="1254" actId="790"/>
          <ac:spMkLst>
            <pc:docMk/>
            <pc:sldMk cId="3129416044" sldId="962"/>
            <ac:spMk id="3" creationId="{C6F1A782-F3D9-772A-F85C-8556395278DA}"/>
          </ac:spMkLst>
        </pc:spChg>
        <pc:spChg chg="mod">
          <ac:chgData name="Antony John Nicol (School of Engineering and Computing)" userId="8aaafd19-c2aa-438c-8ef6-3a7bab97949a" providerId="ADAL" clId="{07BC4F93-2025-4241-BA83-8A4D5FE9DDD6}" dt="2026-02-01T22:50:36.528" v="1254" actId="790"/>
          <ac:spMkLst>
            <pc:docMk/>
            <pc:sldMk cId="3129416044" sldId="962"/>
            <ac:spMk id="4" creationId="{4AB1BA1F-1ABB-AB91-402B-8DD9615F244E}"/>
          </ac:spMkLst>
        </pc:spChg>
      </pc:sldChg>
      <pc:sldChg chg="modSp mod">
        <pc:chgData name="Antony John Nicol (School of Engineering and Computing)" userId="8aaafd19-c2aa-438c-8ef6-3a7bab97949a" providerId="ADAL" clId="{07BC4F93-2025-4241-BA83-8A4D5FE9DDD6}" dt="2026-02-01T22:50:36.528" v="1254" actId="790"/>
        <pc:sldMkLst>
          <pc:docMk/>
          <pc:sldMk cId="3599741603" sldId="963"/>
        </pc:sldMkLst>
        <pc:spChg chg="mod">
          <ac:chgData name="Antony John Nicol (School of Engineering and Computing)" userId="8aaafd19-c2aa-438c-8ef6-3a7bab97949a" providerId="ADAL" clId="{07BC4F93-2025-4241-BA83-8A4D5FE9DDD6}" dt="2026-02-01T22:50:36.528" v="1254" actId="790"/>
          <ac:spMkLst>
            <pc:docMk/>
            <pc:sldMk cId="3599741603" sldId="963"/>
            <ac:spMk id="2" creationId="{34F70D12-17D5-D5A4-FEEB-852A683386EB}"/>
          </ac:spMkLst>
        </pc:spChg>
        <pc:spChg chg="mod">
          <ac:chgData name="Antony John Nicol (School of Engineering and Computing)" userId="8aaafd19-c2aa-438c-8ef6-3a7bab97949a" providerId="ADAL" clId="{07BC4F93-2025-4241-BA83-8A4D5FE9DDD6}" dt="2026-02-01T22:50:36.528" v="1254" actId="790"/>
          <ac:spMkLst>
            <pc:docMk/>
            <pc:sldMk cId="3599741603" sldId="963"/>
            <ac:spMk id="3" creationId="{AE6209D5-7248-462E-0EFC-A09EE95E62DA}"/>
          </ac:spMkLst>
        </pc:spChg>
        <pc:spChg chg="mod">
          <ac:chgData name="Antony John Nicol (School of Engineering and Computing)" userId="8aaafd19-c2aa-438c-8ef6-3a7bab97949a" providerId="ADAL" clId="{07BC4F93-2025-4241-BA83-8A4D5FE9DDD6}" dt="2026-02-01T22:50:36.528" v="1254" actId="790"/>
          <ac:spMkLst>
            <pc:docMk/>
            <pc:sldMk cId="3599741603" sldId="963"/>
            <ac:spMk id="4" creationId="{9BD6B248-4DB5-1C15-7D4C-34CD3BACFC6C}"/>
          </ac:spMkLst>
        </pc:spChg>
      </pc:sldChg>
      <pc:sldChg chg="modSp mod">
        <pc:chgData name="Antony John Nicol (School of Engineering and Computing)" userId="8aaafd19-c2aa-438c-8ef6-3a7bab97949a" providerId="ADAL" clId="{07BC4F93-2025-4241-BA83-8A4D5FE9DDD6}" dt="2026-02-01T22:50:36.528" v="1254" actId="790"/>
        <pc:sldMkLst>
          <pc:docMk/>
          <pc:sldMk cId="1879795343" sldId="964"/>
        </pc:sldMkLst>
        <pc:spChg chg="mod">
          <ac:chgData name="Antony John Nicol (School of Engineering and Computing)" userId="8aaafd19-c2aa-438c-8ef6-3a7bab97949a" providerId="ADAL" clId="{07BC4F93-2025-4241-BA83-8A4D5FE9DDD6}" dt="2026-02-01T22:50:36.528" v="1254" actId="790"/>
          <ac:spMkLst>
            <pc:docMk/>
            <pc:sldMk cId="1879795343" sldId="964"/>
            <ac:spMk id="2" creationId="{3462A210-FCFC-9B0B-6BE1-3B6FF63D79AF}"/>
          </ac:spMkLst>
        </pc:spChg>
        <pc:spChg chg="mod">
          <ac:chgData name="Antony John Nicol (School of Engineering and Computing)" userId="8aaafd19-c2aa-438c-8ef6-3a7bab97949a" providerId="ADAL" clId="{07BC4F93-2025-4241-BA83-8A4D5FE9DDD6}" dt="2026-02-01T22:50:36.528" v="1254" actId="790"/>
          <ac:spMkLst>
            <pc:docMk/>
            <pc:sldMk cId="1879795343" sldId="964"/>
            <ac:spMk id="3" creationId="{9E7A3EDE-F524-D6C7-64A4-E7D9BD0EA92B}"/>
          </ac:spMkLst>
        </pc:spChg>
        <pc:spChg chg="mod">
          <ac:chgData name="Antony John Nicol (School of Engineering and Computing)" userId="8aaafd19-c2aa-438c-8ef6-3a7bab97949a" providerId="ADAL" clId="{07BC4F93-2025-4241-BA83-8A4D5FE9DDD6}" dt="2026-02-01T22:50:36.528" v="1254" actId="790"/>
          <ac:spMkLst>
            <pc:docMk/>
            <pc:sldMk cId="1879795343" sldId="964"/>
            <ac:spMk id="4" creationId="{6EA7538C-2008-09F2-5D52-444BAB7D3E12}"/>
          </ac:spMkLst>
        </pc:spChg>
        <pc:spChg chg="mod">
          <ac:chgData name="Antony John Nicol (School of Engineering and Computing)" userId="8aaafd19-c2aa-438c-8ef6-3a7bab97949a" providerId="ADAL" clId="{07BC4F93-2025-4241-BA83-8A4D5FE9DDD6}" dt="2026-02-01T22:50:36.528" v="1254" actId="790"/>
          <ac:spMkLst>
            <pc:docMk/>
            <pc:sldMk cId="1879795343" sldId="964"/>
            <ac:spMk id="5" creationId="{C7600B6A-9A8B-595B-0416-8B2E50DEE339}"/>
          </ac:spMkLst>
        </pc:spChg>
        <pc:spChg chg="mod">
          <ac:chgData name="Antony John Nicol (School of Engineering and Computing)" userId="8aaafd19-c2aa-438c-8ef6-3a7bab97949a" providerId="ADAL" clId="{07BC4F93-2025-4241-BA83-8A4D5FE9DDD6}" dt="2026-02-01T22:50:36.528" v="1254" actId="790"/>
          <ac:spMkLst>
            <pc:docMk/>
            <pc:sldMk cId="1879795343" sldId="964"/>
            <ac:spMk id="6" creationId="{B202ACAA-ED87-5A91-6F8C-5A07C77B9932}"/>
          </ac:spMkLst>
        </pc:spChg>
      </pc:sldChg>
      <pc:sldChg chg="modSp mod">
        <pc:chgData name="Antony John Nicol (School of Engineering and Computing)" userId="8aaafd19-c2aa-438c-8ef6-3a7bab97949a" providerId="ADAL" clId="{07BC4F93-2025-4241-BA83-8A4D5FE9DDD6}" dt="2026-02-01T22:50:36.528" v="1254" actId="790"/>
        <pc:sldMkLst>
          <pc:docMk/>
          <pc:sldMk cId="1672777601" sldId="965"/>
        </pc:sldMkLst>
        <pc:spChg chg="mod">
          <ac:chgData name="Antony John Nicol (School of Engineering and Computing)" userId="8aaafd19-c2aa-438c-8ef6-3a7bab97949a" providerId="ADAL" clId="{07BC4F93-2025-4241-BA83-8A4D5FE9DDD6}" dt="2026-02-01T22:50:36.528" v="1254" actId="790"/>
          <ac:spMkLst>
            <pc:docMk/>
            <pc:sldMk cId="1672777601" sldId="965"/>
            <ac:spMk id="2" creationId="{252A850F-8655-6945-F58E-30F07FE45B69}"/>
          </ac:spMkLst>
        </pc:spChg>
      </pc:sldChg>
      <pc:sldChg chg="modSp mod">
        <pc:chgData name="Antony John Nicol (School of Engineering and Computing)" userId="8aaafd19-c2aa-438c-8ef6-3a7bab97949a" providerId="ADAL" clId="{07BC4F93-2025-4241-BA83-8A4D5FE9DDD6}" dt="2026-02-01T22:50:36.528" v="1254" actId="790"/>
        <pc:sldMkLst>
          <pc:docMk/>
          <pc:sldMk cId="110587158" sldId="968"/>
        </pc:sldMkLst>
        <pc:spChg chg="mod">
          <ac:chgData name="Antony John Nicol (School of Engineering and Computing)" userId="8aaafd19-c2aa-438c-8ef6-3a7bab97949a" providerId="ADAL" clId="{07BC4F93-2025-4241-BA83-8A4D5FE9DDD6}" dt="2026-02-01T22:50:36.528" v="1254" actId="790"/>
          <ac:spMkLst>
            <pc:docMk/>
            <pc:sldMk cId="110587158" sldId="968"/>
            <ac:spMk id="2" creationId="{25FDEBE1-A4F5-037F-C563-BA1FA1F36C32}"/>
          </ac:spMkLst>
        </pc:spChg>
        <pc:spChg chg="mod">
          <ac:chgData name="Antony John Nicol (School of Engineering and Computing)" userId="8aaafd19-c2aa-438c-8ef6-3a7bab97949a" providerId="ADAL" clId="{07BC4F93-2025-4241-BA83-8A4D5FE9DDD6}" dt="2026-02-01T22:50:36.528" v="1254" actId="790"/>
          <ac:spMkLst>
            <pc:docMk/>
            <pc:sldMk cId="110587158" sldId="968"/>
            <ac:spMk id="3" creationId="{1CED0C77-D445-A636-E72D-3F9066CA405A}"/>
          </ac:spMkLst>
        </pc:spChg>
        <pc:spChg chg="mod">
          <ac:chgData name="Antony John Nicol (School of Engineering and Computing)" userId="8aaafd19-c2aa-438c-8ef6-3a7bab97949a" providerId="ADAL" clId="{07BC4F93-2025-4241-BA83-8A4D5FE9DDD6}" dt="2026-02-01T22:50:36.528" v="1254" actId="790"/>
          <ac:spMkLst>
            <pc:docMk/>
            <pc:sldMk cId="110587158" sldId="968"/>
            <ac:spMk id="4" creationId="{125C0600-871B-23EC-50D9-79AAA3A2EBB8}"/>
          </ac:spMkLst>
        </pc:spChg>
      </pc:sldChg>
      <pc:sldChg chg="modSp mod">
        <pc:chgData name="Antony John Nicol (School of Engineering and Computing)" userId="8aaafd19-c2aa-438c-8ef6-3a7bab97949a" providerId="ADAL" clId="{07BC4F93-2025-4241-BA83-8A4D5FE9DDD6}" dt="2026-02-01T22:50:36.528" v="1254" actId="790"/>
        <pc:sldMkLst>
          <pc:docMk/>
          <pc:sldMk cId="629719396" sldId="969"/>
        </pc:sldMkLst>
        <pc:spChg chg="mod">
          <ac:chgData name="Antony John Nicol (School of Engineering and Computing)" userId="8aaafd19-c2aa-438c-8ef6-3a7bab97949a" providerId="ADAL" clId="{07BC4F93-2025-4241-BA83-8A4D5FE9DDD6}" dt="2026-02-01T22:50:36.528" v="1254" actId="790"/>
          <ac:spMkLst>
            <pc:docMk/>
            <pc:sldMk cId="629719396" sldId="969"/>
            <ac:spMk id="2" creationId="{80D8B454-1A1B-6EB8-FB03-AEABC162470A}"/>
          </ac:spMkLst>
        </pc:spChg>
        <pc:spChg chg="mod">
          <ac:chgData name="Antony John Nicol (School of Engineering and Computing)" userId="8aaafd19-c2aa-438c-8ef6-3a7bab97949a" providerId="ADAL" clId="{07BC4F93-2025-4241-BA83-8A4D5FE9DDD6}" dt="2026-02-01T22:50:36.528" v="1254" actId="790"/>
          <ac:spMkLst>
            <pc:docMk/>
            <pc:sldMk cId="629719396" sldId="969"/>
            <ac:spMk id="3" creationId="{FD2AD927-F171-E710-2ACA-4A9D133DF027}"/>
          </ac:spMkLst>
        </pc:spChg>
        <pc:spChg chg="mod">
          <ac:chgData name="Antony John Nicol (School of Engineering and Computing)" userId="8aaafd19-c2aa-438c-8ef6-3a7bab97949a" providerId="ADAL" clId="{07BC4F93-2025-4241-BA83-8A4D5FE9DDD6}" dt="2026-02-01T22:50:36.528" v="1254" actId="790"/>
          <ac:spMkLst>
            <pc:docMk/>
            <pc:sldMk cId="629719396" sldId="969"/>
            <ac:spMk id="4" creationId="{B4698FC0-7F6C-FF7C-A398-C198094159C9}"/>
          </ac:spMkLst>
        </pc:spChg>
      </pc:sldChg>
      <pc:sldChg chg="modSp mod">
        <pc:chgData name="Antony John Nicol (School of Engineering and Computing)" userId="8aaafd19-c2aa-438c-8ef6-3a7bab97949a" providerId="ADAL" clId="{07BC4F93-2025-4241-BA83-8A4D5FE9DDD6}" dt="2026-02-01T22:50:36.528" v="1254" actId="790"/>
        <pc:sldMkLst>
          <pc:docMk/>
          <pc:sldMk cId="4011992503" sldId="970"/>
        </pc:sldMkLst>
        <pc:spChg chg="mod">
          <ac:chgData name="Antony John Nicol (School of Engineering and Computing)" userId="8aaafd19-c2aa-438c-8ef6-3a7bab97949a" providerId="ADAL" clId="{07BC4F93-2025-4241-BA83-8A4D5FE9DDD6}" dt="2026-02-01T22:50:36.528" v="1254" actId="790"/>
          <ac:spMkLst>
            <pc:docMk/>
            <pc:sldMk cId="4011992503" sldId="970"/>
            <ac:spMk id="2" creationId="{C0C4B686-0087-1FC3-A5E1-0A2274E48F96}"/>
          </ac:spMkLst>
        </pc:spChg>
        <pc:spChg chg="mod">
          <ac:chgData name="Antony John Nicol (School of Engineering and Computing)" userId="8aaafd19-c2aa-438c-8ef6-3a7bab97949a" providerId="ADAL" clId="{07BC4F93-2025-4241-BA83-8A4D5FE9DDD6}" dt="2026-02-01T22:50:36.528" v="1254" actId="790"/>
          <ac:spMkLst>
            <pc:docMk/>
            <pc:sldMk cId="4011992503" sldId="970"/>
            <ac:spMk id="3" creationId="{C750E7A2-6BBA-8480-BBA4-81E2BF4F78D5}"/>
          </ac:spMkLst>
        </pc:spChg>
        <pc:spChg chg="mod">
          <ac:chgData name="Antony John Nicol (School of Engineering and Computing)" userId="8aaafd19-c2aa-438c-8ef6-3a7bab97949a" providerId="ADAL" clId="{07BC4F93-2025-4241-BA83-8A4D5FE9DDD6}" dt="2026-02-01T22:50:36.528" v="1254" actId="790"/>
          <ac:spMkLst>
            <pc:docMk/>
            <pc:sldMk cId="4011992503" sldId="970"/>
            <ac:spMk id="4" creationId="{93CAC6A5-500E-6433-A291-1AD45EAF874F}"/>
          </ac:spMkLst>
        </pc:spChg>
      </pc:sldChg>
      <pc:sldChg chg="modSp mod">
        <pc:chgData name="Antony John Nicol (School of Engineering and Computing)" userId="8aaafd19-c2aa-438c-8ef6-3a7bab97949a" providerId="ADAL" clId="{07BC4F93-2025-4241-BA83-8A4D5FE9DDD6}" dt="2026-02-01T22:50:36.528" v="1254" actId="790"/>
        <pc:sldMkLst>
          <pc:docMk/>
          <pc:sldMk cId="3128775718" sldId="971"/>
        </pc:sldMkLst>
        <pc:spChg chg="mod">
          <ac:chgData name="Antony John Nicol (School of Engineering and Computing)" userId="8aaafd19-c2aa-438c-8ef6-3a7bab97949a" providerId="ADAL" clId="{07BC4F93-2025-4241-BA83-8A4D5FE9DDD6}" dt="2026-02-01T22:50:36.528" v="1254" actId="790"/>
          <ac:spMkLst>
            <pc:docMk/>
            <pc:sldMk cId="3128775718" sldId="971"/>
            <ac:spMk id="2" creationId="{DA714052-F382-D599-EA6F-2C1E806492A2}"/>
          </ac:spMkLst>
        </pc:spChg>
        <pc:spChg chg="mod">
          <ac:chgData name="Antony John Nicol (School of Engineering and Computing)" userId="8aaafd19-c2aa-438c-8ef6-3a7bab97949a" providerId="ADAL" clId="{07BC4F93-2025-4241-BA83-8A4D5FE9DDD6}" dt="2026-02-01T22:50:36.528" v="1254" actId="790"/>
          <ac:spMkLst>
            <pc:docMk/>
            <pc:sldMk cId="3128775718" sldId="971"/>
            <ac:spMk id="3" creationId="{564817E8-8EFA-B9FE-E859-7D9C23560A92}"/>
          </ac:spMkLst>
        </pc:spChg>
        <pc:spChg chg="mod">
          <ac:chgData name="Antony John Nicol (School of Engineering and Computing)" userId="8aaafd19-c2aa-438c-8ef6-3a7bab97949a" providerId="ADAL" clId="{07BC4F93-2025-4241-BA83-8A4D5FE9DDD6}" dt="2026-02-01T22:50:36.528" v="1254" actId="790"/>
          <ac:spMkLst>
            <pc:docMk/>
            <pc:sldMk cId="3128775718" sldId="971"/>
            <ac:spMk id="4" creationId="{5C8E1E47-9A81-13D0-5690-8468F2019143}"/>
          </ac:spMkLst>
        </pc:spChg>
      </pc:sldChg>
      <pc:sldChg chg="modSp mod">
        <pc:chgData name="Antony John Nicol (School of Engineering and Computing)" userId="8aaafd19-c2aa-438c-8ef6-3a7bab97949a" providerId="ADAL" clId="{07BC4F93-2025-4241-BA83-8A4D5FE9DDD6}" dt="2026-02-01T22:50:36.528" v="1254" actId="790"/>
        <pc:sldMkLst>
          <pc:docMk/>
          <pc:sldMk cId="738650683" sldId="973"/>
        </pc:sldMkLst>
        <pc:spChg chg="mod">
          <ac:chgData name="Antony John Nicol (School of Engineering and Computing)" userId="8aaafd19-c2aa-438c-8ef6-3a7bab97949a" providerId="ADAL" clId="{07BC4F93-2025-4241-BA83-8A4D5FE9DDD6}" dt="2026-02-01T22:50:36.528" v="1254" actId="790"/>
          <ac:spMkLst>
            <pc:docMk/>
            <pc:sldMk cId="738650683" sldId="973"/>
            <ac:spMk id="2" creationId="{15CC7BBE-B547-FB63-E995-D02B810BFC86}"/>
          </ac:spMkLst>
        </pc:spChg>
        <pc:spChg chg="mod">
          <ac:chgData name="Antony John Nicol (School of Engineering and Computing)" userId="8aaafd19-c2aa-438c-8ef6-3a7bab97949a" providerId="ADAL" clId="{07BC4F93-2025-4241-BA83-8A4D5FE9DDD6}" dt="2026-02-01T22:50:36.528" v="1254" actId="790"/>
          <ac:spMkLst>
            <pc:docMk/>
            <pc:sldMk cId="738650683" sldId="973"/>
            <ac:spMk id="3" creationId="{D2B88DB4-6BF0-DA28-B4E9-882F074835D4}"/>
          </ac:spMkLst>
        </pc:spChg>
        <pc:spChg chg="mod">
          <ac:chgData name="Antony John Nicol (School of Engineering and Computing)" userId="8aaafd19-c2aa-438c-8ef6-3a7bab97949a" providerId="ADAL" clId="{07BC4F93-2025-4241-BA83-8A4D5FE9DDD6}" dt="2026-02-01T22:50:36.528" v="1254" actId="790"/>
          <ac:spMkLst>
            <pc:docMk/>
            <pc:sldMk cId="738650683" sldId="973"/>
            <ac:spMk id="4" creationId="{EDE50E85-B5C5-FBCA-5207-02F1CE0580DF}"/>
          </ac:spMkLst>
        </pc:spChg>
      </pc:sldChg>
      <pc:sldChg chg="modSp mod">
        <pc:chgData name="Antony John Nicol (School of Engineering and Computing)" userId="8aaafd19-c2aa-438c-8ef6-3a7bab97949a" providerId="ADAL" clId="{07BC4F93-2025-4241-BA83-8A4D5FE9DDD6}" dt="2026-02-01T22:50:36.528" v="1254" actId="790"/>
        <pc:sldMkLst>
          <pc:docMk/>
          <pc:sldMk cId="3347536288" sldId="974"/>
        </pc:sldMkLst>
        <pc:spChg chg="mod">
          <ac:chgData name="Antony John Nicol (School of Engineering and Computing)" userId="8aaafd19-c2aa-438c-8ef6-3a7bab97949a" providerId="ADAL" clId="{07BC4F93-2025-4241-BA83-8A4D5FE9DDD6}" dt="2026-02-01T22:50:36.528" v="1254" actId="790"/>
          <ac:spMkLst>
            <pc:docMk/>
            <pc:sldMk cId="3347536288" sldId="974"/>
            <ac:spMk id="2" creationId="{4C03D815-C94E-16D6-C1CA-C8FA34F58D23}"/>
          </ac:spMkLst>
        </pc:spChg>
        <pc:spChg chg="mod">
          <ac:chgData name="Antony John Nicol (School of Engineering and Computing)" userId="8aaafd19-c2aa-438c-8ef6-3a7bab97949a" providerId="ADAL" clId="{07BC4F93-2025-4241-BA83-8A4D5FE9DDD6}" dt="2026-02-01T22:50:36.528" v="1254" actId="790"/>
          <ac:spMkLst>
            <pc:docMk/>
            <pc:sldMk cId="3347536288" sldId="974"/>
            <ac:spMk id="3" creationId="{2D729042-E10C-8F01-A0F9-35BBA0703706}"/>
          </ac:spMkLst>
        </pc:spChg>
        <pc:spChg chg="mod">
          <ac:chgData name="Antony John Nicol (School of Engineering and Computing)" userId="8aaafd19-c2aa-438c-8ef6-3a7bab97949a" providerId="ADAL" clId="{07BC4F93-2025-4241-BA83-8A4D5FE9DDD6}" dt="2026-02-01T22:50:36.528" v="1254" actId="790"/>
          <ac:spMkLst>
            <pc:docMk/>
            <pc:sldMk cId="3347536288" sldId="974"/>
            <ac:spMk id="4" creationId="{51B9D0AA-DB68-78B4-BD72-E6287117539A}"/>
          </ac:spMkLst>
        </pc:spChg>
      </pc:sldChg>
      <pc:sldChg chg="modSp mod">
        <pc:chgData name="Antony John Nicol (School of Engineering and Computing)" userId="8aaafd19-c2aa-438c-8ef6-3a7bab97949a" providerId="ADAL" clId="{07BC4F93-2025-4241-BA83-8A4D5FE9DDD6}" dt="2026-02-01T22:50:36.528" v="1254" actId="790"/>
        <pc:sldMkLst>
          <pc:docMk/>
          <pc:sldMk cId="1733029226" sldId="975"/>
        </pc:sldMkLst>
        <pc:spChg chg="mod">
          <ac:chgData name="Antony John Nicol (School of Engineering and Computing)" userId="8aaafd19-c2aa-438c-8ef6-3a7bab97949a" providerId="ADAL" clId="{07BC4F93-2025-4241-BA83-8A4D5FE9DDD6}" dt="2026-02-01T22:50:36.528" v="1254" actId="790"/>
          <ac:spMkLst>
            <pc:docMk/>
            <pc:sldMk cId="1733029226" sldId="975"/>
            <ac:spMk id="3" creationId="{3A158432-1CAF-817E-C385-61EC4A4DF187}"/>
          </ac:spMkLst>
        </pc:spChg>
        <pc:spChg chg="mod">
          <ac:chgData name="Antony John Nicol (School of Engineering and Computing)" userId="8aaafd19-c2aa-438c-8ef6-3a7bab97949a" providerId="ADAL" clId="{07BC4F93-2025-4241-BA83-8A4D5FE9DDD6}" dt="2026-02-01T22:50:36.528" v="1254" actId="790"/>
          <ac:spMkLst>
            <pc:docMk/>
            <pc:sldMk cId="1733029226" sldId="975"/>
            <ac:spMk id="4" creationId="{A2019BE1-8CA9-7F38-0D6B-943913C34063}"/>
          </ac:spMkLst>
        </pc:spChg>
      </pc:sldChg>
      <pc:sldChg chg="modSp mod">
        <pc:chgData name="Antony John Nicol (School of Engineering and Computing)" userId="8aaafd19-c2aa-438c-8ef6-3a7bab97949a" providerId="ADAL" clId="{07BC4F93-2025-4241-BA83-8A4D5FE9DDD6}" dt="2026-02-01T22:50:36.528" v="1254" actId="790"/>
        <pc:sldMkLst>
          <pc:docMk/>
          <pc:sldMk cId="3535270961" sldId="976"/>
        </pc:sldMkLst>
        <pc:spChg chg="mod">
          <ac:chgData name="Antony John Nicol (School of Engineering and Computing)" userId="8aaafd19-c2aa-438c-8ef6-3a7bab97949a" providerId="ADAL" clId="{07BC4F93-2025-4241-BA83-8A4D5FE9DDD6}" dt="2026-02-01T22:50:36.528" v="1254" actId="790"/>
          <ac:spMkLst>
            <pc:docMk/>
            <pc:sldMk cId="3535270961" sldId="976"/>
            <ac:spMk id="3" creationId="{A03B9834-4CD7-F877-5012-EDC38E8ACFDE}"/>
          </ac:spMkLst>
        </pc:spChg>
        <pc:spChg chg="mod">
          <ac:chgData name="Antony John Nicol (School of Engineering and Computing)" userId="8aaafd19-c2aa-438c-8ef6-3a7bab97949a" providerId="ADAL" clId="{07BC4F93-2025-4241-BA83-8A4D5FE9DDD6}" dt="2026-02-01T22:50:36.528" v="1254" actId="790"/>
          <ac:spMkLst>
            <pc:docMk/>
            <pc:sldMk cId="3535270961" sldId="976"/>
            <ac:spMk id="4" creationId="{9C28D5B3-E2CD-AE11-D264-61F1A0DA2925}"/>
          </ac:spMkLst>
        </pc:spChg>
      </pc:sldChg>
      <pc:sldChg chg="modSp mod">
        <pc:chgData name="Antony John Nicol (School of Engineering and Computing)" userId="8aaafd19-c2aa-438c-8ef6-3a7bab97949a" providerId="ADAL" clId="{07BC4F93-2025-4241-BA83-8A4D5FE9DDD6}" dt="2026-02-01T22:50:36.528" v="1254" actId="790"/>
        <pc:sldMkLst>
          <pc:docMk/>
          <pc:sldMk cId="1735866677" sldId="977"/>
        </pc:sldMkLst>
        <pc:spChg chg="mod">
          <ac:chgData name="Antony John Nicol (School of Engineering and Computing)" userId="8aaafd19-c2aa-438c-8ef6-3a7bab97949a" providerId="ADAL" clId="{07BC4F93-2025-4241-BA83-8A4D5FE9DDD6}" dt="2026-02-01T22:50:36.528" v="1254" actId="790"/>
          <ac:spMkLst>
            <pc:docMk/>
            <pc:sldMk cId="1735866677" sldId="977"/>
            <ac:spMk id="2" creationId="{A03E33A5-BFD7-A523-32EA-C305928AA626}"/>
          </ac:spMkLst>
        </pc:spChg>
        <pc:spChg chg="mod">
          <ac:chgData name="Antony John Nicol (School of Engineering and Computing)" userId="8aaafd19-c2aa-438c-8ef6-3a7bab97949a" providerId="ADAL" clId="{07BC4F93-2025-4241-BA83-8A4D5FE9DDD6}" dt="2026-02-01T22:50:36.528" v="1254" actId="790"/>
          <ac:spMkLst>
            <pc:docMk/>
            <pc:sldMk cId="1735866677" sldId="977"/>
            <ac:spMk id="3" creationId="{0ABE32BE-C2E8-F17A-7EF4-1BC814405FE2}"/>
          </ac:spMkLst>
        </pc:spChg>
        <pc:spChg chg="mod">
          <ac:chgData name="Antony John Nicol (School of Engineering and Computing)" userId="8aaafd19-c2aa-438c-8ef6-3a7bab97949a" providerId="ADAL" clId="{07BC4F93-2025-4241-BA83-8A4D5FE9DDD6}" dt="2026-02-01T22:50:36.528" v="1254" actId="790"/>
          <ac:spMkLst>
            <pc:docMk/>
            <pc:sldMk cId="1735866677" sldId="977"/>
            <ac:spMk id="4" creationId="{123E39D9-392E-36BD-7535-732A42085F0E}"/>
          </ac:spMkLst>
        </pc:spChg>
      </pc:sldChg>
      <pc:sldChg chg="modSp mod">
        <pc:chgData name="Antony John Nicol (School of Engineering and Computing)" userId="8aaafd19-c2aa-438c-8ef6-3a7bab97949a" providerId="ADAL" clId="{07BC4F93-2025-4241-BA83-8A4D5FE9DDD6}" dt="2026-02-01T22:50:36.528" v="1254" actId="790"/>
        <pc:sldMkLst>
          <pc:docMk/>
          <pc:sldMk cId="1728694524" sldId="978"/>
        </pc:sldMkLst>
        <pc:spChg chg="mod">
          <ac:chgData name="Antony John Nicol (School of Engineering and Computing)" userId="8aaafd19-c2aa-438c-8ef6-3a7bab97949a" providerId="ADAL" clId="{07BC4F93-2025-4241-BA83-8A4D5FE9DDD6}" dt="2026-02-01T22:50:36.528" v="1254" actId="790"/>
          <ac:spMkLst>
            <pc:docMk/>
            <pc:sldMk cId="1728694524" sldId="978"/>
            <ac:spMk id="3" creationId="{1A94B846-F85B-6C3E-1C32-644D1FF4946D}"/>
          </ac:spMkLst>
        </pc:spChg>
        <pc:spChg chg="mod">
          <ac:chgData name="Antony John Nicol (School of Engineering and Computing)" userId="8aaafd19-c2aa-438c-8ef6-3a7bab97949a" providerId="ADAL" clId="{07BC4F93-2025-4241-BA83-8A4D5FE9DDD6}" dt="2026-02-01T22:50:36.528" v="1254" actId="790"/>
          <ac:spMkLst>
            <pc:docMk/>
            <pc:sldMk cId="1728694524" sldId="978"/>
            <ac:spMk id="4" creationId="{8ADE5565-8E1A-BBFF-A065-DACDEEC9643B}"/>
          </ac:spMkLst>
        </pc:spChg>
      </pc:sldChg>
      <pc:sldChg chg="modSp mod">
        <pc:chgData name="Antony John Nicol (School of Engineering and Computing)" userId="8aaafd19-c2aa-438c-8ef6-3a7bab97949a" providerId="ADAL" clId="{07BC4F93-2025-4241-BA83-8A4D5FE9DDD6}" dt="2026-02-01T22:50:36.528" v="1254" actId="790"/>
        <pc:sldMkLst>
          <pc:docMk/>
          <pc:sldMk cId="709414232" sldId="979"/>
        </pc:sldMkLst>
        <pc:spChg chg="mod">
          <ac:chgData name="Antony John Nicol (School of Engineering and Computing)" userId="8aaafd19-c2aa-438c-8ef6-3a7bab97949a" providerId="ADAL" clId="{07BC4F93-2025-4241-BA83-8A4D5FE9DDD6}" dt="2026-02-01T22:50:36.528" v="1254" actId="790"/>
          <ac:spMkLst>
            <pc:docMk/>
            <pc:sldMk cId="709414232" sldId="979"/>
            <ac:spMk id="2" creationId="{4C1829E9-D1E3-CB26-36C1-5B0E70423F65}"/>
          </ac:spMkLst>
        </pc:spChg>
        <pc:spChg chg="mod">
          <ac:chgData name="Antony John Nicol (School of Engineering and Computing)" userId="8aaafd19-c2aa-438c-8ef6-3a7bab97949a" providerId="ADAL" clId="{07BC4F93-2025-4241-BA83-8A4D5FE9DDD6}" dt="2026-02-01T22:50:36.528" v="1254" actId="790"/>
          <ac:spMkLst>
            <pc:docMk/>
            <pc:sldMk cId="709414232" sldId="979"/>
            <ac:spMk id="4" creationId="{21B10BBD-1008-F77A-1C4E-2CA6BEB14BC3}"/>
          </ac:spMkLst>
        </pc:spChg>
      </pc:sldChg>
      <pc:sldChg chg="modSp mod">
        <pc:chgData name="Antony John Nicol (School of Engineering and Computing)" userId="8aaafd19-c2aa-438c-8ef6-3a7bab97949a" providerId="ADAL" clId="{07BC4F93-2025-4241-BA83-8A4D5FE9DDD6}" dt="2026-02-01T22:50:36.528" v="1254" actId="790"/>
        <pc:sldMkLst>
          <pc:docMk/>
          <pc:sldMk cId="4022467579" sldId="980"/>
        </pc:sldMkLst>
        <pc:spChg chg="mod">
          <ac:chgData name="Antony John Nicol (School of Engineering and Computing)" userId="8aaafd19-c2aa-438c-8ef6-3a7bab97949a" providerId="ADAL" clId="{07BC4F93-2025-4241-BA83-8A4D5FE9DDD6}" dt="2026-02-01T22:50:36.528" v="1254" actId="790"/>
          <ac:spMkLst>
            <pc:docMk/>
            <pc:sldMk cId="4022467579" sldId="980"/>
            <ac:spMk id="3" creationId="{1B527398-36D6-7C09-DC5B-149A9FBB2729}"/>
          </ac:spMkLst>
        </pc:spChg>
        <pc:spChg chg="mod">
          <ac:chgData name="Antony John Nicol (School of Engineering and Computing)" userId="8aaafd19-c2aa-438c-8ef6-3a7bab97949a" providerId="ADAL" clId="{07BC4F93-2025-4241-BA83-8A4D5FE9DDD6}" dt="2026-02-01T22:50:36.528" v="1254" actId="790"/>
          <ac:spMkLst>
            <pc:docMk/>
            <pc:sldMk cId="4022467579" sldId="980"/>
            <ac:spMk id="4" creationId="{0B650252-1C2C-E7DF-8FAB-28F0D0E481A7}"/>
          </ac:spMkLst>
        </pc:spChg>
      </pc:sldChg>
      <pc:sldChg chg="modSp mod">
        <pc:chgData name="Antony John Nicol (School of Engineering and Computing)" userId="8aaafd19-c2aa-438c-8ef6-3a7bab97949a" providerId="ADAL" clId="{07BC4F93-2025-4241-BA83-8A4D5FE9DDD6}" dt="2026-02-01T22:50:36.528" v="1254" actId="790"/>
        <pc:sldMkLst>
          <pc:docMk/>
          <pc:sldMk cId="1975976876" sldId="981"/>
        </pc:sldMkLst>
        <pc:spChg chg="mod">
          <ac:chgData name="Antony John Nicol (School of Engineering and Computing)" userId="8aaafd19-c2aa-438c-8ef6-3a7bab97949a" providerId="ADAL" clId="{07BC4F93-2025-4241-BA83-8A4D5FE9DDD6}" dt="2026-02-01T22:50:36.528" v="1254" actId="790"/>
          <ac:spMkLst>
            <pc:docMk/>
            <pc:sldMk cId="1975976876" sldId="981"/>
            <ac:spMk id="2" creationId="{B49E0EE9-3957-0CDD-4DCC-11BA4818D435}"/>
          </ac:spMkLst>
        </pc:spChg>
        <pc:spChg chg="mod">
          <ac:chgData name="Antony John Nicol (School of Engineering and Computing)" userId="8aaafd19-c2aa-438c-8ef6-3a7bab97949a" providerId="ADAL" clId="{07BC4F93-2025-4241-BA83-8A4D5FE9DDD6}" dt="2026-02-01T22:50:36.528" v="1254" actId="790"/>
          <ac:spMkLst>
            <pc:docMk/>
            <pc:sldMk cId="1975976876" sldId="981"/>
            <ac:spMk id="3" creationId="{2FF686BD-9E68-8081-A0DC-59166C9F4865}"/>
          </ac:spMkLst>
        </pc:spChg>
        <pc:spChg chg="mod">
          <ac:chgData name="Antony John Nicol (School of Engineering and Computing)" userId="8aaafd19-c2aa-438c-8ef6-3a7bab97949a" providerId="ADAL" clId="{07BC4F93-2025-4241-BA83-8A4D5FE9DDD6}" dt="2026-02-01T22:50:36.528" v="1254" actId="790"/>
          <ac:spMkLst>
            <pc:docMk/>
            <pc:sldMk cId="1975976876" sldId="981"/>
            <ac:spMk id="4" creationId="{C725FB7E-26AE-5BDB-063C-9551352707A6}"/>
          </ac:spMkLst>
        </pc:spChg>
      </pc:sldChg>
      <pc:sldChg chg="modSp mod">
        <pc:chgData name="Antony John Nicol (School of Engineering and Computing)" userId="8aaafd19-c2aa-438c-8ef6-3a7bab97949a" providerId="ADAL" clId="{07BC4F93-2025-4241-BA83-8A4D5FE9DDD6}" dt="2026-02-01T22:50:36.528" v="1254" actId="790"/>
        <pc:sldMkLst>
          <pc:docMk/>
          <pc:sldMk cId="23495525" sldId="982"/>
        </pc:sldMkLst>
        <pc:spChg chg="mod">
          <ac:chgData name="Antony John Nicol (School of Engineering and Computing)" userId="8aaafd19-c2aa-438c-8ef6-3a7bab97949a" providerId="ADAL" clId="{07BC4F93-2025-4241-BA83-8A4D5FE9DDD6}" dt="2026-02-01T22:50:36.528" v="1254" actId="790"/>
          <ac:spMkLst>
            <pc:docMk/>
            <pc:sldMk cId="23495525" sldId="982"/>
            <ac:spMk id="2" creationId="{06E55AE9-B65E-D101-6895-AD9444C91E18}"/>
          </ac:spMkLst>
        </pc:spChg>
        <pc:spChg chg="mod">
          <ac:chgData name="Antony John Nicol (School of Engineering and Computing)" userId="8aaafd19-c2aa-438c-8ef6-3a7bab97949a" providerId="ADAL" clId="{07BC4F93-2025-4241-BA83-8A4D5FE9DDD6}" dt="2026-02-01T22:50:36.528" v="1254" actId="790"/>
          <ac:spMkLst>
            <pc:docMk/>
            <pc:sldMk cId="23495525" sldId="982"/>
            <ac:spMk id="3" creationId="{EC98D702-75D1-0BC7-116A-1C5BB70ED305}"/>
          </ac:spMkLst>
        </pc:spChg>
        <pc:spChg chg="mod">
          <ac:chgData name="Antony John Nicol (School of Engineering and Computing)" userId="8aaafd19-c2aa-438c-8ef6-3a7bab97949a" providerId="ADAL" clId="{07BC4F93-2025-4241-BA83-8A4D5FE9DDD6}" dt="2026-02-01T22:50:36.528" v="1254" actId="790"/>
          <ac:spMkLst>
            <pc:docMk/>
            <pc:sldMk cId="23495525" sldId="982"/>
            <ac:spMk id="4" creationId="{CDA0BB2C-CB1C-1541-CB59-02FAAA4D20EA}"/>
          </ac:spMkLst>
        </pc:spChg>
        <pc:spChg chg="mod">
          <ac:chgData name="Antony John Nicol (School of Engineering and Computing)" userId="8aaafd19-c2aa-438c-8ef6-3a7bab97949a" providerId="ADAL" clId="{07BC4F93-2025-4241-BA83-8A4D5FE9DDD6}" dt="2026-02-01T22:50:36.528" v="1254" actId="790"/>
          <ac:spMkLst>
            <pc:docMk/>
            <pc:sldMk cId="23495525" sldId="982"/>
            <ac:spMk id="5" creationId="{E61C1EA9-21BC-EA4D-C867-F4C7F67ABEDA}"/>
          </ac:spMkLst>
        </pc:spChg>
      </pc:sldChg>
      <pc:sldChg chg="modSp mod">
        <pc:chgData name="Antony John Nicol (School of Engineering and Computing)" userId="8aaafd19-c2aa-438c-8ef6-3a7bab97949a" providerId="ADAL" clId="{07BC4F93-2025-4241-BA83-8A4D5FE9DDD6}" dt="2026-02-01T22:50:36.528" v="1254" actId="790"/>
        <pc:sldMkLst>
          <pc:docMk/>
          <pc:sldMk cId="2508713415" sldId="985"/>
        </pc:sldMkLst>
        <pc:spChg chg="mod">
          <ac:chgData name="Antony John Nicol (School of Engineering and Computing)" userId="8aaafd19-c2aa-438c-8ef6-3a7bab97949a" providerId="ADAL" clId="{07BC4F93-2025-4241-BA83-8A4D5FE9DDD6}" dt="2026-02-01T22:50:36.528" v="1254" actId="790"/>
          <ac:spMkLst>
            <pc:docMk/>
            <pc:sldMk cId="2508713415" sldId="985"/>
            <ac:spMk id="2" creationId="{75386F79-B7C4-3BE4-9383-A2F6C50423AE}"/>
          </ac:spMkLst>
        </pc:spChg>
      </pc:sldChg>
      <pc:sldChg chg="addSp delSp modSp mod modNotesTx">
        <pc:chgData name="Antony John Nicol (School of Engineering and Computing)" userId="8aaafd19-c2aa-438c-8ef6-3a7bab97949a" providerId="ADAL" clId="{07BC4F93-2025-4241-BA83-8A4D5FE9DDD6}" dt="2026-02-11T14:57:32.894" v="7350" actId="20577"/>
        <pc:sldMkLst>
          <pc:docMk/>
          <pc:sldMk cId="69581839" sldId="986"/>
        </pc:sldMkLst>
        <pc:spChg chg="mod topLvl">
          <ac:chgData name="Antony John Nicol (School of Engineering and Computing)" userId="8aaafd19-c2aa-438c-8ef6-3a7bab97949a" providerId="ADAL" clId="{07BC4F93-2025-4241-BA83-8A4D5FE9DDD6}" dt="2026-02-11T14:40:47.477" v="6879" actId="165"/>
          <ac:spMkLst>
            <pc:docMk/>
            <pc:sldMk cId="69581839" sldId="986"/>
            <ac:spMk id="2" creationId="{4818258A-6E73-3D92-829E-A487577B2168}"/>
          </ac:spMkLst>
        </pc:spChg>
        <pc:spChg chg="mod topLvl">
          <ac:chgData name="Antony John Nicol (School of Engineering and Computing)" userId="8aaafd19-c2aa-438c-8ef6-3a7bab97949a" providerId="ADAL" clId="{07BC4F93-2025-4241-BA83-8A4D5FE9DDD6}" dt="2026-02-11T14:42:07.825" v="6884" actId="164"/>
          <ac:spMkLst>
            <pc:docMk/>
            <pc:sldMk cId="69581839" sldId="986"/>
            <ac:spMk id="3" creationId="{C6564AA5-9AB9-3279-C2BC-8A5B41C97C72}"/>
          </ac:spMkLst>
        </pc:spChg>
        <pc:spChg chg="mod">
          <ac:chgData name="Antony John Nicol (School of Engineering and Computing)" userId="8aaafd19-c2aa-438c-8ef6-3a7bab97949a" providerId="ADAL" clId="{07BC4F93-2025-4241-BA83-8A4D5FE9DDD6}" dt="2026-02-01T22:50:36.528" v="1254" actId="790"/>
          <ac:spMkLst>
            <pc:docMk/>
            <pc:sldMk cId="69581839" sldId="986"/>
            <ac:spMk id="4" creationId="{32FFE2BA-6A1F-4114-886F-C6F954C6E37A}"/>
          </ac:spMkLst>
        </pc:spChg>
        <pc:spChg chg="mod topLvl">
          <ac:chgData name="Antony John Nicol (School of Engineering and Computing)" userId="8aaafd19-c2aa-438c-8ef6-3a7bab97949a" providerId="ADAL" clId="{07BC4F93-2025-4241-BA83-8A4D5FE9DDD6}" dt="2026-02-11T14:42:07.825" v="6884" actId="164"/>
          <ac:spMkLst>
            <pc:docMk/>
            <pc:sldMk cId="69581839" sldId="986"/>
            <ac:spMk id="5" creationId="{780E5DB7-A6A3-6292-AA0C-B006D8FF9E36}"/>
          </ac:spMkLst>
        </pc:spChg>
        <pc:spChg chg="mod">
          <ac:chgData name="Antony John Nicol (School of Engineering and Computing)" userId="8aaafd19-c2aa-438c-8ef6-3a7bab97949a" providerId="ADAL" clId="{07BC4F93-2025-4241-BA83-8A4D5FE9DDD6}" dt="2026-02-01T22:50:36.528" v="1254" actId="790"/>
          <ac:spMkLst>
            <pc:docMk/>
            <pc:sldMk cId="69581839" sldId="986"/>
            <ac:spMk id="6" creationId="{6748679C-D25C-4090-AD75-4009CF0D1056}"/>
          </ac:spMkLst>
        </pc:spChg>
        <pc:spChg chg="mod">
          <ac:chgData name="Antony John Nicol (School of Engineering and Computing)" userId="8aaafd19-c2aa-438c-8ef6-3a7bab97949a" providerId="ADAL" clId="{07BC4F93-2025-4241-BA83-8A4D5FE9DDD6}" dt="2026-02-11T14:53:15.607" v="7258" actId="1076"/>
          <ac:spMkLst>
            <pc:docMk/>
            <pc:sldMk cId="69581839" sldId="986"/>
            <ac:spMk id="7" creationId="{CA651566-B9D2-DAD4-98F7-B5138422A402}"/>
          </ac:spMkLst>
        </pc:spChg>
        <pc:spChg chg="mod">
          <ac:chgData name="Antony John Nicol (School of Engineering and Computing)" userId="8aaafd19-c2aa-438c-8ef6-3a7bab97949a" providerId="ADAL" clId="{07BC4F93-2025-4241-BA83-8A4D5FE9DDD6}" dt="2026-02-01T22:50:36.528" v="1254" actId="790"/>
          <ac:spMkLst>
            <pc:docMk/>
            <pc:sldMk cId="69581839" sldId="986"/>
            <ac:spMk id="8" creationId="{C9D3C5ED-672F-9FDD-B39E-1899CD005C71}"/>
          </ac:spMkLst>
        </pc:spChg>
        <pc:spChg chg="mod topLvl">
          <ac:chgData name="Antony John Nicol (School of Engineering and Computing)" userId="8aaafd19-c2aa-438c-8ef6-3a7bab97949a" providerId="ADAL" clId="{07BC4F93-2025-4241-BA83-8A4D5FE9DDD6}" dt="2026-02-11T14:42:07.825" v="6884" actId="164"/>
          <ac:spMkLst>
            <pc:docMk/>
            <pc:sldMk cId="69581839" sldId="986"/>
            <ac:spMk id="9" creationId="{540B2D42-B706-D242-66A4-252A9F9496C4}"/>
          </ac:spMkLst>
        </pc:spChg>
        <pc:spChg chg="mod topLvl">
          <ac:chgData name="Antony John Nicol (School of Engineering and Computing)" userId="8aaafd19-c2aa-438c-8ef6-3a7bab97949a" providerId="ADAL" clId="{07BC4F93-2025-4241-BA83-8A4D5FE9DDD6}" dt="2026-02-11T14:42:07.825" v="6884" actId="164"/>
          <ac:spMkLst>
            <pc:docMk/>
            <pc:sldMk cId="69581839" sldId="986"/>
            <ac:spMk id="10" creationId="{40EC7695-746C-2255-7D85-717F693DF172}"/>
          </ac:spMkLst>
        </pc:spChg>
        <pc:spChg chg="mod topLvl">
          <ac:chgData name="Antony John Nicol (School of Engineering and Computing)" userId="8aaafd19-c2aa-438c-8ef6-3a7bab97949a" providerId="ADAL" clId="{07BC4F93-2025-4241-BA83-8A4D5FE9DDD6}" dt="2026-02-11T14:42:07.825" v="6884" actId="164"/>
          <ac:spMkLst>
            <pc:docMk/>
            <pc:sldMk cId="69581839" sldId="986"/>
            <ac:spMk id="11" creationId="{E8B5A877-AF5A-C559-5364-4375E7DA75EE}"/>
          </ac:spMkLst>
        </pc:spChg>
        <pc:spChg chg="add mod topLvl">
          <ac:chgData name="Antony John Nicol (School of Engineering and Computing)" userId="8aaafd19-c2aa-438c-8ef6-3a7bab97949a" providerId="ADAL" clId="{07BC4F93-2025-4241-BA83-8A4D5FE9DDD6}" dt="2026-02-11T14:55:49.738" v="7319" actId="14100"/>
          <ac:spMkLst>
            <pc:docMk/>
            <pc:sldMk cId="69581839" sldId="986"/>
            <ac:spMk id="12" creationId="{B5A9A163-EBEC-40D7-0BED-F7FDB47BD324}"/>
          </ac:spMkLst>
        </pc:spChg>
        <pc:spChg chg="add mod topLvl">
          <ac:chgData name="Antony John Nicol (School of Engineering and Computing)" userId="8aaafd19-c2aa-438c-8ef6-3a7bab97949a" providerId="ADAL" clId="{07BC4F93-2025-4241-BA83-8A4D5FE9DDD6}" dt="2026-02-11T14:55:59.354" v="7331" actId="1038"/>
          <ac:spMkLst>
            <pc:docMk/>
            <pc:sldMk cId="69581839" sldId="986"/>
            <ac:spMk id="13" creationId="{2C273157-2305-CE3E-0F09-8DBFD8EEADF1}"/>
          </ac:spMkLst>
        </pc:spChg>
        <pc:spChg chg="add mod topLvl">
          <ac:chgData name="Antony John Nicol (School of Engineering and Computing)" userId="8aaafd19-c2aa-438c-8ef6-3a7bab97949a" providerId="ADAL" clId="{07BC4F93-2025-4241-BA83-8A4D5FE9DDD6}" dt="2026-02-11T14:56:11.463" v="7340" actId="1037"/>
          <ac:spMkLst>
            <pc:docMk/>
            <pc:sldMk cId="69581839" sldId="986"/>
            <ac:spMk id="14" creationId="{D66DD8F3-1599-9A20-4A77-11E755277CE3}"/>
          </ac:spMkLst>
        </pc:spChg>
        <pc:spChg chg="add mod topLvl">
          <ac:chgData name="Antony John Nicol (School of Engineering and Computing)" userId="8aaafd19-c2aa-438c-8ef6-3a7bab97949a" providerId="ADAL" clId="{07BC4F93-2025-4241-BA83-8A4D5FE9DDD6}" dt="2026-02-11T14:56:27.736" v="7345" actId="1038"/>
          <ac:spMkLst>
            <pc:docMk/>
            <pc:sldMk cId="69581839" sldId="986"/>
            <ac:spMk id="15" creationId="{398974FB-C2CC-8266-0598-AE6296F8C975}"/>
          </ac:spMkLst>
        </pc:spChg>
        <pc:spChg chg="add mod">
          <ac:chgData name="Antony John Nicol (School of Engineering and Computing)" userId="8aaafd19-c2aa-438c-8ef6-3a7bab97949a" providerId="ADAL" clId="{07BC4F93-2025-4241-BA83-8A4D5FE9DDD6}" dt="2026-02-11T14:56:37.699" v="7347" actId="1037"/>
          <ac:spMkLst>
            <pc:docMk/>
            <pc:sldMk cId="69581839" sldId="986"/>
            <ac:spMk id="17" creationId="{F0322112-4245-1FD1-C332-212AE523D7DA}"/>
          </ac:spMkLst>
        </pc:spChg>
        <pc:spChg chg="add mod">
          <ac:chgData name="Antony John Nicol (School of Engineering and Computing)" userId="8aaafd19-c2aa-438c-8ef6-3a7bab97949a" providerId="ADAL" clId="{07BC4F93-2025-4241-BA83-8A4D5FE9DDD6}" dt="2026-02-11T14:56:42.732" v="7349" actId="1037"/>
          <ac:spMkLst>
            <pc:docMk/>
            <pc:sldMk cId="69581839" sldId="986"/>
            <ac:spMk id="18" creationId="{3F2D7659-8920-4957-8C27-A837B65B8B0E}"/>
          </ac:spMkLst>
        </pc:spChg>
        <pc:grpChg chg="mod">
          <ac:chgData name="Antony John Nicol (School of Engineering and Computing)" userId="8aaafd19-c2aa-438c-8ef6-3a7bab97949a" providerId="ADAL" clId="{07BC4F93-2025-4241-BA83-8A4D5FE9DDD6}" dt="2026-02-11T14:53:29.786" v="7277" actId="1036"/>
          <ac:grpSpMkLst>
            <pc:docMk/>
            <pc:sldMk cId="69581839" sldId="986"/>
            <ac:grpSpMk id="19" creationId="{7C4E14BF-4A3C-68D6-C8BB-EF2C0037C992}"/>
          </ac:grpSpMkLst>
        </pc:grpChg>
      </pc:sldChg>
      <pc:sldChg chg="add">
        <pc:chgData name="Antony John Nicol (School of Engineering and Computing)" userId="8aaafd19-c2aa-438c-8ef6-3a7bab97949a" providerId="ADAL" clId="{07BC4F93-2025-4241-BA83-8A4D5FE9DDD6}" dt="2026-02-11T20:14:01.768" v="10039"/>
        <pc:sldMkLst>
          <pc:docMk/>
          <pc:sldMk cId="343024792" sldId="989"/>
        </pc:sldMkLst>
      </pc:sldChg>
      <pc:sldChg chg="modSp mod">
        <pc:chgData name="Antony John Nicol (School of Engineering and Computing)" userId="8aaafd19-c2aa-438c-8ef6-3a7bab97949a" providerId="ADAL" clId="{07BC4F93-2025-4241-BA83-8A4D5FE9DDD6}" dt="2026-02-01T22:50:36.528" v="1254" actId="790"/>
        <pc:sldMkLst>
          <pc:docMk/>
          <pc:sldMk cId="1965800506" sldId="996"/>
        </pc:sldMkLst>
        <pc:spChg chg="mod">
          <ac:chgData name="Antony John Nicol (School of Engineering and Computing)" userId="8aaafd19-c2aa-438c-8ef6-3a7bab97949a" providerId="ADAL" clId="{07BC4F93-2025-4241-BA83-8A4D5FE9DDD6}" dt="2026-02-01T22:50:36.528" v="1254" actId="790"/>
          <ac:spMkLst>
            <pc:docMk/>
            <pc:sldMk cId="1965800506" sldId="996"/>
            <ac:spMk id="4" creationId="{673CCFD7-6F59-287C-4546-B34220CAB8F6}"/>
          </ac:spMkLst>
        </pc:spChg>
        <pc:spChg chg="mod">
          <ac:chgData name="Antony John Nicol (School of Engineering and Computing)" userId="8aaafd19-c2aa-438c-8ef6-3a7bab97949a" providerId="ADAL" clId="{07BC4F93-2025-4241-BA83-8A4D5FE9DDD6}" dt="2026-02-01T22:50:36.528" v="1254" actId="790"/>
          <ac:spMkLst>
            <pc:docMk/>
            <pc:sldMk cId="1965800506" sldId="996"/>
            <ac:spMk id="5" creationId="{ABC16A69-5817-EEA3-0135-74623929EBA4}"/>
          </ac:spMkLst>
        </pc:spChg>
        <pc:spChg chg="mod">
          <ac:chgData name="Antony John Nicol (School of Engineering and Computing)" userId="8aaafd19-c2aa-438c-8ef6-3a7bab97949a" providerId="ADAL" clId="{07BC4F93-2025-4241-BA83-8A4D5FE9DDD6}" dt="2026-02-01T22:50:36.528" v="1254" actId="790"/>
          <ac:spMkLst>
            <pc:docMk/>
            <pc:sldMk cId="1965800506" sldId="996"/>
            <ac:spMk id="8" creationId="{52C607D4-D30E-9FE1-2AAA-BBBABBEC8C4D}"/>
          </ac:spMkLst>
        </pc:spChg>
        <pc:spChg chg="mod">
          <ac:chgData name="Antony John Nicol (School of Engineering and Computing)" userId="8aaafd19-c2aa-438c-8ef6-3a7bab97949a" providerId="ADAL" clId="{07BC4F93-2025-4241-BA83-8A4D5FE9DDD6}" dt="2026-02-01T22:50:36.528" v="1254" actId="790"/>
          <ac:spMkLst>
            <pc:docMk/>
            <pc:sldMk cId="1965800506" sldId="996"/>
            <ac:spMk id="9" creationId="{587538C1-EF80-CD8F-C132-2DBD5E21060C}"/>
          </ac:spMkLst>
        </pc:spChg>
        <pc:spChg chg="mod">
          <ac:chgData name="Antony John Nicol (School of Engineering and Computing)" userId="8aaafd19-c2aa-438c-8ef6-3a7bab97949a" providerId="ADAL" clId="{07BC4F93-2025-4241-BA83-8A4D5FE9DDD6}" dt="2026-02-01T22:50:36.528" v="1254" actId="790"/>
          <ac:spMkLst>
            <pc:docMk/>
            <pc:sldMk cId="1965800506" sldId="996"/>
            <ac:spMk id="14" creationId="{77AED694-A11E-806F-89B5-FDDFC4B77CB7}"/>
          </ac:spMkLst>
        </pc:spChg>
        <pc:spChg chg="mod">
          <ac:chgData name="Antony John Nicol (School of Engineering and Computing)" userId="8aaafd19-c2aa-438c-8ef6-3a7bab97949a" providerId="ADAL" clId="{07BC4F93-2025-4241-BA83-8A4D5FE9DDD6}" dt="2026-02-01T22:50:36.528" v="1254" actId="790"/>
          <ac:spMkLst>
            <pc:docMk/>
            <pc:sldMk cId="1965800506" sldId="996"/>
            <ac:spMk id="15" creationId="{CB34CF5B-EADC-38ED-50FC-24214C208C67}"/>
          </ac:spMkLst>
        </pc:spChg>
        <pc:spChg chg="mod">
          <ac:chgData name="Antony John Nicol (School of Engineering and Computing)" userId="8aaafd19-c2aa-438c-8ef6-3a7bab97949a" providerId="ADAL" clId="{07BC4F93-2025-4241-BA83-8A4D5FE9DDD6}" dt="2026-02-01T22:50:36.528" v="1254" actId="790"/>
          <ac:spMkLst>
            <pc:docMk/>
            <pc:sldMk cId="1965800506" sldId="996"/>
            <ac:spMk id="18" creationId="{15791207-15A0-245E-614D-F151275D1DC4}"/>
          </ac:spMkLst>
        </pc:spChg>
        <pc:spChg chg="mod">
          <ac:chgData name="Antony John Nicol (School of Engineering and Computing)" userId="8aaafd19-c2aa-438c-8ef6-3a7bab97949a" providerId="ADAL" clId="{07BC4F93-2025-4241-BA83-8A4D5FE9DDD6}" dt="2026-02-01T22:50:36.528" v="1254" actId="790"/>
          <ac:spMkLst>
            <pc:docMk/>
            <pc:sldMk cId="1965800506" sldId="996"/>
            <ac:spMk id="19" creationId="{3939A07C-3D38-77F9-AA5D-4D4950031AA0}"/>
          </ac:spMkLst>
        </pc:spChg>
        <pc:spChg chg="mod">
          <ac:chgData name="Antony John Nicol (School of Engineering and Computing)" userId="8aaafd19-c2aa-438c-8ef6-3a7bab97949a" providerId="ADAL" clId="{07BC4F93-2025-4241-BA83-8A4D5FE9DDD6}" dt="2026-02-01T22:50:36.528" v="1254" actId="790"/>
          <ac:spMkLst>
            <pc:docMk/>
            <pc:sldMk cId="1965800506" sldId="996"/>
            <ac:spMk id="29" creationId="{B3681BFB-88E6-72EF-8B56-49C85E6076B1}"/>
          </ac:spMkLst>
        </pc:spChg>
        <pc:spChg chg="mod">
          <ac:chgData name="Antony John Nicol (School of Engineering and Computing)" userId="8aaafd19-c2aa-438c-8ef6-3a7bab97949a" providerId="ADAL" clId="{07BC4F93-2025-4241-BA83-8A4D5FE9DDD6}" dt="2026-02-01T22:50:36.528" v="1254" actId="790"/>
          <ac:spMkLst>
            <pc:docMk/>
            <pc:sldMk cId="1965800506" sldId="996"/>
            <ac:spMk id="32" creationId="{3BBDDA43-5AFC-2DCC-E3F1-C2B4D2F4C50B}"/>
          </ac:spMkLst>
        </pc:spChg>
      </pc:sldChg>
      <pc:sldChg chg="modSp mod">
        <pc:chgData name="Antony John Nicol (School of Engineering and Computing)" userId="8aaafd19-c2aa-438c-8ef6-3a7bab97949a" providerId="ADAL" clId="{07BC4F93-2025-4241-BA83-8A4D5FE9DDD6}" dt="2026-02-01T22:50:36.528" v="1254" actId="790"/>
        <pc:sldMkLst>
          <pc:docMk/>
          <pc:sldMk cId="3910796881" sldId="998"/>
        </pc:sldMkLst>
        <pc:spChg chg="mod">
          <ac:chgData name="Antony John Nicol (School of Engineering and Computing)" userId="8aaafd19-c2aa-438c-8ef6-3a7bab97949a" providerId="ADAL" clId="{07BC4F93-2025-4241-BA83-8A4D5FE9DDD6}" dt="2026-02-01T22:50:36.528" v="1254" actId="790"/>
          <ac:spMkLst>
            <pc:docMk/>
            <pc:sldMk cId="3910796881" sldId="998"/>
            <ac:spMk id="2" creationId="{94C7723F-57B0-4DD1-809F-75FFE32A83F8}"/>
          </ac:spMkLst>
        </pc:spChg>
        <pc:spChg chg="mod">
          <ac:chgData name="Antony John Nicol (School of Engineering and Computing)" userId="8aaafd19-c2aa-438c-8ef6-3a7bab97949a" providerId="ADAL" clId="{07BC4F93-2025-4241-BA83-8A4D5FE9DDD6}" dt="2026-02-01T22:50:36.528" v="1254" actId="790"/>
          <ac:spMkLst>
            <pc:docMk/>
            <pc:sldMk cId="3910796881" sldId="998"/>
            <ac:spMk id="4" creationId="{7208FA95-7BFA-458B-BC63-579AB204FA38}"/>
          </ac:spMkLst>
        </pc:spChg>
        <pc:spChg chg="mod">
          <ac:chgData name="Antony John Nicol (School of Engineering and Computing)" userId="8aaafd19-c2aa-438c-8ef6-3a7bab97949a" providerId="ADAL" clId="{07BC4F93-2025-4241-BA83-8A4D5FE9DDD6}" dt="2026-02-01T22:50:36.528" v="1254" actId="790"/>
          <ac:spMkLst>
            <pc:docMk/>
            <pc:sldMk cId="3910796881" sldId="998"/>
            <ac:spMk id="29" creationId="{1C3B35B1-2612-46DC-A433-46B08863730F}"/>
          </ac:spMkLst>
        </pc:spChg>
        <pc:spChg chg="mod">
          <ac:chgData name="Antony John Nicol (School of Engineering and Computing)" userId="8aaafd19-c2aa-438c-8ef6-3a7bab97949a" providerId="ADAL" clId="{07BC4F93-2025-4241-BA83-8A4D5FE9DDD6}" dt="2026-02-01T22:50:36.528" v="1254" actId="790"/>
          <ac:spMkLst>
            <pc:docMk/>
            <pc:sldMk cId="3910796881" sldId="998"/>
            <ac:spMk id="30" creationId="{9DA82AAF-932A-4894-9A21-D94000BA6458}"/>
          </ac:spMkLst>
        </pc:spChg>
        <pc:spChg chg="mod">
          <ac:chgData name="Antony John Nicol (School of Engineering and Computing)" userId="8aaafd19-c2aa-438c-8ef6-3a7bab97949a" providerId="ADAL" clId="{07BC4F93-2025-4241-BA83-8A4D5FE9DDD6}" dt="2026-02-01T22:50:36.528" v="1254" actId="790"/>
          <ac:spMkLst>
            <pc:docMk/>
            <pc:sldMk cId="3910796881" sldId="998"/>
            <ac:spMk id="31" creationId="{E5B4E15B-1106-41E1-B282-FCEFEBA985E3}"/>
          </ac:spMkLst>
        </pc:spChg>
        <pc:spChg chg="mod">
          <ac:chgData name="Antony John Nicol (School of Engineering and Computing)" userId="8aaafd19-c2aa-438c-8ef6-3a7bab97949a" providerId="ADAL" clId="{07BC4F93-2025-4241-BA83-8A4D5FE9DDD6}" dt="2026-02-01T22:50:36.528" v="1254" actId="790"/>
          <ac:spMkLst>
            <pc:docMk/>
            <pc:sldMk cId="3910796881" sldId="998"/>
            <ac:spMk id="32" creationId="{E301909D-8425-437F-8E50-75896BC39024}"/>
          </ac:spMkLst>
        </pc:spChg>
        <pc:spChg chg="mod">
          <ac:chgData name="Antony John Nicol (School of Engineering and Computing)" userId="8aaafd19-c2aa-438c-8ef6-3a7bab97949a" providerId="ADAL" clId="{07BC4F93-2025-4241-BA83-8A4D5FE9DDD6}" dt="2026-02-01T22:50:36.528" v="1254" actId="790"/>
          <ac:spMkLst>
            <pc:docMk/>
            <pc:sldMk cId="3910796881" sldId="998"/>
            <ac:spMk id="33" creationId="{5BB1E3DB-A5BD-4D04-971A-ED731C31AD73}"/>
          </ac:spMkLst>
        </pc:spChg>
        <pc:spChg chg="mod">
          <ac:chgData name="Antony John Nicol (School of Engineering and Computing)" userId="8aaafd19-c2aa-438c-8ef6-3a7bab97949a" providerId="ADAL" clId="{07BC4F93-2025-4241-BA83-8A4D5FE9DDD6}" dt="2026-02-01T22:50:36.528" v="1254" actId="790"/>
          <ac:spMkLst>
            <pc:docMk/>
            <pc:sldMk cId="3910796881" sldId="998"/>
            <ac:spMk id="35" creationId="{F7A728B6-FB24-4635-B7BA-95715D30A8D0}"/>
          </ac:spMkLst>
        </pc:spChg>
        <pc:spChg chg="mod">
          <ac:chgData name="Antony John Nicol (School of Engineering and Computing)" userId="8aaafd19-c2aa-438c-8ef6-3a7bab97949a" providerId="ADAL" clId="{07BC4F93-2025-4241-BA83-8A4D5FE9DDD6}" dt="2026-02-01T22:50:36.528" v="1254" actId="790"/>
          <ac:spMkLst>
            <pc:docMk/>
            <pc:sldMk cId="3910796881" sldId="998"/>
            <ac:spMk id="36" creationId="{A3C86441-0A9E-4D00-A00E-DA0822A4D14B}"/>
          </ac:spMkLst>
        </pc:spChg>
        <pc:spChg chg="mod">
          <ac:chgData name="Antony John Nicol (School of Engineering and Computing)" userId="8aaafd19-c2aa-438c-8ef6-3a7bab97949a" providerId="ADAL" clId="{07BC4F93-2025-4241-BA83-8A4D5FE9DDD6}" dt="2026-02-01T22:50:36.528" v="1254" actId="790"/>
          <ac:spMkLst>
            <pc:docMk/>
            <pc:sldMk cId="3910796881" sldId="998"/>
            <ac:spMk id="37" creationId="{85027396-7CBA-4878-96C1-1F8D16984157}"/>
          </ac:spMkLst>
        </pc:spChg>
      </pc:sldChg>
      <pc:sldChg chg="add">
        <pc:chgData name="Antony John Nicol (School of Engineering and Computing)" userId="8aaafd19-c2aa-438c-8ef6-3a7bab97949a" providerId="ADAL" clId="{07BC4F93-2025-4241-BA83-8A4D5FE9DDD6}" dt="2026-02-11T21:20:56.637" v="11906"/>
        <pc:sldMkLst>
          <pc:docMk/>
          <pc:sldMk cId="811536031" sldId="999"/>
        </pc:sldMkLst>
      </pc:sldChg>
      <pc:sldChg chg="modSp mod">
        <pc:chgData name="Antony John Nicol (School of Engineering and Computing)" userId="8aaafd19-c2aa-438c-8ef6-3a7bab97949a" providerId="ADAL" clId="{07BC4F93-2025-4241-BA83-8A4D5FE9DDD6}" dt="2026-02-01T22:50:36.528" v="1254" actId="790"/>
        <pc:sldMkLst>
          <pc:docMk/>
          <pc:sldMk cId="334457301" sldId="1000"/>
        </pc:sldMkLst>
        <pc:spChg chg="mod">
          <ac:chgData name="Antony John Nicol (School of Engineering and Computing)" userId="8aaafd19-c2aa-438c-8ef6-3a7bab97949a" providerId="ADAL" clId="{07BC4F93-2025-4241-BA83-8A4D5FE9DDD6}" dt="2026-02-01T22:50:36.528" v="1254" actId="790"/>
          <ac:spMkLst>
            <pc:docMk/>
            <pc:sldMk cId="334457301" sldId="1000"/>
            <ac:spMk id="3" creationId="{530A6253-15A4-DEAF-801E-F439C2CD95D8}"/>
          </ac:spMkLst>
        </pc:spChg>
        <pc:spChg chg="mod">
          <ac:chgData name="Antony John Nicol (School of Engineering and Computing)" userId="8aaafd19-c2aa-438c-8ef6-3a7bab97949a" providerId="ADAL" clId="{07BC4F93-2025-4241-BA83-8A4D5FE9DDD6}" dt="2026-02-01T22:50:36.528" v="1254" actId="790"/>
          <ac:spMkLst>
            <pc:docMk/>
            <pc:sldMk cId="334457301" sldId="1000"/>
            <ac:spMk id="4" creationId="{927D2778-D1EE-84F1-C1F9-8D1475043E65}"/>
          </ac:spMkLst>
        </pc:spChg>
        <pc:spChg chg="mod">
          <ac:chgData name="Antony John Nicol (School of Engineering and Computing)" userId="8aaafd19-c2aa-438c-8ef6-3a7bab97949a" providerId="ADAL" clId="{07BC4F93-2025-4241-BA83-8A4D5FE9DDD6}" dt="2026-02-01T22:50:36.528" v="1254" actId="790"/>
          <ac:spMkLst>
            <pc:docMk/>
            <pc:sldMk cId="334457301" sldId="1000"/>
            <ac:spMk id="7" creationId="{94547186-1134-C592-205F-7518AB1CB79E}"/>
          </ac:spMkLst>
        </pc:spChg>
      </pc:sldChg>
      <pc:sldChg chg="modSp mod">
        <pc:chgData name="Antony John Nicol (School of Engineering and Computing)" userId="8aaafd19-c2aa-438c-8ef6-3a7bab97949a" providerId="ADAL" clId="{07BC4F93-2025-4241-BA83-8A4D5FE9DDD6}" dt="2026-02-01T22:50:36.528" v="1254" actId="790"/>
        <pc:sldMkLst>
          <pc:docMk/>
          <pc:sldMk cId="1629925002" sldId="1007"/>
        </pc:sldMkLst>
        <pc:spChg chg="mod">
          <ac:chgData name="Antony John Nicol (School of Engineering and Computing)" userId="8aaafd19-c2aa-438c-8ef6-3a7bab97949a" providerId="ADAL" clId="{07BC4F93-2025-4241-BA83-8A4D5FE9DDD6}" dt="2026-02-01T22:50:36.528" v="1254" actId="790"/>
          <ac:spMkLst>
            <pc:docMk/>
            <pc:sldMk cId="1629925002" sldId="1007"/>
            <ac:spMk id="3" creationId="{E2F5D84F-DC37-5477-21E2-B5596D5ADF5C}"/>
          </ac:spMkLst>
        </pc:spChg>
        <pc:spChg chg="mod">
          <ac:chgData name="Antony John Nicol (School of Engineering and Computing)" userId="8aaafd19-c2aa-438c-8ef6-3a7bab97949a" providerId="ADAL" clId="{07BC4F93-2025-4241-BA83-8A4D5FE9DDD6}" dt="2026-02-01T22:50:36.528" v="1254" actId="790"/>
          <ac:spMkLst>
            <pc:docMk/>
            <pc:sldMk cId="1629925002" sldId="1007"/>
            <ac:spMk id="4" creationId="{B9DF6744-CDDF-F3C5-9876-BF3F91E72F0C}"/>
          </ac:spMkLst>
        </pc:spChg>
        <pc:spChg chg="mod">
          <ac:chgData name="Antony John Nicol (School of Engineering and Computing)" userId="8aaafd19-c2aa-438c-8ef6-3a7bab97949a" providerId="ADAL" clId="{07BC4F93-2025-4241-BA83-8A4D5FE9DDD6}" dt="2026-02-01T22:50:36.528" v="1254" actId="790"/>
          <ac:spMkLst>
            <pc:docMk/>
            <pc:sldMk cId="1629925002" sldId="1007"/>
            <ac:spMk id="5" creationId="{01CDCDC6-74A8-FBEE-38BF-F55B30EB9BED}"/>
          </ac:spMkLst>
        </pc:spChg>
      </pc:sldChg>
      <pc:sldChg chg="modSp mod">
        <pc:chgData name="Antony John Nicol (School of Engineering and Computing)" userId="8aaafd19-c2aa-438c-8ef6-3a7bab97949a" providerId="ADAL" clId="{07BC4F93-2025-4241-BA83-8A4D5FE9DDD6}" dt="2026-02-01T22:50:36.528" v="1254" actId="790"/>
        <pc:sldMkLst>
          <pc:docMk/>
          <pc:sldMk cId="585385176" sldId="1008"/>
        </pc:sldMkLst>
        <pc:spChg chg="mod">
          <ac:chgData name="Antony John Nicol (School of Engineering and Computing)" userId="8aaafd19-c2aa-438c-8ef6-3a7bab97949a" providerId="ADAL" clId="{07BC4F93-2025-4241-BA83-8A4D5FE9DDD6}" dt="2026-02-01T22:50:36.528" v="1254" actId="790"/>
          <ac:spMkLst>
            <pc:docMk/>
            <pc:sldMk cId="585385176" sldId="1008"/>
            <ac:spMk id="2" creationId="{985A4E72-0A5B-C988-C000-F80A95DB2876}"/>
          </ac:spMkLst>
        </pc:spChg>
        <pc:spChg chg="mod">
          <ac:chgData name="Antony John Nicol (School of Engineering and Computing)" userId="8aaafd19-c2aa-438c-8ef6-3a7bab97949a" providerId="ADAL" clId="{07BC4F93-2025-4241-BA83-8A4D5FE9DDD6}" dt="2026-02-01T22:50:36.528" v="1254" actId="790"/>
          <ac:spMkLst>
            <pc:docMk/>
            <pc:sldMk cId="585385176" sldId="1008"/>
            <ac:spMk id="3" creationId="{AF4341E2-41F2-89E2-0A5A-1D2204E2E70D}"/>
          </ac:spMkLst>
        </pc:spChg>
        <pc:spChg chg="mod">
          <ac:chgData name="Antony John Nicol (School of Engineering and Computing)" userId="8aaafd19-c2aa-438c-8ef6-3a7bab97949a" providerId="ADAL" clId="{07BC4F93-2025-4241-BA83-8A4D5FE9DDD6}" dt="2026-02-01T22:50:36.528" v="1254" actId="790"/>
          <ac:spMkLst>
            <pc:docMk/>
            <pc:sldMk cId="585385176" sldId="1008"/>
            <ac:spMk id="4" creationId="{D819A998-876D-71F0-07D1-E9575A802A1E}"/>
          </ac:spMkLst>
        </pc:spChg>
        <pc:spChg chg="mod">
          <ac:chgData name="Antony John Nicol (School of Engineering and Computing)" userId="8aaafd19-c2aa-438c-8ef6-3a7bab97949a" providerId="ADAL" clId="{07BC4F93-2025-4241-BA83-8A4D5FE9DDD6}" dt="2026-02-01T22:50:36.528" v="1254" actId="790"/>
          <ac:spMkLst>
            <pc:docMk/>
            <pc:sldMk cId="585385176" sldId="1008"/>
            <ac:spMk id="5" creationId="{48A88117-3EEB-00EC-BA83-2ADE5B1DC52A}"/>
          </ac:spMkLst>
        </pc:spChg>
      </pc:sldChg>
      <pc:sldChg chg="modSp mod">
        <pc:chgData name="Antony John Nicol (School of Engineering and Computing)" userId="8aaafd19-c2aa-438c-8ef6-3a7bab97949a" providerId="ADAL" clId="{07BC4F93-2025-4241-BA83-8A4D5FE9DDD6}" dt="2026-02-01T22:50:36.528" v="1254" actId="790"/>
        <pc:sldMkLst>
          <pc:docMk/>
          <pc:sldMk cId="2964556760" sldId="1009"/>
        </pc:sldMkLst>
        <pc:spChg chg="mod">
          <ac:chgData name="Antony John Nicol (School of Engineering and Computing)" userId="8aaafd19-c2aa-438c-8ef6-3a7bab97949a" providerId="ADAL" clId="{07BC4F93-2025-4241-BA83-8A4D5FE9DDD6}" dt="2026-02-01T22:50:36.528" v="1254" actId="790"/>
          <ac:spMkLst>
            <pc:docMk/>
            <pc:sldMk cId="2964556760" sldId="1009"/>
            <ac:spMk id="2" creationId="{797D6B93-960B-7D80-67E7-72DF69F261EF}"/>
          </ac:spMkLst>
        </pc:spChg>
        <pc:spChg chg="mod">
          <ac:chgData name="Antony John Nicol (School of Engineering and Computing)" userId="8aaafd19-c2aa-438c-8ef6-3a7bab97949a" providerId="ADAL" clId="{07BC4F93-2025-4241-BA83-8A4D5FE9DDD6}" dt="2026-02-01T22:50:36.528" v="1254" actId="790"/>
          <ac:spMkLst>
            <pc:docMk/>
            <pc:sldMk cId="2964556760" sldId="1009"/>
            <ac:spMk id="3" creationId="{E6FC09AB-64C5-5960-9117-676B3D6EBCCF}"/>
          </ac:spMkLst>
        </pc:spChg>
        <pc:spChg chg="mod">
          <ac:chgData name="Antony John Nicol (School of Engineering and Computing)" userId="8aaafd19-c2aa-438c-8ef6-3a7bab97949a" providerId="ADAL" clId="{07BC4F93-2025-4241-BA83-8A4D5FE9DDD6}" dt="2026-02-01T22:50:36.528" v="1254" actId="790"/>
          <ac:spMkLst>
            <pc:docMk/>
            <pc:sldMk cId="2964556760" sldId="1009"/>
            <ac:spMk id="4" creationId="{05093840-A5DC-0E8A-80C1-0B9E14EC7AAD}"/>
          </ac:spMkLst>
        </pc:spChg>
      </pc:sldChg>
      <pc:sldChg chg="modSp mod">
        <pc:chgData name="Antony John Nicol (School of Engineering and Computing)" userId="8aaafd19-c2aa-438c-8ef6-3a7bab97949a" providerId="ADAL" clId="{07BC4F93-2025-4241-BA83-8A4D5FE9DDD6}" dt="2026-02-01T22:50:36.528" v="1254" actId="790"/>
        <pc:sldMkLst>
          <pc:docMk/>
          <pc:sldMk cId="1253638402" sldId="1011"/>
        </pc:sldMkLst>
        <pc:spChg chg="mod">
          <ac:chgData name="Antony John Nicol (School of Engineering and Computing)" userId="8aaafd19-c2aa-438c-8ef6-3a7bab97949a" providerId="ADAL" clId="{07BC4F93-2025-4241-BA83-8A4D5FE9DDD6}" dt="2026-02-01T22:50:36.528" v="1254" actId="790"/>
          <ac:spMkLst>
            <pc:docMk/>
            <pc:sldMk cId="1253638402" sldId="1011"/>
            <ac:spMk id="2" creationId="{B8EF6F78-7AFA-E0D2-6AF3-DCA8EF07AF92}"/>
          </ac:spMkLst>
        </pc:spChg>
        <pc:spChg chg="mod">
          <ac:chgData name="Antony John Nicol (School of Engineering and Computing)" userId="8aaafd19-c2aa-438c-8ef6-3a7bab97949a" providerId="ADAL" clId="{07BC4F93-2025-4241-BA83-8A4D5FE9DDD6}" dt="2026-02-01T22:50:36.528" v="1254" actId="790"/>
          <ac:spMkLst>
            <pc:docMk/>
            <pc:sldMk cId="1253638402" sldId="1011"/>
            <ac:spMk id="3" creationId="{7242B3FE-2F30-3546-4507-D69E69A5BC0E}"/>
          </ac:spMkLst>
        </pc:spChg>
        <pc:spChg chg="mod">
          <ac:chgData name="Antony John Nicol (School of Engineering and Computing)" userId="8aaafd19-c2aa-438c-8ef6-3a7bab97949a" providerId="ADAL" clId="{07BC4F93-2025-4241-BA83-8A4D5FE9DDD6}" dt="2026-02-01T22:50:36.528" v="1254" actId="790"/>
          <ac:spMkLst>
            <pc:docMk/>
            <pc:sldMk cId="1253638402" sldId="1011"/>
            <ac:spMk id="4" creationId="{E009EB9A-678A-AD09-41F3-65295F48F186}"/>
          </ac:spMkLst>
        </pc:spChg>
      </pc:sldChg>
      <pc:sldChg chg="modSp mod">
        <pc:chgData name="Antony John Nicol (School of Engineering and Computing)" userId="8aaafd19-c2aa-438c-8ef6-3a7bab97949a" providerId="ADAL" clId="{07BC4F93-2025-4241-BA83-8A4D5FE9DDD6}" dt="2026-02-01T22:50:36.528" v="1254" actId="790"/>
        <pc:sldMkLst>
          <pc:docMk/>
          <pc:sldMk cId="4161671040" sldId="1013"/>
        </pc:sldMkLst>
        <pc:spChg chg="mod">
          <ac:chgData name="Antony John Nicol (School of Engineering and Computing)" userId="8aaafd19-c2aa-438c-8ef6-3a7bab97949a" providerId="ADAL" clId="{07BC4F93-2025-4241-BA83-8A4D5FE9DDD6}" dt="2026-02-01T22:50:36.528" v="1254" actId="790"/>
          <ac:spMkLst>
            <pc:docMk/>
            <pc:sldMk cId="4161671040" sldId="1013"/>
            <ac:spMk id="3" creationId="{D8CCF8DA-12D4-C921-DB94-9002700F56E9}"/>
          </ac:spMkLst>
        </pc:spChg>
        <pc:spChg chg="mod">
          <ac:chgData name="Antony John Nicol (School of Engineering and Computing)" userId="8aaafd19-c2aa-438c-8ef6-3a7bab97949a" providerId="ADAL" clId="{07BC4F93-2025-4241-BA83-8A4D5FE9DDD6}" dt="2026-02-01T22:50:36.528" v="1254" actId="790"/>
          <ac:spMkLst>
            <pc:docMk/>
            <pc:sldMk cId="4161671040" sldId="1013"/>
            <ac:spMk id="4" creationId="{AC2B2CD6-5721-15D1-B002-D40DABE2CA04}"/>
          </ac:spMkLst>
        </pc:spChg>
      </pc:sldChg>
      <pc:sldChg chg="modSp mod">
        <pc:chgData name="Antony John Nicol (School of Engineering and Computing)" userId="8aaafd19-c2aa-438c-8ef6-3a7bab97949a" providerId="ADAL" clId="{07BC4F93-2025-4241-BA83-8A4D5FE9DDD6}" dt="2026-02-01T22:50:36.528" v="1254" actId="790"/>
        <pc:sldMkLst>
          <pc:docMk/>
          <pc:sldMk cId="2650540036" sldId="1019"/>
        </pc:sldMkLst>
        <pc:spChg chg="mod">
          <ac:chgData name="Antony John Nicol (School of Engineering and Computing)" userId="8aaafd19-c2aa-438c-8ef6-3a7bab97949a" providerId="ADAL" clId="{07BC4F93-2025-4241-BA83-8A4D5FE9DDD6}" dt="2026-02-01T22:50:36.528" v="1254" actId="790"/>
          <ac:spMkLst>
            <pc:docMk/>
            <pc:sldMk cId="2650540036" sldId="1019"/>
            <ac:spMk id="12" creationId="{8BDB22C6-8C6B-A427-AC16-F61D9F777B98}"/>
          </ac:spMkLst>
        </pc:spChg>
        <pc:spChg chg="mod">
          <ac:chgData name="Antony John Nicol (School of Engineering and Computing)" userId="8aaafd19-c2aa-438c-8ef6-3a7bab97949a" providerId="ADAL" clId="{07BC4F93-2025-4241-BA83-8A4D5FE9DDD6}" dt="2026-02-01T22:50:36.528" v="1254" actId="790"/>
          <ac:spMkLst>
            <pc:docMk/>
            <pc:sldMk cId="2650540036" sldId="1019"/>
            <ac:spMk id="13" creationId="{B98ED35C-ED6D-2EE5-4D2B-5D169A35628A}"/>
          </ac:spMkLst>
        </pc:spChg>
        <pc:spChg chg="mod">
          <ac:chgData name="Antony John Nicol (School of Engineering and Computing)" userId="8aaafd19-c2aa-438c-8ef6-3a7bab97949a" providerId="ADAL" clId="{07BC4F93-2025-4241-BA83-8A4D5FE9DDD6}" dt="2026-02-01T22:50:36.528" v="1254" actId="790"/>
          <ac:spMkLst>
            <pc:docMk/>
            <pc:sldMk cId="2650540036" sldId="1019"/>
            <ac:spMk id="25" creationId="{4BF92803-BE1B-D68E-D181-1BFE0352561D}"/>
          </ac:spMkLst>
        </pc:spChg>
        <pc:spChg chg="mod">
          <ac:chgData name="Antony John Nicol (School of Engineering and Computing)" userId="8aaafd19-c2aa-438c-8ef6-3a7bab97949a" providerId="ADAL" clId="{07BC4F93-2025-4241-BA83-8A4D5FE9DDD6}" dt="2026-02-01T22:50:36.528" v="1254" actId="790"/>
          <ac:spMkLst>
            <pc:docMk/>
            <pc:sldMk cId="2650540036" sldId="1019"/>
            <ac:spMk id="34" creationId="{7049E3F3-ED82-998E-1CF5-05AFFABD7C84}"/>
          </ac:spMkLst>
        </pc:spChg>
        <pc:spChg chg="mod">
          <ac:chgData name="Antony John Nicol (School of Engineering and Computing)" userId="8aaafd19-c2aa-438c-8ef6-3a7bab97949a" providerId="ADAL" clId="{07BC4F93-2025-4241-BA83-8A4D5FE9DDD6}" dt="2026-02-01T22:50:36.528" v="1254" actId="790"/>
          <ac:spMkLst>
            <pc:docMk/>
            <pc:sldMk cId="2650540036" sldId="1019"/>
            <ac:spMk id="38" creationId="{02619B79-ADF9-E202-0969-E86BC60659D0}"/>
          </ac:spMkLst>
        </pc:spChg>
        <pc:spChg chg="mod">
          <ac:chgData name="Antony John Nicol (School of Engineering and Computing)" userId="8aaafd19-c2aa-438c-8ef6-3a7bab97949a" providerId="ADAL" clId="{07BC4F93-2025-4241-BA83-8A4D5FE9DDD6}" dt="2026-02-01T22:50:36.528" v="1254" actId="790"/>
          <ac:spMkLst>
            <pc:docMk/>
            <pc:sldMk cId="2650540036" sldId="1019"/>
            <ac:spMk id="41" creationId="{587F0023-7E2F-7DF2-2EEC-66F4DE74B3A5}"/>
          </ac:spMkLst>
        </pc:spChg>
        <pc:spChg chg="mod">
          <ac:chgData name="Antony John Nicol (School of Engineering and Computing)" userId="8aaafd19-c2aa-438c-8ef6-3a7bab97949a" providerId="ADAL" clId="{07BC4F93-2025-4241-BA83-8A4D5FE9DDD6}" dt="2026-02-01T22:50:36.528" v="1254" actId="790"/>
          <ac:spMkLst>
            <pc:docMk/>
            <pc:sldMk cId="2650540036" sldId="1019"/>
            <ac:spMk id="49" creationId="{910700CC-3F26-1C9C-6352-D693E1ACECA7}"/>
          </ac:spMkLst>
        </pc:spChg>
        <pc:spChg chg="mod">
          <ac:chgData name="Antony John Nicol (School of Engineering and Computing)" userId="8aaafd19-c2aa-438c-8ef6-3a7bab97949a" providerId="ADAL" clId="{07BC4F93-2025-4241-BA83-8A4D5FE9DDD6}" dt="2026-02-01T22:50:36.528" v="1254" actId="790"/>
          <ac:spMkLst>
            <pc:docMk/>
            <pc:sldMk cId="2650540036" sldId="1019"/>
            <ac:spMk id="55" creationId="{ABED23DB-1BBF-A611-BE00-EFF1C2701764}"/>
          </ac:spMkLst>
        </pc:spChg>
        <pc:spChg chg="mod">
          <ac:chgData name="Antony John Nicol (School of Engineering and Computing)" userId="8aaafd19-c2aa-438c-8ef6-3a7bab97949a" providerId="ADAL" clId="{07BC4F93-2025-4241-BA83-8A4D5FE9DDD6}" dt="2026-02-01T22:50:36.528" v="1254" actId="790"/>
          <ac:spMkLst>
            <pc:docMk/>
            <pc:sldMk cId="2650540036" sldId="1019"/>
            <ac:spMk id="56" creationId="{281DE6B5-39D7-B542-229F-4F18FD29D3AE}"/>
          </ac:spMkLst>
        </pc:spChg>
        <pc:spChg chg="mod">
          <ac:chgData name="Antony John Nicol (School of Engineering and Computing)" userId="8aaafd19-c2aa-438c-8ef6-3a7bab97949a" providerId="ADAL" clId="{07BC4F93-2025-4241-BA83-8A4D5FE9DDD6}" dt="2026-02-01T22:50:36.528" v="1254" actId="790"/>
          <ac:spMkLst>
            <pc:docMk/>
            <pc:sldMk cId="2650540036" sldId="1019"/>
            <ac:spMk id="73" creationId="{22978F81-3C6C-D31B-DE19-0E094F67B643}"/>
          </ac:spMkLst>
        </pc:spChg>
      </pc:sldChg>
      <pc:sldChg chg="modSp mod">
        <pc:chgData name="Antony John Nicol (School of Engineering and Computing)" userId="8aaafd19-c2aa-438c-8ef6-3a7bab97949a" providerId="ADAL" clId="{07BC4F93-2025-4241-BA83-8A4D5FE9DDD6}" dt="2026-02-01T22:50:36.528" v="1254" actId="790"/>
        <pc:sldMkLst>
          <pc:docMk/>
          <pc:sldMk cId="2031519709" sldId="1022"/>
        </pc:sldMkLst>
        <pc:spChg chg="mod">
          <ac:chgData name="Antony John Nicol (School of Engineering and Computing)" userId="8aaafd19-c2aa-438c-8ef6-3a7bab97949a" providerId="ADAL" clId="{07BC4F93-2025-4241-BA83-8A4D5FE9DDD6}" dt="2026-02-01T22:50:36.528" v="1254" actId="790"/>
          <ac:spMkLst>
            <pc:docMk/>
            <pc:sldMk cId="2031519709" sldId="1022"/>
            <ac:spMk id="3" creationId="{EA6DBC66-BA36-35C6-F9D0-9390A0D793DE}"/>
          </ac:spMkLst>
        </pc:spChg>
        <pc:spChg chg="mod">
          <ac:chgData name="Antony John Nicol (School of Engineering and Computing)" userId="8aaafd19-c2aa-438c-8ef6-3a7bab97949a" providerId="ADAL" clId="{07BC4F93-2025-4241-BA83-8A4D5FE9DDD6}" dt="2026-02-01T22:50:36.528" v="1254" actId="790"/>
          <ac:spMkLst>
            <pc:docMk/>
            <pc:sldMk cId="2031519709" sldId="1022"/>
            <ac:spMk id="14" creationId="{DEFFF306-36DF-D87A-E7A4-1516426670CB}"/>
          </ac:spMkLst>
        </pc:spChg>
        <pc:spChg chg="mod">
          <ac:chgData name="Antony John Nicol (School of Engineering and Computing)" userId="8aaafd19-c2aa-438c-8ef6-3a7bab97949a" providerId="ADAL" clId="{07BC4F93-2025-4241-BA83-8A4D5FE9DDD6}" dt="2026-02-01T22:50:36.528" v="1254" actId="790"/>
          <ac:spMkLst>
            <pc:docMk/>
            <pc:sldMk cId="2031519709" sldId="1022"/>
            <ac:spMk id="20" creationId="{23D52E9D-40E0-CE75-AC6F-94CDFDF78F54}"/>
          </ac:spMkLst>
        </pc:spChg>
        <pc:spChg chg="mod">
          <ac:chgData name="Antony John Nicol (School of Engineering and Computing)" userId="8aaafd19-c2aa-438c-8ef6-3a7bab97949a" providerId="ADAL" clId="{07BC4F93-2025-4241-BA83-8A4D5FE9DDD6}" dt="2026-02-01T22:50:36.528" v="1254" actId="790"/>
          <ac:spMkLst>
            <pc:docMk/>
            <pc:sldMk cId="2031519709" sldId="1022"/>
            <ac:spMk id="31" creationId="{7CBD3224-5FD0-CD06-4CC3-6E34924C3CC3}"/>
          </ac:spMkLst>
        </pc:spChg>
        <pc:spChg chg="mod">
          <ac:chgData name="Antony John Nicol (School of Engineering and Computing)" userId="8aaafd19-c2aa-438c-8ef6-3a7bab97949a" providerId="ADAL" clId="{07BC4F93-2025-4241-BA83-8A4D5FE9DDD6}" dt="2026-02-01T22:50:36.528" v="1254" actId="790"/>
          <ac:spMkLst>
            <pc:docMk/>
            <pc:sldMk cId="2031519709" sldId="1022"/>
            <ac:spMk id="34" creationId="{0AA11B51-3CC3-FB92-BA59-C726D327B619}"/>
          </ac:spMkLst>
        </pc:spChg>
        <pc:spChg chg="mod">
          <ac:chgData name="Antony John Nicol (School of Engineering and Computing)" userId="8aaafd19-c2aa-438c-8ef6-3a7bab97949a" providerId="ADAL" clId="{07BC4F93-2025-4241-BA83-8A4D5FE9DDD6}" dt="2026-02-01T22:50:36.528" v="1254" actId="790"/>
          <ac:spMkLst>
            <pc:docMk/>
            <pc:sldMk cId="2031519709" sldId="1022"/>
            <ac:spMk id="40" creationId="{0205E583-2FD9-61D4-A87F-AB990C21F82C}"/>
          </ac:spMkLst>
        </pc:spChg>
        <pc:spChg chg="mod">
          <ac:chgData name="Antony John Nicol (School of Engineering and Computing)" userId="8aaafd19-c2aa-438c-8ef6-3a7bab97949a" providerId="ADAL" clId="{07BC4F93-2025-4241-BA83-8A4D5FE9DDD6}" dt="2026-02-01T22:50:36.528" v="1254" actId="790"/>
          <ac:spMkLst>
            <pc:docMk/>
            <pc:sldMk cId="2031519709" sldId="1022"/>
            <ac:spMk id="47" creationId="{B0E330AB-D3A3-1D4A-CF69-47709E567525}"/>
          </ac:spMkLst>
        </pc:spChg>
        <pc:spChg chg="mod">
          <ac:chgData name="Antony John Nicol (School of Engineering and Computing)" userId="8aaafd19-c2aa-438c-8ef6-3a7bab97949a" providerId="ADAL" clId="{07BC4F93-2025-4241-BA83-8A4D5FE9DDD6}" dt="2026-02-01T22:50:36.528" v="1254" actId="790"/>
          <ac:spMkLst>
            <pc:docMk/>
            <pc:sldMk cId="2031519709" sldId="1022"/>
            <ac:spMk id="48" creationId="{C35C333F-778D-4301-4DE6-463633C2FA25}"/>
          </ac:spMkLst>
        </pc:spChg>
        <pc:spChg chg="mod">
          <ac:chgData name="Antony John Nicol (School of Engineering and Computing)" userId="8aaafd19-c2aa-438c-8ef6-3a7bab97949a" providerId="ADAL" clId="{07BC4F93-2025-4241-BA83-8A4D5FE9DDD6}" dt="2026-02-01T22:50:36.528" v="1254" actId="790"/>
          <ac:spMkLst>
            <pc:docMk/>
            <pc:sldMk cId="2031519709" sldId="1022"/>
            <ac:spMk id="106" creationId="{2BA4C531-EC42-F7AC-F1BE-876F8B81FD4A}"/>
          </ac:spMkLst>
        </pc:spChg>
        <pc:spChg chg="mod">
          <ac:chgData name="Antony John Nicol (School of Engineering and Computing)" userId="8aaafd19-c2aa-438c-8ef6-3a7bab97949a" providerId="ADAL" clId="{07BC4F93-2025-4241-BA83-8A4D5FE9DDD6}" dt="2026-02-01T22:50:36.528" v="1254" actId="790"/>
          <ac:spMkLst>
            <pc:docMk/>
            <pc:sldMk cId="2031519709" sldId="1022"/>
            <ac:spMk id="113" creationId="{934D9688-77CA-8789-F534-22AFA0AE405C}"/>
          </ac:spMkLst>
        </pc:spChg>
      </pc:sldChg>
      <pc:sldChg chg="modSp mod">
        <pc:chgData name="Antony John Nicol (School of Engineering and Computing)" userId="8aaafd19-c2aa-438c-8ef6-3a7bab97949a" providerId="ADAL" clId="{07BC4F93-2025-4241-BA83-8A4D5FE9DDD6}" dt="2026-02-01T22:50:36.528" v="1254" actId="790"/>
        <pc:sldMkLst>
          <pc:docMk/>
          <pc:sldMk cId="3871007896" sldId="1023"/>
        </pc:sldMkLst>
        <pc:spChg chg="mod">
          <ac:chgData name="Antony John Nicol (School of Engineering and Computing)" userId="8aaafd19-c2aa-438c-8ef6-3a7bab97949a" providerId="ADAL" clId="{07BC4F93-2025-4241-BA83-8A4D5FE9DDD6}" dt="2026-02-01T22:50:36.528" v="1254" actId="790"/>
          <ac:spMkLst>
            <pc:docMk/>
            <pc:sldMk cId="3871007896" sldId="1023"/>
            <ac:spMk id="4" creationId="{D14D4E87-6916-3FBA-4A67-8582EBBA8B55}"/>
          </ac:spMkLst>
        </pc:spChg>
        <pc:spChg chg="mod">
          <ac:chgData name="Antony John Nicol (School of Engineering and Computing)" userId="8aaafd19-c2aa-438c-8ef6-3a7bab97949a" providerId="ADAL" clId="{07BC4F93-2025-4241-BA83-8A4D5FE9DDD6}" dt="2026-02-01T22:50:36.528" v="1254" actId="790"/>
          <ac:spMkLst>
            <pc:docMk/>
            <pc:sldMk cId="3871007896" sldId="1023"/>
            <ac:spMk id="13" creationId="{BA0B24D0-7EBA-3944-20CE-EB8A054FC108}"/>
          </ac:spMkLst>
        </pc:spChg>
        <pc:spChg chg="mod">
          <ac:chgData name="Antony John Nicol (School of Engineering and Computing)" userId="8aaafd19-c2aa-438c-8ef6-3a7bab97949a" providerId="ADAL" clId="{07BC4F93-2025-4241-BA83-8A4D5FE9DDD6}" dt="2026-02-01T22:50:36.528" v="1254" actId="790"/>
          <ac:spMkLst>
            <pc:docMk/>
            <pc:sldMk cId="3871007896" sldId="1023"/>
            <ac:spMk id="24" creationId="{85DA4486-E832-6840-75A2-2CDBDF70869D}"/>
          </ac:spMkLst>
        </pc:spChg>
        <pc:spChg chg="mod">
          <ac:chgData name="Antony John Nicol (School of Engineering and Computing)" userId="8aaafd19-c2aa-438c-8ef6-3a7bab97949a" providerId="ADAL" clId="{07BC4F93-2025-4241-BA83-8A4D5FE9DDD6}" dt="2026-02-01T22:50:36.528" v="1254" actId="790"/>
          <ac:spMkLst>
            <pc:docMk/>
            <pc:sldMk cId="3871007896" sldId="1023"/>
            <ac:spMk id="38" creationId="{03D584C7-DF29-6F8E-978D-2632B813EFD7}"/>
          </ac:spMkLst>
        </pc:spChg>
        <pc:spChg chg="mod">
          <ac:chgData name="Antony John Nicol (School of Engineering and Computing)" userId="8aaafd19-c2aa-438c-8ef6-3a7bab97949a" providerId="ADAL" clId="{07BC4F93-2025-4241-BA83-8A4D5FE9DDD6}" dt="2026-02-01T22:50:36.528" v="1254" actId="790"/>
          <ac:spMkLst>
            <pc:docMk/>
            <pc:sldMk cId="3871007896" sldId="1023"/>
            <ac:spMk id="55" creationId="{96353CED-6374-F788-5E9A-1BC6E86EC922}"/>
          </ac:spMkLst>
        </pc:spChg>
        <pc:spChg chg="mod">
          <ac:chgData name="Antony John Nicol (School of Engineering and Computing)" userId="8aaafd19-c2aa-438c-8ef6-3a7bab97949a" providerId="ADAL" clId="{07BC4F93-2025-4241-BA83-8A4D5FE9DDD6}" dt="2026-02-01T22:50:36.528" v="1254" actId="790"/>
          <ac:spMkLst>
            <pc:docMk/>
            <pc:sldMk cId="3871007896" sldId="1023"/>
            <ac:spMk id="130" creationId="{C73B809A-0152-17E7-4D75-9A4AD189424A}"/>
          </ac:spMkLst>
        </pc:spChg>
        <pc:spChg chg="mod">
          <ac:chgData name="Antony John Nicol (School of Engineering and Computing)" userId="8aaafd19-c2aa-438c-8ef6-3a7bab97949a" providerId="ADAL" clId="{07BC4F93-2025-4241-BA83-8A4D5FE9DDD6}" dt="2026-02-01T22:50:36.528" v="1254" actId="790"/>
          <ac:spMkLst>
            <pc:docMk/>
            <pc:sldMk cId="3871007896" sldId="1023"/>
            <ac:spMk id="145" creationId="{4CFD9846-88F7-22A1-F4CD-1C27A8E6D8E2}"/>
          </ac:spMkLst>
        </pc:spChg>
        <pc:spChg chg="mod">
          <ac:chgData name="Antony John Nicol (School of Engineering and Computing)" userId="8aaafd19-c2aa-438c-8ef6-3a7bab97949a" providerId="ADAL" clId="{07BC4F93-2025-4241-BA83-8A4D5FE9DDD6}" dt="2026-02-01T22:50:36.528" v="1254" actId="790"/>
          <ac:spMkLst>
            <pc:docMk/>
            <pc:sldMk cId="3871007896" sldId="1023"/>
            <ac:spMk id="183" creationId="{319B4B39-CDC7-1318-8ACE-7EAF54C6567E}"/>
          </ac:spMkLst>
        </pc:spChg>
        <pc:spChg chg="mod">
          <ac:chgData name="Antony John Nicol (School of Engineering and Computing)" userId="8aaafd19-c2aa-438c-8ef6-3a7bab97949a" providerId="ADAL" clId="{07BC4F93-2025-4241-BA83-8A4D5FE9DDD6}" dt="2026-02-01T22:50:36.528" v="1254" actId="790"/>
          <ac:spMkLst>
            <pc:docMk/>
            <pc:sldMk cId="3871007896" sldId="1023"/>
            <ac:spMk id="220" creationId="{7BA7E8AA-9326-E6E9-53A8-04D158DD60A1}"/>
          </ac:spMkLst>
        </pc:spChg>
        <pc:spChg chg="mod">
          <ac:chgData name="Antony John Nicol (School of Engineering and Computing)" userId="8aaafd19-c2aa-438c-8ef6-3a7bab97949a" providerId="ADAL" clId="{07BC4F93-2025-4241-BA83-8A4D5FE9DDD6}" dt="2026-02-01T22:50:36.528" v="1254" actId="790"/>
          <ac:spMkLst>
            <pc:docMk/>
            <pc:sldMk cId="3871007896" sldId="1023"/>
            <ac:spMk id="239" creationId="{63C1E36B-EADA-BD5B-7180-2345163D600F}"/>
          </ac:spMkLst>
        </pc:spChg>
      </pc:sldChg>
      <pc:sldChg chg="modSp mod">
        <pc:chgData name="Antony John Nicol (School of Engineering and Computing)" userId="8aaafd19-c2aa-438c-8ef6-3a7bab97949a" providerId="ADAL" clId="{07BC4F93-2025-4241-BA83-8A4D5FE9DDD6}" dt="2026-02-01T22:50:36.528" v="1254" actId="790"/>
        <pc:sldMkLst>
          <pc:docMk/>
          <pc:sldMk cId="906906421" sldId="1024"/>
        </pc:sldMkLst>
        <pc:spChg chg="mod">
          <ac:chgData name="Antony John Nicol (School of Engineering and Computing)" userId="8aaafd19-c2aa-438c-8ef6-3a7bab97949a" providerId="ADAL" clId="{07BC4F93-2025-4241-BA83-8A4D5FE9DDD6}" dt="2026-02-01T22:50:36.528" v="1254" actId="790"/>
          <ac:spMkLst>
            <pc:docMk/>
            <pc:sldMk cId="906906421" sldId="1024"/>
            <ac:spMk id="6" creationId="{DB0232A8-936D-1891-1650-4BA531BB1ADC}"/>
          </ac:spMkLst>
        </pc:spChg>
        <pc:spChg chg="mod">
          <ac:chgData name="Antony John Nicol (School of Engineering and Computing)" userId="8aaafd19-c2aa-438c-8ef6-3a7bab97949a" providerId="ADAL" clId="{07BC4F93-2025-4241-BA83-8A4D5FE9DDD6}" dt="2026-02-01T22:50:36.528" v="1254" actId="790"/>
          <ac:spMkLst>
            <pc:docMk/>
            <pc:sldMk cId="906906421" sldId="1024"/>
            <ac:spMk id="48" creationId="{C8A412F7-96B9-5914-DD42-5E558986C8EA}"/>
          </ac:spMkLst>
        </pc:spChg>
        <pc:spChg chg="mod">
          <ac:chgData name="Antony John Nicol (School of Engineering and Computing)" userId="8aaafd19-c2aa-438c-8ef6-3a7bab97949a" providerId="ADAL" clId="{07BC4F93-2025-4241-BA83-8A4D5FE9DDD6}" dt="2026-02-01T22:50:36.528" v="1254" actId="790"/>
          <ac:spMkLst>
            <pc:docMk/>
            <pc:sldMk cId="906906421" sldId="1024"/>
            <ac:spMk id="49" creationId="{012E6E66-6EA2-8D29-4A95-082617C3A35F}"/>
          </ac:spMkLst>
        </pc:spChg>
        <pc:spChg chg="mod">
          <ac:chgData name="Antony John Nicol (School of Engineering and Computing)" userId="8aaafd19-c2aa-438c-8ef6-3a7bab97949a" providerId="ADAL" clId="{07BC4F93-2025-4241-BA83-8A4D5FE9DDD6}" dt="2026-02-01T22:50:36.528" v="1254" actId="790"/>
          <ac:spMkLst>
            <pc:docMk/>
            <pc:sldMk cId="906906421" sldId="1024"/>
            <ac:spMk id="107" creationId="{24E13A65-8880-1B1C-6F14-90F1C1F99AF7}"/>
          </ac:spMkLst>
        </pc:spChg>
        <pc:spChg chg="mod">
          <ac:chgData name="Antony John Nicol (School of Engineering and Computing)" userId="8aaafd19-c2aa-438c-8ef6-3a7bab97949a" providerId="ADAL" clId="{07BC4F93-2025-4241-BA83-8A4D5FE9DDD6}" dt="2026-02-01T22:50:36.528" v="1254" actId="790"/>
          <ac:spMkLst>
            <pc:docMk/>
            <pc:sldMk cId="906906421" sldId="1024"/>
            <ac:spMk id="122" creationId="{4559ECFB-CD55-EF3F-8217-76F4C6FA6E93}"/>
          </ac:spMkLst>
        </pc:spChg>
        <pc:spChg chg="mod">
          <ac:chgData name="Antony John Nicol (School of Engineering and Computing)" userId="8aaafd19-c2aa-438c-8ef6-3a7bab97949a" providerId="ADAL" clId="{07BC4F93-2025-4241-BA83-8A4D5FE9DDD6}" dt="2026-02-01T22:50:36.528" v="1254" actId="790"/>
          <ac:spMkLst>
            <pc:docMk/>
            <pc:sldMk cId="906906421" sldId="1024"/>
            <ac:spMk id="124" creationId="{D5B6594E-B0E1-69CF-9D80-EA55491D1B54}"/>
          </ac:spMkLst>
        </pc:spChg>
        <pc:spChg chg="mod">
          <ac:chgData name="Antony John Nicol (School of Engineering and Computing)" userId="8aaafd19-c2aa-438c-8ef6-3a7bab97949a" providerId="ADAL" clId="{07BC4F93-2025-4241-BA83-8A4D5FE9DDD6}" dt="2026-02-01T22:50:36.528" v="1254" actId="790"/>
          <ac:spMkLst>
            <pc:docMk/>
            <pc:sldMk cId="906906421" sldId="1024"/>
            <ac:spMk id="147" creationId="{7A9D55CC-5237-12AA-D7A9-954D12F3CFE9}"/>
          </ac:spMkLst>
        </pc:spChg>
        <pc:spChg chg="mod">
          <ac:chgData name="Antony John Nicol (School of Engineering and Computing)" userId="8aaafd19-c2aa-438c-8ef6-3a7bab97949a" providerId="ADAL" clId="{07BC4F93-2025-4241-BA83-8A4D5FE9DDD6}" dt="2026-02-01T22:50:36.528" v="1254" actId="790"/>
          <ac:spMkLst>
            <pc:docMk/>
            <pc:sldMk cId="906906421" sldId="1024"/>
            <ac:spMk id="149" creationId="{9D483D56-6BD7-5975-06B4-7351F7B5F131}"/>
          </ac:spMkLst>
        </pc:spChg>
        <pc:spChg chg="mod">
          <ac:chgData name="Antony John Nicol (School of Engineering and Computing)" userId="8aaafd19-c2aa-438c-8ef6-3a7bab97949a" providerId="ADAL" clId="{07BC4F93-2025-4241-BA83-8A4D5FE9DDD6}" dt="2026-02-01T22:50:36.528" v="1254" actId="790"/>
          <ac:spMkLst>
            <pc:docMk/>
            <pc:sldMk cId="906906421" sldId="1024"/>
            <ac:spMk id="150" creationId="{322F1A2C-80D7-8E71-6FE0-4FADB3A81F99}"/>
          </ac:spMkLst>
        </pc:spChg>
        <pc:spChg chg="mod">
          <ac:chgData name="Antony John Nicol (School of Engineering and Computing)" userId="8aaafd19-c2aa-438c-8ef6-3a7bab97949a" providerId="ADAL" clId="{07BC4F93-2025-4241-BA83-8A4D5FE9DDD6}" dt="2026-02-01T22:50:36.528" v="1254" actId="790"/>
          <ac:spMkLst>
            <pc:docMk/>
            <pc:sldMk cId="906906421" sldId="1024"/>
            <ac:spMk id="239" creationId="{19DAAD60-0966-B42F-FC5F-D4133F746C05}"/>
          </ac:spMkLst>
        </pc:spChg>
      </pc:sldChg>
      <pc:sldChg chg="modSp mod">
        <pc:chgData name="Antony John Nicol (School of Engineering and Computing)" userId="8aaafd19-c2aa-438c-8ef6-3a7bab97949a" providerId="ADAL" clId="{07BC4F93-2025-4241-BA83-8A4D5FE9DDD6}" dt="2026-02-01T22:50:36.528" v="1254" actId="790"/>
        <pc:sldMkLst>
          <pc:docMk/>
          <pc:sldMk cId="2516683931" sldId="1027"/>
        </pc:sldMkLst>
        <pc:spChg chg="mod">
          <ac:chgData name="Antony John Nicol (School of Engineering and Computing)" userId="8aaafd19-c2aa-438c-8ef6-3a7bab97949a" providerId="ADAL" clId="{07BC4F93-2025-4241-BA83-8A4D5FE9DDD6}" dt="2026-02-01T22:50:36.528" v="1254" actId="790"/>
          <ac:spMkLst>
            <pc:docMk/>
            <pc:sldMk cId="2516683931" sldId="1027"/>
            <ac:spMk id="2" creationId="{6FC5B2E7-5A0F-BB52-C065-20D11EF1610E}"/>
          </ac:spMkLst>
        </pc:spChg>
      </pc:sldChg>
      <pc:sldChg chg="modSp mod">
        <pc:chgData name="Antony John Nicol (School of Engineering and Computing)" userId="8aaafd19-c2aa-438c-8ef6-3a7bab97949a" providerId="ADAL" clId="{07BC4F93-2025-4241-BA83-8A4D5FE9DDD6}" dt="2026-02-01T22:50:36.528" v="1254" actId="790"/>
        <pc:sldMkLst>
          <pc:docMk/>
          <pc:sldMk cId="4010257952" sldId="1031"/>
        </pc:sldMkLst>
        <pc:spChg chg="mod">
          <ac:chgData name="Antony John Nicol (School of Engineering and Computing)" userId="8aaafd19-c2aa-438c-8ef6-3a7bab97949a" providerId="ADAL" clId="{07BC4F93-2025-4241-BA83-8A4D5FE9DDD6}" dt="2026-02-01T22:50:36.528" v="1254" actId="790"/>
          <ac:spMkLst>
            <pc:docMk/>
            <pc:sldMk cId="4010257952" sldId="1031"/>
            <ac:spMk id="2" creationId="{AE78EC53-3E6F-5501-B4C4-DD87D4FC667C}"/>
          </ac:spMkLst>
        </pc:spChg>
        <pc:spChg chg="mod">
          <ac:chgData name="Antony John Nicol (School of Engineering and Computing)" userId="8aaafd19-c2aa-438c-8ef6-3a7bab97949a" providerId="ADAL" clId="{07BC4F93-2025-4241-BA83-8A4D5FE9DDD6}" dt="2026-02-01T22:50:36.528" v="1254" actId="790"/>
          <ac:spMkLst>
            <pc:docMk/>
            <pc:sldMk cId="4010257952" sldId="1031"/>
            <ac:spMk id="4" creationId="{D4E887E8-8F0C-0B9B-45E7-126E8E353C26}"/>
          </ac:spMkLst>
        </pc:spChg>
        <pc:spChg chg="mod">
          <ac:chgData name="Antony John Nicol (School of Engineering and Computing)" userId="8aaafd19-c2aa-438c-8ef6-3a7bab97949a" providerId="ADAL" clId="{07BC4F93-2025-4241-BA83-8A4D5FE9DDD6}" dt="2026-02-01T22:50:36.528" v="1254" actId="790"/>
          <ac:spMkLst>
            <pc:docMk/>
            <pc:sldMk cId="4010257952" sldId="1031"/>
            <ac:spMk id="5132" creationId="{51C9A175-8C24-594A-936B-92B5260ED786}"/>
          </ac:spMkLst>
        </pc:spChg>
        <pc:spChg chg="mod">
          <ac:chgData name="Antony John Nicol (School of Engineering and Computing)" userId="8aaafd19-c2aa-438c-8ef6-3a7bab97949a" providerId="ADAL" clId="{07BC4F93-2025-4241-BA83-8A4D5FE9DDD6}" dt="2026-02-01T22:50:36.528" v="1254" actId="790"/>
          <ac:spMkLst>
            <pc:docMk/>
            <pc:sldMk cId="4010257952" sldId="1031"/>
            <ac:spMk id="5133" creationId="{CD3AFC51-8A14-88AB-5E2C-576236A52AC0}"/>
          </ac:spMkLst>
        </pc:spChg>
        <pc:spChg chg="mod">
          <ac:chgData name="Antony John Nicol (School of Engineering and Computing)" userId="8aaafd19-c2aa-438c-8ef6-3a7bab97949a" providerId="ADAL" clId="{07BC4F93-2025-4241-BA83-8A4D5FE9DDD6}" dt="2026-02-01T22:50:36.528" v="1254" actId="790"/>
          <ac:spMkLst>
            <pc:docMk/>
            <pc:sldMk cId="4010257952" sldId="1031"/>
            <ac:spMk id="5162" creationId="{298E2CC2-A619-1899-C276-0034316B8412}"/>
          </ac:spMkLst>
        </pc:spChg>
        <pc:spChg chg="mod">
          <ac:chgData name="Antony John Nicol (School of Engineering and Computing)" userId="8aaafd19-c2aa-438c-8ef6-3a7bab97949a" providerId="ADAL" clId="{07BC4F93-2025-4241-BA83-8A4D5FE9DDD6}" dt="2026-02-01T22:50:36.528" v="1254" actId="790"/>
          <ac:spMkLst>
            <pc:docMk/>
            <pc:sldMk cId="4010257952" sldId="1031"/>
            <ac:spMk id="5171" creationId="{6BC8D343-ED75-9FD0-3EAE-1FACEC09E9D0}"/>
          </ac:spMkLst>
        </pc:spChg>
        <pc:spChg chg="mod">
          <ac:chgData name="Antony John Nicol (School of Engineering and Computing)" userId="8aaafd19-c2aa-438c-8ef6-3a7bab97949a" providerId="ADAL" clId="{07BC4F93-2025-4241-BA83-8A4D5FE9DDD6}" dt="2026-02-01T22:50:36.528" v="1254" actId="790"/>
          <ac:spMkLst>
            <pc:docMk/>
            <pc:sldMk cId="4010257952" sldId="1031"/>
            <ac:spMk id="5177" creationId="{729B1BFE-DED4-F7C2-FB4E-C0D060BD05FE}"/>
          </ac:spMkLst>
        </pc:spChg>
        <pc:spChg chg="mod">
          <ac:chgData name="Antony John Nicol (School of Engineering and Computing)" userId="8aaafd19-c2aa-438c-8ef6-3a7bab97949a" providerId="ADAL" clId="{07BC4F93-2025-4241-BA83-8A4D5FE9DDD6}" dt="2026-02-01T22:50:36.528" v="1254" actId="790"/>
          <ac:spMkLst>
            <pc:docMk/>
            <pc:sldMk cId="4010257952" sldId="1031"/>
            <ac:spMk id="5183" creationId="{7F467FDD-8F00-9BD3-9AB1-7B788B4F657D}"/>
          </ac:spMkLst>
        </pc:spChg>
        <pc:spChg chg="mod">
          <ac:chgData name="Antony John Nicol (School of Engineering and Computing)" userId="8aaafd19-c2aa-438c-8ef6-3a7bab97949a" providerId="ADAL" clId="{07BC4F93-2025-4241-BA83-8A4D5FE9DDD6}" dt="2026-02-01T22:50:36.528" v="1254" actId="790"/>
          <ac:spMkLst>
            <pc:docMk/>
            <pc:sldMk cId="4010257952" sldId="1031"/>
            <ac:spMk id="5186" creationId="{65312CD9-3C31-AC55-E55E-FB74559DC335}"/>
          </ac:spMkLst>
        </pc:spChg>
        <pc:spChg chg="mod">
          <ac:chgData name="Antony John Nicol (School of Engineering and Computing)" userId="8aaafd19-c2aa-438c-8ef6-3a7bab97949a" providerId="ADAL" clId="{07BC4F93-2025-4241-BA83-8A4D5FE9DDD6}" dt="2026-02-01T22:50:36.528" v="1254" actId="790"/>
          <ac:spMkLst>
            <pc:docMk/>
            <pc:sldMk cId="4010257952" sldId="1031"/>
            <ac:spMk id="5189" creationId="{DABB0DD8-D3E2-7E6C-4C90-494C838F2110}"/>
          </ac:spMkLst>
        </pc:spChg>
      </pc:sldChg>
      <pc:sldChg chg="modSp mod">
        <pc:chgData name="Antony John Nicol (School of Engineering and Computing)" userId="8aaafd19-c2aa-438c-8ef6-3a7bab97949a" providerId="ADAL" clId="{07BC4F93-2025-4241-BA83-8A4D5FE9DDD6}" dt="2026-02-01T22:50:36.528" v="1254" actId="790"/>
        <pc:sldMkLst>
          <pc:docMk/>
          <pc:sldMk cId="338504357" sldId="1032"/>
        </pc:sldMkLst>
        <pc:spChg chg="mod">
          <ac:chgData name="Antony John Nicol (School of Engineering and Computing)" userId="8aaafd19-c2aa-438c-8ef6-3a7bab97949a" providerId="ADAL" clId="{07BC4F93-2025-4241-BA83-8A4D5FE9DDD6}" dt="2026-02-01T22:50:36.528" v="1254" actId="790"/>
          <ac:spMkLst>
            <pc:docMk/>
            <pc:sldMk cId="338504357" sldId="1032"/>
            <ac:spMk id="2" creationId="{C0605589-8511-6EF3-CAE2-973FD481C749}"/>
          </ac:spMkLst>
        </pc:spChg>
      </pc:sldChg>
      <pc:sldChg chg="modSp mod">
        <pc:chgData name="Antony John Nicol (School of Engineering and Computing)" userId="8aaafd19-c2aa-438c-8ef6-3a7bab97949a" providerId="ADAL" clId="{07BC4F93-2025-4241-BA83-8A4D5FE9DDD6}" dt="2026-02-01T22:50:36.528" v="1254" actId="790"/>
        <pc:sldMkLst>
          <pc:docMk/>
          <pc:sldMk cId="3909533091" sldId="1034"/>
        </pc:sldMkLst>
        <pc:spChg chg="mod">
          <ac:chgData name="Antony John Nicol (School of Engineering and Computing)" userId="8aaafd19-c2aa-438c-8ef6-3a7bab97949a" providerId="ADAL" clId="{07BC4F93-2025-4241-BA83-8A4D5FE9DDD6}" dt="2026-02-01T22:50:36.528" v="1254" actId="790"/>
          <ac:spMkLst>
            <pc:docMk/>
            <pc:sldMk cId="3909533091" sldId="1034"/>
            <ac:spMk id="2" creationId="{457B4BD5-F112-9C70-AB88-D3011799F91C}"/>
          </ac:spMkLst>
        </pc:spChg>
        <pc:spChg chg="mod">
          <ac:chgData name="Antony John Nicol (School of Engineering and Computing)" userId="8aaafd19-c2aa-438c-8ef6-3a7bab97949a" providerId="ADAL" clId="{07BC4F93-2025-4241-BA83-8A4D5FE9DDD6}" dt="2026-02-01T22:50:36.528" v="1254" actId="790"/>
          <ac:spMkLst>
            <pc:docMk/>
            <pc:sldMk cId="3909533091" sldId="1034"/>
            <ac:spMk id="3" creationId="{9FEF14FB-58A1-7717-42B3-EFA39FB54467}"/>
          </ac:spMkLst>
        </pc:spChg>
        <pc:spChg chg="mod">
          <ac:chgData name="Antony John Nicol (School of Engineering and Computing)" userId="8aaafd19-c2aa-438c-8ef6-3a7bab97949a" providerId="ADAL" clId="{07BC4F93-2025-4241-BA83-8A4D5FE9DDD6}" dt="2026-02-01T22:50:36.528" v="1254" actId="790"/>
          <ac:spMkLst>
            <pc:docMk/>
            <pc:sldMk cId="3909533091" sldId="1034"/>
            <ac:spMk id="4" creationId="{3A22C09E-C727-E1F1-6AEF-78832F1A3686}"/>
          </ac:spMkLst>
        </pc:spChg>
        <pc:spChg chg="mod">
          <ac:chgData name="Antony John Nicol (School of Engineering and Computing)" userId="8aaafd19-c2aa-438c-8ef6-3a7bab97949a" providerId="ADAL" clId="{07BC4F93-2025-4241-BA83-8A4D5FE9DDD6}" dt="2026-02-01T22:50:36.528" v="1254" actId="790"/>
          <ac:spMkLst>
            <pc:docMk/>
            <pc:sldMk cId="3909533091" sldId="1034"/>
            <ac:spMk id="5" creationId="{1773AEFD-B914-8ED0-6830-3AE06AB348F4}"/>
          </ac:spMkLst>
        </pc:spChg>
      </pc:sldChg>
      <pc:sldChg chg="modSp mod">
        <pc:chgData name="Antony John Nicol (School of Engineering and Computing)" userId="8aaafd19-c2aa-438c-8ef6-3a7bab97949a" providerId="ADAL" clId="{07BC4F93-2025-4241-BA83-8A4D5FE9DDD6}" dt="2026-02-01T22:50:36.528" v="1254" actId="790"/>
        <pc:sldMkLst>
          <pc:docMk/>
          <pc:sldMk cId="3162124461" sldId="1035"/>
        </pc:sldMkLst>
        <pc:spChg chg="mod">
          <ac:chgData name="Antony John Nicol (School of Engineering and Computing)" userId="8aaafd19-c2aa-438c-8ef6-3a7bab97949a" providerId="ADAL" clId="{07BC4F93-2025-4241-BA83-8A4D5FE9DDD6}" dt="2026-02-01T22:50:36.528" v="1254" actId="790"/>
          <ac:spMkLst>
            <pc:docMk/>
            <pc:sldMk cId="3162124461" sldId="1035"/>
            <ac:spMk id="2" creationId="{586139EF-3DC0-228D-A61A-2FC571A829FA}"/>
          </ac:spMkLst>
        </pc:spChg>
        <pc:spChg chg="mod">
          <ac:chgData name="Antony John Nicol (School of Engineering and Computing)" userId="8aaafd19-c2aa-438c-8ef6-3a7bab97949a" providerId="ADAL" clId="{07BC4F93-2025-4241-BA83-8A4D5FE9DDD6}" dt="2026-02-01T22:50:36.528" v="1254" actId="790"/>
          <ac:spMkLst>
            <pc:docMk/>
            <pc:sldMk cId="3162124461" sldId="1035"/>
            <ac:spMk id="3" creationId="{6541A90A-236C-E7B2-51A6-39EF837E958B}"/>
          </ac:spMkLst>
        </pc:spChg>
        <pc:spChg chg="mod">
          <ac:chgData name="Antony John Nicol (School of Engineering and Computing)" userId="8aaafd19-c2aa-438c-8ef6-3a7bab97949a" providerId="ADAL" clId="{07BC4F93-2025-4241-BA83-8A4D5FE9DDD6}" dt="2026-02-01T22:50:36.528" v="1254" actId="790"/>
          <ac:spMkLst>
            <pc:docMk/>
            <pc:sldMk cId="3162124461" sldId="1035"/>
            <ac:spMk id="4" creationId="{05D19100-E847-0434-3675-3DC62431FA51}"/>
          </ac:spMkLst>
        </pc:spChg>
      </pc:sldChg>
      <pc:sldChg chg="modSp mod">
        <pc:chgData name="Antony John Nicol (School of Engineering and Computing)" userId="8aaafd19-c2aa-438c-8ef6-3a7bab97949a" providerId="ADAL" clId="{07BC4F93-2025-4241-BA83-8A4D5FE9DDD6}" dt="2026-02-01T22:50:36.528" v="1254" actId="790"/>
        <pc:sldMkLst>
          <pc:docMk/>
          <pc:sldMk cId="1293395750" sldId="1036"/>
        </pc:sldMkLst>
        <pc:spChg chg="mod">
          <ac:chgData name="Antony John Nicol (School of Engineering and Computing)" userId="8aaafd19-c2aa-438c-8ef6-3a7bab97949a" providerId="ADAL" clId="{07BC4F93-2025-4241-BA83-8A4D5FE9DDD6}" dt="2026-02-01T22:50:36.528" v="1254" actId="790"/>
          <ac:spMkLst>
            <pc:docMk/>
            <pc:sldMk cId="1293395750" sldId="1036"/>
            <ac:spMk id="2" creationId="{6A09DB41-C07D-86D6-EF70-FCF5CDC95DFF}"/>
          </ac:spMkLst>
        </pc:spChg>
        <pc:spChg chg="mod">
          <ac:chgData name="Antony John Nicol (School of Engineering and Computing)" userId="8aaafd19-c2aa-438c-8ef6-3a7bab97949a" providerId="ADAL" clId="{07BC4F93-2025-4241-BA83-8A4D5FE9DDD6}" dt="2026-02-01T22:50:36.528" v="1254" actId="790"/>
          <ac:spMkLst>
            <pc:docMk/>
            <pc:sldMk cId="1293395750" sldId="1036"/>
            <ac:spMk id="3" creationId="{548EF89D-0817-5CA6-4014-369CF4E398CA}"/>
          </ac:spMkLst>
        </pc:spChg>
        <pc:spChg chg="mod">
          <ac:chgData name="Antony John Nicol (School of Engineering and Computing)" userId="8aaafd19-c2aa-438c-8ef6-3a7bab97949a" providerId="ADAL" clId="{07BC4F93-2025-4241-BA83-8A4D5FE9DDD6}" dt="2026-02-01T22:50:36.528" v="1254" actId="790"/>
          <ac:spMkLst>
            <pc:docMk/>
            <pc:sldMk cId="1293395750" sldId="1036"/>
            <ac:spMk id="4" creationId="{88078B63-84A1-B5DC-8FEF-B0D5129EB744}"/>
          </ac:spMkLst>
        </pc:spChg>
      </pc:sldChg>
      <pc:sldChg chg="modSp mod">
        <pc:chgData name="Antony John Nicol (School of Engineering and Computing)" userId="8aaafd19-c2aa-438c-8ef6-3a7bab97949a" providerId="ADAL" clId="{07BC4F93-2025-4241-BA83-8A4D5FE9DDD6}" dt="2026-02-01T22:50:36.528" v="1254" actId="790"/>
        <pc:sldMkLst>
          <pc:docMk/>
          <pc:sldMk cId="3070676103" sldId="1037"/>
        </pc:sldMkLst>
        <pc:spChg chg="mod">
          <ac:chgData name="Antony John Nicol (School of Engineering and Computing)" userId="8aaafd19-c2aa-438c-8ef6-3a7bab97949a" providerId="ADAL" clId="{07BC4F93-2025-4241-BA83-8A4D5FE9DDD6}" dt="2026-02-01T22:50:36.528" v="1254" actId="790"/>
          <ac:spMkLst>
            <pc:docMk/>
            <pc:sldMk cId="3070676103" sldId="1037"/>
            <ac:spMk id="2" creationId="{C6E075E2-A632-C0D8-15D4-B8C7911B2636}"/>
          </ac:spMkLst>
        </pc:spChg>
        <pc:spChg chg="mod">
          <ac:chgData name="Antony John Nicol (School of Engineering and Computing)" userId="8aaafd19-c2aa-438c-8ef6-3a7bab97949a" providerId="ADAL" clId="{07BC4F93-2025-4241-BA83-8A4D5FE9DDD6}" dt="2026-02-01T22:50:36.528" v="1254" actId="790"/>
          <ac:spMkLst>
            <pc:docMk/>
            <pc:sldMk cId="3070676103" sldId="1037"/>
            <ac:spMk id="3" creationId="{C547FFBD-492E-930E-5011-DAF95E19FABB}"/>
          </ac:spMkLst>
        </pc:spChg>
        <pc:spChg chg="mod">
          <ac:chgData name="Antony John Nicol (School of Engineering and Computing)" userId="8aaafd19-c2aa-438c-8ef6-3a7bab97949a" providerId="ADAL" clId="{07BC4F93-2025-4241-BA83-8A4D5FE9DDD6}" dt="2026-02-01T22:50:36.528" v="1254" actId="790"/>
          <ac:spMkLst>
            <pc:docMk/>
            <pc:sldMk cId="3070676103" sldId="1037"/>
            <ac:spMk id="4" creationId="{AEF840AC-33A1-C64B-BA77-A2A1B6E67320}"/>
          </ac:spMkLst>
        </pc:spChg>
      </pc:sldChg>
      <pc:sldChg chg="modSp mod">
        <pc:chgData name="Antony John Nicol (School of Engineering and Computing)" userId="8aaafd19-c2aa-438c-8ef6-3a7bab97949a" providerId="ADAL" clId="{07BC4F93-2025-4241-BA83-8A4D5FE9DDD6}" dt="2026-02-04T18:53:39.823" v="2052" actId="20577"/>
        <pc:sldMkLst>
          <pc:docMk/>
          <pc:sldMk cId="3673613600" sldId="1041"/>
        </pc:sldMkLst>
        <pc:spChg chg="mod">
          <ac:chgData name="Antony John Nicol (School of Engineering and Computing)" userId="8aaafd19-c2aa-438c-8ef6-3a7bab97949a" providerId="ADAL" clId="{07BC4F93-2025-4241-BA83-8A4D5FE9DDD6}" dt="2026-02-01T22:50:36.528" v="1254" actId="790"/>
          <ac:spMkLst>
            <pc:docMk/>
            <pc:sldMk cId="3673613600" sldId="1041"/>
            <ac:spMk id="2" creationId="{98F1812D-2110-2446-A04B-DE70282F8CBE}"/>
          </ac:spMkLst>
        </pc:spChg>
        <pc:spChg chg="mod">
          <ac:chgData name="Antony John Nicol (School of Engineering and Computing)" userId="8aaafd19-c2aa-438c-8ef6-3a7bab97949a" providerId="ADAL" clId="{07BC4F93-2025-4241-BA83-8A4D5FE9DDD6}" dt="2026-02-04T18:53:39.823" v="2052" actId="20577"/>
          <ac:spMkLst>
            <pc:docMk/>
            <pc:sldMk cId="3673613600" sldId="1041"/>
            <ac:spMk id="3" creationId="{D5F38299-64F2-3090-5F12-C5031C501128}"/>
          </ac:spMkLst>
        </pc:spChg>
        <pc:spChg chg="mod">
          <ac:chgData name="Antony John Nicol (School of Engineering and Computing)" userId="8aaafd19-c2aa-438c-8ef6-3a7bab97949a" providerId="ADAL" clId="{07BC4F93-2025-4241-BA83-8A4D5FE9DDD6}" dt="2026-02-01T22:50:36.528" v="1254" actId="790"/>
          <ac:spMkLst>
            <pc:docMk/>
            <pc:sldMk cId="3673613600" sldId="1041"/>
            <ac:spMk id="4" creationId="{F09C9056-3B31-CF77-C4D1-A1D1867E30F3}"/>
          </ac:spMkLst>
        </pc:spChg>
        <pc:spChg chg="mod">
          <ac:chgData name="Antony John Nicol (School of Engineering and Computing)" userId="8aaafd19-c2aa-438c-8ef6-3a7bab97949a" providerId="ADAL" clId="{07BC4F93-2025-4241-BA83-8A4D5FE9DDD6}" dt="2026-02-01T22:50:36.528" v="1254" actId="790"/>
          <ac:spMkLst>
            <pc:docMk/>
            <pc:sldMk cId="3673613600" sldId="1041"/>
            <ac:spMk id="5" creationId="{2BB450A0-D309-0679-7A4B-6050A5554B8F}"/>
          </ac:spMkLst>
        </pc:spChg>
      </pc:sldChg>
      <pc:sldChg chg="modSp mod">
        <pc:chgData name="Antony John Nicol (School of Engineering and Computing)" userId="8aaafd19-c2aa-438c-8ef6-3a7bab97949a" providerId="ADAL" clId="{07BC4F93-2025-4241-BA83-8A4D5FE9DDD6}" dt="2026-02-01T22:50:36.528" v="1254" actId="790"/>
        <pc:sldMkLst>
          <pc:docMk/>
          <pc:sldMk cId="1858659089" sldId="1043"/>
        </pc:sldMkLst>
        <pc:spChg chg="mod">
          <ac:chgData name="Antony John Nicol (School of Engineering and Computing)" userId="8aaafd19-c2aa-438c-8ef6-3a7bab97949a" providerId="ADAL" clId="{07BC4F93-2025-4241-BA83-8A4D5FE9DDD6}" dt="2026-02-01T22:50:36.528" v="1254" actId="790"/>
          <ac:spMkLst>
            <pc:docMk/>
            <pc:sldMk cId="1858659089" sldId="1043"/>
            <ac:spMk id="2" creationId="{E6C00CB1-2807-194A-9C69-8E7739DD4BD4}"/>
          </ac:spMkLst>
        </pc:spChg>
        <pc:spChg chg="mod">
          <ac:chgData name="Antony John Nicol (School of Engineering and Computing)" userId="8aaafd19-c2aa-438c-8ef6-3a7bab97949a" providerId="ADAL" clId="{07BC4F93-2025-4241-BA83-8A4D5FE9DDD6}" dt="2026-02-01T22:50:36.528" v="1254" actId="790"/>
          <ac:spMkLst>
            <pc:docMk/>
            <pc:sldMk cId="1858659089" sldId="1043"/>
            <ac:spMk id="3" creationId="{69C4F10E-F9FC-92B3-81E8-E45C567BA73D}"/>
          </ac:spMkLst>
        </pc:spChg>
        <pc:spChg chg="mod">
          <ac:chgData name="Antony John Nicol (School of Engineering and Computing)" userId="8aaafd19-c2aa-438c-8ef6-3a7bab97949a" providerId="ADAL" clId="{07BC4F93-2025-4241-BA83-8A4D5FE9DDD6}" dt="2026-02-01T22:50:36.528" v="1254" actId="790"/>
          <ac:spMkLst>
            <pc:docMk/>
            <pc:sldMk cId="1858659089" sldId="1043"/>
            <ac:spMk id="4" creationId="{8A060CCB-C3BA-E921-2475-39E8B5392D95}"/>
          </ac:spMkLst>
        </pc:spChg>
      </pc:sldChg>
      <pc:sldChg chg="modSp mod">
        <pc:chgData name="Antony John Nicol (School of Engineering and Computing)" userId="8aaafd19-c2aa-438c-8ef6-3a7bab97949a" providerId="ADAL" clId="{07BC4F93-2025-4241-BA83-8A4D5FE9DDD6}" dt="2026-02-01T22:50:36.528" v="1254" actId="790"/>
        <pc:sldMkLst>
          <pc:docMk/>
          <pc:sldMk cId="3190804228" sldId="1047"/>
        </pc:sldMkLst>
        <pc:spChg chg="mod">
          <ac:chgData name="Antony John Nicol (School of Engineering and Computing)" userId="8aaafd19-c2aa-438c-8ef6-3a7bab97949a" providerId="ADAL" clId="{07BC4F93-2025-4241-BA83-8A4D5FE9DDD6}" dt="2026-02-01T22:50:36.528" v="1254" actId="790"/>
          <ac:spMkLst>
            <pc:docMk/>
            <pc:sldMk cId="3190804228" sldId="1047"/>
            <ac:spMk id="2" creationId="{2CF23769-436B-0275-738C-FE364BDC1B2C}"/>
          </ac:spMkLst>
        </pc:spChg>
        <pc:spChg chg="mod">
          <ac:chgData name="Antony John Nicol (School of Engineering and Computing)" userId="8aaafd19-c2aa-438c-8ef6-3a7bab97949a" providerId="ADAL" clId="{07BC4F93-2025-4241-BA83-8A4D5FE9DDD6}" dt="2026-02-01T22:50:36.528" v="1254" actId="790"/>
          <ac:spMkLst>
            <pc:docMk/>
            <pc:sldMk cId="3190804228" sldId="1047"/>
            <ac:spMk id="3" creationId="{62FF7130-2F9D-66DD-AAB6-094EE29CA708}"/>
          </ac:spMkLst>
        </pc:spChg>
        <pc:spChg chg="mod">
          <ac:chgData name="Antony John Nicol (School of Engineering and Computing)" userId="8aaafd19-c2aa-438c-8ef6-3a7bab97949a" providerId="ADAL" clId="{07BC4F93-2025-4241-BA83-8A4D5FE9DDD6}" dt="2026-02-01T22:50:36.528" v="1254" actId="790"/>
          <ac:spMkLst>
            <pc:docMk/>
            <pc:sldMk cId="3190804228" sldId="1047"/>
            <ac:spMk id="4" creationId="{FA558A15-3637-DA71-F963-82B312C46DA3}"/>
          </ac:spMkLst>
        </pc:spChg>
      </pc:sldChg>
      <pc:sldChg chg="modSp mod">
        <pc:chgData name="Antony John Nicol (School of Engineering and Computing)" userId="8aaafd19-c2aa-438c-8ef6-3a7bab97949a" providerId="ADAL" clId="{07BC4F93-2025-4241-BA83-8A4D5FE9DDD6}" dt="2026-02-01T22:50:36.528" v="1254" actId="790"/>
        <pc:sldMkLst>
          <pc:docMk/>
          <pc:sldMk cId="946034324" sldId="1053"/>
        </pc:sldMkLst>
        <pc:spChg chg="mod">
          <ac:chgData name="Antony John Nicol (School of Engineering and Computing)" userId="8aaafd19-c2aa-438c-8ef6-3a7bab97949a" providerId="ADAL" clId="{07BC4F93-2025-4241-BA83-8A4D5FE9DDD6}" dt="2026-02-01T22:50:36.528" v="1254" actId="790"/>
          <ac:spMkLst>
            <pc:docMk/>
            <pc:sldMk cId="946034324" sldId="1053"/>
            <ac:spMk id="2" creationId="{99B95242-85AB-AB32-5230-7646FB1B59DC}"/>
          </ac:spMkLst>
        </pc:spChg>
        <pc:spChg chg="mod">
          <ac:chgData name="Antony John Nicol (School of Engineering and Computing)" userId="8aaafd19-c2aa-438c-8ef6-3a7bab97949a" providerId="ADAL" clId="{07BC4F93-2025-4241-BA83-8A4D5FE9DDD6}" dt="2026-02-01T22:50:36.528" v="1254" actId="790"/>
          <ac:spMkLst>
            <pc:docMk/>
            <pc:sldMk cId="946034324" sldId="1053"/>
            <ac:spMk id="3" creationId="{F3688387-57E2-96ED-DF97-38A5CA8080F0}"/>
          </ac:spMkLst>
        </pc:spChg>
        <pc:spChg chg="mod">
          <ac:chgData name="Antony John Nicol (School of Engineering and Computing)" userId="8aaafd19-c2aa-438c-8ef6-3a7bab97949a" providerId="ADAL" clId="{07BC4F93-2025-4241-BA83-8A4D5FE9DDD6}" dt="2026-02-01T22:50:36.528" v="1254" actId="790"/>
          <ac:spMkLst>
            <pc:docMk/>
            <pc:sldMk cId="946034324" sldId="1053"/>
            <ac:spMk id="4" creationId="{74B57B0B-1606-CE66-C836-3298B5E32C99}"/>
          </ac:spMkLst>
        </pc:spChg>
      </pc:sldChg>
      <pc:sldChg chg="addSp modSp mod">
        <pc:chgData name="Antony John Nicol (School of Engineering and Computing)" userId="8aaafd19-c2aa-438c-8ef6-3a7bab97949a" providerId="ADAL" clId="{07BC4F93-2025-4241-BA83-8A4D5FE9DDD6}" dt="2026-02-04T19:29:10.093" v="2056"/>
        <pc:sldMkLst>
          <pc:docMk/>
          <pc:sldMk cId="1539947314" sldId="1054"/>
        </pc:sldMkLst>
        <pc:spChg chg="mod">
          <ac:chgData name="Antony John Nicol (School of Engineering and Computing)" userId="8aaafd19-c2aa-438c-8ef6-3a7bab97949a" providerId="ADAL" clId="{07BC4F93-2025-4241-BA83-8A4D5FE9DDD6}" dt="2026-02-01T22:50:36.528" v="1254" actId="790"/>
          <ac:spMkLst>
            <pc:docMk/>
            <pc:sldMk cId="1539947314" sldId="1054"/>
            <ac:spMk id="2" creationId="{6642D35C-C7F0-CF28-3CFA-22C8C65B3BF5}"/>
          </ac:spMkLst>
        </pc:spChg>
        <pc:spChg chg="mod">
          <ac:chgData name="Antony John Nicol (School of Engineering and Computing)" userId="8aaafd19-c2aa-438c-8ef6-3a7bab97949a" providerId="ADAL" clId="{07BC4F93-2025-4241-BA83-8A4D5FE9DDD6}" dt="2026-02-01T22:50:36.528" v="1254" actId="790"/>
          <ac:spMkLst>
            <pc:docMk/>
            <pc:sldMk cId="1539947314" sldId="1054"/>
            <ac:spMk id="3" creationId="{5FEC2BFC-C208-45AC-E617-2F16C316D63D}"/>
          </ac:spMkLst>
        </pc:spChg>
        <pc:spChg chg="mod">
          <ac:chgData name="Antony John Nicol (School of Engineering and Computing)" userId="8aaafd19-c2aa-438c-8ef6-3a7bab97949a" providerId="ADAL" clId="{07BC4F93-2025-4241-BA83-8A4D5FE9DDD6}" dt="2026-02-01T22:50:36.528" v="1254" actId="790"/>
          <ac:spMkLst>
            <pc:docMk/>
            <pc:sldMk cId="1539947314" sldId="1054"/>
            <ac:spMk id="4" creationId="{5ED37228-241E-44DD-CD0F-7CBAF232B902}"/>
          </ac:spMkLst>
        </pc:spChg>
        <pc:spChg chg="add mod">
          <ac:chgData name="Antony John Nicol (School of Engineering and Computing)" userId="8aaafd19-c2aa-438c-8ef6-3a7bab97949a" providerId="ADAL" clId="{07BC4F93-2025-4241-BA83-8A4D5FE9DDD6}" dt="2026-02-04T19:29:10.093" v="2056"/>
          <ac:spMkLst>
            <pc:docMk/>
            <pc:sldMk cId="1539947314" sldId="1054"/>
            <ac:spMk id="5" creationId="{8944E438-8ED0-65BA-6B45-A0ABAC265C07}"/>
          </ac:spMkLst>
        </pc:spChg>
      </pc:sldChg>
      <pc:sldChg chg="modSp mod">
        <pc:chgData name="Antony John Nicol (School of Engineering and Computing)" userId="8aaafd19-c2aa-438c-8ef6-3a7bab97949a" providerId="ADAL" clId="{07BC4F93-2025-4241-BA83-8A4D5FE9DDD6}" dt="2026-02-01T22:50:36.528" v="1254" actId="790"/>
        <pc:sldMkLst>
          <pc:docMk/>
          <pc:sldMk cId="3648912877" sldId="1055"/>
        </pc:sldMkLst>
        <pc:spChg chg="mod">
          <ac:chgData name="Antony John Nicol (School of Engineering and Computing)" userId="8aaafd19-c2aa-438c-8ef6-3a7bab97949a" providerId="ADAL" clId="{07BC4F93-2025-4241-BA83-8A4D5FE9DDD6}" dt="2026-02-01T22:50:36.528" v="1254" actId="790"/>
          <ac:spMkLst>
            <pc:docMk/>
            <pc:sldMk cId="3648912877" sldId="1055"/>
            <ac:spMk id="3" creationId="{5F1FF5F7-257F-3DF5-2AA1-562168B7D79C}"/>
          </ac:spMkLst>
        </pc:spChg>
        <pc:spChg chg="mod">
          <ac:chgData name="Antony John Nicol (School of Engineering and Computing)" userId="8aaafd19-c2aa-438c-8ef6-3a7bab97949a" providerId="ADAL" clId="{07BC4F93-2025-4241-BA83-8A4D5FE9DDD6}" dt="2026-02-01T22:50:36.528" v="1254" actId="790"/>
          <ac:spMkLst>
            <pc:docMk/>
            <pc:sldMk cId="3648912877" sldId="1055"/>
            <ac:spMk id="4" creationId="{4276AAF7-DFC1-F469-6F05-82FA698DEDD3}"/>
          </ac:spMkLst>
        </pc:spChg>
        <pc:spChg chg="mod">
          <ac:chgData name="Antony John Nicol (School of Engineering and Computing)" userId="8aaafd19-c2aa-438c-8ef6-3a7bab97949a" providerId="ADAL" clId="{07BC4F93-2025-4241-BA83-8A4D5FE9DDD6}" dt="2026-02-01T22:50:36.528" v="1254" actId="790"/>
          <ac:spMkLst>
            <pc:docMk/>
            <pc:sldMk cId="3648912877" sldId="1055"/>
            <ac:spMk id="9" creationId="{5977DB78-0D45-19C9-E249-AD7953EE20CF}"/>
          </ac:spMkLst>
        </pc:spChg>
        <pc:spChg chg="mod">
          <ac:chgData name="Antony John Nicol (School of Engineering and Computing)" userId="8aaafd19-c2aa-438c-8ef6-3a7bab97949a" providerId="ADAL" clId="{07BC4F93-2025-4241-BA83-8A4D5FE9DDD6}" dt="2026-02-01T22:50:36.528" v="1254" actId="790"/>
          <ac:spMkLst>
            <pc:docMk/>
            <pc:sldMk cId="3648912877" sldId="1055"/>
            <ac:spMk id="10" creationId="{E65FD5DB-E5C0-8649-AAC9-9DEED08C1700}"/>
          </ac:spMkLst>
        </pc:spChg>
        <pc:spChg chg="mod">
          <ac:chgData name="Antony John Nicol (School of Engineering and Computing)" userId="8aaafd19-c2aa-438c-8ef6-3a7bab97949a" providerId="ADAL" clId="{07BC4F93-2025-4241-BA83-8A4D5FE9DDD6}" dt="2026-02-01T22:50:36.528" v="1254" actId="790"/>
          <ac:spMkLst>
            <pc:docMk/>
            <pc:sldMk cId="3648912877" sldId="1055"/>
            <ac:spMk id="11" creationId="{14BA5BED-A0C0-4772-F32E-6314BDB5914C}"/>
          </ac:spMkLst>
        </pc:spChg>
        <pc:spChg chg="mod">
          <ac:chgData name="Antony John Nicol (School of Engineering and Computing)" userId="8aaafd19-c2aa-438c-8ef6-3a7bab97949a" providerId="ADAL" clId="{07BC4F93-2025-4241-BA83-8A4D5FE9DDD6}" dt="2026-02-01T22:50:36.528" v="1254" actId="790"/>
          <ac:spMkLst>
            <pc:docMk/>
            <pc:sldMk cId="3648912877" sldId="1055"/>
            <ac:spMk id="14" creationId="{1BD204FA-DD46-E10A-E270-90BA7A6BC4A0}"/>
          </ac:spMkLst>
        </pc:spChg>
        <pc:spChg chg="mod">
          <ac:chgData name="Antony John Nicol (School of Engineering and Computing)" userId="8aaafd19-c2aa-438c-8ef6-3a7bab97949a" providerId="ADAL" clId="{07BC4F93-2025-4241-BA83-8A4D5FE9DDD6}" dt="2026-02-01T22:50:36.528" v="1254" actId="790"/>
          <ac:spMkLst>
            <pc:docMk/>
            <pc:sldMk cId="3648912877" sldId="1055"/>
            <ac:spMk id="15" creationId="{267FCBA5-428C-F853-27AC-16F8F00C6AB5}"/>
          </ac:spMkLst>
        </pc:spChg>
        <pc:spChg chg="mod">
          <ac:chgData name="Antony John Nicol (School of Engineering and Computing)" userId="8aaafd19-c2aa-438c-8ef6-3a7bab97949a" providerId="ADAL" clId="{07BC4F93-2025-4241-BA83-8A4D5FE9DDD6}" dt="2026-02-01T22:50:36.528" v="1254" actId="790"/>
          <ac:spMkLst>
            <pc:docMk/>
            <pc:sldMk cId="3648912877" sldId="1055"/>
            <ac:spMk id="16" creationId="{288877CA-101C-6D87-2B6C-F76D0EC8908A}"/>
          </ac:spMkLst>
        </pc:spChg>
        <pc:spChg chg="mod">
          <ac:chgData name="Antony John Nicol (School of Engineering and Computing)" userId="8aaafd19-c2aa-438c-8ef6-3a7bab97949a" providerId="ADAL" clId="{07BC4F93-2025-4241-BA83-8A4D5FE9DDD6}" dt="2026-02-01T22:50:36.528" v="1254" actId="790"/>
          <ac:spMkLst>
            <pc:docMk/>
            <pc:sldMk cId="3648912877" sldId="1055"/>
            <ac:spMk id="17" creationId="{AB8629EB-8787-EEB8-2167-9BBB1CB2BBF9}"/>
          </ac:spMkLst>
        </pc:spChg>
        <pc:spChg chg="mod">
          <ac:chgData name="Antony John Nicol (School of Engineering and Computing)" userId="8aaafd19-c2aa-438c-8ef6-3a7bab97949a" providerId="ADAL" clId="{07BC4F93-2025-4241-BA83-8A4D5FE9DDD6}" dt="2026-02-01T22:50:36.528" v="1254" actId="790"/>
          <ac:spMkLst>
            <pc:docMk/>
            <pc:sldMk cId="3648912877" sldId="1055"/>
            <ac:spMk id="20" creationId="{5CBEFE29-0461-8F2F-375E-E09D767FFAA0}"/>
          </ac:spMkLst>
        </pc:spChg>
      </pc:sldChg>
      <pc:sldChg chg="modSp mod">
        <pc:chgData name="Antony John Nicol (School of Engineering and Computing)" userId="8aaafd19-c2aa-438c-8ef6-3a7bab97949a" providerId="ADAL" clId="{07BC4F93-2025-4241-BA83-8A4D5FE9DDD6}" dt="2026-02-01T22:50:36.528" v="1254" actId="790"/>
        <pc:sldMkLst>
          <pc:docMk/>
          <pc:sldMk cId="3304380345" sldId="1056"/>
        </pc:sldMkLst>
        <pc:spChg chg="mod">
          <ac:chgData name="Antony John Nicol (School of Engineering and Computing)" userId="8aaafd19-c2aa-438c-8ef6-3a7bab97949a" providerId="ADAL" clId="{07BC4F93-2025-4241-BA83-8A4D5FE9DDD6}" dt="2026-02-01T22:50:36.528" v="1254" actId="790"/>
          <ac:spMkLst>
            <pc:docMk/>
            <pc:sldMk cId="3304380345" sldId="1056"/>
            <ac:spMk id="2" creationId="{02257E2E-0BE8-131A-AA0B-BDF55D1DDBFD}"/>
          </ac:spMkLst>
        </pc:spChg>
        <pc:spChg chg="mod">
          <ac:chgData name="Antony John Nicol (School of Engineering and Computing)" userId="8aaafd19-c2aa-438c-8ef6-3a7bab97949a" providerId="ADAL" clId="{07BC4F93-2025-4241-BA83-8A4D5FE9DDD6}" dt="2026-02-01T22:50:36.528" v="1254" actId="790"/>
          <ac:spMkLst>
            <pc:docMk/>
            <pc:sldMk cId="3304380345" sldId="1056"/>
            <ac:spMk id="3" creationId="{874D772C-C3C9-F1BB-5605-7458ECABF308}"/>
          </ac:spMkLst>
        </pc:spChg>
        <pc:spChg chg="mod">
          <ac:chgData name="Antony John Nicol (School of Engineering and Computing)" userId="8aaafd19-c2aa-438c-8ef6-3a7bab97949a" providerId="ADAL" clId="{07BC4F93-2025-4241-BA83-8A4D5FE9DDD6}" dt="2026-02-01T22:50:36.528" v="1254" actId="790"/>
          <ac:spMkLst>
            <pc:docMk/>
            <pc:sldMk cId="3304380345" sldId="1056"/>
            <ac:spMk id="4" creationId="{4662D243-0CCF-D237-848E-AA9BF0908ABE}"/>
          </ac:spMkLst>
        </pc:spChg>
      </pc:sldChg>
      <pc:sldChg chg="modSp mod">
        <pc:chgData name="Antony John Nicol (School of Engineering and Computing)" userId="8aaafd19-c2aa-438c-8ef6-3a7bab97949a" providerId="ADAL" clId="{07BC4F93-2025-4241-BA83-8A4D5FE9DDD6}" dt="2026-02-01T22:50:36.528" v="1254" actId="790"/>
        <pc:sldMkLst>
          <pc:docMk/>
          <pc:sldMk cId="2280476118" sldId="1057"/>
        </pc:sldMkLst>
        <pc:spChg chg="mod">
          <ac:chgData name="Antony John Nicol (School of Engineering and Computing)" userId="8aaafd19-c2aa-438c-8ef6-3a7bab97949a" providerId="ADAL" clId="{07BC4F93-2025-4241-BA83-8A4D5FE9DDD6}" dt="2026-02-01T22:50:36.528" v="1254" actId="790"/>
          <ac:spMkLst>
            <pc:docMk/>
            <pc:sldMk cId="2280476118" sldId="1057"/>
            <ac:spMk id="2" creationId="{5DA94AD2-674E-7745-8ECC-FEB55756D2BB}"/>
          </ac:spMkLst>
        </pc:spChg>
        <pc:spChg chg="mod">
          <ac:chgData name="Antony John Nicol (School of Engineering and Computing)" userId="8aaafd19-c2aa-438c-8ef6-3a7bab97949a" providerId="ADAL" clId="{07BC4F93-2025-4241-BA83-8A4D5FE9DDD6}" dt="2026-02-01T22:50:36.528" v="1254" actId="790"/>
          <ac:spMkLst>
            <pc:docMk/>
            <pc:sldMk cId="2280476118" sldId="1057"/>
            <ac:spMk id="3" creationId="{7F27C05F-9FFB-25F9-0525-8275C65B211C}"/>
          </ac:spMkLst>
        </pc:spChg>
        <pc:spChg chg="mod">
          <ac:chgData name="Antony John Nicol (School of Engineering and Computing)" userId="8aaafd19-c2aa-438c-8ef6-3a7bab97949a" providerId="ADAL" clId="{07BC4F93-2025-4241-BA83-8A4D5FE9DDD6}" dt="2026-02-01T22:50:36.528" v="1254" actId="790"/>
          <ac:spMkLst>
            <pc:docMk/>
            <pc:sldMk cId="2280476118" sldId="1057"/>
            <ac:spMk id="4" creationId="{BF7B8B69-C25C-9090-3C06-9DE3357AA652}"/>
          </ac:spMkLst>
        </pc:spChg>
      </pc:sldChg>
      <pc:sldChg chg="modSp mod">
        <pc:chgData name="Antony John Nicol (School of Engineering and Computing)" userId="8aaafd19-c2aa-438c-8ef6-3a7bab97949a" providerId="ADAL" clId="{07BC4F93-2025-4241-BA83-8A4D5FE9DDD6}" dt="2026-02-01T22:50:36.528" v="1254" actId="790"/>
        <pc:sldMkLst>
          <pc:docMk/>
          <pc:sldMk cId="3408862460" sldId="1058"/>
        </pc:sldMkLst>
        <pc:spChg chg="mod">
          <ac:chgData name="Antony John Nicol (School of Engineering and Computing)" userId="8aaafd19-c2aa-438c-8ef6-3a7bab97949a" providerId="ADAL" clId="{07BC4F93-2025-4241-BA83-8A4D5FE9DDD6}" dt="2026-02-01T22:50:36.528" v="1254" actId="790"/>
          <ac:spMkLst>
            <pc:docMk/>
            <pc:sldMk cId="3408862460" sldId="1058"/>
            <ac:spMk id="2" creationId="{798FCC2C-618D-FD8B-F5EC-76F8362E93FD}"/>
          </ac:spMkLst>
        </pc:spChg>
        <pc:spChg chg="mod">
          <ac:chgData name="Antony John Nicol (School of Engineering and Computing)" userId="8aaafd19-c2aa-438c-8ef6-3a7bab97949a" providerId="ADAL" clId="{07BC4F93-2025-4241-BA83-8A4D5FE9DDD6}" dt="2026-02-01T22:50:36.528" v="1254" actId="790"/>
          <ac:spMkLst>
            <pc:docMk/>
            <pc:sldMk cId="3408862460" sldId="1058"/>
            <ac:spMk id="3" creationId="{873B23C9-0F6F-4A94-362C-4AB8C5BE8ED7}"/>
          </ac:spMkLst>
        </pc:spChg>
        <pc:spChg chg="mod">
          <ac:chgData name="Antony John Nicol (School of Engineering and Computing)" userId="8aaafd19-c2aa-438c-8ef6-3a7bab97949a" providerId="ADAL" clId="{07BC4F93-2025-4241-BA83-8A4D5FE9DDD6}" dt="2026-02-01T22:50:36.528" v="1254" actId="790"/>
          <ac:spMkLst>
            <pc:docMk/>
            <pc:sldMk cId="3408862460" sldId="1058"/>
            <ac:spMk id="4" creationId="{DFA06810-A763-1234-64A1-2447EE9C9E62}"/>
          </ac:spMkLst>
        </pc:spChg>
      </pc:sldChg>
      <pc:sldChg chg="modSp mod">
        <pc:chgData name="Antony John Nicol (School of Engineering and Computing)" userId="8aaafd19-c2aa-438c-8ef6-3a7bab97949a" providerId="ADAL" clId="{07BC4F93-2025-4241-BA83-8A4D5FE9DDD6}" dt="2026-02-01T22:50:36.528" v="1254" actId="790"/>
        <pc:sldMkLst>
          <pc:docMk/>
          <pc:sldMk cId="2657503782" sldId="1062"/>
        </pc:sldMkLst>
        <pc:spChg chg="mod">
          <ac:chgData name="Antony John Nicol (School of Engineering and Computing)" userId="8aaafd19-c2aa-438c-8ef6-3a7bab97949a" providerId="ADAL" clId="{07BC4F93-2025-4241-BA83-8A4D5FE9DDD6}" dt="2026-02-01T22:50:36.528" v="1254" actId="790"/>
          <ac:spMkLst>
            <pc:docMk/>
            <pc:sldMk cId="2657503782" sldId="1062"/>
            <ac:spMk id="7" creationId="{50D79296-D2F4-12C4-8F7D-64E76C37F0E7}"/>
          </ac:spMkLst>
        </pc:spChg>
        <pc:spChg chg="mod">
          <ac:chgData name="Antony John Nicol (School of Engineering and Computing)" userId="8aaafd19-c2aa-438c-8ef6-3a7bab97949a" providerId="ADAL" clId="{07BC4F93-2025-4241-BA83-8A4D5FE9DDD6}" dt="2026-02-01T22:50:36.528" v="1254" actId="790"/>
          <ac:spMkLst>
            <pc:docMk/>
            <pc:sldMk cId="2657503782" sldId="1062"/>
            <ac:spMk id="8" creationId="{87BC1ED4-F543-7C65-FE07-C1CE7FB18836}"/>
          </ac:spMkLst>
        </pc:spChg>
        <pc:spChg chg="mod">
          <ac:chgData name="Antony John Nicol (School of Engineering and Computing)" userId="8aaafd19-c2aa-438c-8ef6-3a7bab97949a" providerId="ADAL" clId="{07BC4F93-2025-4241-BA83-8A4D5FE9DDD6}" dt="2026-02-01T22:50:36.528" v="1254" actId="790"/>
          <ac:spMkLst>
            <pc:docMk/>
            <pc:sldMk cId="2657503782" sldId="1062"/>
            <ac:spMk id="10" creationId="{33C39F94-9587-7D08-D0C9-03C82F0E9E8E}"/>
          </ac:spMkLst>
        </pc:spChg>
        <pc:spChg chg="mod">
          <ac:chgData name="Antony John Nicol (School of Engineering and Computing)" userId="8aaafd19-c2aa-438c-8ef6-3a7bab97949a" providerId="ADAL" clId="{07BC4F93-2025-4241-BA83-8A4D5FE9DDD6}" dt="2026-02-01T22:50:36.528" v="1254" actId="790"/>
          <ac:spMkLst>
            <pc:docMk/>
            <pc:sldMk cId="2657503782" sldId="1062"/>
            <ac:spMk id="11" creationId="{0A09E651-A6A3-B3A7-70D3-46F2B4C6927E}"/>
          </ac:spMkLst>
        </pc:spChg>
        <pc:spChg chg="mod">
          <ac:chgData name="Antony John Nicol (School of Engineering and Computing)" userId="8aaafd19-c2aa-438c-8ef6-3a7bab97949a" providerId="ADAL" clId="{07BC4F93-2025-4241-BA83-8A4D5FE9DDD6}" dt="2026-02-01T22:50:36.528" v="1254" actId="790"/>
          <ac:spMkLst>
            <pc:docMk/>
            <pc:sldMk cId="2657503782" sldId="1062"/>
            <ac:spMk id="14" creationId="{4D7FA3F4-FFD1-AE3C-5BE9-3F02C2B8856F}"/>
          </ac:spMkLst>
        </pc:spChg>
        <pc:spChg chg="mod">
          <ac:chgData name="Antony John Nicol (School of Engineering and Computing)" userId="8aaafd19-c2aa-438c-8ef6-3a7bab97949a" providerId="ADAL" clId="{07BC4F93-2025-4241-BA83-8A4D5FE9DDD6}" dt="2026-02-01T22:50:36.528" v="1254" actId="790"/>
          <ac:spMkLst>
            <pc:docMk/>
            <pc:sldMk cId="2657503782" sldId="1062"/>
            <ac:spMk id="17" creationId="{82437002-97D5-84B5-A709-458AAF5C281A}"/>
          </ac:spMkLst>
        </pc:spChg>
        <pc:spChg chg="mod">
          <ac:chgData name="Antony John Nicol (School of Engineering and Computing)" userId="8aaafd19-c2aa-438c-8ef6-3a7bab97949a" providerId="ADAL" clId="{07BC4F93-2025-4241-BA83-8A4D5FE9DDD6}" dt="2026-02-01T22:50:36.528" v="1254" actId="790"/>
          <ac:spMkLst>
            <pc:docMk/>
            <pc:sldMk cId="2657503782" sldId="1062"/>
            <ac:spMk id="19" creationId="{276A9ED9-EED5-BA05-FF5C-D85A1D23EDF3}"/>
          </ac:spMkLst>
        </pc:spChg>
        <pc:spChg chg="mod">
          <ac:chgData name="Antony John Nicol (School of Engineering and Computing)" userId="8aaafd19-c2aa-438c-8ef6-3a7bab97949a" providerId="ADAL" clId="{07BC4F93-2025-4241-BA83-8A4D5FE9DDD6}" dt="2026-02-01T22:50:36.528" v="1254" actId="790"/>
          <ac:spMkLst>
            <pc:docMk/>
            <pc:sldMk cId="2657503782" sldId="1062"/>
            <ac:spMk id="20" creationId="{0BB96DD2-6991-29B0-8642-331259FCE95E}"/>
          </ac:spMkLst>
        </pc:spChg>
        <pc:spChg chg="mod">
          <ac:chgData name="Antony John Nicol (School of Engineering and Computing)" userId="8aaafd19-c2aa-438c-8ef6-3a7bab97949a" providerId="ADAL" clId="{07BC4F93-2025-4241-BA83-8A4D5FE9DDD6}" dt="2026-02-01T22:50:36.528" v="1254" actId="790"/>
          <ac:spMkLst>
            <pc:docMk/>
            <pc:sldMk cId="2657503782" sldId="1062"/>
            <ac:spMk id="21" creationId="{13B0A6D3-A524-D168-8E54-380480B838BE}"/>
          </ac:spMkLst>
        </pc:spChg>
        <pc:spChg chg="mod">
          <ac:chgData name="Antony John Nicol (School of Engineering and Computing)" userId="8aaafd19-c2aa-438c-8ef6-3a7bab97949a" providerId="ADAL" clId="{07BC4F93-2025-4241-BA83-8A4D5FE9DDD6}" dt="2026-02-01T22:50:36.528" v="1254" actId="790"/>
          <ac:spMkLst>
            <pc:docMk/>
            <pc:sldMk cId="2657503782" sldId="1062"/>
            <ac:spMk id="22" creationId="{2BF40ABC-2F4B-D47D-DF28-BEC993884DA0}"/>
          </ac:spMkLst>
        </pc:spChg>
      </pc:sldChg>
      <pc:sldChg chg="modSp mod">
        <pc:chgData name="Antony John Nicol (School of Engineering and Computing)" userId="8aaafd19-c2aa-438c-8ef6-3a7bab97949a" providerId="ADAL" clId="{07BC4F93-2025-4241-BA83-8A4D5FE9DDD6}" dt="2026-02-01T22:50:36.528" v="1254" actId="790"/>
        <pc:sldMkLst>
          <pc:docMk/>
          <pc:sldMk cId="2536808143" sldId="1066"/>
        </pc:sldMkLst>
        <pc:spChg chg="mod">
          <ac:chgData name="Antony John Nicol (School of Engineering and Computing)" userId="8aaafd19-c2aa-438c-8ef6-3a7bab97949a" providerId="ADAL" clId="{07BC4F93-2025-4241-BA83-8A4D5FE9DDD6}" dt="2026-02-01T22:50:36.528" v="1254" actId="790"/>
          <ac:spMkLst>
            <pc:docMk/>
            <pc:sldMk cId="2536808143" sldId="1066"/>
            <ac:spMk id="2" creationId="{217F7997-15B3-FB28-8DF4-1461A660EC8E}"/>
          </ac:spMkLst>
        </pc:spChg>
        <pc:spChg chg="mod">
          <ac:chgData name="Antony John Nicol (School of Engineering and Computing)" userId="8aaafd19-c2aa-438c-8ef6-3a7bab97949a" providerId="ADAL" clId="{07BC4F93-2025-4241-BA83-8A4D5FE9DDD6}" dt="2026-02-01T22:50:36.528" v="1254" actId="790"/>
          <ac:spMkLst>
            <pc:docMk/>
            <pc:sldMk cId="2536808143" sldId="1066"/>
            <ac:spMk id="3" creationId="{ABAD8C39-2E03-1D27-ED81-2BE736EFD748}"/>
          </ac:spMkLst>
        </pc:spChg>
        <pc:spChg chg="mod">
          <ac:chgData name="Antony John Nicol (School of Engineering and Computing)" userId="8aaafd19-c2aa-438c-8ef6-3a7bab97949a" providerId="ADAL" clId="{07BC4F93-2025-4241-BA83-8A4D5FE9DDD6}" dt="2026-02-01T22:50:36.528" v="1254" actId="790"/>
          <ac:spMkLst>
            <pc:docMk/>
            <pc:sldMk cId="2536808143" sldId="1066"/>
            <ac:spMk id="4" creationId="{D625824D-7134-ADE3-DF5B-20154A758689}"/>
          </ac:spMkLst>
        </pc:spChg>
      </pc:sldChg>
      <pc:sldChg chg="modSp mod">
        <pc:chgData name="Antony John Nicol (School of Engineering and Computing)" userId="8aaafd19-c2aa-438c-8ef6-3a7bab97949a" providerId="ADAL" clId="{07BC4F93-2025-4241-BA83-8A4D5FE9DDD6}" dt="2026-02-01T22:50:36.528" v="1254" actId="790"/>
        <pc:sldMkLst>
          <pc:docMk/>
          <pc:sldMk cId="827245525" sldId="1068"/>
        </pc:sldMkLst>
        <pc:spChg chg="mod">
          <ac:chgData name="Antony John Nicol (School of Engineering and Computing)" userId="8aaafd19-c2aa-438c-8ef6-3a7bab97949a" providerId="ADAL" clId="{07BC4F93-2025-4241-BA83-8A4D5FE9DDD6}" dt="2026-02-01T22:50:36.528" v="1254" actId="790"/>
          <ac:spMkLst>
            <pc:docMk/>
            <pc:sldMk cId="827245525" sldId="1068"/>
            <ac:spMk id="2" creationId="{83F8B24A-B289-A5C5-777E-1859D654DFC4}"/>
          </ac:spMkLst>
        </pc:spChg>
        <pc:spChg chg="mod">
          <ac:chgData name="Antony John Nicol (School of Engineering and Computing)" userId="8aaafd19-c2aa-438c-8ef6-3a7bab97949a" providerId="ADAL" clId="{07BC4F93-2025-4241-BA83-8A4D5FE9DDD6}" dt="2026-02-01T22:50:36.528" v="1254" actId="790"/>
          <ac:spMkLst>
            <pc:docMk/>
            <pc:sldMk cId="827245525" sldId="1068"/>
            <ac:spMk id="4" creationId="{72256EE9-E747-D92C-B209-4C0342B76F0D}"/>
          </ac:spMkLst>
        </pc:spChg>
      </pc:sldChg>
      <pc:sldChg chg="modSp mod">
        <pc:chgData name="Antony John Nicol (School of Engineering and Computing)" userId="8aaafd19-c2aa-438c-8ef6-3a7bab97949a" providerId="ADAL" clId="{07BC4F93-2025-4241-BA83-8A4D5FE9DDD6}" dt="2026-02-01T22:50:36.528" v="1254" actId="790"/>
        <pc:sldMkLst>
          <pc:docMk/>
          <pc:sldMk cId="2037228674" sldId="1070"/>
        </pc:sldMkLst>
        <pc:spChg chg="mod">
          <ac:chgData name="Antony John Nicol (School of Engineering and Computing)" userId="8aaafd19-c2aa-438c-8ef6-3a7bab97949a" providerId="ADAL" clId="{07BC4F93-2025-4241-BA83-8A4D5FE9DDD6}" dt="2026-02-01T22:50:36.528" v="1254" actId="790"/>
          <ac:spMkLst>
            <pc:docMk/>
            <pc:sldMk cId="2037228674" sldId="1070"/>
            <ac:spMk id="2" creationId="{E40030BC-216D-BC3D-9491-F48CFE926FB3}"/>
          </ac:spMkLst>
        </pc:spChg>
        <pc:spChg chg="mod">
          <ac:chgData name="Antony John Nicol (School of Engineering and Computing)" userId="8aaafd19-c2aa-438c-8ef6-3a7bab97949a" providerId="ADAL" clId="{07BC4F93-2025-4241-BA83-8A4D5FE9DDD6}" dt="2026-02-01T22:50:36.528" v="1254" actId="790"/>
          <ac:spMkLst>
            <pc:docMk/>
            <pc:sldMk cId="2037228674" sldId="1070"/>
            <ac:spMk id="3" creationId="{CF34AE46-2B35-814D-CAE9-60387102FAD2}"/>
          </ac:spMkLst>
        </pc:spChg>
        <pc:spChg chg="mod">
          <ac:chgData name="Antony John Nicol (School of Engineering and Computing)" userId="8aaafd19-c2aa-438c-8ef6-3a7bab97949a" providerId="ADAL" clId="{07BC4F93-2025-4241-BA83-8A4D5FE9DDD6}" dt="2026-02-01T22:50:36.528" v="1254" actId="790"/>
          <ac:spMkLst>
            <pc:docMk/>
            <pc:sldMk cId="2037228674" sldId="1070"/>
            <ac:spMk id="4" creationId="{A5103B9A-8FAC-3097-8F16-A4FAC2196811}"/>
          </ac:spMkLst>
        </pc:spChg>
      </pc:sldChg>
      <pc:sldChg chg="modSp mod">
        <pc:chgData name="Antony John Nicol (School of Engineering and Computing)" userId="8aaafd19-c2aa-438c-8ef6-3a7bab97949a" providerId="ADAL" clId="{07BC4F93-2025-4241-BA83-8A4D5FE9DDD6}" dt="2026-02-01T22:50:36.528" v="1254" actId="790"/>
        <pc:sldMkLst>
          <pc:docMk/>
          <pc:sldMk cId="1762039122" sldId="1073"/>
        </pc:sldMkLst>
        <pc:spChg chg="mod">
          <ac:chgData name="Antony John Nicol (School of Engineering and Computing)" userId="8aaafd19-c2aa-438c-8ef6-3a7bab97949a" providerId="ADAL" clId="{07BC4F93-2025-4241-BA83-8A4D5FE9DDD6}" dt="2026-02-01T22:50:36.528" v="1254" actId="790"/>
          <ac:spMkLst>
            <pc:docMk/>
            <pc:sldMk cId="1762039122" sldId="1073"/>
            <ac:spMk id="2" creationId="{1C60E7CC-E7F1-43DB-C468-DA7CEF167339}"/>
          </ac:spMkLst>
        </pc:spChg>
        <pc:spChg chg="mod">
          <ac:chgData name="Antony John Nicol (School of Engineering and Computing)" userId="8aaafd19-c2aa-438c-8ef6-3a7bab97949a" providerId="ADAL" clId="{07BC4F93-2025-4241-BA83-8A4D5FE9DDD6}" dt="2026-02-01T22:50:36.528" v="1254" actId="790"/>
          <ac:spMkLst>
            <pc:docMk/>
            <pc:sldMk cId="1762039122" sldId="1073"/>
            <ac:spMk id="3" creationId="{BE8A8160-ECB4-19E2-BE2F-B716278C41A5}"/>
          </ac:spMkLst>
        </pc:spChg>
        <pc:spChg chg="mod">
          <ac:chgData name="Antony John Nicol (School of Engineering and Computing)" userId="8aaafd19-c2aa-438c-8ef6-3a7bab97949a" providerId="ADAL" clId="{07BC4F93-2025-4241-BA83-8A4D5FE9DDD6}" dt="2026-02-01T22:50:36.528" v="1254" actId="790"/>
          <ac:spMkLst>
            <pc:docMk/>
            <pc:sldMk cId="1762039122" sldId="1073"/>
            <ac:spMk id="4" creationId="{5FE537D5-5B11-8455-02A5-F906439D59EE}"/>
          </ac:spMkLst>
        </pc:spChg>
        <pc:spChg chg="mod">
          <ac:chgData name="Antony John Nicol (School of Engineering and Computing)" userId="8aaafd19-c2aa-438c-8ef6-3a7bab97949a" providerId="ADAL" clId="{07BC4F93-2025-4241-BA83-8A4D5FE9DDD6}" dt="2026-02-01T22:50:36.528" v="1254" actId="790"/>
          <ac:spMkLst>
            <pc:docMk/>
            <pc:sldMk cId="1762039122" sldId="1073"/>
            <ac:spMk id="97" creationId="{3510E42F-AECB-30CD-D577-1D6E60C479BE}"/>
          </ac:spMkLst>
        </pc:spChg>
      </pc:sldChg>
      <pc:sldChg chg="modSp mod">
        <pc:chgData name="Antony John Nicol (School of Engineering and Computing)" userId="8aaafd19-c2aa-438c-8ef6-3a7bab97949a" providerId="ADAL" clId="{07BC4F93-2025-4241-BA83-8A4D5FE9DDD6}" dt="2026-02-01T22:50:36.528" v="1254" actId="790"/>
        <pc:sldMkLst>
          <pc:docMk/>
          <pc:sldMk cId="1678482245" sldId="1074"/>
        </pc:sldMkLst>
        <pc:spChg chg="mod">
          <ac:chgData name="Antony John Nicol (School of Engineering and Computing)" userId="8aaafd19-c2aa-438c-8ef6-3a7bab97949a" providerId="ADAL" clId="{07BC4F93-2025-4241-BA83-8A4D5FE9DDD6}" dt="2026-02-01T22:50:36.528" v="1254" actId="790"/>
          <ac:spMkLst>
            <pc:docMk/>
            <pc:sldMk cId="1678482245" sldId="1074"/>
            <ac:spMk id="2" creationId="{261676E7-B2DD-9EBB-95E0-A17AF8E1D68A}"/>
          </ac:spMkLst>
        </pc:spChg>
        <pc:spChg chg="mod">
          <ac:chgData name="Antony John Nicol (School of Engineering and Computing)" userId="8aaafd19-c2aa-438c-8ef6-3a7bab97949a" providerId="ADAL" clId="{07BC4F93-2025-4241-BA83-8A4D5FE9DDD6}" dt="2026-02-01T22:50:36.528" v="1254" actId="790"/>
          <ac:spMkLst>
            <pc:docMk/>
            <pc:sldMk cId="1678482245" sldId="1074"/>
            <ac:spMk id="3" creationId="{EBFBA754-720B-8380-F30A-D8B14E66B9FA}"/>
          </ac:spMkLst>
        </pc:spChg>
        <pc:spChg chg="mod">
          <ac:chgData name="Antony John Nicol (School of Engineering and Computing)" userId="8aaafd19-c2aa-438c-8ef6-3a7bab97949a" providerId="ADAL" clId="{07BC4F93-2025-4241-BA83-8A4D5FE9DDD6}" dt="2026-02-01T22:50:36.528" v="1254" actId="790"/>
          <ac:spMkLst>
            <pc:docMk/>
            <pc:sldMk cId="1678482245" sldId="1074"/>
            <ac:spMk id="4" creationId="{FC18E698-98C5-5450-195D-21BFAB13AABB}"/>
          </ac:spMkLst>
        </pc:spChg>
      </pc:sldChg>
      <pc:sldChg chg="modSp mod">
        <pc:chgData name="Antony John Nicol (School of Engineering and Computing)" userId="8aaafd19-c2aa-438c-8ef6-3a7bab97949a" providerId="ADAL" clId="{07BC4F93-2025-4241-BA83-8A4D5FE9DDD6}" dt="2026-02-01T22:50:36.528" v="1254" actId="790"/>
        <pc:sldMkLst>
          <pc:docMk/>
          <pc:sldMk cId="818677504" sldId="1075"/>
        </pc:sldMkLst>
        <pc:spChg chg="mod">
          <ac:chgData name="Antony John Nicol (School of Engineering and Computing)" userId="8aaafd19-c2aa-438c-8ef6-3a7bab97949a" providerId="ADAL" clId="{07BC4F93-2025-4241-BA83-8A4D5FE9DDD6}" dt="2026-02-01T22:50:36.528" v="1254" actId="790"/>
          <ac:spMkLst>
            <pc:docMk/>
            <pc:sldMk cId="818677504" sldId="1075"/>
            <ac:spMk id="2" creationId="{CFDEF3F5-1CC8-D8B6-C50E-830BEA96C6B3}"/>
          </ac:spMkLst>
        </pc:spChg>
        <pc:spChg chg="mod">
          <ac:chgData name="Antony John Nicol (School of Engineering and Computing)" userId="8aaafd19-c2aa-438c-8ef6-3a7bab97949a" providerId="ADAL" clId="{07BC4F93-2025-4241-BA83-8A4D5FE9DDD6}" dt="2026-02-01T22:50:36.528" v="1254" actId="790"/>
          <ac:spMkLst>
            <pc:docMk/>
            <pc:sldMk cId="818677504" sldId="1075"/>
            <ac:spMk id="3" creationId="{8515261D-84AB-24C6-7EAF-3FE2AA34155A}"/>
          </ac:spMkLst>
        </pc:spChg>
        <pc:spChg chg="mod">
          <ac:chgData name="Antony John Nicol (School of Engineering and Computing)" userId="8aaafd19-c2aa-438c-8ef6-3a7bab97949a" providerId="ADAL" clId="{07BC4F93-2025-4241-BA83-8A4D5FE9DDD6}" dt="2026-02-01T22:50:36.528" v="1254" actId="790"/>
          <ac:spMkLst>
            <pc:docMk/>
            <pc:sldMk cId="818677504" sldId="1075"/>
            <ac:spMk id="4" creationId="{1DF6DDEC-ABB7-7757-A5A1-51E5A0E3C1A5}"/>
          </ac:spMkLst>
        </pc:spChg>
      </pc:sldChg>
      <pc:sldChg chg="delSp modSp mod">
        <pc:chgData name="Antony John Nicol (School of Engineering and Computing)" userId="8aaafd19-c2aa-438c-8ef6-3a7bab97949a" providerId="ADAL" clId="{07BC4F93-2025-4241-BA83-8A4D5FE9DDD6}" dt="2026-02-04T19:29:04.206" v="2055" actId="21"/>
        <pc:sldMkLst>
          <pc:docMk/>
          <pc:sldMk cId="1843040948" sldId="1076"/>
        </pc:sldMkLst>
        <pc:spChg chg="mod">
          <ac:chgData name="Antony John Nicol (School of Engineering and Computing)" userId="8aaafd19-c2aa-438c-8ef6-3a7bab97949a" providerId="ADAL" clId="{07BC4F93-2025-4241-BA83-8A4D5FE9DDD6}" dt="2026-02-01T22:50:36.528" v="1254" actId="790"/>
          <ac:spMkLst>
            <pc:docMk/>
            <pc:sldMk cId="1843040948" sldId="1076"/>
            <ac:spMk id="2" creationId="{BB788C90-5057-FA3B-3F72-688554219A14}"/>
          </ac:spMkLst>
        </pc:spChg>
        <pc:spChg chg="mod">
          <ac:chgData name="Antony John Nicol (School of Engineering and Computing)" userId="8aaafd19-c2aa-438c-8ef6-3a7bab97949a" providerId="ADAL" clId="{07BC4F93-2025-4241-BA83-8A4D5FE9DDD6}" dt="2026-02-01T22:50:36.528" v="1254" actId="790"/>
          <ac:spMkLst>
            <pc:docMk/>
            <pc:sldMk cId="1843040948" sldId="1076"/>
            <ac:spMk id="3" creationId="{24746874-8E90-7617-5DE8-C3A0E2B2EAEA}"/>
          </ac:spMkLst>
        </pc:spChg>
        <pc:spChg chg="mod">
          <ac:chgData name="Antony John Nicol (School of Engineering and Computing)" userId="8aaafd19-c2aa-438c-8ef6-3a7bab97949a" providerId="ADAL" clId="{07BC4F93-2025-4241-BA83-8A4D5FE9DDD6}" dt="2026-02-01T22:50:36.528" v="1254" actId="790"/>
          <ac:spMkLst>
            <pc:docMk/>
            <pc:sldMk cId="1843040948" sldId="1076"/>
            <ac:spMk id="4" creationId="{88B11F37-1396-02AC-52CB-5526B67BBF23}"/>
          </ac:spMkLst>
        </pc:spChg>
        <pc:spChg chg="mod">
          <ac:chgData name="Antony John Nicol (School of Engineering and Computing)" userId="8aaafd19-c2aa-438c-8ef6-3a7bab97949a" providerId="ADAL" clId="{07BC4F93-2025-4241-BA83-8A4D5FE9DDD6}" dt="2026-02-01T22:50:36.528" v="1254" actId="790"/>
          <ac:spMkLst>
            <pc:docMk/>
            <pc:sldMk cId="1843040948" sldId="1076"/>
            <ac:spMk id="15" creationId="{32C6029D-0C0E-98DA-1418-6B8235FB4EAE}"/>
          </ac:spMkLst>
        </pc:spChg>
        <pc:spChg chg="mod">
          <ac:chgData name="Antony John Nicol (School of Engineering and Computing)" userId="8aaafd19-c2aa-438c-8ef6-3a7bab97949a" providerId="ADAL" clId="{07BC4F93-2025-4241-BA83-8A4D5FE9DDD6}" dt="2026-02-01T22:50:36.528" v="1254" actId="790"/>
          <ac:spMkLst>
            <pc:docMk/>
            <pc:sldMk cId="1843040948" sldId="1076"/>
            <ac:spMk id="17" creationId="{835D94F6-C9F3-F1EE-B23A-E8BFA268998F}"/>
          </ac:spMkLst>
        </pc:spChg>
        <pc:spChg chg="mod">
          <ac:chgData name="Antony John Nicol (School of Engineering and Computing)" userId="8aaafd19-c2aa-438c-8ef6-3a7bab97949a" providerId="ADAL" clId="{07BC4F93-2025-4241-BA83-8A4D5FE9DDD6}" dt="2026-02-01T22:50:36.528" v="1254" actId="790"/>
          <ac:spMkLst>
            <pc:docMk/>
            <pc:sldMk cId="1843040948" sldId="1076"/>
            <ac:spMk id="18" creationId="{7F89FEB7-A159-1A36-206A-8289E8EAB476}"/>
          </ac:spMkLst>
        </pc:spChg>
        <pc:spChg chg="mod">
          <ac:chgData name="Antony John Nicol (School of Engineering and Computing)" userId="8aaafd19-c2aa-438c-8ef6-3a7bab97949a" providerId="ADAL" clId="{07BC4F93-2025-4241-BA83-8A4D5FE9DDD6}" dt="2026-02-01T22:50:36.528" v="1254" actId="790"/>
          <ac:spMkLst>
            <pc:docMk/>
            <pc:sldMk cId="1843040948" sldId="1076"/>
            <ac:spMk id="19" creationId="{A21638F1-DC9E-3A3B-66C1-CB222EAFD3CB}"/>
          </ac:spMkLst>
        </pc:spChg>
        <pc:spChg chg="mod">
          <ac:chgData name="Antony John Nicol (School of Engineering and Computing)" userId="8aaafd19-c2aa-438c-8ef6-3a7bab97949a" providerId="ADAL" clId="{07BC4F93-2025-4241-BA83-8A4D5FE9DDD6}" dt="2026-02-01T22:50:36.528" v="1254" actId="790"/>
          <ac:spMkLst>
            <pc:docMk/>
            <pc:sldMk cId="1843040948" sldId="1076"/>
            <ac:spMk id="39" creationId="{97D3E25C-6A34-CF54-9948-A926C60C300E}"/>
          </ac:spMkLst>
        </pc:spChg>
        <pc:spChg chg="mod">
          <ac:chgData name="Antony John Nicol (School of Engineering and Computing)" userId="8aaafd19-c2aa-438c-8ef6-3a7bab97949a" providerId="ADAL" clId="{07BC4F93-2025-4241-BA83-8A4D5FE9DDD6}" dt="2026-02-01T22:50:36.528" v="1254" actId="790"/>
          <ac:spMkLst>
            <pc:docMk/>
            <pc:sldMk cId="1843040948" sldId="1076"/>
            <ac:spMk id="54" creationId="{00265E2E-129A-0DF1-0174-A2F37BC4E23C}"/>
          </ac:spMkLst>
        </pc:spChg>
      </pc:sldChg>
      <pc:sldChg chg="addSp modSp mod ord addAnim delAnim modAnim modNotesTx">
        <pc:chgData name="Antony John Nicol (School of Engineering and Computing)" userId="8aaafd19-c2aa-438c-8ef6-3a7bab97949a" providerId="ADAL" clId="{07BC4F93-2025-4241-BA83-8A4D5FE9DDD6}" dt="2026-02-08T13:33:19.702" v="3491" actId="14100"/>
        <pc:sldMkLst>
          <pc:docMk/>
          <pc:sldMk cId="1711829578" sldId="1077"/>
        </pc:sldMkLst>
        <pc:spChg chg="mod">
          <ac:chgData name="Antony John Nicol (School of Engineering and Computing)" userId="8aaafd19-c2aa-438c-8ef6-3a7bab97949a" providerId="ADAL" clId="{07BC4F93-2025-4241-BA83-8A4D5FE9DDD6}" dt="2026-02-08T13:33:19.702" v="3491" actId="14100"/>
          <ac:spMkLst>
            <pc:docMk/>
            <pc:sldMk cId="1711829578" sldId="1077"/>
            <ac:spMk id="7" creationId="{9AD46F7E-DAC4-2A33-DB94-73F0D409C9C8}"/>
          </ac:spMkLst>
        </pc:spChg>
        <pc:spChg chg="mod">
          <ac:chgData name="Antony John Nicol (School of Engineering and Computing)" userId="8aaafd19-c2aa-438c-8ef6-3a7bab97949a" providerId="ADAL" clId="{07BC4F93-2025-4241-BA83-8A4D5FE9DDD6}" dt="2026-02-01T22:50:36.528" v="1254" actId="790"/>
          <ac:spMkLst>
            <pc:docMk/>
            <pc:sldMk cId="1711829578" sldId="1077"/>
            <ac:spMk id="9" creationId="{E984A664-A8C8-69F3-8389-1E050A35CF4A}"/>
          </ac:spMkLst>
        </pc:spChg>
        <pc:spChg chg="mod">
          <ac:chgData name="Antony John Nicol (School of Engineering and Computing)" userId="8aaafd19-c2aa-438c-8ef6-3a7bab97949a" providerId="ADAL" clId="{07BC4F93-2025-4241-BA83-8A4D5FE9DDD6}" dt="2026-02-01T22:50:36.528" v="1254" actId="790"/>
          <ac:spMkLst>
            <pc:docMk/>
            <pc:sldMk cId="1711829578" sldId="1077"/>
            <ac:spMk id="11" creationId="{87D8074C-4765-24A9-0C50-0C51190EF405}"/>
          </ac:spMkLst>
        </pc:spChg>
        <pc:spChg chg="mod">
          <ac:chgData name="Antony John Nicol (School of Engineering and Computing)" userId="8aaafd19-c2aa-438c-8ef6-3a7bab97949a" providerId="ADAL" clId="{07BC4F93-2025-4241-BA83-8A4D5FE9DDD6}" dt="2026-02-04T17:49:05.279" v="1950" actId="20577"/>
          <ac:spMkLst>
            <pc:docMk/>
            <pc:sldMk cId="1711829578" sldId="1077"/>
            <ac:spMk id="31" creationId="{DD8B9E5A-A88B-6D1F-E5BF-6BF799140C1E}"/>
          </ac:spMkLst>
        </pc:spChg>
        <pc:spChg chg="mod">
          <ac:chgData name="Antony John Nicol (School of Engineering and Computing)" userId="8aaafd19-c2aa-438c-8ef6-3a7bab97949a" providerId="ADAL" clId="{07BC4F93-2025-4241-BA83-8A4D5FE9DDD6}" dt="2026-02-01T22:50:36.528" v="1254" actId="790"/>
          <ac:spMkLst>
            <pc:docMk/>
            <pc:sldMk cId="1711829578" sldId="1077"/>
            <ac:spMk id="42" creationId="{F0AEA3C5-DC01-59A8-6BB3-515F2082EEFE}"/>
          </ac:spMkLst>
        </pc:spChg>
        <pc:spChg chg="mod">
          <ac:chgData name="Antony John Nicol (School of Engineering and Computing)" userId="8aaafd19-c2aa-438c-8ef6-3a7bab97949a" providerId="ADAL" clId="{07BC4F93-2025-4241-BA83-8A4D5FE9DDD6}" dt="2026-02-04T17:52:14.005" v="1959" actId="20577"/>
          <ac:spMkLst>
            <pc:docMk/>
            <pc:sldMk cId="1711829578" sldId="1077"/>
            <ac:spMk id="61" creationId="{C6034CAC-C561-468A-ACD0-A8662E3E35DB}"/>
          </ac:spMkLst>
        </pc:spChg>
        <pc:spChg chg="mod">
          <ac:chgData name="Antony John Nicol (School of Engineering and Computing)" userId="8aaafd19-c2aa-438c-8ef6-3a7bab97949a" providerId="ADAL" clId="{07BC4F93-2025-4241-BA83-8A4D5FE9DDD6}" dt="2026-02-01T22:50:36.528" v="1254" actId="790"/>
          <ac:spMkLst>
            <pc:docMk/>
            <pc:sldMk cId="1711829578" sldId="1077"/>
            <ac:spMk id="67" creationId="{0F80FBEF-4841-ABDA-02AB-D0FC362FBE75}"/>
          </ac:spMkLst>
        </pc:spChg>
        <pc:spChg chg="mod">
          <ac:chgData name="Antony John Nicol (School of Engineering and Computing)" userId="8aaafd19-c2aa-438c-8ef6-3a7bab97949a" providerId="ADAL" clId="{07BC4F93-2025-4241-BA83-8A4D5FE9DDD6}" dt="2026-02-04T20:09:45.685" v="2061" actId="20577"/>
          <ac:spMkLst>
            <pc:docMk/>
            <pc:sldMk cId="1711829578" sldId="1077"/>
            <ac:spMk id="80" creationId="{E4C11C39-A7FA-2612-6F02-8368A89AECF0}"/>
          </ac:spMkLst>
        </pc:spChg>
        <pc:spChg chg="mod">
          <ac:chgData name="Antony John Nicol (School of Engineering and Computing)" userId="8aaafd19-c2aa-438c-8ef6-3a7bab97949a" providerId="ADAL" clId="{07BC4F93-2025-4241-BA83-8A4D5FE9DDD6}" dt="2026-02-04T20:09:39.419" v="2060" actId="20577"/>
          <ac:spMkLst>
            <pc:docMk/>
            <pc:sldMk cId="1711829578" sldId="1077"/>
            <ac:spMk id="82" creationId="{DED1360D-F337-C4D1-61D3-AF4CF457B6EF}"/>
          </ac:spMkLst>
        </pc:spChg>
        <pc:spChg chg="mod">
          <ac:chgData name="Antony John Nicol (School of Engineering and Computing)" userId="8aaafd19-c2aa-438c-8ef6-3a7bab97949a" providerId="ADAL" clId="{07BC4F93-2025-4241-BA83-8A4D5FE9DDD6}" dt="2026-02-01T22:50:36.528" v="1254" actId="790"/>
          <ac:spMkLst>
            <pc:docMk/>
            <pc:sldMk cId="1711829578" sldId="1077"/>
            <ac:spMk id="87" creationId="{651BA7B3-4D1A-79B4-88A2-12EB75A797B8}"/>
          </ac:spMkLst>
        </pc:spChg>
        <pc:spChg chg="mod">
          <ac:chgData name="Antony John Nicol (School of Engineering and Computing)" userId="8aaafd19-c2aa-438c-8ef6-3a7bab97949a" providerId="ADAL" clId="{07BC4F93-2025-4241-BA83-8A4D5FE9DDD6}" dt="2026-02-01T22:50:36.528" v="1254" actId="790"/>
          <ac:spMkLst>
            <pc:docMk/>
            <pc:sldMk cId="1711829578" sldId="1077"/>
            <ac:spMk id="88" creationId="{D9F47851-2AA6-63AF-CF86-32C63762BC5F}"/>
          </ac:spMkLst>
        </pc:spChg>
        <pc:spChg chg="mod">
          <ac:chgData name="Antony John Nicol (School of Engineering and Computing)" userId="8aaafd19-c2aa-438c-8ef6-3a7bab97949a" providerId="ADAL" clId="{07BC4F93-2025-4241-BA83-8A4D5FE9DDD6}" dt="2026-02-01T22:50:36.528" v="1254" actId="790"/>
          <ac:spMkLst>
            <pc:docMk/>
            <pc:sldMk cId="1711829578" sldId="1077"/>
            <ac:spMk id="127" creationId="{3ABE6FB0-057A-FFB8-55DC-F4A341ED93F2}"/>
          </ac:spMkLst>
        </pc:spChg>
        <pc:spChg chg="mod">
          <ac:chgData name="Antony John Nicol (School of Engineering and Computing)" userId="8aaafd19-c2aa-438c-8ef6-3a7bab97949a" providerId="ADAL" clId="{07BC4F93-2025-4241-BA83-8A4D5FE9DDD6}" dt="2026-02-01T22:50:36.528" v="1254" actId="790"/>
          <ac:spMkLst>
            <pc:docMk/>
            <pc:sldMk cId="1711829578" sldId="1077"/>
            <ac:spMk id="128" creationId="{A3A34CDD-0E1C-6E2B-5FAF-8C72B35F2BD7}"/>
          </ac:spMkLst>
        </pc:spChg>
        <pc:picChg chg="add mod">
          <ac:chgData name="Antony John Nicol (School of Engineering and Computing)" userId="8aaafd19-c2aa-438c-8ef6-3a7bab97949a" providerId="ADAL" clId="{07BC4F93-2025-4241-BA83-8A4D5FE9DDD6}" dt="2026-02-04T17:49:17.541" v="1952" actId="14100"/>
          <ac:picMkLst>
            <pc:docMk/>
            <pc:sldMk cId="1711829578" sldId="1077"/>
            <ac:picMk id="5" creationId="{F70F95E6-8D9A-6272-3DC3-46DD9D4BEE61}"/>
          </ac:picMkLst>
        </pc:picChg>
      </pc:sldChg>
      <pc:sldChg chg="modSp mod">
        <pc:chgData name="Antony John Nicol (School of Engineering and Computing)" userId="8aaafd19-c2aa-438c-8ef6-3a7bab97949a" providerId="ADAL" clId="{07BC4F93-2025-4241-BA83-8A4D5FE9DDD6}" dt="2026-02-01T22:50:36.528" v="1254" actId="790"/>
        <pc:sldMkLst>
          <pc:docMk/>
          <pc:sldMk cId="4287753499" sldId="1095"/>
        </pc:sldMkLst>
        <pc:spChg chg="mod">
          <ac:chgData name="Antony John Nicol (School of Engineering and Computing)" userId="8aaafd19-c2aa-438c-8ef6-3a7bab97949a" providerId="ADAL" clId="{07BC4F93-2025-4241-BA83-8A4D5FE9DDD6}" dt="2026-02-01T22:50:36.528" v="1254" actId="790"/>
          <ac:spMkLst>
            <pc:docMk/>
            <pc:sldMk cId="4287753499" sldId="1095"/>
            <ac:spMk id="2" creationId="{C221206D-1B65-33E0-18B6-F5816BCDEA1F}"/>
          </ac:spMkLst>
        </pc:spChg>
        <pc:spChg chg="mod">
          <ac:chgData name="Antony John Nicol (School of Engineering and Computing)" userId="8aaafd19-c2aa-438c-8ef6-3a7bab97949a" providerId="ADAL" clId="{07BC4F93-2025-4241-BA83-8A4D5FE9DDD6}" dt="2026-02-01T22:50:36.528" v="1254" actId="790"/>
          <ac:spMkLst>
            <pc:docMk/>
            <pc:sldMk cId="4287753499" sldId="1095"/>
            <ac:spMk id="3" creationId="{771462B1-FE09-8CA8-8EAF-5E8F9004727E}"/>
          </ac:spMkLst>
        </pc:spChg>
        <pc:spChg chg="mod">
          <ac:chgData name="Antony John Nicol (School of Engineering and Computing)" userId="8aaafd19-c2aa-438c-8ef6-3a7bab97949a" providerId="ADAL" clId="{07BC4F93-2025-4241-BA83-8A4D5FE9DDD6}" dt="2026-02-01T22:50:36.528" v="1254" actId="790"/>
          <ac:spMkLst>
            <pc:docMk/>
            <pc:sldMk cId="4287753499" sldId="1095"/>
            <ac:spMk id="4" creationId="{034CD468-2988-DE32-6E9A-E4532C02B34F}"/>
          </ac:spMkLst>
        </pc:spChg>
      </pc:sldChg>
      <pc:sldChg chg="modSp mod">
        <pc:chgData name="Antony John Nicol (School of Engineering and Computing)" userId="8aaafd19-c2aa-438c-8ef6-3a7bab97949a" providerId="ADAL" clId="{07BC4F93-2025-4241-BA83-8A4D5FE9DDD6}" dt="2026-02-01T22:50:36.528" v="1254" actId="790"/>
        <pc:sldMkLst>
          <pc:docMk/>
          <pc:sldMk cId="682533450" sldId="1096"/>
        </pc:sldMkLst>
        <pc:spChg chg="mod">
          <ac:chgData name="Antony John Nicol (School of Engineering and Computing)" userId="8aaafd19-c2aa-438c-8ef6-3a7bab97949a" providerId="ADAL" clId="{07BC4F93-2025-4241-BA83-8A4D5FE9DDD6}" dt="2026-02-01T22:50:36.528" v="1254" actId="790"/>
          <ac:spMkLst>
            <pc:docMk/>
            <pc:sldMk cId="682533450" sldId="1096"/>
            <ac:spMk id="2" creationId="{9CED214B-FCDE-E070-FA20-3B63ABEA1795}"/>
          </ac:spMkLst>
        </pc:spChg>
      </pc:sldChg>
      <pc:sldChg chg="modSp mod">
        <pc:chgData name="Antony John Nicol (School of Engineering and Computing)" userId="8aaafd19-c2aa-438c-8ef6-3a7bab97949a" providerId="ADAL" clId="{07BC4F93-2025-4241-BA83-8A4D5FE9DDD6}" dt="2026-02-01T22:50:36.528" v="1254" actId="790"/>
        <pc:sldMkLst>
          <pc:docMk/>
          <pc:sldMk cId="2891044153" sldId="1097"/>
        </pc:sldMkLst>
        <pc:spChg chg="mod">
          <ac:chgData name="Antony John Nicol (School of Engineering and Computing)" userId="8aaafd19-c2aa-438c-8ef6-3a7bab97949a" providerId="ADAL" clId="{07BC4F93-2025-4241-BA83-8A4D5FE9DDD6}" dt="2026-02-01T22:50:36.528" v="1254" actId="790"/>
          <ac:spMkLst>
            <pc:docMk/>
            <pc:sldMk cId="2891044153" sldId="1097"/>
            <ac:spMk id="2" creationId="{E6615515-EFD1-E66E-0AB9-9A7561C19545}"/>
          </ac:spMkLst>
        </pc:spChg>
        <pc:spChg chg="mod">
          <ac:chgData name="Antony John Nicol (School of Engineering and Computing)" userId="8aaafd19-c2aa-438c-8ef6-3a7bab97949a" providerId="ADAL" clId="{07BC4F93-2025-4241-BA83-8A4D5FE9DDD6}" dt="2026-02-01T22:50:36.528" v="1254" actId="790"/>
          <ac:spMkLst>
            <pc:docMk/>
            <pc:sldMk cId="2891044153" sldId="1097"/>
            <ac:spMk id="3" creationId="{A5131D62-A777-D8B0-EC67-64C921E7E41E}"/>
          </ac:spMkLst>
        </pc:spChg>
        <pc:spChg chg="mod">
          <ac:chgData name="Antony John Nicol (School of Engineering and Computing)" userId="8aaafd19-c2aa-438c-8ef6-3a7bab97949a" providerId="ADAL" clId="{07BC4F93-2025-4241-BA83-8A4D5FE9DDD6}" dt="2026-02-01T22:50:36.528" v="1254" actId="790"/>
          <ac:spMkLst>
            <pc:docMk/>
            <pc:sldMk cId="2891044153" sldId="1097"/>
            <ac:spMk id="4" creationId="{F3657AA7-8198-BB17-9C4A-569C59302639}"/>
          </ac:spMkLst>
        </pc:spChg>
        <pc:spChg chg="mod">
          <ac:chgData name="Antony John Nicol (School of Engineering and Computing)" userId="8aaafd19-c2aa-438c-8ef6-3a7bab97949a" providerId="ADAL" clId="{07BC4F93-2025-4241-BA83-8A4D5FE9DDD6}" dt="2026-02-01T22:50:36.528" v="1254" actId="790"/>
          <ac:spMkLst>
            <pc:docMk/>
            <pc:sldMk cId="2891044153" sldId="1097"/>
            <ac:spMk id="5" creationId="{E4669983-3982-59B3-0D20-9BD6C5505E22}"/>
          </ac:spMkLst>
        </pc:spChg>
        <pc:spChg chg="mod">
          <ac:chgData name="Antony John Nicol (School of Engineering and Computing)" userId="8aaafd19-c2aa-438c-8ef6-3a7bab97949a" providerId="ADAL" clId="{07BC4F93-2025-4241-BA83-8A4D5FE9DDD6}" dt="2026-02-01T22:50:36.528" v="1254" actId="790"/>
          <ac:spMkLst>
            <pc:docMk/>
            <pc:sldMk cId="2891044153" sldId="1097"/>
            <ac:spMk id="6" creationId="{4F12FBEB-00DD-92B4-8AE8-CFD217F5A594}"/>
          </ac:spMkLst>
        </pc:spChg>
        <pc:spChg chg="mod">
          <ac:chgData name="Antony John Nicol (School of Engineering and Computing)" userId="8aaafd19-c2aa-438c-8ef6-3a7bab97949a" providerId="ADAL" clId="{07BC4F93-2025-4241-BA83-8A4D5FE9DDD6}" dt="2026-02-01T22:50:36.528" v="1254" actId="790"/>
          <ac:spMkLst>
            <pc:docMk/>
            <pc:sldMk cId="2891044153" sldId="1097"/>
            <ac:spMk id="7" creationId="{83AD2403-8E24-3690-4A5E-B7531A99890B}"/>
          </ac:spMkLst>
        </pc:spChg>
        <pc:spChg chg="mod">
          <ac:chgData name="Antony John Nicol (School of Engineering and Computing)" userId="8aaafd19-c2aa-438c-8ef6-3a7bab97949a" providerId="ADAL" clId="{07BC4F93-2025-4241-BA83-8A4D5FE9DDD6}" dt="2026-02-01T22:50:36.528" v="1254" actId="790"/>
          <ac:spMkLst>
            <pc:docMk/>
            <pc:sldMk cId="2891044153" sldId="1097"/>
            <ac:spMk id="8" creationId="{1A146CE5-064B-9D1B-287B-6E3A84A035BC}"/>
          </ac:spMkLst>
        </pc:spChg>
      </pc:sldChg>
      <pc:sldChg chg="modSp mod">
        <pc:chgData name="Antony John Nicol (School of Engineering and Computing)" userId="8aaafd19-c2aa-438c-8ef6-3a7bab97949a" providerId="ADAL" clId="{07BC4F93-2025-4241-BA83-8A4D5FE9DDD6}" dt="2026-02-01T22:50:36.528" v="1254" actId="790"/>
        <pc:sldMkLst>
          <pc:docMk/>
          <pc:sldMk cId="3726387361" sldId="1098"/>
        </pc:sldMkLst>
        <pc:spChg chg="mod">
          <ac:chgData name="Antony John Nicol (School of Engineering and Computing)" userId="8aaafd19-c2aa-438c-8ef6-3a7bab97949a" providerId="ADAL" clId="{07BC4F93-2025-4241-BA83-8A4D5FE9DDD6}" dt="2026-02-01T22:50:36.528" v="1254" actId="790"/>
          <ac:spMkLst>
            <pc:docMk/>
            <pc:sldMk cId="3726387361" sldId="1098"/>
            <ac:spMk id="2" creationId="{A77FE233-32E9-60A4-01C3-F0593568AC31}"/>
          </ac:spMkLst>
        </pc:spChg>
        <pc:spChg chg="mod">
          <ac:chgData name="Antony John Nicol (School of Engineering and Computing)" userId="8aaafd19-c2aa-438c-8ef6-3a7bab97949a" providerId="ADAL" clId="{07BC4F93-2025-4241-BA83-8A4D5FE9DDD6}" dt="2026-02-01T22:50:36.528" v="1254" actId="790"/>
          <ac:spMkLst>
            <pc:docMk/>
            <pc:sldMk cId="3726387361" sldId="1098"/>
            <ac:spMk id="3" creationId="{3FBFA12C-1928-A444-E7F1-C5502A176024}"/>
          </ac:spMkLst>
        </pc:spChg>
        <pc:spChg chg="mod">
          <ac:chgData name="Antony John Nicol (School of Engineering and Computing)" userId="8aaafd19-c2aa-438c-8ef6-3a7bab97949a" providerId="ADAL" clId="{07BC4F93-2025-4241-BA83-8A4D5FE9DDD6}" dt="2026-02-01T22:50:36.528" v="1254" actId="790"/>
          <ac:spMkLst>
            <pc:docMk/>
            <pc:sldMk cId="3726387361" sldId="1098"/>
            <ac:spMk id="4" creationId="{EDB9E523-8A97-358B-635C-9E95A600F882}"/>
          </ac:spMkLst>
        </pc:spChg>
      </pc:sldChg>
      <pc:sldChg chg="modSp mod">
        <pc:chgData name="Antony John Nicol (School of Engineering and Computing)" userId="8aaafd19-c2aa-438c-8ef6-3a7bab97949a" providerId="ADAL" clId="{07BC4F93-2025-4241-BA83-8A4D5FE9DDD6}" dt="2026-02-01T22:50:36.528" v="1254" actId="790"/>
        <pc:sldMkLst>
          <pc:docMk/>
          <pc:sldMk cId="1012299877" sldId="1099"/>
        </pc:sldMkLst>
        <pc:spChg chg="mod">
          <ac:chgData name="Antony John Nicol (School of Engineering and Computing)" userId="8aaafd19-c2aa-438c-8ef6-3a7bab97949a" providerId="ADAL" clId="{07BC4F93-2025-4241-BA83-8A4D5FE9DDD6}" dt="2026-02-01T22:50:36.528" v="1254" actId="790"/>
          <ac:spMkLst>
            <pc:docMk/>
            <pc:sldMk cId="1012299877" sldId="1099"/>
            <ac:spMk id="2" creationId="{5DB2ED15-4F2B-46B2-3DE4-6F3CB0E3B1A3}"/>
          </ac:spMkLst>
        </pc:spChg>
        <pc:spChg chg="mod">
          <ac:chgData name="Antony John Nicol (School of Engineering and Computing)" userId="8aaafd19-c2aa-438c-8ef6-3a7bab97949a" providerId="ADAL" clId="{07BC4F93-2025-4241-BA83-8A4D5FE9DDD6}" dt="2026-02-01T22:50:36.528" v="1254" actId="790"/>
          <ac:spMkLst>
            <pc:docMk/>
            <pc:sldMk cId="1012299877" sldId="1099"/>
            <ac:spMk id="3" creationId="{1ADA4CF3-333A-2FC8-B9C8-76779FC3E4E3}"/>
          </ac:spMkLst>
        </pc:spChg>
        <pc:spChg chg="mod">
          <ac:chgData name="Antony John Nicol (School of Engineering and Computing)" userId="8aaafd19-c2aa-438c-8ef6-3a7bab97949a" providerId="ADAL" clId="{07BC4F93-2025-4241-BA83-8A4D5FE9DDD6}" dt="2026-02-01T22:50:36.528" v="1254" actId="790"/>
          <ac:spMkLst>
            <pc:docMk/>
            <pc:sldMk cId="1012299877" sldId="1099"/>
            <ac:spMk id="4" creationId="{24669291-8F72-0AAD-947E-43CC8364CE0B}"/>
          </ac:spMkLst>
        </pc:spChg>
      </pc:sldChg>
      <pc:sldChg chg="modSp mod">
        <pc:chgData name="Antony John Nicol (School of Engineering and Computing)" userId="8aaafd19-c2aa-438c-8ef6-3a7bab97949a" providerId="ADAL" clId="{07BC4F93-2025-4241-BA83-8A4D5FE9DDD6}" dt="2026-02-01T22:50:36.528" v="1254" actId="790"/>
        <pc:sldMkLst>
          <pc:docMk/>
          <pc:sldMk cId="3884068522" sldId="1101"/>
        </pc:sldMkLst>
        <pc:spChg chg="mod">
          <ac:chgData name="Antony John Nicol (School of Engineering and Computing)" userId="8aaafd19-c2aa-438c-8ef6-3a7bab97949a" providerId="ADAL" clId="{07BC4F93-2025-4241-BA83-8A4D5FE9DDD6}" dt="2026-02-01T22:50:36.528" v="1254" actId="790"/>
          <ac:spMkLst>
            <pc:docMk/>
            <pc:sldMk cId="3884068522" sldId="1101"/>
            <ac:spMk id="2" creationId="{1F336AF6-468F-3693-31D3-4DE414080FE7}"/>
          </ac:spMkLst>
        </pc:spChg>
        <pc:spChg chg="mod">
          <ac:chgData name="Antony John Nicol (School of Engineering and Computing)" userId="8aaafd19-c2aa-438c-8ef6-3a7bab97949a" providerId="ADAL" clId="{07BC4F93-2025-4241-BA83-8A4D5FE9DDD6}" dt="2026-02-01T22:50:36.528" v="1254" actId="790"/>
          <ac:spMkLst>
            <pc:docMk/>
            <pc:sldMk cId="3884068522" sldId="1101"/>
            <ac:spMk id="3" creationId="{536CA6E8-BED1-4970-BC28-E23DE226444E}"/>
          </ac:spMkLst>
        </pc:spChg>
        <pc:spChg chg="mod">
          <ac:chgData name="Antony John Nicol (School of Engineering and Computing)" userId="8aaafd19-c2aa-438c-8ef6-3a7bab97949a" providerId="ADAL" clId="{07BC4F93-2025-4241-BA83-8A4D5FE9DDD6}" dt="2026-02-01T22:50:36.528" v="1254" actId="790"/>
          <ac:spMkLst>
            <pc:docMk/>
            <pc:sldMk cId="3884068522" sldId="1101"/>
            <ac:spMk id="4" creationId="{2F1B685F-B667-2510-34DC-1A10DEBBF7C8}"/>
          </ac:spMkLst>
        </pc:spChg>
      </pc:sldChg>
      <pc:sldChg chg="modSp mod">
        <pc:chgData name="Antony John Nicol (School of Engineering and Computing)" userId="8aaafd19-c2aa-438c-8ef6-3a7bab97949a" providerId="ADAL" clId="{07BC4F93-2025-4241-BA83-8A4D5FE9DDD6}" dt="2026-02-01T22:50:36.528" v="1254" actId="790"/>
        <pc:sldMkLst>
          <pc:docMk/>
          <pc:sldMk cId="2754263105" sldId="1106"/>
        </pc:sldMkLst>
        <pc:spChg chg="mod">
          <ac:chgData name="Antony John Nicol (School of Engineering and Computing)" userId="8aaafd19-c2aa-438c-8ef6-3a7bab97949a" providerId="ADAL" clId="{07BC4F93-2025-4241-BA83-8A4D5FE9DDD6}" dt="2026-02-01T22:50:36.528" v="1254" actId="790"/>
          <ac:spMkLst>
            <pc:docMk/>
            <pc:sldMk cId="2754263105" sldId="1106"/>
            <ac:spMk id="2" creationId="{DBCCB58B-CDD1-CCE3-45C9-B933E24036EA}"/>
          </ac:spMkLst>
        </pc:spChg>
        <pc:spChg chg="mod">
          <ac:chgData name="Antony John Nicol (School of Engineering and Computing)" userId="8aaafd19-c2aa-438c-8ef6-3a7bab97949a" providerId="ADAL" clId="{07BC4F93-2025-4241-BA83-8A4D5FE9DDD6}" dt="2026-02-01T22:50:36.528" v="1254" actId="790"/>
          <ac:spMkLst>
            <pc:docMk/>
            <pc:sldMk cId="2754263105" sldId="1106"/>
            <ac:spMk id="3" creationId="{24A40929-EA07-79E2-A8F7-3AFEAB9281CF}"/>
          </ac:spMkLst>
        </pc:spChg>
        <pc:spChg chg="mod">
          <ac:chgData name="Antony John Nicol (School of Engineering and Computing)" userId="8aaafd19-c2aa-438c-8ef6-3a7bab97949a" providerId="ADAL" clId="{07BC4F93-2025-4241-BA83-8A4D5FE9DDD6}" dt="2026-02-01T22:50:36.528" v="1254" actId="790"/>
          <ac:spMkLst>
            <pc:docMk/>
            <pc:sldMk cId="2754263105" sldId="1106"/>
            <ac:spMk id="4" creationId="{23EF87B6-ADD1-F8C7-894D-A82A132B4C30}"/>
          </ac:spMkLst>
        </pc:spChg>
      </pc:sldChg>
      <pc:sldChg chg="modSp mod">
        <pc:chgData name="Antony John Nicol (School of Engineering and Computing)" userId="8aaafd19-c2aa-438c-8ef6-3a7bab97949a" providerId="ADAL" clId="{07BC4F93-2025-4241-BA83-8A4D5FE9DDD6}" dt="2026-02-01T22:50:36.528" v="1254" actId="790"/>
        <pc:sldMkLst>
          <pc:docMk/>
          <pc:sldMk cId="1865395590" sldId="1110"/>
        </pc:sldMkLst>
        <pc:spChg chg="mod">
          <ac:chgData name="Antony John Nicol (School of Engineering and Computing)" userId="8aaafd19-c2aa-438c-8ef6-3a7bab97949a" providerId="ADAL" clId="{07BC4F93-2025-4241-BA83-8A4D5FE9DDD6}" dt="2026-02-01T22:50:36.528" v="1254" actId="790"/>
          <ac:spMkLst>
            <pc:docMk/>
            <pc:sldMk cId="1865395590" sldId="1110"/>
            <ac:spMk id="2" creationId="{848E1D9B-3207-5A18-0024-18E38EC9D425}"/>
          </ac:spMkLst>
        </pc:spChg>
        <pc:spChg chg="mod">
          <ac:chgData name="Antony John Nicol (School of Engineering and Computing)" userId="8aaafd19-c2aa-438c-8ef6-3a7bab97949a" providerId="ADAL" clId="{07BC4F93-2025-4241-BA83-8A4D5FE9DDD6}" dt="2026-02-01T22:50:36.528" v="1254" actId="790"/>
          <ac:spMkLst>
            <pc:docMk/>
            <pc:sldMk cId="1865395590" sldId="1110"/>
            <ac:spMk id="3" creationId="{E8917D4A-556F-0740-A81F-FA2C584EB396}"/>
          </ac:spMkLst>
        </pc:spChg>
        <pc:spChg chg="mod">
          <ac:chgData name="Antony John Nicol (School of Engineering and Computing)" userId="8aaafd19-c2aa-438c-8ef6-3a7bab97949a" providerId="ADAL" clId="{07BC4F93-2025-4241-BA83-8A4D5FE9DDD6}" dt="2026-02-01T22:50:36.528" v="1254" actId="790"/>
          <ac:spMkLst>
            <pc:docMk/>
            <pc:sldMk cId="1865395590" sldId="1110"/>
            <ac:spMk id="4" creationId="{64C9E4F6-0FDA-EABE-C224-C665EA343A82}"/>
          </ac:spMkLst>
        </pc:spChg>
      </pc:sldChg>
      <pc:sldChg chg="modSp mod">
        <pc:chgData name="Antony John Nicol (School of Engineering and Computing)" userId="8aaafd19-c2aa-438c-8ef6-3a7bab97949a" providerId="ADAL" clId="{07BC4F93-2025-4241-BA83-8A4D5FE9DDD6}" dt="2026-02-01T22:50:36.528" v="1254" actId="790"/>
        <pc:sldMkLst>
          <pc:docMk/>
          <pc:sldMk cId="2670797303" sldId="1121"/>
        </pc:sldMkLst>
        <pc:spChg chg="mod">
          <ac:chgData name="Antony John Nicol (School of Engineering and Computing)" userId="8aaafd19-c2aa-438c-8ef6-3a7bab97949a" providerId="ADAL" clId="{07BC4F93-2025-4241-BA83-8A4D5FE9DDD6}" dt="2026-02-01T22:50:36.528" v="1254" actId="790"/>
          <ac:spMkLst>
            <pc:docMk/>
            <pc:sldMk cId="2670797303" sldId="1121"/>
            <ac:spMk id="2" creationId="{2C0F26DA-1F34-C658-DCC8-BBD8EFB0D8B3}"/>
          </ac:spMkLst>
        </pc:spChg>
        <pc:spChg chg="mod">
          <ac:chgData name="Antony John Nicol (School of Engineering and Computing)" userId="8aaafd19-c2aa-438c-8ef6-3a7bab97949a" providerId="ADAL" clId="{07BC4F93-2025-4241-BA83-8A4D5FE9DDD6}" dt="2026-02-01T22:50:36.528" v="1254" actId="790"/>
          <ac:spMkLst>
            <pc:docMk/>
            <pc:sldMk cId="2670797303" sldId="1121"/>
            <ac:spMk id="3" creationId="{7FF37AD9-0C42-5DF4-78DA-22E466D313D8}"/>
          </ac:spMkLst>
        </pc:spChg>
        <pc:spChg chg="mod">
          <ac:chgData name="Antony John Nicol (School of Engineering and Computing)" userId="8aaafd19-c2aa-438c-8ef6-3a7bab97949a" providerId="ADAL" clId="{07BC4F93-2025-4241-BA83-8A4D5FE9DDD6}" dt="2026-02-01T22:50:36.528" v="1254" actId="790"/>
          <ac:spMkLst>
            <pc:docMk/>
            <pc:sldMk cId="2670797303" sldId="1121"/>
            <ac:spMk id="4" creationId="{3AC96B75-913C-FD97-FD19-810A66B3D2FA}"/>
          </ac:spMkLst>
        </pc:spChg>
      </pc:sldChg>
      <pc:sldChg chg="modSp mod">
        <pc:chgData name="Antony John Nicol (School of Engineering and Computing)" userId="8aaafd19-c2aa-438c-8ef6-3a7bab97949a" providerId="ADAL" clId="{07BC4F93-2025-4241-BA83-8A4D5FE9DDD6}" dt="2026-02-01T22:50:36.528" v="1254" actId="790"/>
        <pc:sldMkLst>
          <pc:docMk/>
          <pc:sldMk cId="1346940506" sldId="1124"/>
        </pc:sldMkLst>
        <pc:spChg chg="mod">
          <ac:chgData name="Antony John Nicol (School of Engineering and Computing)" userId="8aaafd19-c2aa-438c-8ef6-3a7bab97949a" providerId="ADAL" clId="{07BC4F93-2025-4241-BA83-8A4D5FE9DDD6}" dt="2026-02-01T22:50:36.528" v="1254" actId="790"/>
          <ac:spMkLst>
            <pc:docMk/>
            <pc:sldMk cId="1346940506" sldId="1124"/>
            <ac:spMk id="2" creationId="{07ADD500-9DDA-C41B-A0D0-55E2B0031595}"/>
          </ac:spMkLst>
        </pc:spChg>
        <pc:spChg chg="mod">
          <ac:chgData name="Antony John Nicol (School of Engineering and Computing)" userId="8aaafd19-c2aa-438c-8ef6-3a7bab97949a" providerId="ADAL" clId="{07BC4F93-2025-4241-BA83-8A4D5FE9DDD6}" dt="2026-02-01T22:50:36.528" v="1254" actId="790"/>
          <ac:spMkLst>
            <pc:docMk/>
            <pc:sldMk cId="1346940506" sldId="1124"/>
            <ac:spMk id="3" creationId="{4DD79E89-7CE7-576B-F447-BECCA24C9F49}"/>
          </ac:spMkLst>
        </pc:spChg>
        <pc:spChg chg="mod">
          <ac:chgData name="Antony John Nicol (School of Engineering and Computing)" userId="8aaafd19-c2aa-438c-8ef6-3a7bab97949a" providerId="ADAL" clId="{07BC4F93-2025-4241-BA83-8A4D5FE9DDD6}" dt="2026-02-01T22:50:36.528" v="1254" actId="790"/>
          <ac:spMkLst>
            <pc:docMk/>
            <pc:sldMk cId="1346940506" sldId="1124"/>
            <ac:spMk id="4" creationId="{EC003FC7-F1DB-70D4-5CD4-F0356219B133}"/>
          </ac:spMkLst>
        </pc:spChg>
      </pc:sldChg>
      <pc:sldChg chg="modSp mod">
        <pc:chgData name="Antony John Nicol (School of Engineering and Computing)" userId="8aaafd19-c2aa-438c-8ef6-3a7bab97949a" providerId="ADAL" clId="{07BC4F93-2025-4241-BA83-8A4D5FE9DDD6}" dt="2026-02-01T22:50:36.528" v="1254" actId="790"/>
        <pc:sldMkLst>
          <pc:docMk/>
          <pc:sldMk cId="3941437747" sldId="1125"/>
        </pc:sldMkLst>
        <pc:spChg chg="mod">
          <ac:chgData name="Antony John Nicol (School of Engineering and Computing)" userId="8aaafd19-c2aa-438c-8ef6-3a7bab97949a" providerId="ADAL" clId="{07BC4F93-2025-4241-BA83-8A4D5FE9DDD6}" dt="2026-02-01T22:50:36.528" v="1254" actId="790"/>
          <ac:spMkLst>
            <pc:docMk/>
            <pc:sldMk cId="3941437747" sldId="1125"/>
            <ac:spMk id="2" creationId="{AABB370F-32F3-6A0A-632A-E1A1436F9119}"/>
          </ac:spMkLst>
        </pc:spChg>
        <pc:spChg chg="mod">
          <ac:chgData name="Antony John Nicol (School of Engineering and Computing)" userId="8aaafd19-c2aa-438c-8ef6-3a7bab97949a" providerId="ADAL" clId="{07BC4F93-2025-4241-BA83-8A4D5FE9DDD6}" dt="2026-02-01T22:50:36.528" v="1254" actId="790"/>
          <ac:spMkLst>
            <pc:docMk/>
            <pc:sldMk cId="3941437747" sldId="1125"/>
            <ac:spMk id="3" creationId="{0146B8CF-F8DD-A64B-1CAF-8BB6A7C2D4BB}"/>
          </ac:spMkLst>
        </pc:spChg>
        <pc:spChg chg="mod">
          <ac:chgData name="Antony John Nicol (School of Engineering and Computing)" userId="8aaafd19-c2aa-438c-8ef6-3a7bab97949a" providerId="ADAL" clId="{07BC4F93-2025-4241-BA83-8A4D5FE9DDD6}" dt="2026-02-01T22:50:36.528" v="1254" actId="790"/>
          <ac:spMkLst>
            <pc:docMk/>
            <pc:sldMk cId="3941437747" sldId="1125"/>
            <ac:spMk id="4" creationId="{BD0AA4A0-7D19-4884-7B0B-DBF4B2BAE188}"/>
          </ac:spMkLst>
        </pc:spChg>
      </pc:sldChg>
      <pc:sldChg chg="modSp mod">
        <pc:chgData name="Antony John Nicol (School of Engineering and Computing)" userId="8aaafd19-c2aa-438c-8ef6-3a7bab97949a" providerId="ADAL" clId="{07BC4F93-2025-4241-BA83-8A4D5FE9DDD6}" dt="2026-02-01T22:50:36.528" v="1254" actId="790"/>
        <pc:sldMkLst>
          <pc:docMk/>
          <pc:sldMk cId="2896904094" sldId="1126"/>
        </pc:sldMkLst>
        <pc:spChg chg="mod">
          <ac:chgData name="Antony John Nicol (School of Engineering and Computing)" userId="8aaafd19-c2aa-438c-8ef6-3a7bab97949a" providerId="ADAL" clId="{07BC4F93-2025-4241-BA83-8A4D5FE9DDD6}" dt="2026-02-01T22:50:36.528" v="1254" actId="790"/>
          <ac:spMkLst>
            <pc:docMk/>
            <pc:sldMk cId="2896904094" sldId="1126"/>
            <ac:spMk id="3" creationId="{FA1BEE87-A1C0-7047-E363-2B7F0EAC6A1F}"/>
          </ac:spMkLst>
        </pc:spChg>
        <pc:spChg chg="mod">
          <ac:chgData name="Antony John Nicol (School of Engineering and Computing)" userId="8aaafd19-c2aa-438c-8ef6-3a7bab97949a" providerId="ADAL" clId="{07BC4F93-2025-4241-BA83-8A4D5FE9DDD6}" dt="2026-02-01T22:50:36.528" v="1254" actId="790"/>
          <ac:spMkLst>
            <pc:docMk/>
            <pc:sldMk cId="2896904094" sldId="1126"/>
            <ac:spMk id="4" creationId="{01161A22-46F7-C48E-F6EC-142D09506661}"/>
          </ac:spMkLst>
        </pc:spChg>
        <pc:spChg chg="mod">
          <ac:chgData name="Antony John Nicol (School of Engineering and Computing)" userId="8aaafd19-c2aa-438c-8ef6-3a7bab97949a" providerId="ADAL" clId="{07BC4F93-2025-4241-BA83-8A4D5FE9DDD6}" dt="2026-02-01T22:50:36.528" v="1254" actId="790"/>
          <ac:spMkLst>
            <pc:docMk/>
            <pc:sldMk cId="2896904094" sldId="1126"/>
            <ac:spMk id="5" creationId="{7F3816F3-5843-066E-3152-75BF17AF4370}"/>
          </ac:spMkLst>
        </pc:spChg>
        <pc:spChg chg="mod">
          <ac:chgData name="Antony John Nicol (School of Engineering and Computing)" userId="8aaafd19-c2aa-438c-8ef6-3a7bab97949a" providerId="ADAL" clId="{07BC4F93-2025-4241-BA83-8A4D5FE9DDD6}" dt="2026-02-01T22:50:36.528" v="1254" actId="790"/>
          <ac:spMkLst>
            <pc:docMk/>
            <pc:sldMk cId="2896904094" sldId="1126"/>
            <ac:spMk id="49" creationId="{2581EFD7-1AF4-0E0B-98BE-2B60FAE73D93}"/>
          </ac:spMkLst>
        </pc:spChg>
        <pc:spChg chg="mod">
          <ac:chgData name="Antony John Nicol (School of Engineering and Computing)" userId="8aaafd19-c2aa-438c-8ef6-3a7bab97949a" providerId="ADAL" clId="{07BC4F93-2025-4241-BA83-8A4D5FE9DDD6}" dt="2026-02-01T22:50:36.528" v="1254" actId="790"/>
          <ac:spMkLst>
            <pc:docMk/>
            <pc:sldMk cId="2896904094" sldId="1126"/>
            <ac:spMk id="50" creationId="{CD1DD0F4-71A1-6F7D-08D9-1506664B5BCE}"/>
          </ac:spMkLst>
        </pc:spChg>
        <pc:spChg chg="mod">
          <ac:chgData name="Antony John Nicol (School of Engineering and Computing)" userId="8aaafd19-c2aa-438c-8ef6-3a7bab97949a" providerId="ADAL" clId="{07BC4F93-2025-4241-BA83-8A4D5FE9DDD6}" dt="2026-02-01T22:50:36.528" v="1254" actId="790"/>
          <ac:spMkLst>
            <pc:docMk/>
            <pc:sldMk cId="2896904094" sldId="1126"/>
            <ac:spMk id="55" creationId="{B416AA6B-5E73-D707-306B-1190F73E8485}"/>
          </ac:spMkLst>
        </pc:spChg>
        <pc:spChg chg="mod">
          <ac:chgData name="Antony John Nicol (School of Engineering and Computing)" userId="8aaafd19-c2aa-438c-8ef6-3a7bab97949a" providerId="ADAL" clId="{07BC4F93-2025-4241-BA83-8A4D5FE9DDD6}" dt="2026-02-01T22:50:36.528" v="1254" actId="790"/>
          <ac:spMkLst>
            <pc:docMk/>
            <pc:sldMk cId="2896904094" sldId="1126"/>
            <ac:spMk id="58" creationId="{C6F576E8-EA33-4E6A-4F80-5A7F0E44A18F}"/>
          </ac:spMkLst>
        </pc:spChg>
        <pc:spChg chg="mod">
          <ac:chgData name="Antony John Nicol (School of Engineering and Computing)" userId="8aaafd19-c2aa-438c-8ef6-3a7bab97949a" providerId="ADAL" clId="{07BC4F93-2025-4241-BA83-8A4D5FE9DDD6}" dt="2026-02-01T22:50:36.528" v="1254" actId="790"/>
          <ac:spMkLst>
            <pc:docMk/>
            <pc:sldMk cId="2896904094" sldId="1126"/>
            <ac:spMk id="60" creationId="{ABDACF54-A862-ADEB-226F-AF0A04DFCE54}"/>
          </ac:spMkLst>
        </pc:spChg>
        <pc:spChg chg="mod">
          <ac:chgData name="Antony John Nicol (School of Engineering and Computing)" userId="8aaafd19-c2aa-438c-8ef6-3a7bab97949a" providerId="ADAL" clId="{07BC4F93-2025-4241-BA83-8A4D5FE9DDD6}" dt="2026-02-01T22:50:36.528" v="1254" actId="790"/>
          <ac:spMkLst>
            <pc:docMk/>
            <pc:sldMk cId="2896904094" sldId="1126"/>
            <ac:spMk id="62" creationId="{7A88538A-7857-8918-92A4-588F54FD81F8}"/>
          </ac:spMkLst>
        </pc:spChg>
        <pc:spChg chg="mod">
          <ac:chgData name="Antony John Nicol (School of Engineering and Computing)" userId="8aaafd19-c2aa-438c-8ef6-3a7bab97949a" providerId="ADAL" clId="{07BC4F93-2025-4241-BA83-8A4D5FE9DDD6}" dt="2026-02-01T22:50:36.528" v="1254" actId="790"/>
          <ac:spMkLst>
            <pc:docMk/>
            <pc:sldMk cId="2896904094" sldId="1126"/>
            <ac:spMk id="67" creationId="{440BB34B-D219-8071-B1A5-ED6BD684A56D}"/>
          </ac:spMkLst>
        </pc:spChg>
      </pc:sldChg>
      <pc:sldChg chg="modSp mod">
        <pc:chgData name="Antony John Nicol (School of Engineering and Computing)" userId="8aaafd19-c2aa-438c-8ef6-3a7bab97949a" providerId="ADAL" clId="{07BC4F93-2025-4241-BA83-8A4D5FE9DDD6}" dt="2026-02-01T22:50:36.528" v="1254" actId="790"/>
        <pc:sldMkLst>
          <pc:docMk/>
          <pc:sldMk cId="199154903" sldId="1128"/>
        </pc:sldMkLst>
        <pc:spChg chg="mod">
          <ac:chgData name="Antony John Nicol (School of Engineering and Computing)" userId="8aaafd19-c2aa-438c-8ef6-3a7bab97949a" providerId="ADAL" clId="{07BC4F93-2025-4241-BA83-8A4D5FE9DDD6}" dt="2026-02-01T22:50:36.528" v="1254" actId="790"/>
          <ac:spMkLst>
            <pc:docMk/>
            <pc:sldMk cId="199154903" sldId="1128"/>
            <ac:spMk id="2" creationId="{67BB75DE-CE22-224E-B155-26714D1D9415}"/>
          </ac:spMkLst>
        </pc:spChg>
        <pc:spChg chg="mod">
          <ac:chgData name="Antony John Nicol (School of Engineering and Computing)" userId="8aaafd19-c2aa-438c-8ef6-3a7bab97949a" providerId="ADAL" clId="{07BC4F93-2025-4241-BA83-8A4D5FE9DDD6}" dt="2026-02-01T22:50:36.528" v="1254" actId="790"/>
          <ac:spMkLst>
            <pc:docMk/>
            <pc:sldMk cId="199154903" sldId="1128"/>
            <ac:spMk id="4" creationId="{D3AA0663-4403-C447-ADD9-E27C54DD0613}"/>
          </ac:spMkLst>
        </pc:spChg>
        <pc:spChg chg="mod">
          <ac:chgData name="Antony John Nicol (School of Engineering and Computing)" userId="8aaafd19-c2aa-438c-8ef6-3a7bab97949a" providerId="ADAL" clId="{07BC4F93-2025-4241-BA83-8A4D5FE9DDD6}" dt="2026-02-01T22:50:36.528" v="1254" actId="790"/>
          <ac:spMkLst>
            <pc:docMk/>
            <pc:sldMk cId="199154903" sldId="1128"/>
            <ac:spMk id="7" creationId="{4E29B52E-16C4-0687-C779-01CBFF3DB9F8}"/>
          </ac:spMkLst>
        </pc:spChg>
        <pc:spChg chg="mod">
          <ac:chgData name="Antony John Nicol (School of Engineering and Computing)" userId="8aaafd19-c2aa-438c-8ef6-3a7bab97949a" providerId="ADAL" clId="{07BC4F93-2025-4241-BA83-8A4D5FE9DDD6}" dt="2026-02-01T22:50:36.528" v="1254" actId="790"/>
          <ac:spMkLst>
            <pc:docMk/>
            <pc:sldMk cId="199154903" sldId="1128"/>
            <ac:spMk id="8" creationId="{2D2EB5E4-B6E0-FAA8-537C-644B02240961}"/>
          </ac:spMkLst>
        </pc:spChg>
        <pc:spChg chg="mod">
          <ac:chgData name="Antony John Nicol (School of Engineering and Computing)" userId="8aaafd19-c2aa-438c-8ef6-3a7bab97949a" providerId="ADAL" clId="{07BC4F93-2025-4241-BA83-8A4D5FE9DDD6}" dt="2026-02-01T22:50:36.528" v="1254" actId="790"/>
          <ac:spMkLst>
            <pc:docMk/>
            <pc:sldMk cId="199154903" sldId="1128"/>
            <ac:spMk id="18" creationId="{8A27301F-DBFB-41EF-2409-19B7D7371D40}"/>
          </ac:spMkLst>
        </pc:spChg>
        <pc:spChg chg="mod">
          <ac:chgData name="Antony John Nicol (School of Engineering and Computing)" userId="8aaafd19-c2aa-438c-8ef6-3a7bab97949a" providerId="ADAL" clId="{07BC4F93-2025-4241-BA83-8A4D5FE9DDD6}" dt="2026-02-01T22:50:36.528" v="1254" actId="790"/>
          <ac:spMkLst>
            <pc:docMk/>
            <pc:sldMk cId="199154903" sldId="1128"/>
            <ac:spMk id="21" creationId="{5DFD1A07-9902-BFB5-DCCA-D328E9167030}"/>
          </ac:spMkLst>
        </pc:spChg>
        <pc:spChg chg="mod">
          <ac:chgData name="Antony John Nicol (School of Engineering and Computing)" userId="8aaafd19-c2aa-438c-8ef6-3a7bab97949a" providerId="ADAL" clId="{07BC4F93-2025-4241-BA83-8A4D5FE9DDD6}" dt="2026-02-01T22:50:36.528" v="1254" actId="790"/>
          <ac:spMkLst>
            <pc:docMk/>
            <pc:sldMk cId="199154903" sldId="1128"/>
            <ac:spMk id="24" creationId="{82BAAE89-7D2D-6E10-6888-B0C281994B32}"/>
          </ac:spMkLst>
        </pc:spChg>
        <pc:spChg chg="mod">
          <ac:chgData name="Antony John Nicol (School of Engineering and Computing)" userId="8aaafd19-c2aa-438c-8ef6-3a7bab97949a" providerId="ADAL" clId="{07BC4F93-2025-4241-BA83-8A4D5FE9DDD6}" dt="2026-02-01T22:50:36.528" v="1254" actId="790"/>
          <ac:spMkLst>
            <pc:docMk/>
            <pc:sldMk cId="199154903" sldId="1128"/>
            <ac:spMk id="25" creationId="{0D0964BF-3A0B-1964-46F1-18F50861929F}"/>
          </ac:spMkLst>
        </pc:spChg>
        <pc:spChg chg="mod">
          <ac:chgData name="Antony John Nicol (School of Engineering and Computing)" userId="8aaafd19-c2aa-438c-8ef6-3a7bab97949a" providerId="ADAL" clId="{07BC4F93-2025-4241-BA83-8A4D5FE9DDD6}" dt="2026-02-01T22:50:36.528" v="1254" actId="790"/>
          <ac:spMkLst>
            <pc:docMk/>
            <pc:sldMk cId="199154903" sldId="1128"/>
            <ac:spMk id="42" creationId="{0B4B32DA-F9F5-E097-B45E-5E65BF414C8D}"/>
          </ac:spMkLst>
        </pc:spChg>
        <pc:spChg chg="mod">
          <ac:chgData name="Antony John Nicol (School of Engineering and Computing)" userId="8aaafd19-c2aa-438c-8ef6-3a7bab97949a" providerId="ADAL" clId="{07BC4F93-2025-4241-BA83-8A4D5FE9DDD6}" dt="2026-02-01T22:50:36.528" v="1254" actId="790"/>
          <ac:spMkLst>
            <pc:docMk/>
            <pc:sldMk cId="199154903" sldId="1128"/>
            <ac:spMk id="45" creationId="{7237689D-ED6E-548B-E696-F701BA3DFF1A}"/>
          </ac:spMkLst>
        </pc:spChg>
      </pc:sldChg>
      <pc:sldChg chg="modSp mod">
        <pc:chgData name="Antony John Nicol (School of Engineering and Computing)" userId="8aaafd19-c2aa-438c-8ef6-3a7bab97949a" providerId="ADAL" clId="{07BC4F93-2025-4241-BA83-8A4D5FE9DDD6}" dt="2026-02-01T22:50:36.528" v="1254" actId="790"/>
        <pc:sldMkLst>
          <pc:docMk/>
          <pc:sldMk cId="3192894522" sldId="1129"/>
        </pc:sldMkLst>
        <pc:spChg chg="mod">
          <ac:chgData name="Antony John Nicol (School of Engineering and Computing)" userId="8aaafd19-c2aa-438c-8ef6-3a7bab97949a" providerId="ADAL" clId="{07BC4F93-2025-4241-BA83-8A4D5FE9DDD6}" dt="2026-02-01T22:50:36.528" v="1254" actId="790"/>
          <ac:spMkLst>
            <pc:docMk/>
            <pc:sldMk cId="3192894522" sldId="1129"/>
            <ac:spMk id="2" creationId="{670B6E84-FE6D-8355-1BFE-5D6ED20A74ED}"/>
          </ac:spMkLst>
        </pc:spChg>
        <pc:spChg chg="mod">
          <ac:chgData name="Antony John Nicol (School of Engineering and Computing)" userId="8aaafd19-c2aa-438c-8ef6-3a7bab97949a" providerId="ADAL" clId="{07BC4F93-2025-4241-BA83-8A4D5FE9DDD6}" dt="2026-02-01T22:50:36.528" v="1254" actId="790"/>
          <ac:spMkLst>
            <pc:docMk/>
            <pc:sldMk cId="3192894522" sldId="1129"/>
            <ac:spMk id="3" creationId="{8E158DF2-0A07-B007-C053-BF327C43A70D}"/>
          </ac:spMkLst>
        </pc:spChg>
        <pc:spChg chg="mod">
          <ac:chgData name="Antony John Nicol (School of Engineering and Computing)" userId="8aaafd19-c2aa-438c-8ef6-3a7bab97949a" providerId="ADAL" clId="{07BC4F93-2025-4241-BA83-8A4D5FE9DDD6}" dt="2026-02-01T22:50:36.528" v="1254" actId="790"/>
          <ac:spMkLst>
            <pc:docMk/>
            <pc:sldMk cId="3192894522" sldId="1129"/>
            <ac:spMk id="4" creationId="{BD86A81F-CDB0-BE99-F759-049C2F7BBB1F}"/>
          </ac:spMkLst>
        </pc:spChg>
        <pc:spChg chg="mod">
          <ac:chgData name="Antony John Nicol (School of Engineering and Computing)" userId="8aaafd19-c2aa-438c-8ef6-3a7bab97949a" providerId="ADAL" clId="{07BC4F93-2025-4241-BA83-8A4D5FE9DDD6}" dt="2026-02-01T22:50:36.528" v="1254" actId="790"/>
          <ac:spMkLst>
            <pc:docMk/>
            <pc:sldMk cId="3192894522" sldId="1129"/>
            <ac:spMk id="13" creationId="{7BA8E6B2-D256-048E-2754-0E3C961B4E9E}"/>
          </ac:spMkLst>
        </pc:spChg>
        <pc:spChg chg="mod">
          <ac:chgData name="Antony John Nicol (School of Engineering and Computing)" userId="8aaafd19-c2aa-438c-8ef6-3a7bab97949a" providerId="ADAL" clId="{07BC4F93-2025-4241-BA83-8A4D5FE9DDD6}" dt="2026-02-01T22:50:36.528" v="1254" actId="790"/>
          <ac:spMkLst>
            <pc:docMk/>
            <pc:sldMk cId="3192894522" sldId="1129"/>
            <ac:spMk id="14" creationId="{8C0A0745-FC26-A903-DA2A-908C04610BF0}"/>
          </ac:spMkLst>
        </pc:spChg>
        <pc:spChg chg="mod">
          <ac:chgData name="Antony John Nicol (School of Engineering and Computing)" userId="8aaafd19-c2aa-438c-8ef6-3a7bab97949a" providerId="ADAL" clId="{07BC4F93-2025-4241-BA83-8A4D5FE9DDD6}" dt="2026-02-01T22:50:36.528" v="1254" actId="790"/>
          <ac:spMkLst>
            <pc:docMk/>
            <pc:sldMk cId="3192894522" sldId="1129"/>
            <ac:spMk id="16" creationId="{17F52AD3-920B-6383-61C9-1D07FF7451C5}"/>
          </ac:spMkLst>
        </pc:spChg>
        <pc:spChg chg="mod">
          <ac:chgData name="Antony John Nicol (School of Engineering and Computing)" userId="8aaafd19-c2aa-438c-8ef6-3a7bab97949a" providerId="ADAL" clId="{07BC4F93-2025-4241-BA83-8A4D5FE9DDD6}" dt="2026-02-01T22:50:36.528" v="1254" actId="790"/>
          <ac:spMkLst>
            <pc:docMk/>
            <pc:sldMk cId="3192894522" sldId="1129"/>
            <ac:spMk id="20" creationId="{A8E702DF-356C-6D48-AD71-8A00A8870745}"/>
          </ac:spMkLst>
        </pc:spChg>
        <pc:spChg chg="mod">
          <ac:chgData name="Antony John Nicol (School of Engineering and Computing)" userId="8aaafd19-c2aa-438c-8ef6-3a7bab97949a" providerId="ADAL" clId="{07BC4F93-2025-4241-BA83-8A4D5FE9DDD6}" dt="2026-02-01T22:50:36.528" v="1254" actId="790"/>
          <ac:spMkLst>
            <pc:docMk/>
            <pc:sldMk cId="3192894522" sldId="1129"/>
            <ac:spMk id="22" creationId="{285C102E-04D1-9138-8C4A-D37AD5190BB3}"/>
          </ac:spMkLst>
        </pc:spChg>
      </pc:sldChg>
      <pc:sldChg chg="modSp mod">
        <pc:chgData name="Antony John Nicol (School of Engineering and Computing)" userId="8aaafd19-c2aa-438c-8ef6-3a7bab97949a" providerId="ADAL" clId="{07BC4F93-2025-4241-BA83-8A4D5FE9DDD6}" dt="2026-02-01T22:50:36.528" v="1254" actId="790"/>
        <pc:sldMkLst>
          <pc:docMk/>
          <pc:sldMk cId="1483909391" sldId="1130"/>
        </pc:sldMkLst>
        <pc:spChg chg="mod">
          <ac:chgData name="Antony John Nicol (School of Engineering and Computing)" userId="8aaafd19-c2aa-438c-8ef6-3a7bab97949a" providerId="ADAL" clId="{07BC4F93-2025-4241-BA83-8A4D5FE9DDD6}" dt="2026-02-01T22:50:36.528" v="1254" actId="790"/>
          <ac:spMkLst>
            <pc:docMk/>
            <pc:sldMk cId="1483909391" sldId="1130"/>
            <ac:spMk id="3" creationId="{5C912700-7672-2FF7-0034-6280A7D44AB7}"/>
          </ac:spMkLst>
        </pc:spChg>
        <pc:spChg chg="mod">
          <ac:chgData name="Antony John Nicol (School of Engineering and Computing)" userId="8aaafd19-c2aa-438c-8ef6-3a7bab97949a" providerId="ADAL" clId="{07BC4F93-2025-4241-BA83-8A4D5FE9DDD6}" dt="2026-02-01T22:50:36.528" v="1254" actId="790"/>
          <ac:spMkLst>
            <pc:docMk/>
            <pc:sldMk cId="1483909391" sldId="1130"/>
            <ac:spMk id="4" creationId="{831824F8-64C0-C9A1-E2ED-422ECBF15FEB}"/>
          </ac:spMkLst>
        </pc:spChg>
        <pc:spChg chg="mod">
          <ac:chgData name="Antony John Nicol (School of Engineering and Computing)" userId="8aaafd19-c2aa-438c-8ef6-3a7bab97949a" providerId="ADAL" clId="{07BC4F93-2025-4241-BA83-8A4D5FE9DDD6}" dt="2026-02-01T22:50:36.528" v="1254" actId="790"/>
          <ac:spMkLst>
            <pc:docMk/>
            <pc:sldMk cId="1483909391" sldId="1130"/>
            <ac:spMk id="6" creationId="{7D67FE63-6676-2A0A-F477-D7E668FD9FAC}"/>
          </ac:spMkLst>
        </pc:spChg>
        <pc:spChg chg="mod">
          <ac:chgData name="Antony John Nicol (School of Engineering and Computing)" userId="8aaafd19-c2aa-438c-8ef6-3a7bab97949a" providerId="ADAL" clId="{07BC4F93-2025-4241-BA83-8A4D5FE9DDD6}" dt="2026-02-01T22:50:36.528" v="1254" actId="790"/>
          <ac:spMkLst>
            <pc:docMk/>
            <pc:sldMk cId="1483909391" sldId="1130"/>
            <ac:spMk id="7" creationId="{E2273630-72C0-1544-5FB5-85DA0A98BE7A}"/>
          </ac:spMkLst>
        </pc:spChg>
        <pc:spChg chg="mod">
          <ac:chgData name="Antony John Nicol (School of Engineering and Computing)" userId="8aaafd19-c2aa-438c-8ef6-3a7bab97949a" providerId="ADAL" clId="{07BC4F93-2025-4241-BA83-8A4D5FE9DDD6}" dt="2026-02-01T22:50:36.528" v="1254" actId="790"/>
          <ac:spMkLst>
            <pc:docMk/>
            <pc:sldMk cId="1483909391" sldId="1130"/>
            <ac:spMk id="39" creationId="{39984206-C0AF-7760-104D-A034C7A367B4}"/>
          </ac:spMkLst>
        </pc:spChg>
        <pc:spChg chg="mod">
          <ac:chgData name="Antony John Nicol (School of Engineering and Computing)" userId="8aaafd19-c2aa-438c-8ef6-3a7bab97949a" providerId="ADAL" clId="{07BC4F93-2025-4241-BA83-8A4D5FE9DDD6}" dt="2026-02-01T22:50:36.528" v="1254" actId="790"/>
          <ac:spMkLst>
            <pc:docMk/>
            <pc:sldMk cId="1483909391" sldId="1130"/>
            <ac:spMk id="41" creationId="{68FC3891-1ECD-EF3E-71DB-929B7EF72141}"/>
          </ac:spMkLst>
        </pc:spChg>
        <pc:spChg chg="mod">
          <ac:chgData name="Antony John Nicol (School of Engineering and Computing)" userId="8aaafd19-c2aa-438c-8ef6-3a7bab97949a" providerId="ADAL" clId="{07BC4F93-2025-4241-BA83-8A4D5FE9DDD6}" dt="2026-02-01T22:50:36.528" v="1254" actId="790"/>
          <ac:spMkLst>
            <pc:docMk/>
            <pc:sldMk cId="1483909391" sldId="1130"/>
            <ac:spMk id="51" creationId="{5B372A09-E477-F566-CD86-097A7B615FD1}"/>
          </ac:spMkLst>
        </pc:spChg>
        <pc:spChg chg="mod">
          <ac:chgData name="Antony John Nicol (School of Engineering and Computing)" userId="8aaafd19-c2aa-438c-8ef6-3a7bab97949a" providerId="ADAL" clId="{07BC4F93-2025-4241-BA83-8A4D5FE9DDD6}" dt="2026-02-01T22:50:36.528" v="1254" actId="790"/>
          <ac:spMkLst>
            <pc:docMk/>
            <pc:sldMk cId="1483909391" sldId="1130"/>
            <ac:spMk id="54" creationId="{8EC63BB9-5970-67C2-4E1A-79860C7E42A3}"/>
          </ac:spMkLst>
        </pc:spChg>
        <pc:spChg chg="mod">
          <ac:chgData name="Antony John Nicol (School of Engineering and Computing)" userId="8aaafd19-c2aa-438c-8ef6-3a7bab97949a" providerId="ADAL" clId="{07BC4F93-2025-4241-BA83-8A4D5FE9DDD6}" dt="2026-02-01T22:50:36.528" v="1254" actId="790"/>
          <ac:spMkLst>
            <pc:docMk/>
            <pc:sldMk cId="1483909391" sldId="1130"/>
            <ac:spMk id="58" creationId="{B88B56A7-4E1E-4C00-5C67-A74C331B3783}"/>
          </ac:spMkLst>
        </pc:spChg>
        <pc:spChg chg="mod">
          <ac:chgData name="Antony John Nicol (School of Engineering and Computing)" userId="8aaafd19-c2aa-438c-8ef6-3a7bab97949a" providerId="ADAL" clId="{07BC4F93-2025-4241-BA83-8A4D5FE9DDD6}" dt="2026-02-01T22:50:36.528" v="1254" actId="790"/>
          <ac:spMkLst>
            <pc:docMk/>
            <pc:sldMk cId="1483909391" sldId="1130"/>
            <ac:spMk id="60" creationId="{CA564E74-862E-01FC-CD29-9F499225252F}"/>
          </ac:spMkLst>
        </pc:spChg>
      </pc:sldChg>
      <pc:sldChg chg="modSp mod">
        <pc:chgData name="Antony John Nicol (School of Engineering and Computing)" userId="8aaafd19-c2aa-438c-8ef6-3a7bab97949a" providerId="ADAL" clId="{07BC4F93-2025-4241-BA83-8A4D5FE9DDD6}" dt="2026-02-01T22:50:36.528" v="1254" actId="790"/>
        <pc:sldMkLst>
          <pc:docMk/>
          <pc:sldMk cId="2828731799" sldId="1131"/>
        </pc:sldMkLst>
        <pc:spChg chg="mod">
          <ac:chgData name="Antony John Nicol (School of Engineering and Computing)" userId="8aaafd19-c2aa-438c-8ef6-3a7bab97949a" providerId="ADAL" clId="{07BC4F93-2025-4241-BA83-8A4D5FE9DDD6}" dt="2026-02-01T22:50:36.528" v="1254" actId="790"/>
          <ac:spMkLst>
            <pc:docMk/>
            <pc:sldMk cId="2828731799" sldId="1131"/>
            <ac:spMk id="3" creationId="{C61764C2-6622-CA0B-98BC-3DFF513FC348}"/>
          </ac:spMkLst>
        </pc:spChg>
        <pc:spChg chg="mod">
          <ac:chgData name="Antony John Nicol (School of Engineering and Computing)" userId="8aaafd19-c2aa-438c-8ef6-3a7bab97949a" providerId="ADAL" clId="{07BC4F93-2025-4241-BA83-8A4D5FE9DDD6}" dt="2026-02-01T22:50:36.528" v="1254" actId="790"/>
          <ac:spMkLst>
            <pc:docMk/>
            <pc:sldMk cId="2828731799" sldId="1131"/>
            <ac:spMk id="12" creationId="{E78B07A8-251F-678E-77B6-3CDE732A6E40}"/>
          </ac:spMkLst>
        </pc:spChg>
        <pc:spChg chg="mod">
          <ac:chgData name="Antony John Nicol (School of Engineering and Computing)" userId="8aaafd19-c2aa-438c-8ef6-3a7bab97949a" providerId="ADAL" clId="{07BC4F93-2025-4241-BA83-8A4D5FE9DDD6}" dt="2026-02-01T22:50:36.528" v="1254" actId="790"/>
          <ac:spMkLst>
            <pc:docMk/>
            <pc:sldMk cId="2828731799" sldId="1131"/>
            <ac:spMk id="16" creationId="{2F9B8FB8-6F9A-2F02-8D72-23FCF332899E}"/>
          </ac:spMkLst>
        </pc:spChg>
        <pc:spChg chg="mod">
          <ac:chgData name="Antony John Nicol (School of Engineering and Computing)" userId="8aaafd19-c2aa-438c-8ef6-3a7bab97949a" providerId="ADAL" clId="{07BC4F93-2025-4241-BA83-8A4D5FE9DDD6}" dt="2026-02-01T22:50:36.528" v="1254" actId="790"/>
          <ac:spMkLst>
            <pc:docMk/>
            <pc:sldMk cId="2828731799" sldId="1131"/>
            <ac:spMk id="18" creationId="{D71C6B6F-2536-61B5-0200-7ACB864ADD21}"/>
          </ac:spMkLst>
        </pc:spChg>
        <pc:spChg chg="mod">
          <ac:chgData name="Antony John Nicol (School of Engineering and Computing)" userId="8aaafd19-c2aa-438c-8ef6-3a7bab97949a" providerId="ADAL" clId="{07BC4F93-2025-4241-BA83-8A4D5FE9DDD6}" dt="2026-02-01T22:50:36.528" v="1254" actId="790"/>
          <ac:spMkLst>
            <pc:docMk/>
            <pc:sldMk cId="2828731799" sldId="1131"/>
            <ac:spMk id="21" creationId="{7DC43DF9-B83B-13CA-AE62-00BBA85EF73D}"/>
          </ac:spMkLst>
        </pc:spChg>
        <pc:spChg chg="mod">
          <ac:chgData name="Antony John Nicol (School of Engineering and Computing)" userId="8aaafd19-c2aa-438c-8ef6-3a7bab97949a" providerId="ADAL" clId="{07BC4F93-2025-4241-BA83-8A4D5FE9DDD6}" dt="2026-02-01T22:50:36.528" v="1254" actId="790"/>
          <ac:spMkLst>
            <pc:docMk/>
            <pc:sldMk cId="2828731799" sldId="1131"/>
            <ac:spMk id="87" creationId="{7742BC4E-8A68-DA11-594D-C0A25CC769A3}"/>
          </ac:spMkLst>
        </pc:spChg>
        <pc:spChg chg="mod">
          <ac:chgData name="Antony John Nicol (School of Engineering and Computing)" userId="8aaafd19-c2aa-438c-8ef6-3a7bab97949a" providerId="ADAL" clId="{07BC4F93-2025-4241-BA83-8A4D5FE9DDD6}" dt="2026-02-01T22:50:36.528" v="1254" actId="790"/>
          <ac:spMkLst>
            <pc:docMk/>
            <pc:sldMk cId="2828731799" sldId="1131"/>
            <ac:spMk id="88" creationId="{E1D8021C-FF76-4120-2E7F-63A8C8F98B5A}"/>
          </ac:spMkLst>
        </pc:spChg>
        <pc:spChg chg="mod">
          <ac:chgData name="Antony John Nicol (School of Engineering and Computing)" userId="8aaafd19-c2aa-438c-8ef6-3a7bab97949a" providerId="ADAL" clId="{07BC4F93-2025-4241-BA83-8A4D5FE9DDD6}" dt="2026-02-01T22:50:36.528" v="1254" actId="790"/>
          <ac:spMkLst>
            <pc:docMk/>
            <pc:sldMk cId="2828731799" sldId="1131"/>
            <ac:spMk id="89" creationId="{3A067F0F-F46A-3021-C7B9-8314C6F3A55D}"/>
          </ac:spMkLst>
        </pc:spChg>
        <pc:spChg chg="mod">
          <ac:chgData name="Antony John Nicol (School of Engineering and Computing)" userId="8aaafd19-c2aa-438c-8ef6-3a7bab97949a" providerId="ADAL" clId="{07BC4F93-2025-4241-BA83-8A4D5FE9DDD6}" dt="2026-02-01T22:50:36.528" v="1254" actId="790"/>
          <ac:spMkLst>
            <pc:docMk/>
            <pc:sldMk cId="2828731799" sldId="1131"/>
            <ac:spMk id="91" creationId="{665A4100-F666-73EC-DCC6-C5947FA33F9B}"/>
          </ac:spMkLst>
        </pc:spChg>
        <pc:spChg chg="mod">
          <ac:chgData name="Antony John Nicol (School of Engineering and Computing)" userId="8aaafd19-c2aa-438c-8ef6-3a7bab97949a" providerId="ADAL" clId="{07BC4F93-2025-4241-BA83-8A4D5FE9DDD6}" dt="2026-02-01T22:50:36.528" v="1254" actId="790"/>
          <ac:spMkLst>
            <pc:docMk/>
            <pc:sldMk cId="2828731799" sldId="1131"/>
            <ac:spMk id="114" creationId="{198DFF06-6784-A32C-A08B-347012C79A4F}"/>
          </ac:spMkLst>
        </pc:spChg>
      </pc:sldChg>
      <pc:sldChg chg="modSp mod">
        <pc:chgData name="Antony John Nicol (School of Engineering and Computing)" userId="8aaafd19-c2aa-438c-8ef6-3a7bab97949a" providerId="ADAL" clId="{07BC4F93-2025-4241-BA83-8A4D5FE9DDD6}" dt="2026-02-01T22:50:36.528" v="1254" actId="790"/>
        <pc:sldMkLst>
          <pc:docMk/>
          <pc:sldMk cId="1466857429" sldId="1132"/>
        </pc:sldMkLst>
        <pc:spChg chg="mod">
          <ac:chgData name="Antony John Nicol (School of Engineering and Computing)" userId="8aaafd19-c2aa-438c-8ef6-3a7bab97949a" providerId="ADAL" clId="{07BC4F93-2025-4241-BA83-8A4D5FE9DDD6}" dt="2026-02-01T22:50:36.528" v="1254" actId="790"/>
          <ac:spMkLst>
            <pc:docMk/>
            <pc:sldMk cId="1466857429" sldId="1132"/>
            <ac:spMk id="2" creationId="{39F7436A-0FBC-39A5-EC38-B1B7C8ED97E2}"/>
          </ac:spMkLst>
        </pc:spChg>
        <pc:spChg chg="mod">
          <ac:chgData name="Antony John Nicol (School of Engineering and Computing)" userId="8aaafd19-c2aa-438c-8ef6-3a7bab97949a" providerId="ADAL" clId="{07BC4F93-2025-4241-BA83-8A4D5FE9DDD6}" dt="2026-02-01T22:50:36.528" v="1254" actId="790"/>
          <ac:spMkLst>
            <pc:docMk/>
            <pc:sldMk cId="1466857429" sldId="1132"/>
            <ac:spMk id="3" creationId="{717036B8-87B9-5ADB-438D-DA03AA14C873}"/>
          </ac:spMkLst>
        </pc:spChg>
        <pc:spChg chg="mod">
          <ac:chgData name="Antony John Nicol (School of Engineering and Computing)" userId="8aaafd19-c2aa-438c-8ef6-3a7bab97949a" providerId="ADAL" clId="{07BC4F93-2025-4241-BA83-8A4D5FE9DDD6}" dt="2026-02-01T22:50:36.528" v="1254" actId="790"/>
          <ac:spMkLst>
            <pc:docMk/>
            <pc:sldMk cId="1466857429" sldId="1132"/>
            <ac:spMk id="4" creationId="{96FDA3CC-BF54-35F1-A07D-045D8B9475A1}"/>
          </ac:spMkLst>
        </pc:spChg>
        <pc:spChg chg="mod">
          <ac:chgData name="Antony John Nicol (School of Engineering and Computing)" userId="8aaafd19-c2aa-438c-8ef6-3a7bab97949a" providerId="ADAL" clId="{07BC4F93-2025-4241-BA83-8A4D5FE9DDD6}" dt="2026-02-01T22:50:36.528" v="1254" actId="790"/>
          <ac:spMkLst>
            <pc:docMk/>
            <pc:sldMk cId="1466857429" sldId="1132"/>
            <ac:spMk id="13" creationId="{1C70F78A-FF05-A7EC-3783-D9DFB001C022}"/>
          </ac:spMkLst>
        </pc:spChg>
        <pc:spChg chg="mod">
          <ac:chgData name="Antony John Nicol (School of Engineering and Computing)" userId="8aaafd19-c2aa-438c-8ef6-3a7bab97949a" providerId="ADAL" clId="{07BC4F93-2025-4241-BA83-8A4D5FE9DDD6}" dt="2026-02-01T22:50:36.528" v="1254" actId="790"/>
          <ac:spMkLst>
            <pc:docMk/>
            <pc:sldMk cId="1466857429" sldId="1132"/>
            <ac:spMk id="14" creationId="{46D0E1D2-EE47-089C-0926-8CE835BDD364}"/>
          </ac:spMkLst>
        </pc:spChg>
        <pc:spChg chg="mod">
          <ac:chgData name="Antony John Nicol (School of Engineering and Computing)" userId="8aaafd19-c2aa-438c-8ef6-3a7bab97949a" providerId="ADAL" clId="{07BC4F93-2025-4241-BA83-8A4D5FE9DDD6}" dt="2026-02-01T22:50:36.528" v="1254" actId="790"/>
          <ac:spMkLst>
            <pc:docMk/>
            <pc:sldMk cId="1466857429" sldId="1132"/>
            <ac:spMk id="16" creationId="{9978E264-9F88-EB26-3364-03760D7C6B93}"/>
          </ac:spMkLst>
        </pc:spChg>
        <pc:spChg chg="mod">
          <ac:chgData name="Antony John Nicol (School of Engineering and Computing)" userId="8aaafd19-c2aa-438c-8ef6-3a7bab97949a" providerId="ADAL" clId="{07BC4F93-2025-4241-BA83-8A4D5FE9DDD6}" dt="2026-02-01T22:50:36.528" v="1254" actId="790"/>
          <ac:spMkLst>
            <pc:docMk/>
            <pc:sldMk cId="1466857429" sldId="1132"/>
            <ac:spMk id="18" creationId="{0556D0CD-F2F5-0F10-855A-199AE41D27C7}"/>
          </ac:spMkLst>
        </pc:spChg>
      </pc:sldChg>
      <pc:sldChg chg="modSp mod">
        <pc:chgData name="Antony John Nicol (School of Engineering and Computing)" userId="8aaafd19-c2aa-438c-8ef6-3a7bab97949a" providerId="ADAL" clId="{07BC4F93-2025-4241-BA83-8A4D5FE9DDD6}" dt="2026-02-01T22:50:36.528" v="1254" actId="790"/>
        <pc:sldMkLst>
          <pc:docMk/>
          <pc:sldMk cId="2833710395" sldId="1133"/>
        </pc:sldMkLst>
        <pc:spChg chg="mod">
          <ac:chgData name="Antony John Nicol (School of Engineering and Computing)" userId="8aaafd19-c2aa-438c-8ef6-3a7bab97949a" providerId="ADAL" clId="{07BC4F93-2025-4241-BA83-8A4D5FE9DDD6}" dt="2026-02-01T22:50:36.528" v="1254" actId="790"/>
          <ac:spMkLst>
            <pc:docMk/>
            <pc:sldMk cId="2833710395" sldId="1133"/>
            <ac:spMk id="2" creationId="{50B7AFF5-7BB1-1448-2A73-E12A19A9595D}"/>
          </ac:spMkLst>
        </pc:spChg>
        <pc:spChg chg="mod">
          <ac:chgData name="Antony John Nicol (School of Engineering and Computing)" userId="8aaafd19-c2aa-438c-8ef6-3a7bab97949a" providerId="ADAL" clId="{07BC4F93-2025-4241-BA83-8A4D5FE9DDD6}" dt="2026-02-01T22:50:36.528" v="1254" actId="790"/>
          <ac:spMkLst>
            <pc:docMk/>
            <pc:sldMk cId="2833710395" sldId="1133"/>
            <ac:spMk id="3" creationId="{86C40EA2-00A1-4B1B-DB70-DFA91626865A}"/>
          </ac:spMkLst>
        </pc:spChg>
        <pc:spChg chg="mod">
          <ac:chgData name="Antony John Nicol (School of Engineering and Computing)" userId="8aaafd19-c2aa-438c-8ef6-3a7bab97949a" providerId="ADAL" clId="{07BC4F93-2025-4241-BA83-8A4D5FE9DDD6}" dt="2026-02-01T22:50:36.528" v="1254" actId="790"/>
          <ac:spMkLst>
            <pc:docMk/>
            <pc:sldMk cId="2833710395" sldId="1133"/>
            <ac:spMk id="4" creationId="{958D51A8-6FF7-6A57-5B26-DE08B1AEA2FF}"/>
          </ac:spMkLst>
        </pc:spChg>
      </pc:sldChg>
      <pc:sldChg chg="add">
        <pc:chgData name="Antony John Nicol (School of Engineering and Computing)" userId="8aaafd19-c2aa-438c-8ef6-3a7bab97949a" providerId="ADAL" clId="{07BC4F93-2025-4241-BA83-8A4D5FE9DDD6}" dt="2026-02-13T16:57:26.509" v="13733"/>
        <pc:sldMkLst>
          <pc:docMk/>
          <pc:sldMk cId="3608588748" sldId="1134"/>
        </pc:sldMkLst>
      </pc:sldChg>
      <pc:sldChg chg="modSp add del mod">
        <pc:chgData name="Antony John Nicol (School of Engineering and Computing)" userId="8aaafd19-c2aa-438c-8ef6-3a7bab97949a" providerId="ADAL" clId="{07BC4F93-2025-4241-BA83-8A4D5FE9DDD6}" dt="2026-02-13T16:57:18.248" v="13732" actId="2696"/>
        <pc:sldMkLst>
          <pc:docMk/>
          <pc:sldMk cId="3704427415" sldId="1134"/>
        </pc:sldMkLst>
        <pc:spChg chg="mod">
          <ac:chgData name="Antony John Nicol (School of Engineering and Computing)" userId="8aaafd19-c2aa-438c-8ef6-3a7bab97949a" providerId="ADAL" clId="{07BC4F93-2025-4241-BA83-8A4D5FE9DDD6}" dt="2026-02-13T16:35:35.734" v="13289" actId="6549"/>
          <ac:spMkLst>
            <pc:docMk/>
            <pc:sldMk cId="3704427415" sldId="1134"/>
            <ac:spMk id="3" creationId="{31268AB4-426A-FAF4-F43A-782887451D68}"/>
          </ac:spMkLst>
        </pc:spChg>
      </pc:sldChg>
      <pc:sldChg chg="add del">
        <pc:chgData name="Antony John Nicol (School of Engineering and Computing)" userId="8aaafd19-c2aa-438c-8ef6-3a7bab97949a" providerId="ADAL" clId="{07BC4F93-2025-4241-BA83-8A4D5FE9DDD6}" dt="2026-02-13T16:17:07.053" v="13198" actId="2696"/>
        <pc:sldMkLst>
          <pc:docMk/>
          <pc:sldMk cId="3965051981" sldId="1134"/>
        </pc:sldMkLst>
      </pc:sldChg>
      <pc:sldChg chg="add">
        <pc:chgData name="Antony John Nicol (School of Engineering and Computing)" userId="8aaafd19-c2aa-438c-8ef6-3a7bab97949a" providerId="ADAL" clId="{07BC4F93-2025-4241-BA83-8A4D5FE9DDD6}" dt="2026-02-13T16:57:26.509" v="13733"/>
        <pc:sldMkLst>
          <pc:docMk/>
          <pc:sldMk cId="1617088" sldId="1135"/>
        </pc:sldMkLst>
      </pc:sldChg>
      <pc:sldChg chg="add del">
        <pc:chgData name="Antony John Nicol (School of Engineering and Computing)" userId="8aaafd19-c2aa-438c-8ef6-3a7bab97949a" providerId="ADAL" clId="{07BC4F93-2025-4241-BA83-8A4D5FE9DDD6}" dt="2026-02-13T16:17:07.053" v="13198" actId="2696"/>
        <pc:sldMkLst>
          <pc:docMk/>
          <pc:sldMk cId="1321362319" sldId="1135"/>
        </pc:sldMkLst>
      </pc:sldChg>
      <pc:sldChg chg="addSp modSp add del mod">
        <pc:chgData name="Antony John Nicol (School of Engineering and Computing)" userId="8aaafd19-c2aa-438c-8ef6-3a7bab97949a" providerId="ADAL" clId="{07BC4F93-2025-4241-BA83-8A4D5FE9DDD6}" dt="2026-02-13T16:57:18.248" v="13732" actId="2696"/>
        <pc:sldMkLst>
          <pc:docMk/>
          <pc:sldMk cId="3892253263" sldId="1135"/>
        </pc:sldMkLst>
        <pc:spChg chg="mod">
          <ac:chgData name="Antony John Nicol (School of Engineering and Computing)" userId="8aaafd19-c2aa-438c-8ef6-3a7bab97949a" providerId="ADAL" clId="{07BC4F93-2025-4241-BA83-8A4D5FE9DDD6}" dt="2026-02-13T16:56:24.144" v="13729" actId="20577"/>
          <ac:spMkLst>
            <pc:docMk/>
            <pc:sldMk cId="3892253263" sldId="1135"/>
            <ac:spMk id="3" creationId="{C5B52F71-4D83-C81E-4C2A-18C0EF8D3AD9}"/>
          </ac:spMkLst>
        </pc:spChg>
        <pc:spChg chg="mod">
          <ac:chgData name="Antony John Nicol (School of Engineering and Computing)" userId="8aaafd19-c2aa-438c-8ef6-3a7bab97949a" providerId="ADAL" clId="{07BC4F93-2025-4241-BA83-8A4D5FE9DDD6}" dt="2026-02-13T16:38:46.798" v="13290"/>
          <ac:spMkLst>
            <pc:docMk/>
            <pc:sldMk cId="3892253263" sldId="1135"/>
            <ac:spMk id="5" creationId="{6DAFAE3E-50D0-C724-DD45-612DED8B7879}"/>
          </ac:spMkLst>
        </pc:spChg>
        <pc:spChg chg="mod">
          <ac:chgData name="Antony John Nicol (School of Engineering and Computing)" userId="8aaafd19-c2aa-438c-8ef6-3a7bab97949a" providerId="ADAL" clId="{07BC4F93-2025-4241-BA83-8A4D5FE9DDD6}" dt="2026-02-13T16:38:46.798" v="13290"/>
          <ac:spMkLst>
            <pc:docMk/>
            <pc:sldMk cId="3892253263" sldId="1135"/>
            <ac:spMk id="31" creationId="{B278494D-1E4A-89EE-6A56-962097ED64A2}"/>
          </ac:spMkLst>
        </pc:spChg>
        <pc:spChg chg="mod">
          <ac:chgData name="Antony John Nicol (School of Engineering and Computing)" userId="8aaafd19-c2aa-438c-8ef6-3a7bab97949a" providerId="ADAL" clId="{07BC4F93-2025-4241-BA83-8A4D5FE9DDD6}" dt="2026-02-13T16:38:46.798" v="13290"/>
          <ac:spMkLst>
            <pc:docMk/>
            <pc:sldMk cId="3892253263" sldId="1135"/>
            <ac:spMk id="45" creationId="{F6D43007-C3CF-FC93-5F4D-FD7315DCAD90}"/>
          </ac:spMkLst>
        </pc:spChg>
        <pc:spChg chg="mod">
          <ac:chgData name="Antony John Nicol (School of Engineering and Computing)" userId="8aaafd19-c2aa-438c-8ef6-3a7bab97949a" providerId="ADAL" clId="{07BC4F93-2025-4241-BA83-8A4D5FE9DDD6}" dt="2026-02-13T16:38:46.798" v="13290"/>
          <ac:spMkLst>
            <pc:docMk/>
            <pc:sldMk cId="3892253263" sldId="1135"/>
            <ac:spMk id="47" creationId="{945E2AC2-3E68-10A2-602D-7D4AC6116241}"/>
          </ac:spMkLst>
        </pc:spChg>
        <pc:spChg chg="mod">
          <ac:chgData name="Antony John Nicol (School of Engineering and Computing)" userId="8aaafd19-c2aa-438c-8ef6-3a7bab97949a" providerId="ADAL" clId="{07BC4F93-2025-4241-BA83-8A4D5FE9DDD6}" dt="2026-02-13T16:38:46.798" v="13290"/>
          <ac:spMkLst>
            <pc:docMk/>
            <pc:sldMk cId="3892253263" sldId="1135"/>
            <ac:spMk id="58" creationId="{29D60F53-6C4E-2ABE-1CE4-8B327201C7B1}"/>
          </ac:spMkLst>
        </pc:spChg>
        <pc:spChg chg="mod">
          <ac:chgData name="Antony John Nicol (School of Engineering and Computing)" userId="8aaafd19-c2aa-438c-8ef6-3a7bab97949a" providerId="ADAL" clId="{07BC4F93-2025-4241-BA83-8A4D5FE9DDD6}" dt="2026-02-13T16:38:46.798" v="13290"/>
          <ac:spMkLst>
            <pc:docMk/>
            <pc:sldMk cId="3892253263" sldId="1135"/>
            <ac:spMk id="59" creationId="{EF12B4D2-3044-3193-693B-D2E622F262F6}"/>
          </ac:spMkLst>
        </pc:spChg>
        <pc:spChg chg="mod">
          <ac:chgData name="Antony John Nicol (School of Engineering and Computing)" userId="8aaafd19-c2aa-438c-8ef6-3a7bab97949a" providerId="ADAL" clId="{07BC4F93-2025-4241-BA83-8A4D5FE9DDD6}" dt="2026-02-13T16:38:46.798" v="13290"/>
          <ac:spMkLst>
            <pc:docMk/>
            <pc:sldMk cId="3892253263" sldId="1135"/>
            <ac:spMk id="61" creationId="{20641EB7-11EC-1654-76CC-DF7193A744A0}"/>
          </ac:spMkLst>
        </pc:spChg>
        <pc:spChg chg="mod">
          <ac:chgData name="Antony John Nicol (School of Engineering and Computing)" userId="8aaafd19-c2aa-438c-8ef6-3a7bab97949a" providerId="ADAL" clId="{07BC4F93-2025-4241-BA83-8A4D5FE9DDD6}" dt="2026-02-13T16:38:46.798" v="13290"/>
          <ac:spMkLst>
            <pc:docMk/>
            <pc:sldMk cId="3892253263" sldId="1135"/>
            <ac:spMk id="62" creationId="{763382C7-00E3-7346-DD61-BF12318A891F}"/>
          </ac:spMkLst>
        </pc:spChg>
        <pc:spChg chg="mod">
          <ac:chgData name="Antony John Nicol (School of Engineering and Computing)" userId="8aaafd19-c2aa-438c-8ef6-3a7bab97949a" providerId="ADAL" clId="{07BC4F93-2025-4241-BA83-8A4D5FE9DDD6}" dt="2026-02-13T16:38:46.798" v="13290"/>
          <ac:spMkLst>
            <pc:docMk/>
            <pc:sldMk cId="3892253263" sldId="1135"/>
            <ac:spMk id="68" creationId="{2A675108-E522-00E1-CB46-A830ACEE9120}"/>
          </ac:spMkLst>
        </pc:spChg>
        <pc:spChg chg="mod">
          <ac:chgData name="Antony John Nicol (School of Engineering and Computing)" userId="8aaafd19-c2aa-438c-8ef6-3a7bab97949a" providerId="ADAL" clId="{07BC4F93-2025-4241-BA83-8A4D5FE9DDD6}" dt="2026-02-13T16:38:46.798" v="13290"/>
          <ac:spMkLst>
            <pc:docMk/>
            <pc:sldMk cId="3892253263" sldId="1135"/>
            <ac:spMk id="74" creationId="{AC6D2B97-DC39-BDCF-BC23-1EFAFA89BBC8}"/>
          </ac:spMkLst>
        </pc:spChg>
      </pc:sldChg>
      <pc:sldChg chg="add del">
        <pc:chgData name="Antony John Nicol (School of Engineering and Computing)" userId="8aaafd19-c2aa-438c-8ef6-3a7bab97949a" providerId="ADAL" clId="{07BC4F93-2025-4241-BA83-8A4D5FE9DDD6}" dt="2026-02-13T16:17:07.053" v="13198" actId="2696"/>
        <pc:sldMkLst>
          <pc:docMk/>
          <pc:sldMk cId="656980922" sldId="1137"/>
        </pc:sldMkLst>
      </pc:sldChg>
      <pc:sldChg chg="add modNotesTx">
        <pc:chgData name="Antony John Nicol (School of Engineering and Computing)" userId="8aaafd19-c2aa-438c-8ef6-3a7bab97949a" providerId="ADAL" clId="{07BC4F93-2025-4241-BA83-8A4D5FE9DDD6}" dt="2026-02-13T16:57:35.431" v="13735" actId="20577"/>
        <pc:sldMkLst>
          <pc:docMk/>
          <pc:sldMk cId="2120812283" sldId="1137"/>
        </pc:sldMkLst>
      </pc:sldChg>
      <pc:sldChg chg="add del">
        <pc:chgData name="Antony John Nicol (School of Engineering and Computing)" userId="8aaafd19-c2aa-438c-8ef6-3a7bab97949a" providerId="ADAL" clId="{07BC4F93-2025-4241-BA83-8A4D5FE9DDD6}" dt="2026-02-13T16:57:18.248" v="13732" actId="2696"/>
        <pc:sldMkLst>
          <pc:docMk/>
          <pc:sldMk cId="2744922813" sldId="1137"/>
        </pc:sldMkLst>
      </pc:sldChg>
      <pc:sldChg chg="modSp mod">
        <pc:chgData name="Antony John Nicol (School of Engineering and Computing)" userId="8aaafd19-c2aa-438c-8ef6-3a7bab97949a" providerId="ADAL" clId="{07BC4F93-2025-4241-BA83-8A4D5FE9DDD6}" dt="2026-02-01T22:50:36.528" v="1254" actId="790"/>
        <pc:sldMkLst>
          <pc:docMk/>
          <pc:sldMk cId="2482655649" sldId="1138"/>
        </pc:sldMkLst>
        <pc:spChg chg="mod">
          <ac:chgData name="Antony John Nicol (School of Engineering and Computing)" userId="8aaafd19-c2aa-438c-8ef6-3a7bab97949a" providerId="ADAL" clId="{07BC4F93-2025-4241-BA83-8A4D5FE9DDD6}" dt="2026-02-01T22:50:36.528" v="1254" actId="790"/>
          <ac:spMkLst>
            <pc:docMk/>
            <pc:sldMk cId="2482655649" sldId="1138"/>
            <ac:spMk id="2" creationId="{C04067AE-98F3-9E5D-41B0-7C3F08E46AEE}"/>
          </ac:spMkLst>
        </pc:spChg>
        <pc:spChg chg="mod">
          <ac:chgData name="Antony John Nicol (School of Engineering and Computing)" userId="8aaafd19-c2aa-438c-8ef6-3a7bab97949a" providerId="ADAL" clId="{07BC4F93-2025-4241-BA83-8A4D5FE9DDD6}" dt="2026-02-01T22:50:36.528" v="1254" actId="790"/>
          <ac:spMkLst>
            <pc:docMk/>
            <pc:sldMk cId="2482655649" sldId="1138"/>
            <ac:spMk id="3" creationId="{66676A8F-8CEC-CC72-01F9-A429A257B460}"/>
          </ac:spMkLst>
        </pc:spChg>
        <pc:spChg chg="mod">
          <ac:chgData name="Antony John Nicol (School of Engineering and Computing)" userId="8aaafd19-c2aa-438c-8ef6-3a7bab97949a" providerId="ADAL" clId="{07BC4F93-2025-4241-BA83-8A4D5FE9DDD6}" dt="2026-02-01T22:50:36.528" v="1254" actId="790"/>
          <ac:spMkLst>
            <pc:docMk/>
            <pc:sldMk cId="2482655649" sldId="1138"/>
            <ac:spMk id="4" creationId="{CEC3081A-AD74-8C91-C605-52F59AB5DCE5}"/>
          </ac:spMkLst>
        </pc:spChg>
      </pc:sldChg>
      <pc:sldChg chg="modSp mod">
        <pc:chgData name="Antony John Nicol (School of Engineering and Computing)" userId="8aaafd19-c2aa-438c-8ef6-3a7bab97949a" providerId="ADAL" clId="{07BC4F93-2025-4241-BA83-8A4D5FE9DDD6}" dt="2026-02-01T22:50:36.528" v="1254" actId="790"/>
        <pc:sldMkLst>
          <pc:docMk/>
          <pc:sldMk cId="1170807889" sldId="1139"/>
        </pc:sldMkLst>
        <pc:spChg chg="mod">
          <ac:chgData name="Antony John Nicol (School of Engineering and Computing)" userId="8aaafd19-c2aa-438c-8ef6-3a7bab97949a" providerId="ADAL" clId="{07BC4F93-2025-4241-BA83-8A4D5FE9DDD6}" dt="2026-02-01T22:50:36.528" v="1254" actId="790"/>
          <ac:spMkLst>
            <pc:docMk/>
            <pc:sldMk cId="1170807889" sldId="1139"/>
            <ac:spMk id="2" creationId="{47F7A7C9-9E0F-4679-59E2-F39A77C82363}"/>
          </ac:spMkLst>
        </pc:spChg>
        <pc:spChg chg="mod">
          <ac:chgData name="Antony John Nicol (School of Engineering and Computing)" userId="8aaafd19-c2aa-438c-8ef6-3a7bab97949a" providerId="ADAL" clId="{07BC4F93-2025-4241-BA83-8A4D5FE9DDD6}" dt="2026-02-01T22:50:36.528" v="1254" actId="790"/>
          <ac:spMkLst>
            <pc:docMk/>
            <pc:sldMk cId="1170807889" sldId="1139"/>
            <ac:spMk id="3" creationId="{94E3E059-D791-A59C-92CF-5C19A994187A}"/>
          </ac:spMkLst>
        </pc:spChg>
        <pc:spChg chg="mod">
          <ac:chgData name="Antony John Nicol (School of Engineering and Computing)" userId="8aaafd19-c2aa-438c-8ef6-3a7bab97949a" providerId="ADAL" clId="{07BC4F93-2025-4241-BA83-8A4D5FE9DDD6}" dt="2026-02-01T22:50:36.528" v="1254" actId="790"/>
          <ac:spMkLst>
            <pc:docMk/>
            <pc:sldMk cId="1170807889" sldId="1139"/>
            <ac:spMk id="4" creationId="{B5AB84BF-0CB7-1976-B037-96325837B5A5}"/>
          </ac:spMkLst>
        </pc:spChg>
      </pc:sldChg>
      <pc:sldChg chg="modSp mod">
        <pc:chgData name="Antony John Nicol (School of Engineering and Computing)" userId="8aaafd19-c2aa-438c-8ef6-3a7bab97949a" providerId="ADAL" clId="{07BC4F93-2025-4241-BA83-8A4D5FE9DDD6}" dt="2026-02-01T22:50:36.528" v="1254" actId="790"/>
        <pc:sldMkLst>
          <pc:docMk/>
          <pc:sldMk cId="3649667997" sldId="1142"/>
        </pc:sldMkLst>
        <pc:spChg chg="mod">
          <ac:chgData name="Antony John Nicol (School of Engineering and Computing)" userId="8aaafd19-c2aa-438c-8ef6-3a7bab97949a" providerId="ADAL" clId="{07BC4F93-2025-4241-BA83-8A4D5FE9DDD6}" dt="2026-02-01T22:50:36.528" v="1254" actId="790"/>
          <ac:spMkLst>
            <pc:docMk/>
            <pc:sldMk cId="3649667997" sldId="1142"/>
            <ac:spMk id="2" creationId="{0A46C0C0-E1C5-8B29-88F4-7CA89FAD6F09}"/>
          </ac:spMkLst>
        </pc:spChg>
        <pc:spChg chg="mod">
          <ac:chgData name="Antony John Nicol (School of Engineering and Computing)" userId="8aaafd19-c2aa-438c-8ef6-3a7bab97949a" providerId="ADAL" clId="{07BC4F93-2025-4241-BA83-8A4D5FE9DDD6}" dt="2026-02-01T22:50:36.528" v="1254" actId="790"/>
          <ac:spMkLst>
            <pc:docMk/>
            <pc:sldMk cId="3649667997" sldId="1142"/>
            <ac:spMk id="3" creationId="{AB5BE311-CAEC-AE8D-2B2F-AC595F35AF1F}"/>
          </ac:spMkLst>
        </pc:spChg>
        <pc:spChg chg="mod">
          <ac:chgData name="Antony John Nicol (School of Engineering and Computing)" userId="8aaafd19-c2aa-438c-8ef6-3a7bab97949a" providerId="ADAL" clId="{07BC4F93-2025-4241-BA83-8A4D5FE9DDD6}" dt="2026-02-01T22:50:36.528" v="1254" actId="790"/>
          <ac:spMkLst>
            <pc:docMk/>
            <pc:sldMk cId="3649667997" sldId="1142"/>
            <ac:spMk id="29" creationId="{724EDF69-7F49-7D6C-2948-0D95C96F71A0}"/>
          </ac:spMkLst>
        </pc:spChg>
        <pc:spChg chg="mod">
          <ac:chgData name="Antony John Nicol (School of Engineering and Computing)" userId="8aaafd19-c2aa-438c-8ef6-3a7bab97949a" providerId="ADAL" clId="{07BC4F93-2025-4241-BA83-8A4D5FE9DDD6}" dt="2026-02-01T22:50:36.528" v="1254" actId="790"/>
          <ac:spMkLst>
            <pc:docMk/>
            <pc:sldMk cId="3649667997" sldId="1142"/>
            <ac:spMk id="30" creationId="{B85A0CF3-0020-F761-1C95-C07F02D94361}"/>
          </ac:spMkLst>
        </pc:spChg>
        <pc:spChg chg="mod">
          <ac:chgData name="Antony John Nicol (School of Engineering and Computing)" userId="8aaafd19-c2aa-438c-8ef6-3a7bab97949a" providerId="ADAL" clId="{07BC4F93-2025-4241-BA83-8A4D5FE9DDD6}" dt="2026-02-01T22:50:36.528" v="1254" actId="790"/>
          <ac:spMkLst>
            <pc:docMk/>
            <pc:sldMk cId="3649667997" sldId="1142"/>
            <ac:spMk id="36" creationId="{C720CE56-54C7-43C8-0BDA-7564CB953220}"/>
          </ac:spMkLst>
        </pc:spChg>
        <pc:spChg chg="mod">
          <ac:chgData name="Antony John Nicol (School of Engineering and Computing)" userId="8aaafd19-c2aa-438c-8ef6-3a7bab97949a" providerId="ADAL" clId="{07BC4F93-2025-4241-BA83-8A4D5FE9DDD6}" dt="2026-02-01T22:50:36.528" v="1254" actId="790"/>
          <ac:spMkLst>
            <pc:docMk/>
            <pc:sldMk cId="3649667997" sldId="1142"/>
            <ac:spMk id="69" creationId="{5287DC82-A90B-75A1-FFEE-436F629D22B6}"/>
          </ac:spMkLst>
        </pc:spChg>
        <pc:spChg chg="mod">
          <ac:chgData name="Antony John Nicol (School of Engineering and Computing)" userId="8aaafd19-c2aa-438c-8ef6-3a7bab97949a" providerId="ADAL" clId="{07BC4F93-2025-4241-BA83-8A4D5FE9DDD6}" dt="2026-02-01T22:50:36.528" v="1254" actId="790"/>
          <ac:spMkLst>
            <pc:docMk/>
            <pc:sldMk cId="3649667997" sldId="1142"/>
            <ac:spMk id="99" creationId="{874EB5DD-9A6D-47A4-5777-D53A14D2C683}"/>
          </ac:spMkLst>
        </pc:spChg>
        <pc:spChg chg="mod">
          <ac:chgData name="Antony John Nicol (School of Engineering and Computing)" userId="8aaafd19-c2aa-438c-8ef6-3a7bab97949a" providerId="ADAL" clId="{07BC4F93-2025-4241-BA83-8A4D5FE9DDD6}" dt="2026-02-01T22:50:36.528" v="1254" actId="790"/>
          <ac:spMkLst>
            <pc:docMk/>
            <pc:sldMk cId="3649667997" sldId="1142"/>
            <ac:spMk id="102" creationId="{1479A004-66CD-A89E-0372-C86FD76D9871}"/>
          </ac:spMkLst>
        </pc:spChg>
        <pc:spChg chg="mod">
          <ac:chgData name="Antony John Nicol (School of Engineering and Computing)" userId="8aaafd19-c2aa-438c-8ef6-3a7bab97949a" providerId="ADAL" clId="{07BC4F93-2025-4241-BA83-8A4D5FE9DDD6}" dt="2026-02-01T22:50:36.528" v="1254" actId="790"/>
          <ac:spMkLst>
            <pc:docMk/>
            <pc:sldMk cId="3649667997" sldId="1142"/>
            <ac:spMk id="105" creationId="{5337AFEA-0240-79F1-2F7A-F6FA150E1059}"/>
          </ac:spMkLst>
        </pc:spChg>
        <pc:spChg chg="mod">
          <ac:chgData name="Antony John Nicol (School of Engineering and Computing)" userId="8aaafd19-c2aa-438c-8ef6-3a7bab97949a" providerId="ADAL" clId="{07BC4F93-2025-4241-BA83-8A4D5FE9DDD6}" dt="2026-02-01T22:50:36.528" v="1254" actId="790"/>
          <ac:spMkLst>
            <pc:docMk/>
            <pc:sldMk cId="3649667997" sldId="1142"/>
            <ac:spMk id="113" creationId="{E5D8BA77-CC1B-DBB7-DF42-158D93CEF821}"/>
          </ac:spMkLst>
        </pc:spChg>
      </pc:sldChg>
      <pc:sldChg chg="modSp mod">
        <pc:chgData name="Antony John Nicol (School of Engineering and Computing)" userId="8aaafd19-c2aa-438c-8ef6-3a7bab97949a" providerId="ADAL" clId="{07BC4F93-2025-4241-BA83-8A4D5FE9DDD6}" dt="2026-02-01T22:50:36.528" v="1254" actId="790"/>
        <pc:sldMkLst>
          <pc:docMk/>
          <pc:sldMk cId="1796904401" sldId="1147"/>
        </pc:sldMkLst>
        <pc:spChg chg="mod">
          <ac:chgData name="Antony John Nicol (School of Engineering and Computing)" userId="8aaafd19-c2aa-438c-8ef6-3a7bab97949a" providerId="ADAL" clId="{07BC4F93-2025-4241-BA83-8A4D5FE9DDD6}" dt="2026-02-01T22:50:36.528" v="1254" actId="790"/>
          <ac:spMkLst>
            <pc:docMk/>
            <pc:sldMk cId="1796904401" sldId="1147"/>
            <ac:spMk id="2" creationId="{13BDF3D3-4621-B20D-5C06-AAEE2C611A58}"/>
          </ac:spMkLst>
        </pc:spChg>
        <pc:spChg chg="mod">
          <ac:chgData name="Antony John Nicol (School of Engineering and Computing)" userId="8aaafd19-c2aa-438c-8ef6-3a7bab97949a" providerId="ADAL" clId="{07BC4F93-2025-4241-BA83-8A4D5FE9DDD6}" dt="2026-02-01T22:50:36.528" v="1254" actId="790"/>
          <ac:spMkLst>
            <pc:docMk/>
            <pc:sldMk cId="1796904401" sldId="1147"/>
            <ac:spMk id="4" creationId="{3474C8AD-2316-3052-24CA-C8C15E5CF8B0}"/>
          </ac:spMkLst>
        </pc:spChg>
        <pc:spChg chg="mod">
          <ac:chgData name="Antony John Nicol (School of Engineering and Computing)" userId="8aaafd19-c2aa-438c-8ef6-3a7bab97949a" providerId="ADAL" clId="{07BC4F93-2025-4241-BA83-8A4D5FE9DDD6}" dt="2026-02-01T22:50:36.528" v="1254" actId="790"/>
          <ac:spMkLst>
            <pc:docMk/>
            <pc:sldMk cId="1796904401" sldId="1147"/>
            <ac:spMk id="10" creationId="{F8720279-6718-03F2-E555-4DDDC7598DA0}"/>
          </ac:spMkLst>
        </pc:spChg>
        <pc:spChg chg="mod">
          <ac:chgData name="Antony John Nicol (School of Engineering and Computing)" userId="8aaafd19-c2aa-438c-8ef6-3a7bab97949a" providerId="ADAL" clId="{07BC4F93-2025-4241-BA83-8A4D5FE9DDD6}" dt="2026-02-01T22:50:36.528" v="1254" actId="790"/>
          <ac:spMkLst>
            <pc:docMk/>
            <pc:sldMk cId="1796904401" sldId="1147"/>
            <ac:spMk id="20" creationId="{5EE8279D-CB65-4522-2114-E25F85198A9D}"/>
          </ac:spMkLst>
        </pc:spChg>
        <pc:spChg chg="mod">
          <ac:chgData name="Antony John Nicol (School of Engineering and Computing)" userId="8aaafd19-c2aa-438c-8ef6-3a7bab97949a" providerId="ADAL" clId="{07BC4F93-2025-4241-BA83-8A4D5FE9DDD6}" dt="2026-02-01T22:50:36.528" v="1254" actId="790"/>
          <ac:spMkLst>
            <pc:docMk/>
            <pc:sldMk cId="1796904401" sldId="1147"/>
            <ac:spMk id="27" creationId="{FB4A20F0-6ADB-A7A1-7E07-30DF984BA7DB}"/>
          </ac:spMkLst>
        </pc:spChg>
        <pc:spChg chg="mod">
          <ac:chgData name="Antony John Nicol (School of Engineering and Computing)" userId="8aaafd19-c2aa-438c-8ef6-3a7bab97949a" providerId="ADAL" clId="{07BC4F93-2025-4241-BA83-8A4D5FE9DDD6}" dt="2026-02-01T22:50:36.528" v="1254" actId="790"/>
          <ac:spMkLst>
            <pc:docMk/>
            <pc:sldMk cId="1796904401" sldId="1147"/>
            <ac:spMk id="35" creationId="{B249D147-C358-7609-AA06-F44D0D41DE6F}"/>
          </ac:spMkLst>
        </pc:spChg>
        <pc:spChg chg="mod">
          <ac:chgData name="Antony John Nicol (School of Engineering and Computing)" userId="8aaafd19-c2aa-438c-8ef6-3a7bab97949a" providerId="ADAL" clId="{07BC4F93-2025-4241-BA83-8A4D5FE9DDD6}" dt="2026-02-01T22:50:36.528" v="1254" actId="790"/>
          <ac:spMkLst>
            <pc:docMk/>
            <pc:sldMk cId="1796904401" sldId="1147"/>
            <ac:spMk id="36" creationId="{330D1D46-27B7-39A4-5154-34E2B6ABCAA0}"/>
          </ac:spMkLst>
        </pc:spChg>
        <pc:spChg chg="mod">
          <ac:chgData name="Antony John Nicol (School of Engineering and Computing)" userId="8aaafd19-c2aa-438c-8ef6-3a7bab97949a" providerId="ADAL" clId="{07BC4F93-2025-4241-BA83-8A4D5FE9DDD6}" dt="2026-02-01T22:50:36.528" v="1254" actId="790"/>
          <ac:spMkLst>
            <pc:docMk/>
            <pc:sldMk cId="1796904401" sldId="1147"/>
            <ac:spMk id="40" creationId="{4A515635-2F05-7AFA-2E3D-43001F7F91D6}"/>
          </ac:spMkLst>
        </pc:spChg>
        <pc:spChg chg="mod">
          <ac:chgData name="Antony John Nicol (School of Engineering and Computing)" userId="8aaafd19-c2aa-438c-8ef6-3a7bab97949a" providerId="ADAL" clId="{07BC4F93-2025-4241-BA83-8A4D5FE9DDD6}" dt="2026-02-01T22:50:36.528" v="1254" actId="790"/>
          <ac:spMkLst>
            <pc:docMk/>
            <pc:sldMk cId="1796904401" sldId="1147"/>
            <ac:spMk id="44" creationId="{35A0B708-8B56-2401-F155-D709087397EE}"/>
          </ac:spMkLst>
        </pc:spChg>
        <pc:spChg chg="mod">
          <ac:chgData name="Antony John Nicol (School of Engineering and Computing)" userId="8aaafd19-c2aa-438c-8ef6-3a7bab97949a" providerId="ADAL" clId="{07BC4F93-2025-4241-BA83-8A4D5FE9DDD6}" dt="2026-02-01T22:50:36.528" v="1254" actId="790"/>
          <ac:spMkLst>
            <pc:docMk/>
            <pc:sldMk cId="1796904401" sldId="1147"/>
            <ac:spMk id="76" creationId="{A2658F6E-9E04-BD22-5840-88056553B8CE}"/>
          </ac:spMkLst>
        </pc:spChg>
      </pc:sldChg>
      <pc:sldChg chg="modSp mod">
        <pc:chgData name="Antony John Nicol (School of Engineering and Computing)" userId="8aaafd19-c2aa-438c-8ef6-3a7bab97949a" providerId="ADAL" clId="{07BC4F93-2025-4241-BA83-8A4D5FE9DDD6}" dt="2026-02-01T22:50:36.528" v="1254" actId="790"/>
        <pc:sldMkLst>
          <pc:docMk/>
          <pc:sldMk cId="2462295113" sldId="1148"/>
        </pc:sldMkLst>
        <pc:spChg chg="mod">
          <ac:chgData name="Antony John Nicol (School of Engineering and Computing)" userId="8aaafd19-c2aa-438c-8ef6-3a7bab97949a" providerId="ADAL" clId="{07BC4F93-2025-4241-BA83-8A4D5FE9DDD6}" dt="2026-02-01T22:50:36.528" v="1254" actId="790"/>
          <ac:spMkLst>
            <pc:docMk/>
            <pc:sldMk cId="2462295113" sldId="1148"/>
            <ac:spMk id="3" creationId="{00B727EF-F426-A07B-0E31-EB2C3285DA10}"/>
          </ac:spMkLst>
        </pc:spChg>
        <pc:spChg chg="mod">
          <ac:chgData name="Antony John Nicol (School of Engineering and Computing)" userId="8aaafd19-c2aa-438c-8ef6-3a7bab97949a" providerId="ADAL" clId="{07BC4F93-2025-4241-BA83-8A4D5FE9DDD6}" dt="2026-02-01T22:50:36.528" v="1254" actId="790"/>
          <ac:spMkLst>
            <pc:docMk/>
            <pc:sldMk cId="2462295113" sldId="1148"/>
            <ac:spMk id="11" creationId="{0413EBA7-C633-F8D1-2BBD-C9C532379EFA}"/>
          </ac:spMkLst>
        </pc:spChg>
        <pc:spChg chg="mod">
          <ac:chgData name="Antony John Nicol (School of Engineering and Computing)" userId="8aaafd19-c2aa-438c-8ef6-3a7bab97949a" providerId="ADAL" clId="{07BC4F93-2025-4241-BA83-8A4D5FE9DDD6}" dt="2026-02-01T22:50:36.528" v="1254" actId="790"/>
          <ac:spMkLst>
            <pc:docMk/>
            <pc:sldMk cId="2462295113" sldId="1148"/>
            <ac:spMk id="12" creationId="{9266F3A3-2627-4AD0-4BE1-E43382AFB15A}"/>
          </ac:spMkLst>
        </pc:spChg>
        <pc:spChg chg="mod">
          <ac:chgData name="Antony John Nicol (School of Engineering and Computing)" userId="8aaafd19-c2aa-438c-8ef6-3a7bab97949a" providerId="ADAL" clId="{07BC4F93-2025-4241-BA83-8A4D5FE9DDD6}" dt="2026-02-01T22:50:36.528" v="1254" actId="790"/>
          <ac:spMkLst>
            <pc:docMk/>
            <pc:sldMk cId="2462295113" sldId="1148"/>
            <ac:spMk id="26" creationId="{A8CE93B5-7065-6C81-6863-E769E17F6592}"/>
          </ac:spMkLst>
        </pc:spChg>
        <pc:spChg chg="mod">
          <ac:chgData name="Antony John Nicol (School of Engineering and Computing)" userId="8aaafd19-c2aa-438c-8ef6-3a7bab97949a" providerId="ADAL" clId="{07BC4F93-2025-4241-BA83-8A4D5FE9DDD6}" dt="2026-02-01T22:50:36.528" v="1254" actId="790"/>
          <ac:spMkLst>
            <pc:docMk/>
            <pc:sldMk cId="2462295113" sldId="1148"/>
            <ac:spMk id="29" creationId="{EBCBB8DE-0424-1896-E966-B603922793EF}"/>
          </ac:spMkLst>
        </pc:spChg>
        <pc:spChg chg="mod">
          <ac:chgData name="Antony John Nicol (School of Engineering and Computing)" userId="8aaafd19-c2aa-438c-8ef6-3a7bab97949a" providerId="ADAL" clId="{07BC4F93-2025-4241-BA83-8A4D5FE9DDD6}" dt="2026-02-01T22:50:36.528" v="1254" actId="790"/>
          <ac:spMkLst>
            <pc:docMk/>
            <pc:sldMk cId="2462295113" sldId="1148"/>
            <ac:spMk id="37" creationId="{9A1431DD-64C2-F201-65DF-973E21CA5F0E}"/>
          </ac:spMkLst>
        </pc:spChg>
        <pc:spChg chg="mod">
          <ac:chgData name="Antony John Nicol (School of Engineering and Computing)" userId="8aaafd19-c2aa-438c-8ef6-3a7bab97949a" providerId="ADAL" clId="{07BC4F93-2025-4241-BA83-8A4D5FE9DDD6}" dt="2026-02-01T22:50:36.528" v="1254" actId="790"/>
          <ac:spMkLst>
            <pc:docMk/>
            <pc:sldMk cId="2462295113" sldId="1148"/>
            <ac:spMk id="47" creationId="{5103E54A-D510-F367-876F-DE772BBDA3C7}"/>
          </ac:spMkLst>
        </pc:spChg>
        <pc:spChg chg="mod">
          <ac:chgData name="Antony John Nicol (School of Engineering and Computing)" userId="8aaafd19-c2aa-438c-8ef6-3a7bab97949a" providerId="ADAL" clId="{07BC4F93-2025-4241-BA83-8A4D5FE9DDD6}" dt="2026-02-01T22:50:36.528" v="1254" actId="790"/>
          <ac:spMkLst>
            <pc:docMk/>
            <pc:sldMk cId="2462295113" sldId="1148"/>
            <ac:spMk id="59" creationId="{0317830E-6774-9F39-823A-120500572B6B}"/>
          </ac:spMkLst>
        </pc:spChg>
        <pc:spChg chg="mod">
          <ac:chgData name="Antony John Nicol (School of Engineering and Computing)" userId="8aaafd19-c2aa-438c-8ef6-3a7bab97949a" providerId="ADAL" clId="{07BC4F93-2025-4241-BA83-8A4D5FE9DDD6}" dt="2026-02-01T22:50:36.528" v="1254" actId="790"/>
          <ac:spMkLst>
            <pc:docMk/>
            <pc:sldMk cId="2462295113" sldId="1148"/>
            <ac:spMk id="100" creationId="{C2C2630C-A951-B6EA-04AF-6D9F53E8C146}"/>
          </ac:spMkLst>
        </pc:spChg>
        <pc:spChg chg="mod">
          <ac:chgData name="Antony John Nicol (School of Engineering and Computing)" userId="8aaafd19-c2aa-438c-8ef6-3a7bab97949a" providerId="ADAL" clId="{07BC4F93-2025-4241-BA83-8A4D5FE9DDD6}" dt="2026-02-01T22:50:36.528" v="1254" actId="790"/>
          <ac:spMkLst>
            <pc:docMk/>
            <pc:sldMk cId="2462295113" sldId="1148"/>
            <ac:spMk id="158" creationId="{37728B03-A822-5D76-6527-008B8B3E5DC8}"/>
          </ac:spMkLst>
        </pc:spChg>
      </pc:sldChg>
      <pc:sldChg chg="modSp mod">
        <pc:chgData name="Antony John Nicol (School of Engineering and Computing)" userId="8aaafd19-c2aa-438c-8ef6-3a7bab97949a" providerId="ADAL" clId="{07BC4F93-2025-4241-BA83-8A4D5FE9DDD6}" dt="2026-02-01T22:50:36.528" v="1254" actId="790"/>
        <pc:sldMkLst>
          <pc:docMk/>
          <pc:sldMk cId="2782017626" sldId="1156"/>
        </pc:sldMkLst>
        <pc:spChg chg="mod">
          <ac:chgData name="Antony John Nicol (School of Engineering and Computing)" userId="8aaafd19-c2aa-438c-8ef6-3a7bab97949a" providerId="ADAL" clId="{07BC4F93-2025-4241-BA83-8A4D5FE9DDD6}" dt="2026-02-01T22:50:36.528" v="1254" actId="790"/>
          <ac:spMkLst>
            <pc:docMk/>
            <pc:sldMk cId="2782017626" sldId="1156"/>
            <ac:spMk id="2" creationId="{93BD0A54-E006-75CD-286A-8101FE71AB78}"/>
          </ac:spMkLst>
        </pc:spChg>
        <pc:spChg chg="mod">
          <ac:chgData name="Antony John Nicol (School of Engineering and Computing)" userId="8aaafd19-c2aa-438c-8ef6-3a7bab97949a" providerId="ADAL" clId="{07BC4F93-2025-4241-BA83-8A4D5FE9DDD6}" dt="2026-02-01T22:50:36.528" v="1254" actId="790"/>
          <ac:spMkLst>
            <pc:docMk/>
            <pc:sldMk cId="2782017626" sldId="1156"/>
            <ac:spMk id="3" creationId="{A66D316C-9A69-DCD5-1491-58B364622640}"/>
          </ac:spMkLst>
        </pc:spChg>
        <pc:spChg chg="mod">
          <ac:chgData name="Antony John Nicol (School of Engineering and Computing)" userId="8aaafd19-c2aa-438c-8ef6-3a7bab97949a" providerId="ADAL" clId="{07BC4F93-2025-4241-BA83-8A4D5FE9DDD6}" dt="2026-02-01T22:50:36.528" v="1254" actId="790"/>
          <ac:spMkLst>
            <pc:docMk/>
            <pc:sldMk cId="2782017626" sldId="1156"/>
            <ac:spMk id="4" creationId="{6F1AD40C-05DC-A532-4D70-A71BB5EFCED2}"/>
          </ac:spMkLst>
        </pc:spChg>
      </pc:sldChg>
      <pc:sldChg chg="modSp mod">
        <pc:chgData name="Antony John Nicol (School of Engineering and Computing)" userId="8aaafd19-c2aa-438c-8ef6-3a7bab97949a" providerId="ADAL" clId="{07BC4F93-2025-4241-BA83-8A4D5FE9DDD6}" dt="2026-02-01T22:50:36.528" v="1254" actId="790"/>
        <pc:sldMkLst>
          <pc:docMk/>
          <pc:sldMk cId="567142176" sldId="1157"/>
        </pc:sldMkLst>
        <pc:spChg chg="mod">
          <ac:chgData name="Antony John Nicol (School of Engineering and Computing)" userId="8aaafd19-c2aa-438c-8ef6-3a7bab97949a" providerId="ADAL" clId="{07BC4F93-2025-4241-BA83-8A4D5FE9DDD6}" dt="2026-02-01T22:50:36.528" v="1254" actId="790"/>
          <ac:spMkLst>
            <pc:docMk/>
            <pc:sldMk cId="567142176" sldId="1157"/>
            <ac:spMk id="1143" creationId="{65B7EC1F-FD0C-7298-88FC-3106B0B22438}"/>
          </ac:spMkLst>
        </pc:spChg>
        <pc:spChg chg="mod">
          <ac:chgData name="Antony John Nicol (School of Engineering and Computing)" userId="8aaafd19-c2aa-438c-8ef6-3a7bab97949a" providerId="ADAL" clId="{07BC4F93-2025-4241-BA83-8A4D5FE9DDD6}" dt="2026-02-01T22:50:36.528" v="1254" actId="790"/>
          <ac:spMkLst>
            <pc:docMk/>
            <pc:sldMk cId="567142176" sldId="1157"/>
            <ac:spMk id="1152" creationId="{1FF7E049-F05E-FBF9-B980-8A78DDBB8D2E}"/>
          </ac:spMkLst>
        </pc:spChg>
        <pc:spChg chg="mod">
          <ac:chgData name="Antony John Nicol (School of Engineering and Computing)" userId="8aaafd19-c2aa-438c-8ef6-3a7bab97949a" providerId="ADAL" clId="{07BC4F93-2025-4241-BA83-8A4D5FE9DDD6}" dt="2026-02-01T22:50:36.528" v="1254" actId="790"/>
          <ac:spMkLst>
            <pc:docMk/>
            <pc:sldMk cId="567142176" sldId="1157"/>
            <ac:spMk id="1160" creationId="{8BF47F69-A69F-FEF8-9F56-0E481D836185}"/>
          </ac:spMkLst>
        </pc:spChg>
        <pc:spChg chg="mod">
          <ac:chgData name="Antony John Nicol (School of Engineering and Computing)" userId="8aaafd19-c2aa-438c-8ef6-3a7bab97949a" providerId="ADAL" clId="{07BC4F93-2025-4241-BA83-8A4D5FE9DDD6}" dt="2026-02-01T22:50:36.528" v="1254" actId="790"/>
          <ac:spMkLst>
            <pc:docMk/>
            <pc:sldMk cId="567142176" sldId="1157"/>
            <ac:spMk id="1173" creationId="{31884FBD-6F3E-1BE9-1327-8FC5BC82FB1C}"/>
          </ac:spMkLst>
        </pc:spChg>
        <pc:spChg chg="mod">
          <ac:chgData name="Antony John Nicol (School of Engineering and Computing)" userId="8aaafd19-c2aa-438c-8ef6-3a7bab97949a" providerId="ADAL" clId="{07BC4F93-2025-4241-BA83-8A4D5FE9DDD6}" dt="2026-02-01T22:50:36.528" v="1254" actId="790"/>
          <ac:spMkLst>
            <pc:docMk/>
            <pc:sldMk cId="567142176" sldId="1157"/>
            <ac:spMk id="1249" creationId="{44249714-E1E7-BA8C-BDE9-B62CD85A1C2B}"/>
          </ac:spMkLst>
        </pc:spChg>
        <pc:spChg chg="mod">
          <ac:chgData name="Antony John Nicol (School of Engineering and Computing)" userId="8aaafd19-c2aa-438c-8ef6-3a7bab97949a" providerId="ADAL" clId="{07BC4F93-2025-4241-BA83-8A4D5FE9DDD6}" dt="2026-02-01T22:50:36.528" v="1254" actId="790"/>
          <ac:spMkLst>
            <pc:docMk/>
            <pc:sldMk cId="567142176" sldId="1157"/>
            <ac:spMk id="1287" creationId="{2BDE9FCE-302F-8302-6E13-9D68075EEC70}"/>
          </ac:spMkLst>
        </pc:spChg>
        <pc:spChg chg="mod">
          <ac:chgData name="Antony John Nicol (School of Engineering and Computing)" userId="8aaafd19-c2aa-438c-8ef6-3a7bab97949a" providerId="ADAL" clId="{07BC4F93-2025-4241-BA83-8A4D5FE9DDD6}" dt="2026-02-01T22:50:36.528" v="1254" actId="790"/>
          <ac:spMkLst>
            <pc:docMk/>
            <pc:sldMk cId="567142176" sldId="1157"/>
            <ac:spMk id="1294" creationId="{ACE4600F-FF9B-3C37-B0FD-FC97FF6D8318}"/>
          </ac:spMkLst>
        </pc:spChg>
        <pc:spChg chg="mod">
          <ac:chgData name="Antony John Nicol (School of Engineering and Computing)" userId="8aaafd19-c2aa-438c-8ef6-3a7bab97949a" providerId="ADAL" clId="{07BC4F93-2025-4241-BA83-8A4D5FE9DDD6}" dt="2026-02-01T22:50:36.528" v="1254" actId="790"/>
          <ac:spMkLst>
            <pc:docMk/>
            <pc:sldMk cId="567142176" sldId="1157"/>
            <ac:spMk id="1295" creationId="{9C2B6F7E-951E-53FC-EB50-6E60DF68AE4B}"/>
          </ac:spMkLst>
        </pc:spChg>
        <pc:spChg chg="mod">
          <ac:chgData name="Antony John Nicol (School of Engineering and Computing)" userId="8aaafd19-c2aa-438c-8ef6-3a7bab97949a" providerId="ADAL" clId="{07BC4F93-2025-4241-BA83-8A4D5FE9DDD6}" dt="2026-02-01T22:50:36.528" v="1254" actId="790"/>
          <ac:spMkLst>
            <pc:docMk/>
            <pc:sldMk cId="567142176" sldId="1157"/>
            <ac:spMk id="1298" creationId="{4BF04E0A-3BF3-595A-0730-861EC3777FAC}"/>
          </ac:spMkLst>
        </pc:spChg>
        <pc:spChg chg="mod">
          <ac:chgData name="Antony John Nicol (School of Engineering and Computing)" userId="8aaafd19-c2aa-438c-8ef6-3a7bab97949a" providerId="ADAL" clId="{07BC4F93-2025-4241-BA83-8A4D5FE9DDD6}" dt="2026-02-01T22:50:36.528" v="1254" actId="790"/>
          <ac:spMkLst>
            <pc:docMk/>
            <pc:sldMk cId="567142176" sldId="1157"/>
            <ac:spMk id="1304" creationId="{4DAA57A0-8FC7-0DF9-90FE-6241ED3DB0BA}"/>
          </ac:spMkLst>
        </pc:spChg>
      </pc:sldChg>
      <pc:sldChg chg="modSp mod">
        <pc:chgData name="Antony John Nicol (School of Engineering and Computing)" userId="8aaafd19-c2aa-438c-8ef6-3a7bab97949a" providerId="ADAL" clId="{07BC4F93-2025-4241-BA83-8A4D5FE9DDD6}" dt="2026-02-01T22:50:36.528" v="1254" actId="790"/>
        <pc:sldMkLst>
          <pc:docMk/>
          <pc:sldMk cId="2253049746" sldId="1162"/>
        </pc:sldMkLst>
        <pc:spChg chg="mod">
          <ac:chgData name="Antony John Nicol (School of Engineering and Computing)" userId="8aaafd19-c2aa-438c-8ef6-3a7bab97949a" providerId="ADAL" clId="{07BC4F93-2025-4241-BA83-8A4D5FE9DDD6}" dt="2026-02-01T22:50:36.528" v="1254" actId="790"/>
          <ac:spMkLst>
            <pc:docMk/>
            <pc:sldMk cId="2253049746" sldId="1162"/>
            <ac:spMk id="2" creationId="{5912F7F5-DAD1-9E5C-FB77-32B446966315}"/>
          </ac:spMkLst>
        </pc:spChg>
        <pc:spChg chg="mod">
          <ac:chgData name="Antony John Nicol (School of Engineering and Computing)" userId="8aaafd19-c2aa-438c-8ef6-3a7bab97949a" providerId="ADAL" clId="{07BC4F93-2025-4241-BA83-8A4D5FE9DDD6}" dt="2026-02-01T22:50:36.528" v="1254" actId="790"/>
          <ac:spMkLst>
            <pc:docMk/>
            <pc:sldMk cId="2253049746" sldId="1162"/>
            <ac:spMk id="3" creationId="{08DC7F74-145F-399C-3B16-D81B5D696C8D}"/>
          </ac:spMkLst>
        </pc:spChg>
        <pc:spChg chg="mod">
          <ac:chgData name="Antony John Nicol (School of Engineering and Computing)" userId="8aaafd19-c2aa-438c-8ef6-3a7bab97949a" providerId="ADAL" clId="{07BC4F93-2025-4241-BA83-8A4D5FE9DDD6}" dt="2026-02-01T22:50:36.528" v="1254" actId="790"/>
          <ac:spMkLst>
            <pc:docMk/>
            <pc:sldMk cId="2253049746" sldId="1162"/>
            <ac:spMk id="4" creationId="{1CF4984B-CED3-5C7C-601C-B9CAB0DC7E90}"/>
          </ac:spMkLst>
        </pc:spChg>
        <pc:spChg chg="mod">
          <ac:chgData name="Antony John Nicol (School of Engineering and Computing)" userId="8aaafd19-c2aa-438c-8ef6-3a7bab97949a" providerId="ADAL" clId="{07BC4F93-2025-4241-BA83-8A4D5FE9DDD6}" dt="2026-02-01T22:50:36.528" v="1254" actId="790"/>
          <ac:spMkLst>
            <pc:docMk/>
            <pc:sldMk cId="2253049746" sldId="1162"/>
            <ac:spMk id="23" creationId="{D8AA7A54-2938-BC66-B659-E904344A71D8}"/>
          </ac:spMkLst>
        </pc:spChg>
        <pc:spChg chg="mod">
          <ac:chgData name="Antony John Nicol (School of Engineering and Computing)" userId="8aaafd19-c2aa-438c-8ef6-3a7bab97949a" providerId="ADAL" clId="{07BC4F93-2025-4241-BA83-8A4D5FE9DDD6}" dt="2026-02-01T22:50:36.528" v="1254" actId="790"/>
          <ac:spMkLst>
            <pc:docMk/>
            <pc:sldMk cId="2253049746" sldId="1162"/>
            <ac:spMk id="27" creationId="{620C2E33-6008-AC01-8BA4-93A17AE60458}"/>
          </ac:spMkLst>
        </pc:spChg>
        <pc:spChg chg="mod">
          <ac:chgData name="Antony John Nicol (School of Engineering and Computing)" userId="8aaafd19-c2aa-438c-8ef6-3a7bab97949a" providerId="ADAL" clId="{07BC4F93-2025-4241-BA83-8A4D5FE9DDD6}" dt="2026-02-01T22:50:36.528" v="1254" actId="790"/>
          <ac:spMkLst>
            <pc:docMk/>
            <pc:sldMk cId="2253049746" sldId="1162"/>
            <ac:spMk id="30" creationId="{A8DCDB0B-8612-3F8C-0033-492764B5AC2C}"/>
          </ac:spMkLst>
        </pc:spChg>
        <pc:spChg chg="mod">
          <ac:chgData name="Antony John Nicol (School of Engineering and Computing)" userId="8aaafd19-c2aa-438c-8ef6-3a7bab97949a" providerId="ADAL" clId="{07BC4F93-2025-4241-BA83-8A4D5FE9DDD6}" dt="2026-02-01T22:50:36.528" v="1254" actId="790"/>
          <ac:spMkLst>
            <pc:docMk/>
            <pc:sldMk cId="2253049746" sldId="1162"/>
            <ac:spMk id="32" creationId="{6413391C-A20D-505E-B00F-2E606909DE43}"/>
          </ac:spMkLst>
        </pc:spChg>
        <pc:spChg chg="mod">
          <ac:chgData name="Antony John Nicol (School of Engineering and Computing)" userId="8aaafd19-c2aa-438c-8ef6-3a7bab97949a" providerId="ADAL" clId="{07BC4F93-2025-4241-BA83-8A4D5FE9DDD6}" dt="2026-02-01T22:50:36.528" v="1254" actId="790"/>
          <ac:spMkLst>
            <pc:docMk/>
            <pc:sldMk cId="2253049746" sldId="1162"/>
            <ac:spMk id="35" creationId="{164F318F-A45A-A450-BAFD-7534197668F6}"/>
          </ac:spMkLst>
        </pc:spChg>
        <pc:spChg chg="mod">
          <ac:chgData name="Antony John Nicol (School of Engineering and Computing)" userId="8aaafd19-c2aa-438c-8ef6-3a7bab97949a" providerId="ADAL" clId="{07BC4F93-2025-4241-BA83-8A4D5FE9DDD6}" dt="2026-02-01T22:50:36.528" v="1254" actId="790"/>
          <ac:spMkLst>
            <pc:docMk/>
            <pc:sldMk cId="2253049746" sldId="1162"/>
            <ac:spMk id="40" creationId="{6DFC68E3-827D-04A0-9A29-0EC8209FA6F9}"/>
          </ac:spMkLst>
        </pc:spChg>
        <pc:spChg chg="mod">
          <ac:chgData name="Antony John Nicol (School of Engineering and Computing)" userId="8aaafd19-c2aa-438c-8ef6-3a7bab97949a" providerId="ADAL" clId="{07BC4F93-2025-4241-BA83-8A4D5FE9DDD6}" dt="2026-02-01T22:50:36.528" v="1254" actId="790"/>
          <ac:spMkLst>
            <pc:docMk/>
            <pc:sldMk cId="2253049746" sldId="1162"/>
            <ac:spMk id="112" creationId="{07D23314-2AD9-DC26-3CF8-92B2412F1489}"/>
          </ac:spMkLst>
        </pc:spChg>
      </pc:sldChg>
      <pc:sldChg chg="add">
        <pc:chgData name="Antony John Nicol (School of Engineering and Computing)" userId="8aaafd19-c2aa-438c-8ef6-3a7bab97949a" providerId="ADAL" clId="{07BC4F93-2025-4241-BA83-8A4D5FE9DDD6}" dt="2026-02-04T19:04:11.613" v="2054"/>
        <pc:sldMkLst>
          <pc:docMk/>
          <pc:sldMk cId="20133583" sldId="1163"/>
        </pc:sldMkLst>
      </pc:sldChg>
      <pc:sldChg chg="add">
        <pc:chgData name="Antony John Nicol (School of Engineering and Computing)" userId="8aaafd19-c2aa-438c-8ef6-3a7bab97949a" providerId="ADAL" clId="{07BC4F93-2025-4241-BA83-8A4D5FE9DDD6}" dt="2026-02-04T19:04:11.613" v="2054"/>
        <pc:sldMkLst>
          <pc:docMk/>
          <pc:sldMk cId="3214457044" sldId="1165"/>
        </pc:sldMkLst>
      </pc:sldChg>
      <pc:sldChg chg="modSp mod">
        <pc:chgData name="Antony John Nicol (School of Engineering and Computing)" userId="8aaafd19-c2aa-438c-8ef6-3a7bab97949a" providerId="ADAL" clId="{07BC4F93-2025-4241-BA83-8A4D5FE9DDD6}" dt="2026-02-01T22:50:36.528" v="1254" actId="790"/>
        <pc:sldMkLst>
          <pc:docMk/>
          <pc:sldMk cId="788514294" sldId="1166"/>
        </pc:sldMkLst>
        <pc:spChg chg="mod">
          <ac:chgData name="Antony John Nicol (School of Engineering and Computing)" userId="8aaafd19-c2aa-438c-8ef6-3a7bab97949a" providerId="ADAL" clId="{07BC4F93-2025-4241-BA83-8A4D5FE9DDD6}" dt="2026-02-01T22:50:36.528" v="1254" actId="790"/>
          <ac:spMkLst>
            <pc:docMk/>
            <pc:sldMk cId="788514294" sldId="1166"/>
            <ac:spMk id="2" creationId="{0F27D6B6-F431-4EFE-C991-01AFA80C3C25}"/>
          </ac:spMkLst>
        </pc:spChg>
        <pc:spChg chg="mod">
          <ac:chgData name="Antony John Nicol (School of Engineering and Computing)" userId="8aaafd19-c2aa-438c-8ef6-3a7bab97949a" providerId="ADAL" clId="{07BC4F93-2025-4241-BA83-8A4D5FE9DDD6}" dt="2026-02-01T22:50:36.528" v="1254" actId="790"/>
          <ac:spMkLst>
            <pc:docMk/>
            <pc:sldMk cId="788514294" sldId="1166"/>
            <ac:spMk id="3" creationId="{E290E16F-B754-9C89-B9C2-3D058983C98F}"/>
          </ac:spMkLst>
        </pc:spChg>
        <pc:spChg chg="mod">
          <ac:chgData name="Antony John Nicol (School of Engineering and Computing)" userId="8aaafd19-c2aa-438c-8ef6-3a7bab97949a" providerId="ADAL" clId="{07BC4F93-2025-4241-BA83-8A4D5FE9DDD6}" dt="2026-02-01T22:50:36.528" v="1254" actId="790"/>
          <ac:spMkLst>
            <pc:docMk/>
            <pc:sldMk cId="788514294" sldId="1166"/>
            <ac:spMk id="28" creationId="{4A241668-28E7-0967-195D-C548663BDF38}"/>
          </ac:spMkLst>
        </pc:spChg>
        <pc:spChg chg="mod">
          <ac:chgData name="Antony John Nicol (School of Engineering and Computing)" userId="8aaafd19-c2aa-438c-8ef6-3a7bab97949a" providerId="ADAL" clId="{07BC4F93-2025-4241-BA83-8A4D5FE9DDD6}" dt="2026-02-01T22:50:36.528" v="1254" actId="790"/>
          <ac:spMkLst>
            <pc:docMk/>
            <pc:sldMk cId="788514294" sldId="1166"/>
            <ac:spMk id="35" creationId="{937C58AA-F5CC-8694-BF70-6B23A8F6B686}"/>
          </ac:spMkLst>
        </pc:spChg>
        <pc:spChg chg="mod">
          <ac:chgData name="Antony John Nicol (School of Engineering and Computing)" userId="8aaafd19-c2aa-438c-8ef6-3a7bab97949a" providerId="ADAL" clId="{07BC4F93-2025-4241-BA83-8A4D5FE9DDD6}" dt="2026-02-01T22:50:36.528" v="1254" actId="790"/>
          <ac:spMkLst>
            <pc:docMk/>
            <pc:sldMk cId="788514294" sldId="1166"/>
            <ac:spMk id="39" creationId="{EB09D6BE-6B8A-63FA-D126-5ECB6D3E2534}"/>
          </ac:spMkLst>
        </pc:spChg>
        <pc:spChg chg="mod">
          <ac:chgData name="Antony John Nicol (School of Engineering and Computing)" userId="8aaafd19-c2aa-438c-8ef6-3a7bab97949a" providerId="ADAL" clId="{07BC4F93-2025-4241-BA83-8A4D5FE9DDD6}" dt="2026-02-01T22:50:36.528" v="1254" actId="790"/>
          <ac:spMkLst>
            <pc:docMk/>
            <pc:sldMk cId="788514294" sldId="1166"/>
            <ac:spMk id="40" creationId="{A19C0D37-E809-9D21-1CC7-D974F8FFA92D}"/>
          </ac:spMkLst>
        </pc:spChg>
        <pc:spChg chg="mod">
          <ac:chgData name="Antony John Nicol (School of Engineering and Computing)" userId="8aaafd19-c2aa-438c-8ef6-3a7bab97949a" providerId="ADAL" clId="{07BC4F93-2025-4241-BA83-8A4D5FE9DDD6}" dt="2026-02-01T22:50:36.528" v="1254" actId="790"/>
          <ac:spMkLst>
            <pc:docMk/>
            <pc:sldMk cId="788514294" sldId="1166"/>
            <ac:spMk id="42" creationId="{3FE1FB0D-5520-21B1-C05A-BD10203F5711}"/>
          </ac:spMkLst>
        </pc:spChg>
        <pc:spChg chg="mod">
          <ac:chgData name="Antony John Nicol (School of Engineering and Computing)" userId="8aaafd19-c2aa-438c-8ef6-3a7bab97949a" providerId="ADAL" clId="{07BC4F93-2025-4241-BA83-8A4D5FE9DDD6}" dt="2026-02-01T22:50:36.528" v="1254" actId="790"/>
          <ac:spMkLst>
            <pc:docMk/>
            <pc:sldMk cId="788514294" sldId="1166"/>
            <ac:spMk id="52" creationId="{867C5626-4B38-4B56-596D-487C72AF0950}"/>
          </ac:spMkLst>
        </pc:spChg>
        <pc:spChg chg="mod">
          <ac:chgData name="Antony John Nicol (School of Engineering and Computing)" userId="8aaafd19-c2aa-438c-8ef6-3a7bab97949a" providerId="ADAL" clId="{07BC4F93-2025-4241-BA83-8A4D5FE9DDD6}" dt="2026-02-01T22:50:36.528" v="1254" actId="790"/>
          <ac:spMkLst>
            <pc:docMk/>
            <pc:sldMk cId="788514294" sldId="1166"/>
            <ac:spMk id="83" creationId="{8BDC100B-DEDB-428A-90A0-8567BF37B04F}"/>
          </ac:spMkLst>
        </pc:spChg>
        <pc:spChg chg="mod">
          <ac:chgData name="Antony John Nicol (School of Engineering and Computing)" userId="8aaafd19-c2aa-438c-8ef6-3a7bab97949a" providerId="ADAL" clId="{07BC4F93-2025-4241-BA83-8A4D5FE9DDD6}" dt="2026-02-01T22:50:36.528" v="1254" actId="790"/>
          <ac:spMkLst>
            <pc:docMk/>
            <pc:sldMk cId="788514294" sldId="1166"/>
            <ac:spMk id="112" creationId="{7531CA66-C320-0BD7-889E-FB9CD406B1CF}"/>
          </ac:spMkLst>
        </pc:spChg>
      </pc:sldChg>
      <pc:sldChg chg="modSp mod">
        <pc:chgData name="Antony John Nicol (School of Engineering and Computing)" userId="8aaafd19-c2aa-438c-8ef6-3a7bab97949a" providerId="ADAL" clId="{07BC4F93-2025-4241-BA83-8A4D5FE9DDD6}" dt="2026-02-01T22:50:36.528" v="1254" actId="790"/>
        <pc:sldMkLst>
          <pc:docMk/>
          <pc:sldMk cId="3606816391" sldId="1167"/>
        </pc:sldMkLst>
        <pc:spChg chg="mod">
          <ac:chgData name="Antony John Nicol (School of Engineering and Computing)" userId="8aaafd19-c2aa-438c-8ef6-3a7bab97949a" providerId="ADAL" clId="{07BC4F93-2025-4241-BA83-8A4D5FE9DDD6}" dt="2026-02-01T22:50:36.528" v="1254" actId="790"/>
          <ac:spMkLst>
            <pc:docMk/>
            <pc:sldMk cId="3606816391" sldId="1167"/>
            <ac:spMk id="2" creationId="{FE8F28DE-4713-0CD0-AF7D-525FF2AC6605}"/>
          </ac:spMkLst>
        </pc:spChg>
        <pc:spChg chg="mod">
          <ac:chgData name="Antony John Nicol (School of Engineering and Computing)" userId="8aaafd19-c2aa-438c-8ef6-3a7bab97949a" providerId="ADAL" clId="{07BC4F93-2025-4241-BA83-8A4D5FE9DDD6}" dt="2026-02-01T22:50:36.528" v="1254" actId="790"/>
          <ac:spMkLst>
            <pc:docMk/>
            <pc:sldMk cId="3606816391" sldId="1167"/>
            <ac:spMk id="3" creationId="{A29705A4-7DE9-53B9-46F6-13494A62993C}"/>
          </ac:spMkLst>
        </pc:spChg>
        <pc:spChg chg="mod">
          <ac:chgData name="Antony John Nicol (School of Engineering and Computing)" userId="8aaafd19-c2aa-438c-8ef6-3a7bab97949a" providerId="ADAL" clId="{07BC4F93-2025-4241-BA83-8A4D5FE9DDD6}" dt="2026-02-01T22:50:36.528" v="1254" actId="790"/>
          <ac:spMkLst>
            <pc:docMk/>
            <pc:sldMk cId="3606816391" sldId="1167"/>
            <ac:spMk id="4" creationId="{94A6873A-2DA7-0161-11B6-3C751A0D9005}"/>
          </ac:spMkLst>
        </pc:spChg>
      </pc:sldChg>
      <pc:sldChg chg="modSp mod">
        <pc:chgData name="Antony John Nicol (School of Engineering and Computing)" userId="8aaafd19-c2aa-438c-8ef6-3a7bab97949a" providerId="ADAL" clId="{07BC4F93-2025-4241-BA83-8A4D5FE9DDD6}" dt="2026-02-01T22:50:36.528" v="1254" actId="790"/>
        <pc:sldMkLst>
          <pc:docMk/>
          <pc:sldMk cId="2787301685" sldId="1168"/>
        </pc:sldMkLst>
        <pc:spChg chg="mod">
          <ac:chgData name="Antony John Nicol (School of Engineering and Computing)" userId="8aaafd19-c2aa-438c-8ef6-3a7bab97949a" providerId="ADAL" clId="{07BC4F93-2025-4241-BA83-8A4D5FE9DDD6}" dt="2026-02-01T22:50:36.528" v="1254" actId="790"/>
          <ac:spMkLst>
            <pc:docMk/>
            <pc:sldMk cId="2787301685" sldId="1168"/>
            <ac:spMk id="2" creationId="{7B40C449-3452-1FA3-DDAA-EF8D512D241B}"/>
          </ac:spMkLst>
        </pc:spChg>
        <pc:spChg chg="mod">
          <ac:chgData name="Antony John Nicol (School of Engineering and Computing)" userId="8aaafd19-c2aa-438c-8ef6-3a7bab97949a" providerId="ADAL" clId="{07BC4F93-2025-4241-BA83-8A4D5FE9DDD6}" dt="2026-02-01T22:50:36.528" v="1254" actId="790"/>
          <ac:spMkLst>
            <pc:docMk/>
            <pc:sldMk cId="2787301685" sldId="1168"/>
            <ac:spMk id="3" creationId="{A9F3D5ED-D602-1EF0-E972-1A768C5A6C44}"/>
          </ac:spMkLst>
        </pc:spChg>
        <pc:spChg chg="mod">
          <ac:chgData name="Antony John Nicol (School of Engineering and Computing)" userId="8aaafd19-c2aa-438c-8ef6-3a7bab97949a" providerId="ADAL" clId="{07BC4F93-2025-4241-BA83-8A4D5FE9DDD6}" dt="2026-02-01T22:50:36.528" v="1254" actId="790"/>
          <ac:spMkLst>
            <pc:docMk/>
            <pc:sldMk cId="2787301685" sldId="1168"/>
            <ac:spMk id="4" creationId="{0392FA45-4F0F-DAB0-12EE-4855468D1FC1}"/>
          </ac:spMkLst>
        </pc:spChg>
      </pc:sldChg>
      <pc:sldChg chg="modSp mod">
        <pc:chgData name="Antony John Nicol (School of Engineering and Computing)" userId="8aaafd19-c2aa-438c-8ef6-3a7bab97949a" providerId="ADAL" clId="{07BC4F93-2025-4241-BA83-8A4D5FE9DDD6}" dt="2026-02-01T22:50:36.528" v="1254" actId="790"/>
        <pc:sldMkLst>
          <pc:docMk/>
          <pc:sldMk cId="3209305364" sldId="1169"/>
        </pc:sldMkLst>
        <pc:spChg chg="mod">
          <ac:chgData name="Antony John Nicol (School of Engineering and Computing)" userId="8aaafd19-c2aa-438c-8ef6-3a7bab97949a" providerId="ADAL" clId="{07BC4F93-2025-4241-BA83-8A4D5FE9DDD6}" dt="2026-02-01T22:50:36.528" v="1254" actId="790"/>
          <ac:spMkLst>
            <pc:docMk/>
            <pc:sldMk cId="3209305364" sldId="1169"/>
            <ac:spMk id="6" creationId="{DF001B53-4A8C-8B64-9789-CA03EE39C269}"/>
          </ac:spMkLst>
        </pc:spChg>
        <pc:spChg chg="mod">
          <ac:chgData name="Antony John Nicol (School of Engineering and Computing)" userId="8aaafd19-c2aa-438c-8ef6-3a7bab97949a" providerId="ADAL" clId="{07BC4F93-2025-4241-BA83-8A4D5FE9DDD6}" dt="2026-02-01T22:50:36.528" v="1254" actId="790"/>
          <ac:spMkLst>
            <pc:docMk/>
            <pc:sldMk cId="3209305364" sldId="1169"/>
            <ac:spMk id="12" creationId="{7F10FAA6-1633-0268-B5A7-60AA4E34C417}"/>
          </ac:spMkLst>
        </pc:spChg>
        <pc:spChg chg="mod">
          <ac:chgData name="Antony John Nicol (School of Engineering and Computing)" userId="8aaafd19-c2aa-438c-8ef6-3a7bab97949a" providerId="ADAL" clId="{07BC4F93-2025-4241-BA83-8A4D5FE9DDD6}" dt="2026-02-01T22:50:36.528" v="1254" actId="790"/>
          <ac:spMkLst>
            <pc:docMk/>
            <pc:sldMk cId="3209305364" sldId="1169"/>
            <ac:spMk id="19" creationId="{EE024DDD-1803-624E-D254-C46EE7C1A7E9}"/>
          </ac:spMkLst>
        </pc:spChg>
        <pc:spChg chg="mod">
          <ac:chgData name="Antony John Nicol (School of Engineering and Computing)" userId="8aaafd19-c2aa-438c-8ef6-3a7bab97949a" providerId="ADAL" clId="{07BC4F93-2025-4241-BA83-8A4D5FE9DDD6}" dt="2026-02-01T22:50:36.528" v="1254" actId="790"/>
          <ac:spMkLst>
            <pc:docMk/>
            <pc:sldMk cId="3209305364" sldId="1169"/>
            <ac:spMk id="21" creationId="{6D475451-BA1C-9CF8-E34F-1317343BE11C}"/>
          </ac:spMkLst>
        </pc:spChg>
        <pc:spChg chg="mod">
          <ac:chgData name="Antony John Nicol (School of Engineering and Computing)" userId="8aaafd19-c2aa-438c-8ef6-3a7bab97949a" providerId="ADAL" clId="{07BC4F93-2025-4241-BA83-8A4D5FE9DDD6}" dt="2026-02-01T22:50:36.528" v="1254" actId="790"/>
          <ac:spMkLst>
            <pc:docMk/>
            <pc:sldMk cId="3209305364" sldId="1169"/>
            <ac:spMk id="67" creationId="{843B09E0-19C0-5297-95E9-56A8C0156939}"/>
          </ac:spMkLst>
        </pc:spChg>
        <pc:spChg chg="mod">
          <ac:chgData name="Antony John Nicol (School of Engineering and Computing)" userId="8aaafd19-c2aa-438c-8ef6-3a7bab97949a" providerId="ADAL" clId="{07BC4F93-2025-4241-BA83-8A4D5FE9DDD6}" dt="2026-02-01T22:50:36.528" v="1254" actId="790"/>
          <ac:spMkLst>
            <pc:docMk/>
            <pc:sldMk cId="3209305364" sldId="1169"/>
            <ac:spMk id="68" creationId="{0962D2FD-BBE6-F209-A302-3E0FEEBD6AEB}"/>
          </ac:spMkLst>
        </pc:spChg>
        <pc:spChg chg="mod">
          <ac:chgData name="Antony John Nicol (School of Engineering and Computing)" userId="8aaafd19-c2aa-438c-8ef6-3a7bab97949a" providerId="ADAL" clId="{07BC4F93-2025-4241-BA83-8A4D5FE9DDD6}" dt="2026-02-01T22:50:36.528" v="1254" actId="790"/>
          <ac:spMkLst>
            <pc:docMk/>
            <pc:sldMk cId="3209305364" sldId="1169"/>
            <ac:spMk id="176" creationId="{FD510E36-A49F-7DD3-6FF3-A66DDB773891}"/>
          </ac:spMkLst>
        </pc:spChg>
        <pc:spChg chg="mod">
          <ac:chgData name="Antony John Nicol (School of Engineering and Computing)" userId="8aaafd19-c2aa-438c-8ef6-3a7bab97949a" providerId="ADAL" clId="{07BC4F93-2025-4241-BA83-8A4D5FE9DDD6}" dt="2026-02-01T22:50:36.528" v="1254" actId="790"/>
          <ac:spMkLst>
            <pc:docMk/>
            <pc:sldMk cId="3209305364" sldId="1169"/>
            <ac:spMk id="190" creationId="{CC61C82C-51C9-C824-05EB-84786E1F7187}"/>
          </ac:spMkLst>
        </pc:spChg>
        <pc:spChg chg="mod">
          <ac:chgData name="Antony John Nicol (School of Engineering and Computing)" userId="8aaafd19-c2aa-438c-8ef6-3a7bab97949a" providerId="ADAL" clId="{07BC4F93-2025-4241-BA83-8A4D5FE9DDD6}" dt="2026-02-01T22:50:36.528" v="1254" actId="790"/>
          <ac:spMkLst>
            <pc:docMk/>
            <pc:sldMk cId="3209305364" sldId="1169"/>
            <ac:spMk id="1051" creationId="{199CE46C-C085-5E64-A8B6-A51E1DCA27C4}"/>
          </ac:spMkLst>
        </pc:spChg>
        <pc:spChg chg="mod">
          <ac:chgData name="Antony John Nicol (School of Engineering and Computing)" userId="8aaafd19-c2aa-438c-8ef6-3a7bab97949a" providerId="ADAL" clId="{07BC4F93-2025-4241-BA83-8A4D5FE9DDD6}" dt="2026-02-01T22:50:36.528" v="1254" actId="790"/>
          <ac:spMkLst>
            <pc:docMk/>
            <pc:sldMk cId="3209305364" sldId="1169"/>
            <ac:spMk id="1052" creationId="{FE6B7110-E56B-E283-1E6B-0555E9A3AB10}"/>
          </ac:spMkLst>
        </pc:spChg>
      </pc:sldChg>
      <pc:sldChg chg="modSp mod">
        <pc:chgData name="Antony John Nicol (School of Engineering and Computing)" userId="8aaafd19-c2aa-438c-8ef6-3a7bab97949a" providerId="ADAL" clId="{07BC4F93-2025-4241-BA83-8A4D5FE9DDD6}" dt="2026-02-04T18:51:35.186" v="2000" actId="20577"/>
        <pc:sldMkLst>
          <pc:docMk/>
          <pc:sldMk cId="877628983" sldId="1170"/>
        </pc:sldMkLst>
        <pc:spChg chg="mod">
          <ac:chgData name="Antony John Nicol (School of Engineering and Computing)" userId="8aaafd19-c2aa-438c-8ef6-3a7bab97949a" providerId="ADAL" clId="{07BC4F93-2025-4241-BA83-8A4D5FE9DDD6}" dt="2026-02-01T22:50:36.528" v="1254" actId="790"/>
          <ac:spMkLst>
            <pc:docMk/>
            <pc:sldMk cId="877628983" sldId="1170"/>
            <ac:spMk id="2" creationId="{0BDE57EA-2905-B7C1-FE87-92DFAB6D5826}"/>
          </ac:spMkLst>
        </pc:spChg>
        <pc:spChg chg="mod">
          <ac:chgData name="Antony John Nicol (School of Engineering and Computing)" userId="8aaafd19-c2aa-438c-8ef6-3a7bab97949a" providerId="ADAL" clId="{07BC4F93-2025-4241-BA83-8A4D5FE9DDD6}" dt="2026-02-04T18:51:35.186" v="2000" actId="20577"/>
          <ac:spMkLst>
            <pc:docMk/>
            <pc:sldMk cId="877628983" sldId="1170"/>
            <ac:spMk id="3" creationId="{8D3160D2-D617-2268-F2E2-AA3639B1970E}"/>
          </ac:spMkLst>
        </pc:spChg>
        <pc:spChg chg="mod">
          <ac:chgData name="Antony John Nicol (School of Engineering and Computing)" userId="8aaafd19-c2aa-438c-8ef6-3a7bab97949a" providerId="ADAL" clId="{07BC4F93-2025-4241-BA83-8A4D5FE9DDD6}" dt="2026-02-01T22:50:36.528" v="1254" actId="790"/>
          <ac:spMkLst>
            <pc:docMk/>
            <pc:sldMk cId="877628983" sldId="1170"/>
            <ac:spMk id="4" creationId="{79C01317-5E3E-6B02-1E73-B0CD57E59CF9}"/>
          </ac:spMkLst>
        </pc:spChg>
      </pc:sldChg>
      <pc:sldChg chg="modSp mod">
        <pc:chgData name="Antony John Nicol (School of Engineering and Computing)" userId="8aaafd19-c2aa-438c-8ef6-3a7bab97949a" providerId="ADAL" clId="{07BC4F93-2025-4241-BA83-8A4D5FE9DDD6}" dt="2026-02-01T22:50:36.528" v="1254" actId="790"/>
        <pc:sldMkLst>
          <pc:docMk/>
          <pc:sldMk cId="2156235241" sldId="1172"/>
        </pc:sldMkLst>
        <pc:spChg chg="mod">
          <ac:chgData name="Antony John Nicol (School of Engineering and Computing)" userId="8aaafd19-c2aa-438c-8ef6-3a7bab97949a" providerId="ADAL" clId="{07BC4F93-2025-4241-BA83-8A4D5FE9DDD6}" dt="2026-02-01T22:50:36.528" v="1254" actId="790"/>
          <ac:spMkLst>
            <pc:docMk/>
            <pc:sldMk cId="2156235241" sldId="1172"/>
            <ac:spMk id="159" creationId="{B2F3B61F-BD8B-9F92-51CD-C4E7C3239B4D}"/>
          </ac:spMkLst>
        </pc:spChg>
        <pc:spChg chg="mod">
          <ac:chgData name="Antony John Nicol (School of Engineering and Computing)" userId="8aaafd19-c2aa-438c-8ef6-3a7bab97949a" providerId="ADAL" clId="{07BC4F93-2025-4241-BA83-8A4D5FE9DDD6}" dt="2026-02-01T22:50:36.528" v="1254" actId="790"/>
          <ac:spMkLst>
            <pc:docMk/>
            <pc:sldMk cId="2156235241" sldId="1172"/>
            <ac:spMk id="188" creationId="{3B3E83E7-6925-FE5C-4AF2-336C046125D4}"/>
          </ac:spMkLst>
        </pc:spChg>
        <pc:spChg chg="mod">
          <ac:chgData name="Antony John Nicol (School of Engineering and Computing)" userId="8aaafd19-c2aa-438c-8ef6-3a7bab97949a" providerId="ADAL" clId="{07BC4F93-2025-4241-BA83-8A4D5FE9DDD6}" dt="2026-02-01T22:50:36.528" v="1254" actId="790"/>
          <ac:spMkLst>
            <pc:docMk/>
            <pc:sldMk cId="2156235241" sldId="1172"/>
            <ac:spMk id="194" creationId="{127E888A-A7F5-FC53-FEC1-A0133A030436}"/>
          </ac:spMkLst>
        </pc:spChg>
        <pc:spChg chg="mod">
          <ac:chgData name="Antony John Nicol (School of Engineering and Computing)" userId="8aaafd19-c2aa-438c-8ef6-3a7bab97949a" providerId="ADAL" clId="{07BC4F93-2025-4241-BA83-8A4D5FE9DDD6}" dt="2026-02-01T22:50:36.528" v="1254" actId="790"/>
          <ac:spMkLst>
            <pc:docMk/>
            <pc:sldMk cId="2156235241" sldId="1172"/>
            <ac:spMk id="233" creationId="{A45D3AEF-813F-A35A-4E87-9D82FF9BA246}"/>
          </ac:spMkLst>
        </pc:spChg>
        <pc:spChg chg="mod">
          <ac:chgData name="Antony John Nicol (School of Engineering and Computing)" userId="8aaafd19-c2aa-438c-8ef6-3a7bab97949a" providerId="ADAL" clId="{07BC4F93-2025-4241-BA83-8A4D5FE9DDD6}" dt="2026-02-01T22:50:36.528" v="1254" actId="790"/>
          <ac:spMkLst>
            <pc:docMk/>
            <pc:sldMk cId="2156235241" sldId="1172"/>
            <ac:spMk id="243" creationId="{73E7ED0F-B555-A07C-AF27-8C50CC72441B}"/>
          </ac:spMkLst>
        </pc:spChg>
        <pc:spChg chg="mod">
          <ac:chgData name="Antony John Nicol (School of Engineering and Computing)" userId="8aaafd19-c2aa-438c-8ef6-3a7bab97949a" providerId="ADAL" clId="{07BC4F93-2025-4241-BA83-8A4D5FE9DDD6}" dt="2026-02-01T22:50:36.528" v="1254" actId="790"/>
          <ac:spMkLst>
            <pc:docMk/>
            <pc:sldMk cId="2156235241" sldId="1172"/>
            <ac:spMk id="247" creationId="{7AB2E9D8-8325-0A58-1268-08990273D5A0}"/>
          </ac:spMkLst>
        </pc:spChg>
        <pc:spChg chg="mod">
          <ac:chgData name="Antony John Nicol (School of Engineering and Computing)" userId="8aaafd19-c2aa-438c-8ef6-3a7bab97949a" providerId="ADAL" clId="{07BC4F93-2025-4241-BA83-8A4D5FE9DDD6}" dt="2026-02-01T22:50:36.528" v="1254" actId="790"/>
          <ac:spMkLst>
            <pc:docMk/>
            <pc:sldMk cId="2156235241" sldId="1172"/>
            <ac:spMk id="253" creationId="{440B12AE-69AA-B778-119D-5A8DD479B2DA}"/>
          </ac:spMkLst>
        </pc:spChg>
        <pc:spChg chg="mod">
          <ac:chgData name="Antony John Nicol (School of Engineering and Computing)" userId="8aaafd19-c2aa-438c-8ef6-3a7bab97949a" providerId="ADAL" clId="{07BC4F93-2025-4241-BA83-8A4D5FE9DDD6}" dt="2026-02-01T22:50:36.528" v="1254" actId="790"/>
          <ac:spMkLst>
            <pc:docMk/>
            <pc:sldMk cId="2156235241" sldId="1172"/>
            <ac:spMk id="255" creationId="{5BD3631D-DC43-5A17-6F16-890DFAABA090}"/>
          </ac:spMkLst>
        </pc:spChg>
        <pc:spChg chg="mod">
          <ac:chgData name="Antony John Nicol (School of Engineering and Computing)" userId="8aaafd19-c2aa-438c-8ef6-3a7bab97949a" providerId="ADAL" clId="{07BC4F93-2025-4241-BA83-8A4D5FE9DDD6}" dt="2026-02-01T22:50:36.528" v="1254" actId="790"/>
          <ac:spMkLst>
            <pc:docMk/>
            <pc:sldMk cId="2156235241" sldId="1172"/>
            <ac:spMk id="262" creationId="{891DA634-E60D-5F3D-6E36-932B3C9F1070}"/>
          </ac:spMkLst>
        </pc:spChg>
        <pc:spChg chg="mod">
          <ac:chgData name="Antony John Nicol (School of Engineering and Computing)" userId="8aaafd19-c2aa-438c-8ef6-3a7bab97949a" providerId="ADAL" clId="{07BC4F93-2025-4241-BA83-8A4D5FE9DDD6}" dt="2026-02-01T22:50:36.528" v="1254" actId="790"/>
          <ac:spMkLst>
            <pc:docMk/>
            <pc:sldMk cId="2156235241" sldId="1172"/>
            <ac:spMk id="264" creationId="{6E5854FD-3122-226E-93BB-DCBFF9DEC3F6}"/>
          </ac:spMkLst>
        </pc:spChg>
      </pc:sldChg>
      <pc:sldChg chg="modSp mod">
        <pc:chgData name="Antony John Nicol (School of Engineering and Computing)" userId="8aaafd19-c2aa-438c-8ef6-3a7bab97949a" providerId="ADAL" clId="{07BC4F93-2025-4241-BA83-8A4D5FE9DDD6}" dt="2026-02-01T22:50:36.528" v="1254" actId="790"/>
        <pc:sldMkLst>
          <pc:docMk/>
          <pc:sldMk cId="2936209935" sldId="1173"/>
        </pc:sldMkLst>
        <pc:spChg chg="mod">
          <ac:chgData name="Antony John Nicol (School of Engineering and Computing)" userId="8aaafd19-c2aa-438c-8ef6-3a7bab97949a" providerId="ADAL" clId="{07BC4F93-2025-4241-BA83-8A4D5FE9DDD6}" dt="2026-02-01T22:50:36.528" v="1254" actId="790"/>
          <ac:spMkLst>
            <pc:docMk/>
            <pc:sldMk cId="2936209935" sldId="1173"/>
            <ac:spMk id="2" creationId="{D31251D6-3C9F-CBAA-23D2-1AB211A14938}"/>
          </ac:spMkLst>
        </pc:spChg>
        <pc:spChg chg="mod">
          <ac:chgData name="Antony John Nicol (School of Engineering and Computing)" userId="8aaafd19-c2aa-438c-8ef6-3a7bab97949a" providerId="ADAL" clId="{07BC4F93-2025-4241-BA83-8A4D5FE9DDD6}" dt="2026-02-01T22:50:36.528" v="1254" actId="790"/>
          <ac:spMkLst>
            <pc:docMk/>
            <pc:sldMk cId="2936209935" sldId="1173"/>
            <ac:spMk id="3" creationId="{54D8262F-0CBD-C6D3-61D0-81355C5290B7}"/>
          </ac:spMkLst>
        </pc:spChg>
        <pc:spChg chg="mod">
          <ac:chgData name="Antony John Nicol (School of Engineering and Computing)" userId="8aaafd19-c2aa-438c-8ef6-3a7bab97949a" providerId="ADAL" clId="{07BC4F93-2025-4241-BA83-8A4D5FE9DDD6}" dt="2026-02-01T22:50:36.528" v="1254" actId="790"/>
          <ac:spMkLst>
            <pc:docMk/>
            <pc:sldMk cId="2936209935" sldId="1173"/>
            <ac:spMk id="4" creationId="{3296CD67-8907-B397-4374-5061E2A9163C}"/>
          </ac:spMkLst>
        </pc:spChg>
      </pc:sldChg>
      <pc:sldChg chg="modSp mod">
        <pc:chgData name="Antony John Nicol (School of Engineering and Computing)" userId="8aaafd19-c2aa-438c-8ef6-3a7bab97949a" providerId="ADAL" clId="{07BC4F93-2025-4241-BA83-8A4D5FE9DDD6}" dt="2026-02-01T22:50:36.528" v="1254" actId="790"/>
        <pc:sldMkLst>
          <pc:docMk/>
          <pc:sldMk cId="1516864347" sldId="1174"/>
        </pc:sldMkLst>
        <pc:spChg chg="mod">
          <ac:chgData name="Antony John Nicol (School of Engineering and Computing)" userId="8aaafd19-c2aa-438c-8ef6-3a7bab97949a" providerId="ADAL" clId="{07BC4F93-2025-4241-BA83-8A4D5FE9DDD6}" dt="2026-02-01T22:50:36.528" v="1254" actId="790"/>
          <ac:spMkLst>
            <pc:docMk/>
            <pc:sldMk cId="1516864347" sldId="1174"/>
            <ac:spMk id="2" creationId="{3111243E-D86C-543F-6511-E0546E47282A}"/>
          </ac:spMkLst>
        </pc:spChg>
        <pc:spChg chg="mod">
          <ac:chgData name="Antony John Nicol (School of Engineering and Computing)" userId="8aaafd19-c2aa-438c-8ef6-3a7bab97949a" providerId="ADAL" clId="{07BC4F93-2025-4241-BA83-8A4D5FE9DDD6}" dt="2026-02-01T22:50:36.528" v="1254" actId="790"/>
          <ac:spMkLst>
            <pc:docMk/>
            <pc:sldMk cId="1516864347" sldId="1174"/>
            <ac:spMk id="3" creationId="{1BDCF4DF-1F0B-A2C5-AC68-FD3F7F0E6F94}"/>
          </ac:spMkLst>
        </pc:spChg>
        <pc:spChg chg="mod">
          <ac:chgData name="Antony John Nicol (School of Engineering and Computing)" userId="8aaafd19-c2aa-438c-8ef6-3a7bab97949a" providerId="ADAL" clId="{07BC4F93-2025-4241-BA83-8A4D5FE9DDD6}" dt="2026-02-01T22:50:36.528" v="1254" actId="790"/>
          <ac:spMkLst>
            <pc:docMk/>
            <pc:sldMk cId="1516864347" sldId="1174"/>
            <ac:spMk id="4" creationId="{8C161F76-D6D1-F649-A40C-98EDDF6C63F8}"/>
          </ac:spMkLst>
        </pc:spChg>
      </pc:sldChg>
      <pc:sldChg chg="modSp mod">
        <pc:chgData name="Antony John Nicol (School of Engineering and Computing)" userId="8aaafd19-c2aa-438c-8ef6-3a7bab97949a" providerId="ADAL" clId="{07BC4F93-2025-4241-BA83-8A4D5FE9DDD6}" dt="2026-02-01T22:50:36.528" v="1254" actId="790"/>
        <pc:sldMkLst>
          <pc:docMk/>
          <pc:sldMk cId="1591290787" sldId="1175"/>
        </pc:sldMkLst>
        <pc:spChg chg="mod">
          <ac:chgData name="Antony John Nicol (School of Engineering and Computing)" userId="8aaafd19-c2aa-438c-8ef6-3a7bab97949a" providerId="ADAL" clId="{07BC4F93-2025-4241-BA83-8A4D5FE9DDD6}" dt="2026-02-01T22:50:36.528" v="1254" actId="790"/>
          <ac:spMkLst>
            <pc:docMk/>
            <pc:sldMk cId="1591290787" sldId="1175"/>
            <ac:spMk id="2" creationId="{0FB46B21-5B34-E0B2-6310-8001F6DA8CD6}"/>
          </ac:spMkLst>
        </pc:spChg>
        <pc:spChg chg="mod">
          <ac:chgData name="Antony John Nicol (School of Engineering and Computing)" userId="8aaafd19-c2aa-438c-8ef6-3a7bab97949a" providerId="ADAL" clId="{07BC4F93-2025-4241-BA83-8A4D5FE9DDD6}" dt="2026-02-01T22:50:36.528" v="1254" actId="790"/>
          <ac:spMkLst>
            <pc:docMk/>
            <pc:sldMk cId="1591290787" sldId="1175"/>
            <ac:spMk id="3" creationId="{F783E5F7-A587-A116-D907-80B86D703296}"/>
          </ac:spMkLst>
        </pc:spChg>
        <pc:spChg chg="mod">
          <ac:chgData name="Antony John Nicol (School of Engineering and Computing)" userId="8aaafd19-c2aa-438c-8ef6-3a7bab97949a" providerId="ADAL" clId="{07BC4F93-2025-4241-BA83-8A4D5FE9DDD6}" dt="2026-02-01T22:50:36.528" v="1254" actId="790"/>
          <ac:spMkLst>
            <pc:docMk/>
            <pc:sldMk cId="1591290787" sldId="1175"/>
            <ac:spMk id="4" creationId="{985948E3-15FC-A45B-3477-FA721C8C3A5D}"/>
          </ac:spMkLst>
        </pc:spChg>
      </pc:sldChg>
      <pc:sldChg chg="modSp mod">
        <pc:chgData name="Antony John Nicol (School of Engineering and Computing)" userId="8aaafd19-c2aa-438c-8ef6-3a7bab97949a" providerId="ADAL" clId="{07BC4F93-2025-4241-BA83-8A4D5FE9DDD6}" dt="2026-02-01T22:50:36.528" v="1254" actId="790"/>
        <pc:sldMkLst>
          <pc:docMk/>
          <pc:sldMk cId="1332533031" sldId="1176"/>
        </pc:sldMkLst>
        <pc:spChg chg="mod">
          <ac:chgData name="Antony John Nicol (School of Engineering and Computing)" userId="8aaafd19-c2aa-438c-8ef6-3a7bab97949a" providerId="ADAL" clId="{07BC4F93-2025-4241-BA83-8A4D5FE9DDD6}" dt="2026-02-01T22:50:36.528" v="1254" actId="790"/>
          <ac:spMkLst>
            <pc:docMk/>
            <pc:sldMk cId="1332533031" sldId="1176"/>
            <ac:spMk id="3" creationId="{8B397275-739A-4730-4E97-33C78844913F}"/>
          </ac:spMkLst>
        </pc:spChg>
        <pc:spChg chg="mod">
          <ac:chgData name="Antony John Nicol (School of Engineering and Computing)" userId="8aaafd19-c2aa-438c-8ef6-3a7bab97949a" providerId="ADAL" clId="{07BC4F93-2025-4241-BA83-8A4D5FE9DDD6}" dt="2026-02-01T22:50:36.528" v="1254" actId="790"/>
          <ac:spMkLst>
            <pc:docMk/>
            <pc:sldMk cId="1332533031" sldId="1176"/>
            <ac:spMk id="4" creationId="{E6D0C421-5B1D-6D0C-37DF-B4300CFD6541}"/>
          </ac:spMkLst>
        </pc:spChg>
      </pc:sldChg>
      <pc:sldChg chg="modSp mod">
        <pc:chgData name="Antony John Nicol (School of Engineering and Computing)" userId="8aaafd19-c2aa-438c-8ef6-3a7bab97949a" providerId="ADAL" clId="{07BC4F93-2025-4241-BA83-8A4D5FE9DDD6}" dt="2026-02-01T22:50:36.528" v="1254" actId="790"/>
        <pc:sldMkLst>
          <pc:docMk/>
          <pc:sldMk cId="4047545419" sldId="1177"/>
        </pc:sldMkLst>
        <pc:spChg chg="mod">
          <ac:chgData name="Antony John Nicol (School of Engineering and Computing)" userId="8aaafd19-c2aa-438c-8ef6-3a7bab97949a" providerId="ADAL" clId="{07BC4F93-2025-4241-BA83-8A4D5FE9DDD6}" dt="2026-02-01T22:50:36.528" v="1254" actId="790"/>
          <ac:spMkLst>
            <pc:docMk/>
            <pc:sldMk cId="4047545419" sldId="1177"/>
            <ac:spMk id="2" creationId="{8F166951-5EE0-4A3B-0978-6701487FD987}"/>
          </ac:spMkLst>
        </pc:spChg>
        <pc:spChg chg="mod">
          <ac:chgData name="Antony John Nicol (School of Engineering and Computing)" userId="8aaafd19-c2aa-438c-8ef6-3a7bab97949a" providerId="ADAL" clId="{07BC4F93-2025-4241-BA83-8A4D5FE9DDD6}" dt="2026-02-01T22:50:36.528" v="1254" actId="790"/>
          <ac:spMkLst>
            <pc:docMk/>
            <pc:sldMk cId="4047545419" sldId="1177"/>
            <ac:spMk id="3" creationId="{85E7CE00-7BE3-A7C8-F089-0FFE956451A8}"/>
          </ac:spMkLst>
        </pc:spChg>
        <pc:spChg chg="mod">
          <ac:chgData name="Antony John Nicol (School of Engineering and Computing)" userId="8aaafd19-c2aa-438c-8ef6-3a7bab97949a" providerId="ADAL" clId="{07BC4F93-2025-4241-BA83-8A4D5FE9DDD6}" dt="2026-02-01T22:50:36.528" v="1254" actId="790"/>
          <ac:spMkLst>
            <pc:docMk/>
            <pc:sldMk cId="4047545419" sldId="1177"/>
            <ac:spMk id="4" creationId="{F39B9990-DE10-FDC5-C789-FD01CC10ED98}"/>
          </ac:spMkLst>
        </pc:spChg>
      </pc:sldChg>
      <pc:sldChg chg="modSp mod">
        <pc:chgData name="Antony John Nicol (School of Engineering and Computing)" userId="8aaafd19-c2aa-438c-8ef6-3a7bab97949a" providerId="ADAL" clId="{07BC4F93-2025-4241-BA83-8A4D5FE9DDD6}" dt="2026-02-01T22:50:36.528" v="1254" actId="790"/>
        <pc:sldMkLst>
          <pc:docMk/>
          <pc:sldMk cId="597712375" sldId="1178"/>
        </pc:sldMkLst>
        <pc:spChg chg="mod">
          <ac:chgData name="Antony John Nicol (School of Engineering and Computing)" userId="8aaafd19-c2aa-438c-8ef6-3a7bab97949a" providerId="ADAL" clId="{07BC4F93-2025-4241-BA83-8A4D5FE9DDD6}" dt="2026-02-01T22:50:36.528" v="1254" actId="790"/>
          <ac:spMkLst>
            <pc:docMk/>
            <pc:sldMk cId="597712375" sldId="1178"/>
            <ac:spMk id="2" creationId="{D0E10612-A278-AC5B-9EA2-474C3EE03B63}"/>
          </ac:spMkLst>
        </pc:spChg>
        <pc:spChg chg="mod">
          <ac:chgData name="Antony John Nicol (School of Engineering and Computing)" userId="8aaafd19-c2aa-438c-8ef6-3a7bab97949a" providerId="ADAL" clId="{07BC4F93-2025-4241-BA83-8A4D5FE9DDD6}" dt="2026-02-01T22:50:36.528" v="1254" actId="790"/>
          <ac:spMkLst>
            <pc:docMk/>
            <pc:sldMk cId="597712375" sldId="1178"/>
            <ac:spMk id="3" creationId="{291E196F-9A8A-586F-A004-825D48FCE8F3}"/>
          </ac:spMkLst>
        </pc:spChg>
        <pc:spChg chg="mod">
          <ac:chgData name="Antony John Nicol (School of Engineering and Computing)" userId="8aaafd19-c2aa-438c-8ef6-3a7bab97949a" providerId="ADAL" clId="{07BC4F93-2025-4241-BA83-8A4D5FE9DDD6}" dt="2026-02-01T22:50:36.528" v="1254" actId="790"/>
          <ac:spMkLst>
            <pc:docMk/>
            <pc:sldMk cId="597712375" sldId="1178"/>
            <ac:spMk id="4" creationId="{50BFF701-C00B-BF79-C523-B9D5FE5324D8}"/>
          </ac:spMkLst>
        </pc:spChg>
      </pc:sldChg>
      <pc:sldChg chg="modSp mod">
        <pc:chgData name="Antony John Nicol (School of Engineering and Computing)" userId="8aaafd19-c2aa-438c-8ef6-3a7bab97949a" providerId="ADAL" clId="{07BC4F93-2025-4241-BA83-8A4D5FE9DDD6}" dt="2026-02-01T22:50:36.528" v="1254" actId="790"/>
        <pc:sldMkLst>
          <pc:docMk/>
          <pc:sldMk cId="3551131168" sldId="1179"/>
        </pc:sldMkLst>
        <pc:spChg chg="mod">
          <ac:chgData name="Antony John Nicol (School of Engineering and Computing)" userId="8aaafd19-c2aa-438c-8ef6-3a7bab97949a" providerId="ADAL" clId="{07BC4F93-2025-4241-BA83-8A4D5FE9DDD6}" dt="2026-02-01T22:50:36.528" v="1254" actId="790"/>
          <ac:spMkLst>
            <pc:docMk/>
            <pc:sldMk cId="3551131168" sldId="1179"/>
            <ac:spMk id="142" creationId="{1D186769-E7F3-2F94-E207-291726B2D9B1}"/>
          </ac:spMkLst>
        </pc:spChg>
        <pc:spChg chg="mod">
          <ac:chgData name="Antony John Nicol (School of Engineering and Computing)" userId="8aaafd19-c2aa-438c-8ef6-3a7bab97949a" providerId="ADAL" clId="{07BC4F93-2025-4241-BA83-8A4D5FE9DDD6}" dt="2026-02-01T22:50:36.528" v="1254" actId="790"/>
          <ac:spMkLst>
            <pc:docMk/>
            <pc:sldMk cId="3551131168" sldId="1179"/>
            <ac:spMk id="143" creationId="{EB800335-034F-3B70-E777-A92D7AAB556F}"/>
          </ac:spMkLst>
        </pc:spChg>
        <pc:spChg chg="mod">
          <ac:chgData name="Antony John Nicol (School of Engineering and Computing)" userId="8aaafd19-c2aa-438c-8ef6-3a7bab97949a" providerId="ADAL" clId="{07BC4F93-2025-4241-BA83-8A4D5FE9DDD6}" dt="2026-02-01T22:50:36.528" v="1254" actId="790"/>
          <ac:spMkLst>
            <pc:docMk/>
            <pc:sldMk cId="3551131168" sldId="1179"/>
            <ac:spMk id="155" creationId="{DD767DD1-73DB-03A9-E9FD-760E9AA9A4A8}"/>
          </ac:spMkLst>
        </pc:spChg>
        <pc:spChg chg="mod">
          <ac:chgData name="Antony John Nicol (School of Engineering and Computing)" userId="8aaafd19-c2aa-438c-8ef6-3a7bab97949a" providerId="ADAL" clId="{07BC4F93-2025-4241-BA83-8A4D5FE9DDD6}" dt="2026-02-01T22:50:36.528" v="1254" actId="790"/>
          <ac:spMkLst>
            <pc:docMk/>
            <pc:sldMk cId="3551131168" sldId="1179"/>
            <ac:spMk id="167" creationId="{9A072AB5-CA85-1179-7C51-B95E0281EACF}"/>
          </ac:spMkLst>
        </pc:spChg>
        <pc:spChg chg="mod">
          <ac:chgData name="Antony John Nicol (School of Engineering and Computing)" userId="8aaafd19-c2aa-438c-8ef6-3a7bab97949a" providerId="ADAL" clId="{07BC4F93-2025-4241-BA83-8A4D5FE9DDD6}" dt="2026-02-01T22:50:36.528" v="1254" actId="790"/>
          <ac:spMkLst>
            <pc:docMk/>
            <pc:sldMk cId="3551131168" sldId="1179"/>
            <ac:spMk id="183" creationId="{3F7907DA-F128-06AB-296F-6C4684B8B853}"/>
          </ac:spMkLst>
        </pc:spChg>
        <pc:spChg chg="mod">
          <ac:chgData name="Antony John Nicol (School of Engineering and Computing)" userId="8aaafd19-c2aa-438c-8ef6-3a7bab97949a" providerId="ADAL" clId="{07BC4F93-2025-4241-BA83-8A4D5FE9DDD6}" dt="2026-02-01T22:50:36.528" v="1254" actId="790"/>
          <ac:spMkLst>
            <pc:docMk/>
            <pc:sldMk cId="3551131168" sldId="1179"/>
            <ac:spMk id="187" creationId="{0DE47D55-65AC-BEB4-69E1-7127E5A1BC9B}"/>
          </ac:spMkLst>
        </pc:spChg>
        <pc:spChg chg="mod">
          <ac:chgData name="Antony John Nicol (School of Engineering and Computing)" userId="8aaafd19-c2aa-438c-8ef6-3a7bab97949a" providerId="ADAL" clId="{07BC4F93-2025-4241-BA83-8A4D5FE9DDD6}" dt="2026-02-01T22:50:36.528" v="1254" actId="790"/>
          <ac:spMkLst>
            <pc:docMk/>
            <pc:sldMk cId="3551131168" sldId="1179"/>
            <ac:spMk id="190" creationId="{72085E79-CEFE-EB13-4824-D1E7D6FEC844}"/>
          </ac:spMkLst>
        </pc:spChg>
        <pc:spChg chg="mod">
          <ac:chgData name="Antony John Nicol (School of Engineering and Computing)" userId="8aaafd19-c2aa-438c-8ef6-3a7bab97949a" providerId="ADAL" clId="{07BC4F93-2025-4241-BA83-8A4D5FE9DDD6}" dt="2026-02-01T22:50:36.528" v="1254" actId="790"/>
          <ac:spMkLst>
            <pc:docMk/>
            <pc:sldMk cId="3551131168" sldId="1179"/>
            <ac:spMk id="196" creationId="{00CBFF10-AE10-251D-9312-CDCEB6D6EE4F}"/>
          </ac:spMkLst>
        </pc:spChg>
        <pc:spChg chg="mod">
          <ac:chgData name="Antony John Nicol (School of Engineering and Computing)" userId="8aaafd19-c2aa-438c-8ef6-3a7bab97949a" providerId="ADAL" clId="{07BC4F93-2025-4241-BA83-8A4D5FE9DDD6}" dt="2026-02-01T22:50:36.528" v="1254" actId="790"/>
          <ac:spMkLst>
            <pc:docMk/>
            <pc:sldMk cId="3551131168" sldId="1179"/>
            <ac:spMk id="198" creationId="{1D94735C-81E2-E650-97AF-60A70A50385E}"/>
          </ac:spMkLst>
        </pc:spChg>
        <pc:spChg chg="mod">
          <ac:chgData name="Antony John Nicol (School of Engineering and Computing)" userId="8aaafd19-c2aa-438c-8ef6-3a7bab97949a" providerId="ADAL" clId="{07BC4F93-2025-4241-BA83-8A4D5FE9DDD6}" dt="2026-02-01T22:50:36.528" v="1254" actId="790"/>
          <ac:spMkLst>
            <pc:docMk/>
            <pc:sldMk cId="3551131168" sldId="1179"/>
            <ac:spMk id="204" creationId="{7D476491-3810-2F18-2853-096B73DDC328}"/>
          </ac:spMkLst>
        </pc:spChg>
      </pc:sldChg>
      <pc:sldChg chg="modSp mod">
        <pc:chgData name="Antony John Nicol (School of Engineering and Computing)" userId="8aaafd19-c2aa-438c-8ef6-3a7bab97949a" providerId="ADAL" clId="{07BC4F93-2025-4241-BA83-8A4D5FE9DDD6}" dt="2026-02-01T22:50:36.528" v="1254" actId="790"/>
        <pc:sldMkLst>
          <pc:docMk/>
          <pc:sldMk cId="3897265195" sldId="1180"/>
        </pc:sldMkLst>
        <pc:spChg chg="mod">
          <ac:chgData name="Antony John Nicol (School of Engineering and Computing)" userId="8aaafd19-c2aa-438c-8ef6-3a7bab97949a" providerId="ADAL" clId="{07BC4F93-2025-4241-BA83-8A4D5FE9DDD6}" dt="2026-02-01T22:50:36.528" v="1254" actId="790"/>
          <ac:spMkLst>
            <pc:docMk/>
            <pc:sldMk cId="3897265195" sldId="1180"/>
            <ac:spMk id="2" creationId="{F4BD3657-9CAE-8953-6918-C68033D741BD}"/>
          </ac:spMkLst>
        </pc:spChg>
        <pc:spChg chg="mod">
          <ac:chgData name="Antony John Nicol (School of Engineering and Computing)" userId="8aaafd19-c2aa-438c-8ef6-3a7bab97949a" providerId="ADAL" clId="{07BC4F93-2025-4241-BA83-8A4D5FE9DDD6}" dt="2026-02-01T22:50:36.528" v="1254" actId="790"/>
          <ac:spMkLst>
            <pc:docMk/>
            <pc:sldMk cId="3897265195" sldId="1180"/>
            <ac:spMk id="3" creationId="{E294C1C1-1BD8-DDDB-269B-53AFB6A6AB5D}"/>
          </ac:spMkLst>
        </pc:spChg>
        <pc:spChg chg="mod">
          <ac:chgData name="Antony John Nicol (School of Engineering and Computing)" userId="8aaafd19-c2aa-438c-8ef6-3a7bab97949a" providerId="ADAL" clId="{07BC4F93-2025-4241-BA83-8A4D5FE9DDD6}" dt="2026-02-01T22:50:36.528" v="1254" actId="790"/>
          <ac:spMkLst>
            <pc:docMk/>
            <pc:sldMk cId="3897265195" sldId="1180"/>
            <ac:spMk id="4" creationId="{FB23D8E7-C369-93AF-FF3D-C36308999E41}"/>
          </ac:spMkLst>
        </pc:spChg>
      </pc:sldChg>
      <pc:sldChg chg="modSp mod">
        <pc:chgData name="Antony John Nicol (School of Engineering and Computing)" userId="8aaafd19-c2aa-438c-8ef6-3a7bab97949a" providerId="ADAL" clId="{07BC4F93-2025-4241-BA83-8A4D5FE9DDD6}" dt="2026-02-01T22:50:36.528" v="1254" actId="790"/>
        <pc:sldMkLst>
          <pc:docMk/>
          <pc:sldMk cId="2763549884" sldId="1182"/>
        </pc:sldMkLst>
        <pc:spChg chg="mod">
          <ac:chgData name="Antony John Nicol (School of Engineering and Computing)" userId="8aaafd19-c2aa-438c-8ef6-3a7bab97949a" providerId="ADAL" clId="{07BC4F93-2025-4241-BA83-8A4D5FE9DDD6}" dt="2026-02-01T22:50:36.528" v="1254" actId="790"/>
          <ac:spMkLst>
            <pc:docMk/>
            <pc:sldMk cId="2763549884" sldId="1182"/>
            <ac:spMk id="2" creationId="{65A2C6B1-F3D4-6888-785D-FB7BC3879E50}"/>
          </ac:spMkLst>
        </pc:spChg>
        <pc:spChg chg="mod">
          <ac:chgData name="Antony John Nicol (School of Engineering and Computing)" userId="8aaafd19-c2aa-438c-8ef6-3a7bab97949a" providerId="ADAL" clId="{07BC4F93-2025-4241-BA83-8A4D5FE9DDD6}" dt="2026-02-01T22:50:36.528" v="1254" actId="790"/>
          <ac:spMkLst>
            <pc:docMk/>
            <pc:sldMk cId="2763549884" sldId="1182"/>
            <ac:spMk id="3" creationId="{984D5811-A6F1-DC4F-15F7-6D482B7E6B80}"/>
          </ac:spMkLst>
        </pc:spChg>
        <pc:spChg chg="mod">
          <ac:chgData name="Antony John Nicol (School of Engineering and Computing)" userId="8aaafd19-c2aa-438c-8ef6-3a7bab97949a" providerId="ADAL" clId="{07BC4F93-2025-4241-BA83-8A4D5FE9DDD6}" dt="2026-02-01T22:50:36.528" v="1254" actId="790"/>
          <ac:spMkLst>
            <pc:docMk/>
            <pc:sldMk cId="2763549884" sldId="1182"/>
            <ac:spMk id="4" creationId="{4237B211-2373-BD83-F070-FD49C149D029}"/>
          </ac:spMkLst>
        </pc:spChg>
      </pc:sldChg>
      <pc:sldChg chg="modSp mod">
        <pc:chgData name="Antony John Nicol (School of Engineering and Computing)" userId="8aaafd19-c2aa-438c-8ef6-3a7bab97949a" providerId="ADAL" clId="{07BC4F93-2025-4241-BA83-8A4D5FE9DDD6}" dt="2026-02-01T22:50:36.528" v="1254" actId="790"/>
        <pc:sldMkLst>
          <pc:docMk/>
          <pc:sldMk cId="3031542998" sldId="1183"/>
        </pc:sldMkLst>
        <pc:spChg chg="mod">
          <ac:chgData name="Antony John Nicol (School of Engineering and Computing)" userId="8aaafd19-c2aa-438c-8ef6-3a7bab97949a" providerId="ADAL" clId="{07BC4F93-2025-4241-BA83-8A4D5FE9DDD6}" dt="2026-02-01T22:50:36.528" v="1254" actId="790"/>
          <ac:spMkLst>
            <pc:docMk/>
            <pc:sldMk cId="3031542998" sldId="1183"/>
            <ac:spMk id="2" creationId="{3D5E9077-EB33-53AA-1286-3E8A1A8C368F}"/>
          </ac:spMkLst>
        </pc:spChg>
        <pc:spChg chg="mod">
          <ac:chgData name="Antony John Nicol (School of Engineering and Computing)" userId="8aaafd19-c2aa-438c-8ef6-3a7bab97949a" providerId="ADAL" clId="{07BC4F93-2025-4241-BA83-8A4D5FE9DDD6}" dt="2026-02-01T22:50:36.528" v="1254" actId="790"/>
          <ac:spMkLst>
            <pc:docMk/>
            <pc:sldMk cId="3031542998" sldId="1183"/>
            <ac:spMk id="3" creationId="{B880C34C-B4C4-86B9-F8A4-37E4DC84BFE6}"/>
          </ac:spMkLst>
        </pc:spChg>
        <pc:spChg chg="mod">
          <ac:chgData name="Antony John Nicol (School of Engineering and Computing)" userId="8aaafd19-c2aa-438c-8ef6-3a7bab97949a" providerId="ADAL" clId="{07BC4F93-2025-4241-BA83-8A4D5FE9DDD6}" dt="2026-02-01T22:50:36.528" v="1254" actId="790"/>
          <ac:spMkLst>
            <pc:docMk/>
            <pc:sldMk cId="3031542998" sldId="1183"/>
            <ac:spMk id="4" creationId="{4F6FCAD5-4223-E50F-37F3-9D89829CA3BE}"/>
          </ac:spMkLst>
        </pc:spChg>
      </pc:sldChg>
      <pc:sldChg chg="modSp mod">
        <pc:chgData name="Antony John Nicol (School of Engineering and Computing)" userId="8aaafd19-c2aa-438c-8ef6-3a7bab97949a" providerId="ADAL" clId="{07BC4F93-2025-4241-BA83-8A4D5FE9DDD6}" dt="2026-02-11T17:22:57.648" v="9462" actId="20577"/>
        <pc:sldMkLst>
          <pc:docMk/>
          <pc:sldMk cId="580861309" sldId="1185"/>
        </pc:sldMkLst>
        <pc:spChg chg="mod">
          <ac:chgData name="Antony John Nicol (School of Engineering and Computing)" userId="8aaafd19-c2aa-438c-8ef6-3a7bab97949a" providerId="ADAL" clId="{07BC4F93-2025-4241-BA83-8A4D5FE9DDD6}" dt="2026-02-01T22:50:36.528" v="1254" actId="790"/>
          <ac:spMkLst>
            <pc:docMk/>
            <pc:sldMk cId="580861309" sldId="1185"/>
            <ac:spMk id="2" creationId="{014C8B4A-7E0A-A52F-787B-6DFF7F64BA3C}"/>
          </ac:spMkLst>
        </pc:spChg>
        <pc:spChg chg="mod">
          <ac:chgData name="Antony John Nicol (School of Engineering and Computing)" userId="8aaafd19-c2aa-438c-8ef6-3a7bab97949a" providerId="ADAL" clId="{07BC4F93-2025-4241-BA83-8A4D5FE9DDD6}" dt="2026-02-11T17:22:57.648" v="9462" actId="20577"/>
          <ac:spMkLst>
            <pc:docMk/>
            <pc:sldMk cId="580861309" sldId="1185"/>
            <ac:spMk id="3" creationId="{51D0239E-5F51-2CD7-A69D-C8DA35363CF5}"/>
          </ac:spMkLst>
        </pc:spChg>
        <pc:spChg chg="mod">
          <ac:chgData name="Antony John Nicol (School of Engineering and Computing)" userId="8aaafd19-c2aa-438c-8ef6-3a7bab97949a" providerId="ADAL" clId="{07BC4F93-2025-4241-BA83-8A4D5FE9DDD6}" dt="2026-02-01T22:50:36.528" v="1254" actId="790"/>
          <ac:spMkLst>
            <pc:docMk/>
            <pc:sldMk cId="580861309" sldId="1185"/>
            <ac:spMk id="4" creationId="{FE993F9E-E360-C4BE-8716-54ADF7CD8BA3}"/>
          </ac:spMkLst>
        </pc:spChg>
      </pc:sldChg>
      <pc:sldChg chg="modSp mod">
        <pc:chgData name="Antony John Nicol (School of Engineering and Computing)" userId="8aaafd19-c2aa-438c-8ef6-3a7bab97949a" providerId="ADAL" clId="{07BC4F93-2025-4241-BA83-8A4D5FE9DDD6}" dt="2026-02-06T15:06:05.758" v="2109" actId="20577"/>
        <pc:sldMkLst>
          <pc:docMk/>
          <pc:sldMk cId="2554409055" sldId="1187"/>
        </pc:sldMkLst>
        <pc:spChg chg="mod">
          <ac:chgData name="Antony John Nicol (School of Engineering and Computing)" userId="8aaafd19-c2aa-438c-8ef6-3a7bab97949a" providerId="ADAL" clId="{07BC4F93-2025-4241-BA83-8A4D5FE9DDD6}" dt="2026-02-01T22:50:36.528" v="1254" actId="790"/>
          <ac:spMkLst>
            <pc:docMk/>
            <pc:sldMk cId="2554409055" sldId="1187"/>
            <ac:spMk id="2" creationId="{98B7DF3E-C5D5-04A1-988D-2781399B24A3}"/>
          </ac:spMkLst>
        </pc:spChg>
        <pc:spChg chg="mod">
          <ac:chgData name="Antony John Nicol (School of Engineering and Computing)" userId="8aaafd19-c2aa-438c-8ef6-3a7bab97949a" providerId="ADAL" clId="{07BC4F93-2025-4241-BA83-8A4D5FE9DDD6}" dt="2026-02-06T15:06:05.758" v="2109" actId="20577"/>
          <ac:spMkLst>
            <pc:docMk/>
            <pc:sldMk cId="2554409055" sldId="1187"/>
            <ac:spMk id="3" creationId="{A3164D30-15B7-B2AF-240E-983B1C80B1CD}"/>
          </ac:spMkLst>
        </pc:spChg>
        <pc:spChg chg="mod">
          <ac:chgData name="Antony John Nicol (School of Engineering and Computing)" userId="8aaafd19-c2aa-438c-8ef6-3a7bab97949a" providerId="ADAL" clId="{07BC4F93-2025-4241-BA83-8A4D5FE9DDD6}" dt="2026-02-01T22:50:36.528" v="1254" actId="790"/>
          <ac:spMkLst>
            <pc:docMk/>
            <pc:sldMk cId="2554409055" sldId="1187"/>
            <ac:spMk id="4" creationId="{502859E9-EFFF-4340-4935-0E5D340E5F08}"/>
          </ac:spMkLst>
        </pc:spChg>
      </pc:sldChg>
      <pc:sldChg chg="modSp mod">
        <pc:chgData name="Antony John Nicol (School of Engineering and Computing)" userId="8aaafd19-c2aa-438c-8ef6-3a7bab97949a" providerId="ADAL" clId="{07BC4F93-2025-4241-BA83-8A4D5FE9DDD6}" dt="2026-02-12T10:08:35.292" v="12052" actId="20577"/>
        <pc:sldMkLst>
          <pc:docMk/>
          <pc:sldMk cId="4244013031" sldId="1188"/>
        </pc:sldMkLst>
        <pc:spChg chg="mod">
          <ac:chgData name="Antony John Nicol (School of Engineering and Computing)" userId="8aaafd19-c2aa-438c-8ef6-3a7bab97949a" providerId="ADAL" clId="{07BC4F93-2025-4241-BA83-8A4D5FE9DDD6}" dt="2026-02-11T15:34:26.313" v="7622" actId="20577"/>
          <ac:spMkLst>
            <pc:docMk/>
            <pc:sldMk cId="4244013031" sldId="1188"/>
            <ac:spMk id="2" creationId="{48DDC75F-0C5B-1FDF-1345-0B853FE310F9}"/>
          </ac:spMkLst>
        </pc:spChg>
        <pc:spChg chg="mod">
          <ac:chgData name="Antony John Nicol (School of Engineering and Computing)" userId="8aaafd19-c2aa-438c-8ef6-3a7bab97949a" providerId="ADAL" clId="{07BC4F93-2025-4241-BA83-8A4D5FE9DDD6}" dt="2026-02-12T10:08:35.292" v="12052" actId="20577"/>
          <ac:spMkLst>
            <pc:docMk/>
            <pc:sldMk cId="4244013031" sldId="1188"/>
            <ac:spMk id="3" creationId="{0A11F860-16C9-A01B-4383-42D96C1DCB52}"/>
          </ac:spMkLst>
        </pc:spChg>
        <pc:spChg chg="mod">
          <ac:chgData name="Antony John Nicol (School of Engineering and Computing)" userId="8aaafd19-c2aa-438c-8ef6-3a7bab97949a" providerId="ADAL" clId="{07BC4F93-2025-4241-BA83-8A4D5FE9DDD6}" dt="2026-02-01T22:50:36.528" v="1254" actId="790"/>
          <ac:spMkLst>
            <pc:docMk/>
            <pc:sldMk cId="4244013031" sldId="1188"/>
            <ac:spMk id="4" creationId="{B7BCC276-0730-5909-5BFA-2D85EE6FAC06}"/>
          </ac:spMkLst>
        </pc:spChg>
      </pc:sldChg>
      <pc:sldChg chg="modSp mod">
        <pc:chgData name="Antony John Nicol (School of Engineering and Computing)" userId="8aaafd19-c2aa-438c-8ef6-3a7bab97949a" providerId="ADAL" clId="{07BC4F93-2025-4241-BA83-8A4D5FE9DDD6}" dt="2026-02-12T10:18:06.691" v="12055" actId="113"/>
        <pc:sldMkLst>
          <pc:docMk/>
          <pc:sldMk cId="1995684607" sldId="1189"/>
        </pc:sldMkLst>
        <pc:spChg chg="mod">
          <ac:chgData name="Antony John Nicol (School of Engineering and Computing)" userId="8aaafd19-c2aa-438c-8ef6-3a7bab97949a" providerId="ADAL" clId="{07BC4F93-2025-4241-BA83-8A4D5FE9DDD6}" dt="2026-02-01T22:50:36.528" v="1254" actId="790"/>
          <ac:spMkLst>
            <pc:docMk/>
            <pc:sldMk cId="1995684607" sldId="1189"/>
            <ac:spMk id="2" creationId="{DB8B6B48-FEA1-05BA-1DA3-708DBE79128B}"/>
          </ac:spMkLst>
        </pc:spChg>
        <pc:spChg chg="mod">
          <ac:chgData name="Antony John Nicol (School of Engineering and Computing)" userId="8aaafd19-c2aa-438c-8ef6-3a7bab97949a" providerId="ADAL" clId="{07BC4F93-2025-4241-BA83-8A4D5FE9DDD6}" dt="2026-02-12T10:18:06.691" v="12055" actId="113"/>
          <ac:spMkLst>
            <pc:docMk/>
            <pc:sldMk cId="1995684607" sldId="1189"/>
            <ac:spMk id="3" creationId="{F761D021-8D8D-1C16-BD71-205A57223E68}"/>
          </ac:spMkLst>
        </pc:spChg>
        <pc:spChg chg="mod">
          <ac:chgData name="Antony John Nicol (School of Engineering and Computing)" userId="8aaafd19-c2aa-438c-8ef6-3a7bab97949a" providerId="ADAL" clId="{07BC4F93-2025-4241-BA83-8A4D5FE9DDD6}" dt="2026-02-01T22:50:36.528" v="1254" actId="790"/>
          <ac:spMkLst>
            <pc:docMk/>
            <pc:sldMk cId="1995684607" sldId="1189"/>
            <ac:spMk id="4" creationId="{A551B05C-D2AE-3C58-C46B-E8485E279C14}"/>
          </ac:spMkLst>
        </pc:spChg>
      </pc:sldChg>
      <pc:sldChg chg="modSp mod">
        <pc:chgData name="Antony John Nicol (School of Engineering and Computing)" userId="8aaafd19-c2aa-438c-8ef6-3a7bab97949a" providerId="ADAL" clId="{07BC4F93-2025-4241-BA83-8A4D5FE9DDD6}" dt="2026-02-01T22:50:36.528" v="1254" actId="790"/>
        <pc:sldMkLst>
          <pc:docMk/>
          <pc:sldMk cId="610578002" sldId="1190"/>
        </pc:sldMkLst>
        <pc:spChg chg="mod">
          <ac:chgData name="Antony John Nicol (School of Engineering and Computing)" userId="8aaafd19-c2aa-438c-8ef6-3a7bab97949a" providerId="ADAL" clId="{07BC4F93-2025-4241-BA83-8A4D5FE9DDD6}" dt="2026-02-01T22:50:36.528" v="1254" actId="790"/>
          <ac:spMkLst>
            <pc:docMk/>
            <pc:sldMk cId="610578002" sldId="1190"/>
            <ac:spMk id="2" creationId="{E949F3EC-CC48-C497-04E3-38D93783322B}"/>
          </ac:spMkLst>
        </pc:spChg>
        <pc:spChg chg="mod">
          <ac:chgData name="Antony John Nicol (School of Engineering and Computing)" userId="8aaafd19-c2aa-438c-8ef6-3a7bab97949a" providerId="ADAL" clId="{07BC4F93-2025-4241-BA83-8A4D5FE9DDD6}" dt="2026-02-01T22:50:36.528" v="1254" actId="790"/>
          <ac:spMkLst>
            <pc:docMk/>
            <pc:sldMk cId="610578002" sldId="1190"/>
            <ac:spMk id="3" creationId="{98DA8934-7596-CB57-6059-299E9DFED5AF}"/>
          </ac:spMkLst>
        </pc:spChg>
        <pc:spChg chg="mod">
          <ac:chgData name="Antony John Nicol (School of Engineering and Computing)" userId="8aaafd19-c2aa-438c-8ef6-3a7bab97949a" providerId="ADAL" clId="{07BC4F93-2025-4241-BA83-8A4D5FE9DDD6}" dt="2026-02-01T22:50:36.528" v="1254" actId="790"/>
          <ac:spMkLst>
            <pc:docMk/>
            <pc:sldMk cId="610578002" sldId="1190"/>
            <ac:spMk id="4" creationId="{086E336B-DD48-479D-3135-8B2DAC00EDC7}"/>
          </ac:spMkLst>
        </pc:spChg>
      </pc:sldChg>
      <pc:sldChg chg="modSp mod">
        <pc:chgData name="Antony John Nicol (School of Engineering and Computing)" userId="8aaafd19-c2aa-438c-8ef6-3a7bab97949a" providerId="ADAL" clId="{07BC4F93-2025-4241-BA83-8A4D5FE9DDD6}" dt="2026-02-01T22:50:36.528" v="1254" actId="790"/>
        <pc:sldMkLst>
          <pc:docMk/>
          <pc:sldMk cId="742490722" sldId="1191"/>
        </pc:sldMkLst>
        <pc:spChg chg="mod">
          <ac:chgData name="Antony John Nicol (School of Engineering and Computing)" userId="8aaafd19-c2aa-438c-8ef6-3a7bab97949a" providerId="ADAL" clId="{07BC4F93-2025-4241-BA83-8A4D5FE9DDD6}" dt="2026-02-01T22:50:36.528" v="1254" actId="790"/>
          <ac:spMkLst>
            <pc:docMk/>
            <pc:sldMk cId="742490722" sldId="1191"/>
            <ac:spMk id="2" creationId="{B8FF7FB4-1CB0-DDB5-BE82-B6329E47E70A}"/>
          </ac:spMkLst>
        </pc:spChg>
        <pc:spChg chg="mod">
          <ac:chgData name="Antony John Nicol (School of Engineering and Computing)" userId="8aaafd19-c2aa-438c-8ef6-3a7bab97949a" providerId="ADAL" clId="{07BC4F93-2025-4241-BA83-8A4D5FE9DDD6}" dt="2026-02-01T22:50:36.528" v="1254" actId="790"/>
          <ac:spMkLst>
            <pc:docMk/>
            <pc:sldMk cId="742490722" sldId="1191"/>
            <ac:spMk id="3" creationId="{A8C46BC0-C026-CA5A-8FF6-60C9B891C64F}"/>
          </ac:spMkLst>
        </pc:spChg>
        <pc:spChg chg="mod">
          <ac:chgData name="Antony John Nicol (School of Engineering and Computing)" userId="8aaafd19-c2aa-438c-8ef6-3a7bab97949a" providerId="ADAL" clId="{07BC4F93-2025-4241-BA83-8A4D5FE9DDD6}" dt="2026-02-01T22:50:36.528" v="1254" actId="790"/>
          <ac:spMkLst>
            <pc:docMk/>
            <pc:sldMk cId="742490722" sldId="1191"/>
            <ac:spMk id="4" creationId="{22BEA54E-C8D6-6BC4-97CE-31ECA995D378}"/>
          </ac:spMkLst>
        </pc:spChg>
      </pc:sldChg>
      <pc:sldChg chg="modSp mod">
        <pc:chgData name="Antony John Nicol (School of Engineering and Computing)" userId="8aaafd19-c2aa-438c-8ef6-3a7bab97949a" providerId="ADAL" clId="{07BC4F93-2025-4241-BA83-8A4D5FE9DDD6}" dt="2026-02-01T22:50:36.528" v="1254" actId="790"/>
        <pc:sldMkLst>
          <pc:docMk/>
          <pc:sldMk cId="1954195230" sldId="1192"/>
        </pc:sldMkLst>
        <pc:spChg chg="mod">
          <ac:chgData name="Antony John Nicol (School of Engineering and Computing)" userId="8aaafd19-c2aa-438c-8ef6-3a7bab97949a" providerId="ADAL" clId="{07BC4F93-2025-4241-BA83-8A4D5FE9DDD6}" dt="2026-02-01T22:50:36.528" v="1254" actId="790"/>
          <ac:spMkLst>
            <pc:docMk/>
            <pc:sldMk cId="1954195230" sldId="1192"/>
            <ac:spMk id="3" creationId="{9D5B2AF3-ADED-9936-B158-02B2AFE614A9}"/>
          </ac:spMkLst>
        </pc:spChg>
        <pc:spChg chg="mod">
          <ac:chgData name="Antony John Nicol (School of Engineering and Computing)" userId="8aaafd19-c2aa-438c-8ef6-3a7bab97949a" providerId="ADAL" clId="{07BC4F93-2025-4241-BA83-8A4D5FE9DDD6}" dt="2026-02-01T22:50:36.528" v="1254" actId="790"/>
          <ac:spMkLst>
            <pc:docMk/>
            <pc:sldMk cId="1954195230" sldId="1192"/>
            <ac:spMk id="4" creationId="{AAF8EB27-A62F-C570-084D-BFDCD66CEE54}"/>
          </ac:spMkLst>
        </pc:spChg>
      </pc:sldChg>
      <pc:sldChg chg="modSp mod">
        <pc:chgData name="Antony John Nicol (School of Engineering and Computing)" userId="8aaafd19-c2aa-438c-8ef6-3a7bab97949a" providerId="ADAL" clId="{07BC4F93-2025-4241-BA83-8A4D5FE9DDD6}" dt="2026-02-01T22:50:36.528" v="1254" actId="790"/>
        <pc:sldMkLst>
          <pc:docMk/>
          <pc:sldMk cId="2196456451" sldId="1193"/>
        </pc:sldMkLst>
        <pc:spChg chg="mod">
          <ac:chgData name="Antony John Nicol (School of Engineering and Computing)" userId="8aaafd19-c2aa-438c-8ef6-3a7bab97949a" providerId="ADAL" clId="{07BC4F93-2025-4241-BA83-8A4D5FE9DDD6}" dt="2026-02-01T22:50:36.528" v="1254" actId="790"/>
          <ac:spMkLst>
            <pc:docMk/>
            <pc:sldMk cId="2196456451" sldId="1193"/>
            <ac:spMk id="2" creationId="{7EFAC877-A007-7C94-B1BA-7BD62E0BF34A}"/>
          </ac:spMkLst>
        </pc:spChg>
        <pc:spChg chg="mod">
          <ac:chgData name="Antony John Nicol (School of Engineering and Computing)" userId="8aaafd19-c2aa-438c-8ef6-3a7bab97949a" providerId="ADAL" clId="{07BC4F93-2025-4241-BA83-8A4D5FE9DDD6}" dt="2026-02-01T22:50:36.528" v="1254" actId="790"/>
          <ac:spMkLst>
            <pc:docMk/>
            <pc:sldMk cId="2196456451" sldId="1193"/>
            <ac:spMk id="3" creationId="{E2DAC7E3-0F55-AC3C-C18C-3D5EF3FC4C71}"/>
          </ac:spMkLst>
        </pc:spChg>
        <pc:spChg chg="mod">
          <ac:chgData name="Antony John Nicol (School of Engineering and Computing)" userId="8aaafd19-c2aa-438c-8ef6-3a7bab97949a" providerId="ADAL" clId="{07BC4F93-2025-4241-BA83-8A4D5FE9DDD6}" dt="2026-02-01T22:50:36.528" v="1254" actId="790"/>
          <ac:spMkLst>
            <pc:docMk/>
            <pc:sldMk cId="2196456451" sldId="1193"/>
            <ac:spMk id="4" creationId="{035F0DB4-A531-4E44-A2A6-1839DC7596F5}"/>
          </ac:spMkLst>
        </pc:spChg>
      </pc:sldChg>
      <pc:sldChg chg="modSp mod">
        <pc:chgData name="Antony John Nicol (School of Engineering and Computing)" userId="8aaafd19-c2aa-438c-8ef6-3a7bab97949a" providerId="ADAL" clId="{07BC4F93-2025-4241-BA83-8A4D5FE9DDD6}" dt="2026-02-01T22:50:36.528" v="1254" actId="790"/>
        <pc:sldMkLst>
          <pc:docMk/>
          <pc:sldMk cId="754235174" sldId="1194"/>
        </pc:sldMkLst>
        <pc:spChg chg="mod">
          <ac:chgData name="Antony John Nicol (School of Engineering and Computing)" userId="8aaafd19-c2aa-438c-8ef6-3a7bab97949a" providerId="ADAL" clId="{07BC4F93-2025-4241-BA83-8A4D5FE9DDD6}" dt="2026-02-01T22:50:36.528" v="1254" actId="790"/>
          <ac:spMkLst>
            <pc:docMk/>
            <pc:sldMk cId="754235174" sldId="1194"/>
            <ac:spMk id="2" creationId="{03A34F5E-B4D8-C315-C470-B8EE20FE7270}"/>
          </ac:spMkLst>
        </pc:spChg>
      </pc:sldChg>
      <pc:sldChg chg="modSp mod">
        <pc:chgData name="Antony John Nicol (School of Engineering and Computing)" userId="8aaafd19-c2aa-438c-8ef6-3a7bab97949a" providerId="ADAL" clId="{07BC4F93-2025-4241-BA83-8A4D5FE9DDD6}" dt="2026-02-01T22:50:36.528" v="1254" actId="790"/>
        <pc:sldMkLst>
          <pc:docMk/>
          <pc:sldMk cId="45661598" sldId="1195"/>
        </pc:sldMkLst>
        <pc:spChg chg="mod">
          <ac:chgData name="Antony John Nicol (School of Engineering and Computing)" userId="8aaafd19-c2aa-438c-8ef6-3a7bab97949a" providerId="ADAL" clId="{07BC4F93-2025-4241-BA83-8A4D5FE9DDD6}" dt="2026-02-01T22:50:36.528" v="1254" actId="790"/>
          <ac:spMkLst>
            <pc:docMk/>
            <pc:sldMk cId="45661598" sldId="1195"/>
            <ac:spMk id="2" creationId="{8CDBDF33-3B29-3A2A-FE02-1614AD669D6B}"/>
          </ac:spMkLst>
        </pc:spChg>
        <pc:spChg chg="mod">
          <ac:chgData name="Antony John Nicol (School of Engineering and Computing)" userId="8aaafd19-c2aa-438c-8ef6-3a7bab97949a" providerId="ADAL" clId="{07BC4F93-2025-4241-BA83-8A4D5FE9DDD6}" dt="2026-02-01T22:50:36.528" v="1254" actId="790"/>
          <ac:spMkLst>
            <pc:docMk/>
            <pc:sldMk cId="45661598" sldId="1195"/>
            <ac:spMk id="3" creationId="{5A07ED16-4887-A531-A952-69762003F376}"/>
          </ac:spMkLst>
        </pc:spChg>
        <pc:spChg chg="mod">
          <ac:chgData name="Antony John Nicol (School of Engineering and Computing)" userId="8aaafd19-c2aa-438c-8ef6-3a7bab97949a" providerId="ADAL" clId="{07BC4F93-2025-4241-BA83-8A4D5FE9DDD6}" dt="2026-02-01T22:50:36.528" v="1254" actId="790"/>
          <ac:spMkLst>
            <pc:docMk/>
            <pc:sldMk cId="45661598" sldId="1195"/>
            <ac:spMk id="4" creationId="{A844A524-6F76-5DAE-61ED-83EE52107286}"/>
          </ac:spMkLst>
        </pc:spChg>
      </pc:sldChg>
      <pc:sldChg chg="modSp mod">
        <pc:chgData name="Antony John Nicol (School of Engineering and Computing)" userId="8aaafd19-c2aa-438c-8ef6-3a7bab97949a" providerId="ADAL" clId="{07BC4F93-2025-4241-BA83-8A4D5FE9DDD6}" dt="2026-02-01T22:50:36.528" v="1254" actId="790"/>
        <pc:sldMkLst>
          <pc:docMk/>
          <pc:sldMk cId="3896870447" sldId="1196"/>
        </pc:sldMkLst>
        <pc:spChg chg="mod">
          <ac:chgData name="Antony John Nicol (School of Engineering and Computing)" userId="8aaafd19-c2aa-438c-8ef6-3a7bab97949a" providerId="ADAL" clId="{07BC4F93-2025-4241-BA83-8A4D5FE9DDD6}" dt="2026-02-01T22:50:36.528" v="1254" actId="790"/>
          <ac:spMkLst>
            <pc:docMk/>
            <pc:sldMk cId="3896870447" sldId="1196"/>
            <ac:spMk id="2" creationId="{672A76F2-1364-EF67-239C-4E067C4F1236}"/>
          </ac:spMkLst>
        </pc:spChg>
        <pc:spChg chg="mod">
          <ac:chgData name="Antony John Nicol (School of Engineering and Computing)" userId="8aaafd19-c2aa-438c-8ef6-3a7bab97949a" providerId="ADAL" clId="{07BC4F93-2025-4241-BA83-8A4D5FE9DDD6}" dt="2026-02-01T22:50:36.528" v="1254" actId="790"/>
          <ac:spMkLst>
            <pc:docMk/>
            <pc:sldMk cId="3896870447" sldId="1196"/>
            <ac:spMk id="3" creationId="{95FB1595-043B-E0DE-11ED-BD180CF8F0EA}"/>
          </ac:spMkLst>
        </pc:spChg>
        <pc:spChg chg="mod">
          <ac:chgData name="Antony John Nicol (School of Engineering and Computing)" userId="8aaafd19-c2aa-438c-8ef6-3a7bab97949a" providerId="ADAL" clId="{07BC4F93-2025-4241-BA83-8A4D5FE9DDD6}" dt="2026-02-01T22:50:36.528" v="1254" actId="790"/>
          <ac:spMkLst>
            <pc:docMk/>
            <pc:sldMk cId="3896870447" sldId="1196"/>
            <ac:spMk id="4" creationId="{F198B560-1740-A93F-5D49-29F6D41C1B60}"/>
          </ac:spMkLst>
        </pc:spChg>
      </pc:sldChg>
      <pc:sldChg chg="modSp mod">
        <pc:chgData name="Antony John Nicol (School of Engineering and Computing)" userId="8aaafd19-c2aa-438c-8ef6-3a7bab97949a" providerId="ADAL" clId="{07BC4F93-2025-4241-BA83-8A4D5FE9DDD6}" dt="2026-02-12T10:01:59.229" v="11927" actId="20577"/>
        <pc:sldMkLst>
          <pc:docMk/>
          <pc:sldMk cId="1089741340" sldId="1197"/>
        </pc:sldMkLst>
        <pc:spChg chg="mod">
          <ac:chgData name="Antony John Nicol (School of Engineering and Computing)" userId="8aaafd19-c2aa-438c-8ef6-3a7bab97949a" providerId="ADAL" clId="{07BC4F93-2025-4241-BA83-8A4D5FE9DDD6}" dt="2026-02-01T22:50:36.528" v="1254" actId="790"/>
          <ac:spMkLst>
            <pc:docMk/>
            <pc:sldMk cId="1089741340" sldId="1197"/>
            <ac:spMk id="2" creationId="{3019AA9E-B2DA-BBA9-0BE1-866B7CB6C00E}"/>
          </ac:spMkLst>
        </pc:spChg>
        <pc:spChg chg="mod">
          <ac:chgData name="Antony John Nicol (School of Engineering and Computing)" userId="8aaafd19-c2aa-438c-8ef6-3a7bab97949a" providerId="ADAL" clId="{07BC4F93-2025-4241-BA83-8A4D5FE9DDD6}" dt="2026-02-12T10:01:59.229" v="11927" actId="20577"/>
          <ac:spMkLst>
            <pc:docMk/>
            <pc:sldMk cId="1089741340" sldId="1197"/>
            <ac:spMk id="3" creationId="{53F5A5ED-0F8F-C453-97E2-EB4E0C9D1CD1}"/>
          </ac:spMkLst>
        </pc:spChg>
        <pc:spChg chg="mod">
          <ac:chgData name="Antony John Nicol (School of Engineering and Computing)" userId="8aaafd19-c2aa-438c-8ef6-3a7bab97949a" providerId="ADAL" clId="{07BC4F93-2025-4241-BA83-8A4D5FE9DDD6}" dt="2026-02-01T22:50:36.528" v="1254" actId="790"/>
          <ac:spMkLst>
            <pc:docMk/>
            <pc:sldMk cId="1089741340" sldId="1197"/>
            <ac:spMk id="4" creationId="{D11AC40C-3EB5-2DEF-B21A-AF84538E4641}"/>
          </ac:spMkLst>
        </pc:spChg>
      </pc:sldChg>
      <pc:sldChg chg="modSp mod">
        <pc:chgData name="Antony John Nicol (School of Engineering and Computing)" userId="8aaafd19-c2aa-438c-8ef6-3a7bab97949a" providerId="ADAL" clId="{07BC4F93-2025-4241-BA83-8A4D5FE9DDD6}" dt="2026-02-01T22:50:36.528" v="1254" actId="790"/>
        <pc:sldMkLst>
          <pc:docMk/>
          <pc:sldMk cId="2800689606" sldId="1198"/>
        </pc:sldMkLst>
        <pc:spChg chg="mod">
          <ac:chgData name="Antony John Nicol (School of Engineering and Computing)" userId="8aaafd19-c2aa-438c-8ef6-3a7bab97949a" providerId="ADAL" clId="{07BC4F93-2025-4241-BA83-8A4D5FE9DDD6}" dt="2026-02-01T22:50:36.528" v="1254" actId="790"/>
          <ac:spMkLst>
            <pc:docMk/>
            <pc:sldMk cId="2800689606" sldId="1198"/>
            <ac:spMk id="2" creationId="{43C1C02B-E171-B47A-B245-A965FEA12383}"/>
          </ac:spMkLst>
        </pc:spChg>
        <pc:spChg chg="mod">
          <ac:chgData name="Antony John Nicol (School of Engineering and Computing)" userId="8aaafd19-c2aa-438c-8ef6-3a7bab97949a" providerId="ADAL" clId="{07BC4F93-2025-4241-BA83-8A4D5FE9DDD6}" dt="2026-02-01T22:50:36.528" v="1254" actId="790"/>
          <ac:spMkLst>
            <pc:docMk/>
            <pc:sldMk cId="2800689606" sldId="1198"/>
            <ac:spMk id="3" creationId="{323E1688-8385-2398-0E6F-CDAD6C183260}"/>
          </ac:spMkLst>
        </pc:spChg>
        <pc:spChg chg="mod">
          <ac:chgData name="Antony John Nicol (School of Engineering and Computing)" userId="8aaafd19-c2aa-438c-8ef6-3a7bab97949a" providerId="ADAL" clId="{07BC4F93-2025-4241-BA83-8A4D5FE9DDD6}" dt="2026-02-01T22:50:36.528" v="1254" actId="790"/>
          <ac:spMkLst>
            <pc:docMk/>
            <pc:sldMk cId="2800689606" sldId="1198"/>
            <ac:spMk id="4" creationId="{7C33DC79-BAC0-9BE5-1596-237C9FB59171}"/>
          </ac:spMkLst>
        </pc:spChg>
      </pc:sldChg>
      <pc:sldChg chg="add">
        <pc:chgData name="Antony John Nicol (School of Engineering and Computing)" userId="8aaafd19-c2aa-438c-8ef6-3a7bab97949a" providerId="ADAL" clId="{07BC4F93-2025-4241-BA83-8A4D5FE9DDD6}" dt="2026-02-06T15:01:19.456" v="2101"/>
        <pc:sldMkLst>
          <pc:docMk/>
          <pc:sldMk cId="1816914780" sldId="1199"/>
        </pc:sldMkLst>
      </pc:sldChg>
      <pc:sldChg chg="add">
        <pc:chgData name="Antony John Nicol (School of Engineering and Computing)" userId="8aaafd19-c2aa-438c-8ef6-3a7bab97949a" providerId="ADAL" clId="{07BC4F93-2025-4241-BA83-8A4D5FE9DDD6}" dt="2026-02-06T15:01:19.456" v="2101"/>
        <pc:sldMkLst>
          <pc:docMk/>
          <pc:sldMk cId="582560730" sldId="1200"/>
        </pc:sldMkLst>
      </pc:sldChg>
      <pc:sldChg chg="modSp mod">
        <pc:chgData name="Antony John Nicol (School of Engineering and Computing)" userId="8aaafd19-c2aa-438c-8ef6-3a7bab97949a" providerId="ADAL" clId="{07BC4F93-2025-4241-BA83-8A4D5FE9DDD6}" dt="2026-02-01T22:50:36.528" v="1254" actId="790"/>
        <pc:sldMkLst>
          <pc:docMk/>
          <pc:sldMk cId="2762233769" sldId="1201"/>
        </pc:sldMkLst>
        <pc:spChg chg="mod">
          <ac:chgData name="Antony John Nicol (School of Engineering and Computing)" userId="8aaafd19-c2aa-438c-8ef6-3a7bab97949a" providerId="ADAL" clId="{07BC4F93-2025-4241-BA83-8A4D5FE9DDD6}" dt="2026-02-01T22:50:36.528" v="1254" actId="790"/>
          <ac:spMkLst>
            <pc:docMk/>
            <pc:sldMk cId="2762233769" sldId="1201"/>
            <ac:spMk id="2" creationId="{CF9711B4-6218-5481-E719-73818CBB1D5C}"/>
          </ac:spMkLst>
        </pc:spChg>
        <pc:spChg chg="mod">
          <ac:chgData name="Antony John Nicol (School of Engineering and Computing)" userId="8aaafd19-c2aa-438c-8ef6-3a7bab97949a" providerId="ADAL" clId="{07BC4F93-2025-4241-BA83-8A4D5FE9DDD6}" dt="2026-02-01T22:50:36.528" v="1254" actId="790"/>
          <ac:spMkLst>
            <pc:docMk/>
            <pc:sldMk cId="2762233769" sldId="1201"/>
            <ac:spMk id="3" creationId="{15CEB4E4-C629-6374-2437-8DF8DC50FC86}"/>
          </ac:spMkLst>
        </pc:spChg>
        <pc:spChg chg="mod">
          <ac:chgData name="Antony John Nicol (School of Engineering and Computing)" userId="8aaafd19-c2aa-438c-8ef6-3a7bab97949a" providerId="ADAL" clId="{07BC4F93-2025-4241-BA83-8A4D5FE9DDD6}" dt="2026-02-01T22:50:36.528" v="1254" actId="790"/>
          <ac:spMkLst>
            <pc:docMk/>
            <pc:sldMk cId="2762233769" sldId="1201"/>
            <ac:spMk id="4" creationId="{68A68BF0-63AA-2157-C585-FEA169F73064}"/>
          </ac:spMkLst>
        </pc:spChg>
      </pc:sldChg>
      <pc:sldChg chg="modSp mod">
        <pc:chgData name="Antony John Nicol (School of Engineering and Computing)" userId="8aaafd19-c2aa-438c-8ef6-3a7bab97949a" providerId="ADAL" clId="{07BC4F93-2025-4241-BA83-8A4D5FE9DDD6}" dt="2026-02-01T22:50:36.528" v="1254" actId="790"/>
        <pc:sldMkLst>
          <pc:docMk/>
          <pc:sldMk cId="1471824559" sldId="1202"/>
        </pc:sldMkLst>
        <pc:spChg chg="mod">
          <ac:chgData name="Antony John Nicol (School of Engineering and Computing)" userId="8aaafd19-c2aa-438c-8ef6-3a7bab97949a" providerId="ADAL" clId="{07BC4F93-2025-4241-BA83-8A4D5FE9DDD6}" dt="2026-02-01T22:50:36.528" v="1254" actId="790"/>
          <ac:spMkLst>
            <pc:docMk/>
            <pc:sldMk cId="1471824559" sldId="1202"/>
            <ac:spMk id="2" creationId="{663E9D6D-3371-55A9-06EA-091524899F02}"/>
          </ac:spMkLst>
        </pc:spChg>
        <pc:spChg chg="mod">
          <ac:chgData name="Antony John Nicol (School of Engineering and Computing)" userId="8aaafd19-c2aa-438c-8ef6-3a7bab97949a" providerId="ADAL" clId="{07BC4F93-2025-4241-BA83-8A4D5FE9DDD6}" dt="2026-02-01T22:50:36.528" v="1254" actId="790"/>
          <ac:spMkLst>
            <pc:docMk/>
            <pc:sldMk cId="1471824559" sldId="1202"/>
            <ac:spMk id="3" creationId="{ACE5937F-BA7D-FE6D-DD2E-7ACD8B6703F1}"/>
          </ac:spMkLst>
        </pc:spChg>
        <pc:spChg chg="mod">
          <ac:chgData name="Antony John Nicol (School of Engineering and Computing)" userId="8aaafd19-c2aa-438c-8ef6-3a7bab97949a" providerId="ADAL" clId="{07BC4F93-2025-4241-BA83-8A4D5FE9DDD6}" dt="2026-02-01T22:50:36.528" v="1254" actId="790"/>
          <ac:spMkLst>
            <pc:docMk/>
            <pc:sldMk cId="1471824559" sldId="1202"/>
            <ac:spMk id="4" creationId="{922744E0-E79A-DBE5-2D72-03CC5ED628AC}"/>
          </ac:spMkLst>
        </pc:spChg>
      </pc:sldChg>
      <pc:sldChg chg="modSp mod">
        <pc:chgData name="Antony John Nicol (School of Engineering and Computing)" userId="8aaafd19-c2aa-438c-8ef6-3a7bab97949a" providerId="ADAL" clId="{07BC4F93-2025-4241-BA83-8A4D5FE9DDD6}" dt="2026-02-01T22:50:36.528" v="1254" actId="790"/>
        <pc:sldMkLst>
          <pc:docMk/>
          <pc:sldMk cId="878636290" sldId="1203"/>
        </pc:sldMkLst>
        <pc:spChg chg="mod">
          <ac:chgData name="Antony John Nicol (School of Engineering and Computing)" userId="8aaafd19-c2aa-438c-8ef6-3a7bab97949a" providerId="ADAL" clId="{07BC4F93-2025-4241-BA83-8A4D5FE9DDD6}" dt="2026-02-01T22:50:36.528" v="1254" actId="790"/>
          <ac:spMkLst>
            <pc:docMk/>
            <pc:sldMk cId="878636290" sldId="1203"/>
            <ac:spMk id="2" creationId="{74052671-0D60-BB53-BC15-D24119E9645C}"/>
          </ac:spMkLst>
        </pc:spChg>
        <pc:spChg chg="mod">
          <ac:chgData name="Antony John Nicol (School of Engineering and Computing)" userId="8aaafd19-c2aa-438c-8ef6-3a7bab97949a" providerId="ADAL" clId="{07BC4F93-2025-4241-BA83-8A4D5FE9DDD6}" dt="2026-02-01T22:50:36.528" v="1254" actId="790"/>
          <ac:spMkLst>
            <pc:docMk/>
            <pc:sldMk cId="878636290" sldId="1203"/>
            <ac:spMk id="3" creationId="{3DB58916-AC5A-DD64-9C97-4872CC0C0083}"/>
          </ac:spMkLst>
        </pc:spChg>
        <pc:spChg chg="mod">
          <ac:chgData name="Antony John Nicol (School of Engineering and Computing)" userId="8aaafd19-c2aa-438c-8ef6-3a7bab97949a" providerId="ADAL" clId="{07BC4F93-2025-4241-BA83-8A4D5FE9DDD6}" dt="2026-02-01T22:50:36.528" v="1254" actId="790"/>
          <ac:spMkLst>
            <pc:docMk/>
            <pc:sldMk cId="878636290" sldId="1203"/>
            <ac:spMk id="4" creationId="{19C5BE12-3637-9A48-E03D-34A7929C9AC8}"/>
          </ac:spMkLst>
        </pc:spChg>
      </pc:sldChg>
      <pc:sldChg chg="modSp mod">
        <pc:chgData name="Antony John Nicol (School of Engineering and Computing)" userId="8aaafd19-c2aa-438c-8ef6-3a7bab97949a" providerId="ADAL" clId="{07BC4F93-2025-4241-BA83-8A4D5FE9DDD6}" dt="2026-02-01T22:50:36.528" v="1254" actId="790"/>
        <pc:sldMkLst>
          <pc:docMk/>
          <pc:sldMk cId="974131834" sldId="1205"/>
        </pc:sldMkLst>
        <pc:spChg chg="mod">
          <ac:chgData name="Antony John Nicol (School of Engineering and Computing)" userId="8aaafd19-c2aa-438c-8ef6-3a7bab97949a" providerId="ADAL" clId="{07BC4F93-2025-4241-BA83-8A4D5FE9DDD6}" dt="2026-02-01T22:50:36.528" v="1254" actId="790"/>
          <ac:spMkLst>
            <pc:docMk/>
            <pc:sldMk cId="974131834" sldId="1205"/>
            <ac:spMk id="2" creationId="{2C08FAFE-EDFE-E354-A1EB-D40D627D04AF}"/>
          </ac:spMkLst>
        </pc:spChg>
        <pc:spChg chg="mod">
          <ac:chgData name="Antony John Nicol (School of Engineering and Computing)" userId="8aaafd19-c2aa-438c-8ef6-3a7bab97949a" providerId="ADAL" clId="{07BC4F93-2025-4241-BA83-8A4D5FE9DDD6}" dt="2026-02-01T22:50:36.528" v="1254" actId="790"/>
          <ac:spMkLst>
            <pc:docMk/>
            <pc:sldMk cId="974131834" sldId="1205"/>
            <ac:spMk id="3" creationId="{430D22B9-1DF8-EBAE-6DB9-7A9368F188B7}"/>
          </ac:spMkLst>
        </pc:spChg>
        <pc:spChg chg="mod">
          <ac:chgData name="Antony John Nicol (School of Engineering and Computing)" userId="8aaafd19-c2aa-438c-8ef6-3a7bab97949a" providerId="ADAL" clId="{07BC4F93-2025-4241-BA83-8A4D5FE9DDD6}" dt="2026-02-01T22:50:36.528" v="1254" actId="790"/>
          <ac:spMkLst>
            <pc:docMk/>
            <pc:sldMk cId="974131834" sldId="1205"/>
            <ac:spMk id="4" creationId="{2AAAA50B-C8C7-F242-0BFD-1CA14B4AF85C}"/>
          </ac:spMkLst>
        </pc:spChg>
      </pc:sldChg>
      <pc:sldChg chg="modSp mod">
        <pc:chgData name="Antony John Nicol (School of Engineering and Computing)" userId="8aaafd19-c2aa-438c-8ef6-3a7bab97949a" providerId="ADAL" clId="{07BC4F93-2025-4241-BA83-8A4D5FE9DDD6}" dt="2026-02-01T22:50:36.528" v="1254" actId="790"/>
        <pc:sldMkLst>
          <pc:docMk/>
          <pc:sldMk cId="1598509071" sldId="1206"/>
        </pc:sldMkLst>
        <pc:spChg chg="mod">
          <ac:chgData name="Antony John Nicol (School of Engineering and Computing)" userId="8aaafd19-c2aa-438c-8ef6-3a7bab97949a" providerId="ADAL" clId="{07BC4F93-2025-4241-BA83-8A4D5FE9DDD6}" dt="2026-02-01T22:50:36.528" v="1254" actId="790"/>
          <ac:spMkLst>
            <pc:docMk/>
            <pc:sldMk cId="1598509071" sldId="1206"/>
            <ac:spMk id="12" creationId="{D8D5083F-AAAB-EF61-93EC-70B4DA4D1126}"/>
          </ac:spMkLst>
        </pc:spChg>
        <pc:spChg chg="mod">
          <ac:chgData name="Antony John Nicol (School of Engineering and Computing)" userId="8aaafd19-c2aa-438c-8ef6-3a7bab97949a" providerId="ADAL" clId="{07BC4F93-2025-4241-BA83-8A4D5FE9DDD6}" dt="2026-02-01T22:50:36.528" v="1254" actId="790"/>
          <ac:spMkLst>
            <pc:docMk/>
            <pc:sldMk cId="1598509071" sldId="1206"/>
            <ac:spMk id="25" creationId="{6DFFF465-0F63-1491-606A-88B69C2691CA}"/>
          </ac:spMkLst>
        </pc:spChg>
        <pc:spChg chg="mod">
          <ac:chgData name="Antony John Nicol (School of Engineering and Computing)" userId="8aaafd19-c2aa-438c-8ef6-3a7bab97949a" providerId="ADAL" clId="{07BC4F93-2025-4241-BA83-8A4D5FE9DDD6}" dt="2026-02-01T22:50:36.528" v="1254" actId="790"/>
          <ac:spMkLst>
            <pc:docMk/>
            <pc:sldMk cId="1598509071" sldId="1206"/>
            <ac:spMk id="31" creationId="{FAFAB122-F27B-C6F9-0732-A845BD81D0A7}"/>
          </ac:spMkLst>
        </pc:spChg>
        <pc:spChg chg="mod">
          <ac:chgData name="Antony John Nicol (School of Engineering and Computing)" userId="8aaafd19-c2aa-438c-8ef6-3a7bab97949a" providerId="ADAL" clId="{07BC4F93-2025-4241-BA83-8A4D5FE9DDD6}" dt="2026-02-01T22:50:36.528" v="1254" actId="790"/>
          <ac:spMkLst>
            <pc:docMk/>
            <pc:sldMk cId="1598509071" sldId="1206"/>
            <ac:spMk id="34" creationId="{CFE862C3-8EEA-02FE-5E00-A05427B531CC}"/>
          </ac:spMkLst>
        </pc:spChg>
        <pc:spChg chg="mod">
          <ac:chgData name="Antony John Nicol (School of Engineering and Computing)" userId="8aaafd19-c2aa-438c-8ef6-3a7bab97949a" providerId="ADAL" clId="{07BC4F93-2025-4241-BA83-8A4D5FE9DDD6}" dt="2026-02-01T22:50:36.528" v="1254" actId="790"/>
          <ac:spMkLst>
            <pc:docMk/>
            <pc:sldMk cId="1598509071" sldId="1206"/>
            <ac:spMk id="35" creationId="{2BA5F35D-9421-371F-54C9-52A3A1B85AF8}"/>
          </ac:spMkLst>
        </pc:spChg>
        <pc:spChg chg="mod">
          <ac:chgData name="Antony John Nicol (School of Engineering and Computing)" userId="8aaafd19-c2aa-438c-8ef6-3a7bab97949a" providerId="ADAL" clId="{07BC4F93-2025-4241-BA83-8A4D5FE9DDD6}" dt="2026-02-01T22:50:36.528" v="1254" actId="790"/>
          <ac:spMkLst>
            <pc:docMk/>
            <pc:sldMk cId="1598509071" sldId="1206"/>
            <ac:spMk id="38" creationId="{D064C474-9AA4-1AEC-D8DE-391C2E29AC9B}"/>
          </ac:spMkLst>
        </pc:spChg>
        <pc:spChg chg="mod">
          <ac:chgData name="Antony John Nicol (School of Engineering and Computing)" userId="8aaafd19-c2aa-438c-8ef6-3a7bab97949a" providerId="ADAL" clId="{07BC4F93-2025-4241-BA83-8A4D5FE9DDD6}" dt="2026-02-01T22:50:36.528" v="1254" actId="790"/>
          <ac:spMkLst>
            <pc:docMk/>
            <pc:sldMk cId="1598509071" sldId="1206"/>
            <ac:spMk id="49" creationId="{C1B01C81-38AF-07FD-86E1-8FCCDAA4EFCE}"/>
          </ac:spMkLst>
        </pc:spChg>
        <pc:spChg chg="mod">
          <ac:chgData name="Antony John Nicol (School of Engineering and Computing)" userId="8aaafd19-c2aa-438c-8ef6-3a7bab97949a" providerId="ADAL" clId="{07BC4F93-2025-4241-BA83-8A4D5FE9DDD6}" dt="2026-02-01T22:50:36.528" v="1254" actId="790"/>
          <ac:spMkLst>
            <pc:docMk/>
            <pc:sldMk cId="1598509071" sldId="1206"/>
            <ac:spMk id="56" creationId="{76C36D3D-45B2-3B3A-8F30-EA26DEAAD5A3}"/>
          </ac:spMkLst>
        </pc:spChg>
        <pc:spChg chg="mod">
          <ac:chgData name="Antony John Nicol (School of Engineering and Computing)" userId="8aaafd19-c2aa-438c-8ef6-3a7bab97949a" providerId="ADAL" clId="{07BC4F93-2025-4241-BA83-8A4D5FE9DDD6}" dt="2026-02-01T22:50:36.528" v="1254" actId="790"/>
          <ac:spMkLst>
            <pc:docMk/>
            <pc:sldMk cId="1598509071" sldId="1206"/>
            <ac:spMk id="73" creationId="{3418D27D-63C3-C070-8DFC-BA6642338597}"/>
          </ac:spMkLst>
        </pc:spChg>
        <pc:spChg chg="mod">
          <ac:chgData name="Antony John Nicol (School of Engineering and Computing)" userId="8aaafd19-c2aa-438c-8ef6-3a7bab97949a" providerId="ADAL" clId="{07BC4F93-2025-4241-BA83-8A4D5FE9DDD6}" dt="2026-02-01T22:50:36.528" v="1254" actId="790"/>
          <ac:spMkLst>
            <pc:docMk/>
            <pc:sldMk cId="1598509071" sldId="1206"/>
            <ac:spMk id="74" creationId="{9CD8F51B-BE57-FD14-88DD-D084AB3222A6}"/>
          </ac:spMkLst>
        </pc:spChg>
      </pc:sldChg>
      <pc:sldChg chg="modSp mod">
        <pc:chgData name="Antony John Nicol (School of Engineering and Computing)" userId="8aaafd19-c2aa-438c-8ef6-3a7bab97949a" providerId="ADAL" clId="{07BC4F93-2025-4241-BA83-8A4D5FE9DDD6}" dt="2026-02-01T22:50:36.528" v="1254" actId="790"/>
        <pc:sldMkLst>
          <pc:docMk/>
          <pc:sldMk cId="4043911769" sldId="1207"/>
        </pc:sldMkLst>
        <pc:spChg chg="mod">
          <ac:chgData name="Antony John Nicol (School of Engineering and Computing)" userId="8aaafd19-c2aa-438c-8ef6-3a7bab97949a" providerId="ADAL" clId="{07BC4F93-2025-4241-BA83-8A4D5FE9DDD6}" dt="2026-02-01T22:50:36.528" v="1254" actId="790"/>
          <ac:spMkLst>
            <pc:docMk/>
            <pc:sldMk cId="4043911769" sldId="1207"/>
            <ac:spMk id="2" creationId="{295F8810-0F10-6237-487A-FBC6EE401054}"/>
          </ac:spMkLst>
        </pc:spChg>
        <pc:spChg chg="mod">
          <ac:chgData name="Antony John Nicol (School of Engineering and Computing)" userId="8aaafd19-c2aa-438c-8ef6-3a7bab97949a" providerId="ADAL" clId="{07BC4F93-2025-4241-BA83-8A4D5FE9DDD6}" dt="2026-02-01T22:50:36.528" v="1254" actId="790"/>
          <ac:spMkLst>
            <pc:docMk/>
            <pc:sldMk cId="4043911769" sldId="1207"/>
            <ac:spMk id="3" creationId="{CC5A2FFE-EDD9-C649-A550-5F61B230F5B0}"/>
          </ac:spMkLst>
        </pc:spChg>
        <pc:spChg chg="mod">
          <ac:chgData name="Antony John Nicol (School of Engineering and Computing)" userId="8aaafd19-c2aa-438c-8ef6-3a7bab97949a" providerId="ADAL" clId="{07BC4F93-2025-4241-BA83-8A4D5FE9DDD6}" dt="2026-02-01T22:50:36.528" v="1254" actId="790"/>
          <ac:spMkLst>
            <pc:docMk/>
            <pc:sldMk cId="4043911769" sldId="1207"/>
            <ac:spMk id="4" creationId="{80A66F6F-7F0A-15C1-AA5D-CB1B1831ED6A}"/>
          </ac:spMkLst>
        </pc:spChg>
      </pc:sldChg>
      <pc:sldChg chg="modSp mod">
        <pc:chgData name="Antony John Nicol (School of Engineering and Computing)" userId="8aaafd19-c2aa-438c-8ef6-3a7bab97949a" providerId="ADAL" clId="{07BC4F93-2025-4241-BA83-8A4D5FE9DDD6}" dt="2026-02-01T22:50:36.528" v="1254" actId="790"/>
        <pc:sldMkLst>
          <pc:docMk/>
          <pc:sldMk cId="3286956982" sldId="1211"/>
        </pc:sldMkLst>
        <pc:spChg chg="mod">
          <ac:chgData name="Antony John Nicol (School of Engineering and Computing)" userId="8aaafd19-c2aa-438c-8ef6-3a7bab97949a" providerId="ADAL" clId="{07BC4F93-2025-4241-BA83-8A4D5FE9DDD6}" dt="2026-02-01T22:50:36.528" v="1254" actId="790"/>
          <ac:spMkLst>
            <pc:docMk/>
            <pc:sldMk cId="3286956982" sldId="1211"/>
            <ac:spMk id="2" creationId="{5B7B4610-2141-E6C5-46D0-8B611723E952}"/>
          </ac:spMkLst>
        </pc:spChg>
        <pc:spChg chg="mod">
          <ac:chgData name="Antony John Nicol (School of Engineering and Computing)" userId="8aaafd19-c2aa-438c-8ef6-3a7bab97949a" providerId="ADAL" clId="{07BC4F93-2025-4241-BA83-8A4D5FE9DDD6}" dt="2026-02-01T22:50:36.528" v="1254" actId="790"/>
          <ac:spMkLst>
            <pc:docMk/>
            <pc:sldMk cId="3286956982" sldId="1211"/>
            <ac:spMk id="3" creationId="{B8928166-64FC-8674-9E10-2E45421B14DD}"/>
          </ac:spMkLst>
        </pc:spChg>
        <pc:spChg chg="mod">
          <ac:chgData name="Antony John Nicol (School of Engineering and Computing)" userId="8aaafd19-c2aa-438c-8ef6-3a7bab97949a" providerId="ADAL" clId="{07BC4F93-2025-4241-BA83-8A4D5FE9DDD6}" dt="2026-02-01T22:50:36.528" v="1254" actId="790"/>
          <ac:spMkLst>
            <pc:docMk/>
            <pc:sldMk cId="3286956982" sldId="1211"/>
            <ac:spMk id="4" creationId="{98AE0C14-2054-2BD9-CCA0-89ED2CBD0176}"/>
          </ac:spMkLst>
        </pc:spChg>
      </pc:sldChg>
      <pc:sldChg chg="modSp mod">
        <pc:chgData name="Antony John Nicol (School of Engineering and Computing)" userId="8aaafd19-c2aa-438c-8ef6-3a7bab97949a" providerId="ADAL" clId="{07BC4F93-2025-4241-BA83-8A4D5FE9DDD6}" dt="2026-02-01T22:50:36.528" v="1254" actId="790"/>
        <pc:sldMkLst>
          <pc:docMk/>
          <pc:sldMk cId="4176922581" sldId="1212"/>
        </pc:sldMkLst>
        <pc:spChg chg="mod">
          <ac:chgData name="Antony John Nicol (School of Engineering and Computing)" userId="8aaafd19-c2aa-438c-8ef6-3a7bab97949a" providerId="ADAL" clId="{07BC4F93-2025-4241-BA83-8A4D5FE9DDD6}" dt="2026-02-01T22:50:36.528" v="1254" actId="790"/>
          <ac:spMkLst>
            <pc:docMk/>
            <pc:sldMk cId="4176922581" sldId="1212"/>
            <ac:spMk id="2" creationId="{B2F20D34-1CEF-4F6D-4761-D522755DD1E3}"/>
          </ac:spMkLst>
        </pc:spChg>
        <pc:spChg chg="mod">
          <ac:chgData name="Antony John Nicol (School of Engineering and Computing)" userId="8aaafd19-c2aa-438c-8ef6-3a7bab97949a" providerId="ADAL" clId="{07BC4F93-2025-4241-BA83-8A4D5FE9DDD6}" dt="2026-02-01T22:50:36.528" v="1254" actId="790"/>
          <ac:spMkLst>
            <pc:docMk/>
            <pc:sldMk cId="4176922581" sldId="1212"/>
            <ac:spMk id="3" creationId="{02B34DBD-9EF7-8088-2FD3-36B8896D86D9}"/>
          </ac:spMkLst>
        </pc:spChg>
        <pc:spChg chg="mod">
          <ac:chgData name="Antony John Nicol (School of Engineering and Computing)" userId="8aaafd19-c2aa-438c-8ef6-3a7bab97949a" providerId="ADAL" clId="{07BC4F93-2025-4241-BA83-8A4D5FE9DDD6}" dt="2026-02-01T22:50:36.528" v="1254" actId="790"/>
          <ac:spMkLst>
            <pc:docMk/>
            <pc:sldMk cId="4176922581" sldId="1212"/>
            <ac:spMk id="4" creationId="{4BF33AF9-AC89-D2B0-C02F-A3C7AF51C65F}"/>
          </ac:spMkLst>
        </pc:spChg>
      </pc:sldChg>
      <pc:sldChg chg="modSp mod">
        <pc:chgData name="Antony John Nicol (School of Engineering and Computing)" userId="8aaafd19-c2aa-438c-8ef6-3a7bab97949a" providerId="ADAL" clId="{07BC4F93-2025-4241-BA83-8A4D5FE9DDD6}" dt="2026-02-01T22:50:36.528" v="1254" actId="790"/>
        <pc:sldMkLst>
          <pc:docMk/>
          <pc:sldMk cId="2364652699" sldId="1213"/>
        </pc:sldMkLst>
        <pc:spChg chg="mod">
          <ac:chgData name="Antony John Nicol (School of Engineering and Computing)" userId="8aaafd19-c2aa-438c-8ef6-3a7bab97949a" providerId="ADAL" clId="{07BC4F93-2025-4241-BA83-8A4D5FE9DDD6}" dt="2026-02-01T22:50:36.528" v="1254" actId="790"/>
          <ac:spMkLst>
            <pc:docMk/>
            <pc:sldMk cId="2364652699" sldId="1213"/>
            <ac:spMk id="2" creationId="{9A2FB6B8-EF45-7A0D-718E-1CD7065D106E}"/>
          </ac:spMkLst>
        </pc:spChg>
        <pc:spChg chg="mod">
          <ac:chgData name="Antony John Nicol (School of Engineering and Computing)" userId="8aaafd19-c2aa-438c-8ef6-3a7bab97949a" providerId="ADAL" clId="{07BC4F93-2025-4241-BA83-8A4D5FE9DDD6}" dt="2026-02-01T22:50:36.528" v="1254" actId="790"/>
          <ac:spMkLst>
            <pc:docMk/>
            <pc:sldMk cId="2364652699" sldId="1213"/>
            <ac:spMk id="3" creationId="{E0B4FA70-8E51-04F5-5CE1-AD3884432E08}"/>
          </ac:spMkLst>
        </pc:spChg>
        <pc:spChg chg="mod">
          <ac:chgData name="Antony John Nicol (School of Engineering and Computing)" userId="8aaafd19-c2aa-438c-8ef6-3a7bab97949a" providerId="ADAL" clId="{07BC4F93-2025-4241-BA83-8A4D5FE9DDD6}" dt="2026-02-01T22:50:36.528" v="1254" actId="790"/>
          <ac:spMkLst>
            <pc:docMk/>
            <pc:sldMk cId="2364652699" sldId="1213"/>
            <ac:spMk id="4" creationId="{9BE9BF67-BF8D-035D-FB4C-76BA651B0497}"/>
          </ac:spMkLst>
        </pc:spChg>
      </pc:sldChg>
      <pc:sldChg chg="modSp mod">
        <pc:chgData name="Antony John Nicol (School of Engineering and Computing)" userId="8aaafd19-c2aa-438c-8ef6-3a7bab97949a" providerId="ADAL" clId="{07BC4F93-2025-4241-BA83-8A4D5FE9DDD6}" dt="2026-02-01T22:50:36.528" v="1254" actId="790"/>
        <pc:sldMkLst>
          <pc:docMk/>
          <pc:sldMk cId="2203603667" sldId="1214"/>
        </pc:sldMkLst>
        <pc:spChg chg="mod">
          <ac:chgData name="Antony John Nicol (School of Engineering and Computing)" userId="8aaafd19-c2aa-438c-8ef6-3a7bab97949a" providerId="ADAL" clId="{07BC4F93-2025-4241-BA83-8A4D5FE9DDD6}" dt="2026-02-01T22:50:36.528" v="1254" actId="790"/>
          <ac:spMkLst>
            <pc:docMk/>
            <pc:sldMk cId="2203603667" sldId="1214"/>
            <ac:spMk id="2" creationId="{4C22E52A-6446-A20A-54ED-0B8F002113F1}"/>
          </ac:spMkLst>
        </pc:spChg>
        <pc:spChg chg="mod">
          <ac:chgData name="Antony John Nicol (School of Engineering and Computing)" userId="8aaafd19-c2aa-438c-8ef6-3a7bab97949a" providerId="ADAL" clId="{07BC4F93-2025-4241-BA83-8A4D5FE9DDD6}" dt="2026-02-01T22:50:36.528" v="1254" actId="790"/>
          <ac:spMkLst>
            <pc:docMk/>
            <pc:sldMk cId="2203603667" sldId="1214"/>
            <ac:spMk id="3" creationId="{2795F6CF-D1B2-5F78-BBCF-C53AA66789BE}"/>
          </ac:spMkLst>
        </pc:spChg>
        <pc:spChg chg="mod">
          <ac:chgData name="Antony John Nicol (School of Engineering and Computing)" userId="8aaafd19-c2aa-438c-8ef6-3a7bab97949a" providerId="ADAL" clId="{07BC4F93-2025-4241-BA83-8A4D5FE9DDD6}" dt="2026-02-01T22:50:36.528" v="1254" actId="790"/>
          <ac:spMkLst>
            <pc:docMk/>
            <pc:sldMk cId="2203603667" sldId="1214"/>
            <ac:spMk id="4" creationId="{3DE61654-E034-E6EB-8845-8626A911A5BF}"/>
          </ac:spMkLst>
        </pc:spChg>
      </pc:sldChg>
      <pc:sldChg chg="modSp mod">
        <pc:chgData name="Antony John Nicol (School of Engineering and Computing)" userId="8aaafd19-c2aa-438c-8ef6-3a7bab97949a" providerId="ADAL" clId="{07BC4F93-2025-4241-BA83-8A4D5FE9DDD6}" dt="2026-02-01T22:50:36.528" v="1254" actId="790"/>
        <pc:sldMkLst>
          <pc:docMk/>
          <pc:sldMk cId="1403821972" sldId="1215"/>
        </pc:sldMkLst>
        <pc:spChg chg="mod">
          <ac:chgData name="Antony John Nicol (School of Engineering and Computing)" userId="8aaafd19-c2aa-438c-8ef6-3a7bab97949a" providerId="ADAL" clId="{07BC4F93-2025-4241-BA83-8A4D5FE9DDD6}" dt="2026-02-01T22:50:36.528" v="1254" actId="790"/>
          <ac:spMkLst>
            <pc:docMk/>
            <pc:sldMk cId="1403821972" sldId="1215"/>
            <ac:spMk id="2" creationId="{B2E8CE65-26FE-8643-7550-7D82ED690928}"/>
          </ac:spMkLst>
        </pc:spChg>
        <pc:spChg chg="mod">
          <ac:chgData name="Antony John Nicol (School of Engineering and Computing)" userId="8aaafd19-c2aa-438c-8ef6-3a7bab97949a" providerId="ADAL" clId="{07BC4F93-2025-4241-BA83-8A4D5FE9DDD6}" dt="2026-02-01T22:50:36.528" v="1254" actId="790"/>
          <ac:spMkLst>
            <pc:docMk/>
            <pc:sldMk cId="1403821972" sldId="1215"/>
            <ac:spMk id="3" creationId="{9391A9C4-A30D-AD90-0B5E-4AB381EDDA56}"/>
          </ac:spMkLst>
        </pc:spChg>
        <pc:spChg chg="mod">
          <ac:chgData name="Antony John Nicol (School of Engineering and Computing)" userId="8aaafd19-c2aa-438c-8ef6-3a7bab97949a" providerId="ADAL" clId="{07BC4F93-2025-4241-BA83-8A4D5FE9DDD6}" dt="2026-02-01T22:50:36.528" v="1254" actId="790"/>
          <ac:spMkLst>
            <pc:docMk/>
            <pc:sldMk cId="1403821972" sldId="1215"/>
            <ac:spMk id="4" creationId="{F4B4A995-1888-FAAB-505D-379C83AF5880}"/>
          </ac:spMkLst>
        </pc:spChg>
        <pc:spChg chg="mod">
          <ac:chgData name="Antony John Nicol (School of Engineering and Computing)" userId="8aaafd19-c2aa-438c-8ef6-3a7bab97949a" providerId="ADAL" clId="{07BC4F93-2025-4241-BA83-8A4D5FE9DDD6}" dt="2026-02-01T22:50:36.528" v="1254" actId="790"/>
          <ac:spMkLst>
            <pc:docMk/>
            <pc:sldMk cId="1403821972" sldId="1215"/>
            <ac:spMk id="5" creationId="{7C21417C-53E8-F51A-F5B5-1FB46C4C4935}"/>
          </ac:spMkLst>
        </pc:spChg>
        <pc:spChg chg="mod">
          <ac:chgData name="Antony John Nicol (School of Engineering and Computing)" userId="8aaafd19-c2aa-438c-8ef6-3a7bab97949a" providerId="ADAL" clId="{07BC4F93-2025-4241-BA83-8A4D5FE9DDD6}" dt="2026-02-01T22:50:36.528" v="1254" actId="790"/>
          <ac:spMkLst>
            <pc:docMk/>
            <pc:sldMk cId="1403821972" sldId="1215"/>
            <ac:spMk id="12" creationId="{FB599F8F-7488-278A-EDDF-3F875E3E62BA}"/>
          </ac:spMkLst>
        </pc:spChg>
        <pc:spChg chg="mod">
          <ac:chgData name="Antony John Nicol (School of Engineering and Computing)" userId="8aaafd19-c2aa-438c-8ef6-3a7bab97949a" providerId="ADAL" clId="{07BC4F93-2025-4241-BA83-8A4D5FE9DDD6}" dt="2026-02-01T22:50:36.528" v="1254" actId="790"/>
          <ac:spMkLst>
            <pc:docMk/>
            <pc:sldMk cId="1403821972" sldId="1215"/>
            <ac:spMk id="14" creationId="{089BF854-9B6A-144F-B105-D7A62A17E6D6}"/>
          </ac:spMkLst>
        </pc:spChg>
        <pc:spChg chg="mod">
          <ac:chgData name="Antony John Nicol (School of Engineering and Computing)" userId="8aaafd19-c2aa-438c-8ef6-3a7bab97949a" providerId="ADAL" clId="{07BC4F93-2025-4241-BA83-8A4D5FE9DDD6}" dt="2026-02-01T22:50:36.528" v="1254" actId="790"/>
          <ac:spMkLst>
            <pc:docMk/>
            <pc:sldMk cId="1403821972" sldId="1215"/>
            <ac:spMk id="30" creationId="{EEEC83BE-C94E-6244-414F-290B47C7F50B}"/>
          </ac:spMkLst>
        </pc:spChg>
        <pc:spChg chg="mod">
          <ac:chgData name="Antony John Nicol (School of Engineering and Computing)" userId="8aaafd19-c2aa-438c-8ef6-3a7bab97949a" providerId="ADAL" clId="{07BC4F93-2025-4241-BA83-8A4D5FE9DDD6}" dt="2026-02-01T22:50:36.528" v="1254" actId="790"/>
          <ac:spMkLst>
            <pc:docMk/>
            <pc:sldMk cId="1403821972" sldId="1215"/>
            <ac:spMk id="41" creationId="{0B4B4E9C-54FA-65F9-7ABD-58C99D92DA9D}"/>
          </ac:spMkLst>
        </pc:spChg>
        <pc:spChg chg="mod">
          <ac:chgData name="Antony John Nicol (School of Engineering and Computing)" userId="8aaafd19-c2aa-438c-8ef6-3a7bab97949a" providerId="ADAL" clId="{07BC4F93-2025-4241-BA83-8A4D5FE9DDD6}" dt="2026-02-01T22:50:36.528" v="1254" actId="790"/>
          <ac:spMkLst>
            <pc:docMk/>
            <pc:sldMk cId="1403821972" sldId="1215"/>
            <ac:spMk id="51" creationId="{6A696FCD-A047-342D-B794-658E45BDD4F5}"/>
          </ac:spMkLst>
        </pc:spChg>
        <pc:spChg chg="mod">
          <ac:chgData name="Antony John Nicol (School of Engineering and Computing)" userId="8aaafd19-c2aa-438c-8ef6-3a7bab97949a" providerId="ADAL" clId="{07BC4F93-2025-4241-BA83-8A4D5FE9DDD6}" dt="2026-02-01T22:50:36.528" v="1254" actId="790"/>
          <ac:spMkLst>
            <pc:docMk/>
            <pc:sldMk cId="1403821972" sldId="1215"/>
            <ac:spMk id="52" creationId="{EDACF551-11F7-AA18-6B2B-43533CE82F28}"/>
          </ac:spMkLst>
        </pc:spChg>
      </pc:sldChg>
      <pc:sldChg chg="modSp mod">
        <pc:chgData name="Antony John Nicol (School of Engineering and Computing)" userId="8aaafd19-c2aa-438c-8ef6-3a7bab97949a" providerId="ADAL" clId="{07BC4F93-2025-4241-BA83-8A4D5FE9DDD6}" dt="2026-02-01T22:50:36.528" v="1254" actId="790"/>
        <pc:sldMkLst>
          <pc:docMk/>
          <pc:sldMk cId="2607133900" sldId="1216"/>
        </pc:sldMkLst>
        <pc:spChg chg="mod">
          <ac:chgData name="Antony John Nicol (School of Engineering and Computing)" userId="8aaafd19-c2aa-438c-8ef6-3a7bab97949a" providerId="ADAL" clId="{07BC4F93-2025-4241-BA83-8A4D5FE9DDD6}" dt="2026-02-01T22:50:36.528" v="1254" actId="790"/>
          <ac:spMkLst>
            <pc:docMk/>
            <pc:sldMk cId="2607133900" sldId="1216"/>
            <ac:spMk id="2" creationId="{91C5DB9F-79C5-39D7-4484-D8F63095C621}"/>
          </ac:spMkLst>
        </pc:spChg>
        <pc:spChg chg="mod">
          <ac:chgData name="Antony John Nicol (School of Engineering and Computing)" userId="8aaafd19-c2aa-438c-8ef6-3a7bab97949a" providerId="ADAL" clId="{07BC4F93-2025-4241-BA83-8A4D5FE9DDD6}" dt="2026-02-01T22:50:36.528" v="1254" actId="790"/>
          <ac:spMkLst>
            <pc:docMk/>
            <pc:sldMk cId="2607133900" sldId="1216"/>
            <ac:spMk id="3" creationId="{9726614A-5024-2F8F-0C95-2EBEC9871258}"/>
          </ac:spMkLst>
        </pc:spChg>
        <pc:spChg chg="mod">
          <ac:chgData name="Antony John Nicol (School of Engineering and Computing)" userId="8aaafd19-c2aa-438c-8ef6-3a7bab97949a" providerId="ADAL" clId="{07BC4F93-2025-4241-BA83-8A4D5FE9DDD6}" dt="2026-02-01T22:50:36.528" v="1254" actId="790"/>
          <ac:spMkLst>
            <pc:docMk/>
            <pc:sldMk cId="2607133900" sldId="1216"/>
            <ac:spMk id="4" creationId="{A6B2520C-1869-F01A-43DF-6CF598FE7E59}"/>
          </ac:spMkLst>
        </pc:spChg>
      </pc:sldChg>
      <pc:sldChg chg="modSp mod">
        <pc:chgData name="Antony John Nicol (School of Engineering and Computing)" userId="8aaafd19-c2aa-438c-8ef6-3a7bab97949a" providerId="ADAL" clId="{07BC4F93-2025-4241-BA83-8A4D5FE9DDD6}" dt="2026-02-01T22:50:36.528" v="1254" actId="790"/>
        <pc:sldMkLst>
          <pc:docMk/>
          <pc:sldMk cId="310740668" sldId="1217"/>
        </pc:sldMkLst>
        <pc:spChg chg="mod">
          <ac:chgData name="Antony John Nicol (School of Engineering and Computing)" userId="8aaafd19-c2aa-438c-8ef6-3a7bab97949a" providerId="ADAL" clId="{07BC4F93-2025-4241-BA83-8A4D5FE9DDD6}" dt="2026-02-01T22:50:36.528" v="1254" actId="790"/>
          <ac:spMkLst>
            <pc:docMk/>
            <pc:sldMk cId="310740668" sldId="1217"/>
            <ac:spMk id="2" creationId="{A3B3E7E1-23A7-6655-E2D7-22C8451138D8}"/>
          </ac:spMkLst>
        </pc:spChg>
        <pc:spChg chg="mod">
          <ac:chgData name="Antony John Nicol (School of Engineering and Computing)" userId="8aaafd19-c2aa-438c-8ef6-3a7bab97949a" providerId="ADAL" clId="{07BC4F93-2025-4241-BA83-8A4D5FE9DDD6}" dt="2026-02-01T22:50:36.528" v="1254" actId="790"/>
          <ac:spMkLst>
            <pc:docMk/>
            <pc:sldMk cId="310740668" sldId="1217"/>
            <ac:spMk id="3" creationId="{5BD0F58C-3FFF-D3A8-8045-D7B1788DFEA6}"/>
          </ac:spMkLst>
        </pc:spChg>
        <pc:spChg chg="mod">
          <ac:chgData name="Antony John Nicol (School of Engineering and Computing)" userId="8aaafd19-c2aa-438c-8ef6-3a7bab97949a" providerId="ADAL" clId="{07BC4F93-2025-4241-BA83-8A4D5FE9DDD6}" dt="2026-02-01T22:50:36.528" v="1254" actId="790"/>
          <ac:spMkLst>
            <pc:docMk/>
            <pc:sldMk cId="310740668" sldId="1217"/>
            <ac:spMk id="4" creationId="{D3CCE8C4-C264-BFF9-0146-863B6ED04881}"/>
          </ac:spMkLst>
        </pc:spChg>
      </pc:sldChg>
      <pc:sldChg chg="modSp mod">
        <pc:chgData name="Antony John Nicol (School of Engineering and Computing)" userId="8aaafd19-c2aa-438c-8ef6-3a7bab97949a" providerId="ADAL" clId="{07BC4F93-2025-4241-BA83-8A4D5FE9DDD6}" dt="2026-02-01T22:50:36.528" v="1254" actId="790"/>
        <pc:sldMkLst>
          <pc:docMk/>
          <pc:sldMk cId="2599483673" sldId="1218"/>
        </pc:sldMkLst>
        <pc:spChg chg="mod">
          <ac:chgData name="Antony John Nicol (School of Engineering and Computing)" userId="8aaafd19-c2aa-438c-8ef6-3a7bab97949a" providerId="ADAL" clId="{07BC4F93-2025-4241-BA83-8A4D5FE9DDD6}" dt="2026-02-01T22:50:36.528" v="1254" actId="790"/>
          <ac:spMkLst>
            <pc:docMk/>
            <pc:sldMk cId="2599483673" sldId="1218"/>
            <ac:spMk id="2" creationId="{2A9E596A-EB47-F5BD-58EA-35F0F298C6C9}"/>
          </ac:spMkLst>
        </pc:spChg>
        <pc:spChg chg="mod">
          <ac:chgData name="Antony John Nicol (School of Engineering and Computing)" userId="8aaafd19-c2aa-438c-8ef6-3a7bab97949a" providerId="ADAL" clId="{07BC4F93-2025-4241-BA83-8A4D5FE9DDD6}" dt="2026-02-01T22:50:36.528" v="1254" actId="790"/>
          <ac:spMkLst>
            <pc:docMk/>
            <pc:sldMk cId="2599483673" sldId="1218"/>
            <ac:spMk id="3" creationId="{8B2644DA-0AAD-40B1-8257-CB5DC5B0712C}"/>
          </ac:spMkLst>
        </pc:spChg>
        <pc:spChg chg="mod">
          <ac:chgData name="Antony John Nicol (School of Engineering and Computing)" userId="8aaafd19-c2aa-438c-8ef6-3a7bab97949a" providerId="ADAL" clId="{07BC4F93-2025-4241-BA83-8A4D5FE9DDD6}" dt="2026-02-01T22:50:36.528" v="1254" actId="790"/>
          <ac:spMkLst>
            <pc:docMk/>
            <pc:sldMk cId="2599483673" sldId="1218"/>
            <ac:spMk id="4" creationId="{1CCFF479-F3ED-B995-AE1A-E2DB5155E110}"/>
          </ac:spMkLst>
        </pc:spChg>
      </pc:sldChg>
      <pc:sldChg chg="modSp mod">
        <pc:chgData name="Antony John Nicol (School of Engineering and Computing)" userId="8aaafd19-c2aa-438c-8ef6-3a7bab97949a" providerId="ADAL" clId="{07BC4F93-2025-4241-BA83-8A4D5FE9DDD6}" dt="2026-02-01T22:50:36.528" v="1254" actId="790"/>
        <pc:sldMkLst>
          <pc:docMk/>
          <pc:sldMk cId="1584360830" sldId="1219"/>
        </pc:sldMkLst>
        <pc:spChg chg="mod">
          <ac:chgData name="Antony John Nicol (School of Engineering and Computing)" userId="8aaafd19-c2aa-438c-8ef6-3a7bab97949a" providerId="ADAL" clId="{07BC4F93-2025-4241-BA83-8A4D5FE9DDD6}" dt="2026-02-01T22:50:36.528" v="1254" actId="790"/>
          <ac:spMkLst>
            <pc:docMk/>
            <pc:sldMk cId="1584360830" sldId="1219"/>
            <ac:spMk id="3" creationId="{D6CEF1AD-321A-D6C4-2AA3-CF4B1AF15A90}"/>
          </ac:spMkLst>
        </pc:spChg>
        <pc:spChg chg="mod">
          <ac:chgData name="Antony John Nicol (School of Engineering and Computing)" userId="8aaafd19-c2aa-438c-8ef6-3a7bab97949a" providerId="ADAL" clId="{07BC4F93-2025-4241-BA83-8A4D5FE9DDD6}" dt="2026-02-01T22:50:36.528" v="1254" actId="790"/>
          <ac:spMkLst>
            <pc:docMk/>
            <pc:sldMk cId="1584360830" sldId="1219"/>
            <ac:spMk id="4" creationId="{7047D54F-511A-34E9-71FB-E5DE00E52DF2}"/>
          </ac:spMkLst>
        </pc:spChg>
        <pc:spChg chg="mod">
          <ac:chgData name="Antony John Nicol (School of Engineering and Computing)" userId="8aaafd19-c2aa-438c-8ef6-3a7bab97949a" providerId="ADAL" clId="{07BC4F93-2025-4241-BA83-8A4D5FE9DDD6}" dt="2026-02-01T22:50:36.528" v="1254" actId="790"/>
          <ac:spMkLst>
            <pc:docMk/>
            <pc:sldMk cId="1584360830" sldId="1219"/>
            <ac:spMk id="8" creationId="{7C6F5DE2-2929-6347-27BF-6D644BA96C07}"/>
          </ac:spMkLst>
        </pc:spChg>
        <pc:spChg chg="mod">
          <ac:chgData name="Antony John Nicol (School of Engineering and Computing)" userId="8aaafd19-c2aa-438c-8ef6-3a7bab97949a" providerId="ADAL" clId="{07BC4F93-2025-4241-BA83-8A4D5FE9DDD6}" dt="2026-02-01T22:50:36.528" v="1254" actId="790"/>
          <ac:spMkLst>
            <pc:docMk/>
            <pc:sldMk cId="1584360830" sldId="1219"/>
            <ac:spMk id="9" creationId="{3D71B4F9-5056-BECA-B29C-8B4648C791A8}"/>
          </ac:spMkLst>
        </pc:spChg>
        <pc:spChg chg="mod">
          <ac:chgData name="Antony John Nicol (School of Engineering and Computing)" userId="8aaafd19-c2aa-438c-8ef6-3a7bab97949a" providerId="ADAL" clId="{07BC4F93-2025-4241-BA83-8A4D5FE9DDD6}" dt="2026-02-01T22:50:36.528" v="1254" actId="790"/>
          <ac:spMkLst>
            <pc:docMk/>
            <pc:sldMk cId="1584360830" sldId="1219"/>
            <ac:spMk id="38" creationId="{C53547D0-B58F-4D27-9D98-D09A74B585FC}"/>
          </ac:spMkLst>
        </pc:spChg>
        <pc:spChg chg="mod">
          <ac:chgData name="Antony John Nicol (School of Engineering and Computing)" userId="8aaafd19-c2aa-438c-8ef6-3a7bab97949a" providerId="ADAL" clId="{07BC4F93-2025-4241-BA83-8A4D5FE9DDD6}" dt="2026-02-01T22:50:36.528" v="1254" actId="790"/>
          <ac:spMkLst>
            <pc:docMk/>
            <pc:sldMk cId="1584360830" sldId="1219"/>
            <ac:spMk id="48" creationId="{2B8E25DC-0514-1887-A2CD-28545395AB73}"/>
          </ac:spMkLst>
        </pc:spChg>
        <pc:spChg chg="mod">
          <ac:chgData name="Antony John Nicol (School of Engineering and Computing)" userId="8aaafd19-c2aa-438c-8ef6-3a7bab97949a" providerId="ADAL" clId="{07BC4F93-2025-4241-BA83-8A4D5FE9DDD6}" dt="2026-02-01T22:50:36.528" v="1254" actId="790"/>
          <ac:spMkLst>
            <pc:docMk/>
            <pc:sldMk cId="1584360830" sldId="1219"/>
            <ac:spMk id="51" creationId="{0C143DDB-AC8F-BD1E-1189-70DB19742864}"/>
          </ac:spMkLst>
        </pc:spChg>
        <pc:spChg chg="mod">
          <ac:chgData name="Antony John Nicol (School of Engineering and Computing)" userId="8aaafd19-c2aa-438c-8ef6-3a7bab97949a" providerId="ADAL" clId="{07BC4F93-2025-4241-BA83-8A4D5FE9DDD6}" dt="2026-02-01T22:50:36.528" v="1254" actId="790"/>
          <ac:spMkLst>
            <pc:docMk/>
            <pc:sldMk cId="1584360830" sldId="1219"/>
            <ac:spMk id="57" creationId="{43651A02-8F84-1247-1CDB-29381849998D}"/>
          </ac:spMkLst>
        </pc:spChg>
        <pc:spChg chg="mod">
          <ac:chgData name="Antony John Nicol (School of Engineering and Computing)" userId="8aaafd19-c2aa-438c-8ef6-3a7bab97949a" providerId="ADAL" clId="{07BC4F93-2025-4241-BA83-8A4D5FE9DDD6}" dt="2026-02-01T22:50:36.528" v="1254" actId="790"/>
          <ac:spMkLst>
            <pc:docMk/>
            <pc:sldMk cId="1584360830" sldId="1219"/>
            <ac:spMk id="58" creationId="{40365F0F-BC10-5FDA-97DD-99CF27D0B141}"/>
          </ac:spMkLst>
        </pc:spChg>
        <pc:spChg chg="mod">
          <ac:chgData name="Antony John Nicol (School of Engineering and Computing)" userId="8aaafd19-c2aa-438c-8ef6-3a7bab97949a" providerId="ADAL" clId="{07BC4F93-2025-4241-BA83-8A4D5FE9DDD6}" dt="2026-02-01T22:50:36.528" v="1254" actId="790"/>
          <ac:spMkLst>
            <pc:docMk/>
            <pc:sldMk cId="1584360830" sldId="1219"/>
            <ac:spMk id="59" creationId="{D0517B68-77F2-8412-62D7-954E58445D1E}"/>
          </ac:spMkLst>
        </pc:spChg>
      </pc:sldChg>
      <pc:sldChg chg="modSp mod">
        <pc:chgData name="Antony John Nicol (School of Engineering and Computing)" userId="8aaafd19-c2aa-438c-8ef6-3a7bab97949a" providerId="ADAL" clId="{07BC4F93-2025-4241-BA83-8A4D5FE9DDD6}" dt="2026-02-01T22:50:36.528" v="1254" actId="790"/>
        <pc:sldMkLst>
          <pc:docMk/>
          <pc:sldMk cId="1300687715" sldId="1220"/>
        </pc:sldMkLst>
        <pc:spChg chg="mod">
          <ac:chgData name="Antony John Nicol (School of Engineering and Computing)" userId="8aaafd19-c2aa-438c-8ef6-3a7bab97949a" providerId="ADAL" clId="{07BC4F93-2025-4241-BA83-8A4D5FE9DDD6}" dt="2026-02-01T22:50:36.528" v="1254" actId="790"/>
          <ac:spMkLst>
            <pc:docMk/>
            <pc:sldMk cId="1300687715" sldId="1220"/>
            <ac:spMk id="2" creationId="{08F829DB-7B68-95BA-78A8-5F8D0401BC07}"/>
          </ac:spMkLst>
        </pc:spChg>
        <pc:spChg chg="mod">
          <ac:chgData name="Antony John Nicol (School of Engineering and Computing)" userId="8aaafd19-c2aa-438c-8ef6-3a7bab97949a" providerId="ADAL" clId="{07BC4F93-2025-4241-BA83-8A4D5FE9DDD6}" dt="2026-02-01T22:50:36.528" v="1254" actId="790"/>
          <ac:spMkLst>
            <pc:docMk/>
            <pc:sldMk cId="1300687715" sldId="1220"/>
            <ac:spMk id="3" creationId="{B32950F7-693E-E727-2412-494710AE4652}"/>
          </ac:spMkLst>
        </pc:spChg>
        <pc:spChg chg="mod">
          <ac:chgData name="Antony John Nicol (School of Engineering and Computing)" userId="8aaafd19-c2aa-438c-8ef6-3a7bab97949a" providerId="ADAL" clId="{07BC4F93-2025-4241-BA83-8A4D5FE9DDD6}" dt="2026-02-01T22:50:36.528" v="1254" actId="790"/>
          <ac:spMkLst>
            <pc:docMk/>
            <pc:sldMk cId="1300687715" sldId="1220"/>
            <ac:spMk id="4" creationId="{A60DEE25-0894-2DF7-5CF5-15D11F4656E1}"/>
          </ac:spMkLst>
        </pc:spChg>
      </pc:sldChg>
      <pc:sldChg chg="modSp mod">
        <pc:chgData name="Antony John Nicol (School of Engineering and Computing)" userId="8aaafd19-c2aa-438c-8ef6-3a7bab97949a" providerId="ADAL" clId="{07BC4F93-2025-4241-BA83-8A4D5FE9DDD6}" dt="2026-02-01T22:50:36.528" v="1254" actId="790"/>
        <pc:sldMkLst>
          <pc:docMk/>
          <pc:sldMk cId="206017412" sldId="1221"/>
        </pc:sldMkLst>
        <pc:spChg chg="mod">
          <ac:chgData name="Antony John Nicol (School of Engineering and Computing)" userId="8aaafd19-c2aa-438c-8ef6-3a7bab97949a" providerId="ADAL" clId="{07BC4F93-2025-4241-BA83-8A4D5FE9DDD6}" dt="2026-02-01T22:50:36.528" v="1254" actId="790"/>
          <ac:spMkLst>
            <pc:docMk/>
            <pc:sldMk cId="206017412" sldId="1221"/>
            <ac:spMk id="2" creationId="{C89CC9F1-B4C6-6CBF-425C-E2A771857DA5}"/>
          </ac:spMkLst>
        </pc:spChg>
        <pc:spChg chg="mod">
          <ac:chgData name="Antony John Nicol (School of Engineering and Computing)" userId="8aaafd19-c2aa-438c-8ef6-3a7bab97949a" providerId="ADAL" clId="{07BC4F93-2025-4241-BA83-8A4D5FE9DDD6}" dt="2026-02-01T22:50:36.528" v="1254" actId="790"/>
          <ac:spMkLst>
            <pc:docMk/>
            <pc:sldMk cId="206017412" sldId="1221"/>
            <ac:spMk id="3" creationId="{66FD774D-012D-D0CB-3268-F4FFD74EF581}"/>
          </ac:spMkLst>
        </pc:spChg>
        <pc:spChg chg="mod">
          <ac:chgData name="Antony John Nicol (School of Engineering and Computing)" userId="8aaafd19-c2aa-438c-8ef6-3a7bab97949a" providerId="ADAL" clId="{07BC4F93-2025-4241-BA83-8A4D5FE9DDD6}" dt="2026-02-01T22:50:36.528" v="1254" actId="790"/>
          <ac:spMkLst>
            <pc:docMk/>
            <pc:sldMk cId="206017412" sldId="1221"/>
            <ac:spMk id="4" creationId="{38BF3E98-EE5F-5177-FEDE-A1954DBF10EB}"/>
          </ac:spMkLst>
        </pc:spChg>
      </pc:sldChg>
      <pc:sldChg chg="modSp mod">
        <pc:chgData name="Antony John Nicol (School of Engineering and Computing)" userId="8aaafd19-c2aa-438c-8ef6-3a7bab97949a" providerId="ADAL" clId="{07BC4F93-2025-4241-BA83-8A4D5FE9DDD6}" dt="2026-02-01T22:50:36.528" v="1254" actId="790"/>
        <pc:sldMkLst>
          <pc:docMk/>
          <pc:sldMk cId="2616946888" sldId="1222"/>
        </pc:sldMkLst>
        <pc:spChg chg="mod">
          <ac:chgData name="Antony John Nicol (School of Engineering and Computing)" userId="8aaafd19-c2aa-438c-8ef6-3a7bab97949a" providerId="ADAL" clId="{07BC4F93-2025-4241-BA83-8A4D5FE9DDD6}" dt="2026-02-01T22:50:36.528" v="1254" actId="790"/>
          <ac:spMkLst>
            <pc:docMk/>
            <pc:sldMk cId="2616946888" sldId="1222"/>
            <ac:spMk id="3" creationId="{D04E3B8E-4021-8091-178F-F2CDB9880E4C}"/>
          </ac:spMkLst>
        </pc:spChg>
        <pc:spChg chg="mod">
          <ac:chgData name="Antony John Nicol (School of Engineering and Computing)" userId="8aaafd19-c2aa-438c-8ef6-3a7bab97949a" providerId="ADAL" clId="{07BC4F93-2025-4241-BA83-8A4D5FE9DDD6}" dt="2026-02-01T22:50:36.528" v="1254" actId="790"/>
          <ac:spMkLst>
            <pc:docMk/>
            <pc:sldMk cId="2616946888" sldId="1222"/>
            <ac:spMk id="9" creationId="{E5C959A2-5D3F-265F-166B-84F82771D78A}"/>
          </ac:spMkLst>
        </pc:spChg>
        <pc:spChg chg="mod">
          <ac:chgData name="Antony John Nicol (School of Engineering and Computing)" userId="8aaafd19-c2aa-438c-8ef6-3a7bab97949a" providerId="ADAL" clId="{07BC4F93-2025-4241-BA83-8A4D5FE9DDD6}" dt="2026-02-01T22:50:36.528" v="1254" actId="790"/>
          <ac:spMkLst>
            <pc:docMk/>
            <pc:sldMk cId="2616946888" sldId="1222"/>
            <ac:spMk id="38" creationId="{06E5FAFE-562C-8718-E927-27994DE6EB99}"/>
          </ac:spMkLst>
        </pc:spChg>
        <pc:spChg chg="mod">
          <ac:chgData name="Antony John Nicol (School of Engineering and Computing)" userId="8aaafd19-c2aa-438c-8ef6-3a7bab97949a" providerId="ADAL" clId="{07BC4F93-2025-4241-BA83-8A4D5FE9DDD6}" dt="2026-02-01T22:50:36.528" v="1254" actId="790"/>
          <ac:spMkLst>
            <pc:docMk/>
            <pc:sldMk cId="2616946888" sldId="1222"/>
            <ac:spMk id="48" creationId="{5FD81A1D-C2BB-CCCF-AB12-54B7285343CA}"/>
          </ac:spMkLst>
        </pc:spChg>
        <pc:spChg chg="mod">
          <ac:chgData name="Antony John Nicol (School of Engineering and Computing)" userId="8aaafd19-c2aa-438c-8ef6-3a7bab97949a" providerId="ADAL" clId="{07BC4F93-2025-4241-BA83-8A4D5FE9DDD6}" dt="2026-02-01T22:50:36.528" v="1254" actId="790"/>
          <ac:spMkLst>
            <pc:docMk/>
            <pc:sldMk cId="2616946888" sldId="1222"/>
            <ac:spMk id="50" creationId="{86383ADC-A1A4-4A36-8D88-D3FB62AADBC7}"/>
          </ac:spMkLst>
        </pc:spChg>
        <pc:spChg chg="mod">
          <ac:chgData name="Antony John Nicol (School of Engineering and Computing)" userId="8aaafd19-c2aa-438c-8ef6-3a7bab97949a" providerId="ADAL" clId="{07BC4F93-2025-4241-BA83-8A4D5FE9DDD6}" dt="2026-02-01T22:50:36.528" v="1254" actId="790"/>
          <ac:spMkLst>
            <pc:docMk/>
            <pc:sldMk cId="2616946888" sldId="1222"/>
            <ac:spMk id="52" creationId="{601E9B3C-00BB-704E-A48C-66153EA4E66D}"/>
          </ac:spMkLst>
        </pc:spChg>
        <pc:spChg chg="mod">
          <ac:chgData name="Antony John Nicol (School of Engineering and Computing)" userId="8aaafd19-c2aa-438c-8ef6-3a7bab97949a" providerId="ADAL" clId="{07BC4F93-2025-4241-BA83-8A4D5FE9DDD6}" dt="2026-02-01T22:50:36.528" v="1254" actId="790"/>
          <ac:spMkLst>
            <pc:docMk/>
            <pc:sldMk cId="2616946888" sldId="1222"/>
            <ac:spMk id="56" creationId="{C218E84C-E902-C4DD-94BB-A750B7A470B3}"/>
          </ac:spMkLst>
        </pc:spChg>
        <pc:spChg chg="mod">
          <ac:chgData name="Antony John Nicol (School of Engineering and Computing)" userId="8aaafd19-c2aa-438c-8ef6-3a7bab97949a" providerId="ADAL" clId="{07BC4F93-2025-4241-BA83-8A4D5FE9DDD6}" dt="2026-02-01T22:50:36.528" v="1254" actId="790"/>
          <ac:spMkLst>
            <pc:docMk/>
            <pc:sldMk cId="2616946888" sldId="1222"/>
            <ac:spMk id="57" creationId="{8A0B8921-961C-7A6F-D30E-A61E8FBE244B}"/>
          </ac:spMkLst>
        </pc:spChg>
        <pc:spChg chg="mod">
          <ac:chgData name="Antony John Nicol (School of Engineering and Computing)" userId="8aaafd19-c2aa-438c-8ef6-3a7bab97949a" providerId="ADAL" clId="{07BC4F93-2025-4241-BA83-8A4D5FE9DDD6}" dt="2026-02-01T22:50:36.528" v="1254" actId="790"/>
          <ac:spMkLst>
            <pc:docMk/>
            <pc:sldMk cId="2616946888" sldId="1222"/>
            <ac:spMk id="71" creationId="{B5507408-8462-BAE2-417B-9E4E0668FB23}"/>
          </ac:spMkLst>
        </pc:spChg>
        <pc:spChg chg="mod">
          <ac:chgData name="Antony John Nicol (School of Engineering and Computing)" userId="8aaafd19-c2aa-438c-8ef6-3a7bab97949a" providerId="ADAL" clId="{07BC4F93-2025-4241-BA83-8A4D5FE9DDD6}" dt="2026-02-01T22:50:36.528" v="1254" actId="790"/>
          <ac:spMkLst>
            <pc:docMk/>
            <pc:sldMk cId="2616946888" sldId="1222"/>
            <ac:spMk id="76" creationId="{8EF4235C-5430-17E3-A295-006A0F00FAFD}"/>
          </ac:spMkLst>
        </pc:spChg>
      </pc:sldChg>
      <pc:sldChg chg="modSp mod">
        <pc:chgData name="Antony John Nicol (School of Engineering and Computing)" userId="8aaafd19-c2aa-438c-8ef6-3a7bab97949a" providerId="ADAL" clId="{07BC4F93-2025-4241-BA83-8A4D5FE9DDD6}" dt="2026-02-01T22:50:36.528" v="1254" actId="790"/>
        <pc:sldMkLst>
          <pc:docMk/>
          <pc:sldMk cId="4280061788" sldId="1223"/>
        </pc:sldMkLst>
        <pc:spChg chg="mod">
          <ac:chgData name="Antony John Nicol (School of Engineering and Computing)" userId="8aaafd19-c2aa-438c-8ef6-3a7bab97949a" providerId="ADAL" clId="{07BC4F93-2025-4241-BA83-8A4D5FE9DDD6}" dt="2026-02-01T22:50:36.528" v="1254" actId="790"/>
          <ac:spMkLst>
            <pc:docMk/>
            <pc:sldMk cId="4280061788" sldId="1223"/>
            <ac:spMk id="2" creationId="{ACBEF9D2-3C89-CF28-3592-8274E7A6CD07}"/>
          </ac:spMkLst>
        </pc:spChg>
        <pc:spChg chg="mod">
          <ac:chgData name="Antony John Nicol (School of Engineering and Computing)" userId="8aaafd19-c2aa-438c-8ef6-3a7bab97949a" providerId="ADAL" clId="{07BC4F93-2025-4241-BA83-8A4D5FE9DDD6}" dt="2026-02-01T22:50:36.528" v="1254" actId="790"/>
          <ac:spMkLst>
            <pc:docMk/>
            <pc:sldMk cId="4280061788" sldId="1223"/>
            <ac:spMk id="3" creationId="{6E927558-942D-11F0-986C-97277B453AA7}"/>
          </ac:spMkLst>
        </pc:spChg>
        <pc:spChg chg="mod">
          <ac:chgData name="Antony John Nicol (School of Engineering and Computing)" userId="8aaafd19-c2aa-438c-8ef6-3a7bab97949a" providerId="ADAL" clId="{07BC4F93-2025-4241-BA83-8A4D5FE9DDD6}" dt="2026-02-01T22:50:36.528" v="1254" actId="790"/>
          <ac:spMkLst>
            <pc:docMk/>
            <pc:sldMk cId="4280061788" sldId="1223"/>
            <ac:spMk id="4" creationId="{ACC0DADC-D98F-B8B0-07AC-FE114884D05A}"/>
          </ac:spMkLst>
        </pc:spChg>
        <pc:spChg chg="mod">
          <ac:chgData name="Antony John Nicol (School of Engineering and Computing)" userId="8aaafd19-c2aa-438c-8ef6-3a7bab97949a" providerId="ADAL" clId="{07BC4F93-2025-4241-BA83-8A4D5FE9DDD6}" dt="2026-02-01T22:50:36.528" v="1254" actId="790"/>
          <ac:spMkLst>
            <pc:docMk/>
            <pc:sldMk cId="4280061788" sldId="1223"/>
            <ac:spMk id="6" creationId="{1E1352B9-6697-BBEC-4887-C069CFE44A6A}"/>
          </ac:spMkLst>
        </pc:spChg>
        <pc:spChg chg="mod">
          <ac:chgData name="Antony John Nicol (School of Engineering and Computing)" userId="8aaafd19-c2aa-438c-8ef6-3a7bab97949a" providerId="ADAL" clId="{07BC4F93-2025-4241-BA83-8A4D5FE9DDD6}" dt="2026-02-01T22:50:36.528" v="1254" actId="790"/>
          <ac:spMkLst>
            <pc:docMk/>
            <pc:sldMk cId="4280061788" sldId="1223"/>
            <ac:spMk id="7" creationId="{903DC7C8-2469-2553-BB51-B0FE786A19DB}"/>
          </ac:spMkLst>
        </pc:spChg>
        <pc:spChg chg="mod">
          <ac:chgData name="Antony John Nicol (School of Engineering and Computing)" userId="8aaafd19-c2aa-438c-8ef6-3a7bab97949a" providerId="ADAL" clId="{07BC4F93-2025-4241-BA83-8A4D5FE9DDD6}" dt="2026-02-01T22:50:36.528" v="1254" actId="790"/>
          <ac:spMkLst>
            <pc:docMk/>
            <pc:sldMk cId="4280061788" sldId="1223"/>
            <ac:spMk id="29" creationId="{6622927F-E77B-95BC-C2FA-95382D953113}"/>
          </ac:spMkLst>
        </pc:spChg>
        <pc:spChg chg="mod">
          <ac:chgData name="Antony John Nicol (School of Engineering and Computing)" userId="8aaafd19-c2aa-438c-8ef6-3a7bab97949a" providerId="ADAL" clId="{07BC4F93-2025-4241-BA83-8A4D5FE9DDD6}" dt="2026-02-01T22:50:36.528" v="1254" actId="790"/>
          <ac:spMkLst>
            <pc:docMk/>
            <pc:sldMk cId="4280061788" sldId="1223"/>
            <ac:spMk id="32" creationId="{F771E812-0EB3-DB0B-C89B-122FBF9C4CDF}"/>
          </ac:spMkLst>
        </pc:spChg>
        <pc:spChg chg="mod">
          <ac:chgData name="Antony John Nicol (School of Engineering and Computing)" userId="8aaafd19-c2aa-438c-8ef6-3a7bab97949a" providerId="ADAL" clId="{07BC4F93-2025-4241-BA83-8A4D5FE9DDD6}" dt="2026-02-01T22:50:36.528" v="1254" actId="790"/>
          <ac:spMkLst>
            <pc:docMk/>
            <pc:sldMk cId="4280061788" sldId="1223"/>
            <ac:spMk id="43" creationId="{486D1396-780E-1E20-B756-E6C600867586}"/>
          </ac:spMkLst>
        </pc:spChg>
        <pc:spChg chg="mod">
          <ac:chgData name="Antony John Nicol (School of Engineering and Computing)" userId="8aaafd19-c2aa-438c-8ef6-3a7bab97949a" providerId="ADAL" clId="{07BC4F93-2025-4241-BA83-8A4D5FE9DDD6}" dt="2026-02-01T22:50:36.528" v="1254" actId="790"/>
          <ac:spMkLst>
            <pc:docMk/>
            <pc:sldMk cId="4280061788" sldId="1223"/>
            <ac:spMk id="57" creationId="{D4A39687-42E4-07F9-EA5B-5A1C4C0CD90C}"/>
          </ac:spMkLst>
        </pc:spChg>
        <pc:spChg chg="mod">
          <ac:chgData name="Antony John Nicol (School of Engineering and Computing)" userId="8aaafd19-c2aa-438c-8ef6-3a7bab97949a" providerId="ADAL" clId="{07BC4F93-2025-4241-BA83-8A4D5FE9DDD6}" dt="2026-02-01T22:50:36.528" v="1254" actId="790"/>
          <ac:spMkLst>
            <pc:docMk/>
            <pc:sldMk cId="4280061788" sldId="1223"/>
            <ac:spMk id="60" creationId="{42CFF8EA-D2A6-4922-820C-0EC4F7AA72F5}"/>
          </ac:spMkLst>
        </pc:spChg>
      </pc:sldChg>
      <pc:sldChg chg="modSp mod">
        <pc:chgData name="Antony John Nicol (School of Engineering and Computing)" userId="8aaafd19-c2aa-438c-8ef6-3a7bab97949a" providerId="ADAL" clId="{07BC4F93-2025-4241-BA83-8A4D5FE9DDD6}" dt="2026-02-01T22:50:36.528" v="1254" actId="790"/>
        <pc:sldMkLst>
          <pc:docMk/>
          <pc:sldMk cId="2040125577" sldId="1224"/>
        </pc:sldMkLst>
        <pc:spChg chg="mod">
          <ac:chgData name="Antony John Nicol (School of Engineering and Computing)" userId="8aaafd19-c2aa-438c-8ef6-3a7bab97949a" providerId="ADAL" clId="{07BC4F93-2025-4241-BA83-8A4D5FE9DDD6}" dt="2026-02-01T22:50:36.528" v="1254" actId="790"/>
          <ac:spMkLst>
            <pc:docMk/>
            <pc:sldMk cId="2040125577" sldId="1224"/>
            <ac:spMk id="2" creationId="{98C89550-A907-FEF5-DBFF-61AF85B7B533}"/>
          </ac:spMkLst>
        </pc:spChg>
      </pc:sldChg>
      <pc:sldChg chg="modSp mod">
        <pc:chgData name="Antony John Nicol (School of Engineering and Computing)" userId="8aaafd19-c2aa-438c-8ef6-3a7bab97949a" providerId="ADAL" clId="{07BC4F93-2025-4241-BA83-8A4D5FE9DDD6}" dt="2026-02-01T22:50:36.528" v="1254" actId="790"/>
        <pc:sldMkLst>
          <pc:docMk/>
          <pc:sldMk cId="2857975318" sldId="1225"/>
        </pc:sldMkLst>
        <pc:spChg chg="mod">
          <ac:chgData name="Antony John Nicol (School of Engineering and Computing)" userId="8aaafd19-c2aa-438c-8ef6-3a7bab97949a" providerId="ADAL" clId="{07BC4F93-2025-4241-BA83-8A4D5FE9DDD6}" dt="2026-02-01T22:50:36.528" v="1254" actId="790"/>
          <ac:spMkLst>
            <pc:docMk/>
            <pc:sldMk cId="2857975318" sldId="1225"/>
            <ac:spMk id="2" creationId="{20E48FBE-A006-92EF-AB0F-77853D71DD69}"/>
          </ac:spMkLst>
        </pc:spChg>
        <pc:spChg chg="mod">
          <ac:chgData name="Antony John Nicol (School of Engineering and Computing)" userId="8aaafd19-c2aa-438c-8ef6-3a7bab97949a" providerId="ADAL" clId="{07BC4F93-2025-4241-BA83-8A4D5FE9DDD6}" dt="2026-02-01T22:50:36.528" v="1254" actId="790"/>
          <ac:spMkLst>
            <pc:docMk/>
            <pc:sldMk cId="2857975318" sldId="1225"/>
            <ac:spMk id="3" creationId="{1DB19D00-3F31-CA26-A4BD-831AE05381A9}"/>
          </ac:spMkLst>
        </pc:spChg>
        <pc:spChg chg="mod">
          <ac:chgData name="Antony John Nicol (School of Engineering and Computing)" userId="8aaafd19-c2aa-438c-8ef6-3a7bab97949a" providerId="ADAL" clId="{07BC4F93-2025-4241-BA83-8A4D5FE9DDD6}" dt="2026-02-01T22:50:36.528" v="1254" actId="790"/>
          <ac:spMkLst>
            <pc:docMk/>
            <pc:sldMk cId="2857975318" sldId="1225"/>
            <ac:spMk id="4" creationId="{CF95959C-2F41-7897-EA3C-0C100EDB4F0B}"/>
          </ac:spMkLst>
        </pc:spChg>
      </pc:sldChg>
      <pc:sldChg chg="modSp mod">
        <pc:chgData name="Antony John Nicol (School of Engineering and Computing)" userId="8aaafd19-c2aa-438c-8ef6-3a7bab97949a" providerId="ADAL" clId="{07BC4F93-2025-4241-BA83-8A4D5FE9DDD6}" dt="2026-02-01T22:50:36.528" v="1254" actId="790"/>
        <pc:sldMkLst>
          <pc:docMk/>
          <pc:sldMk cId="2840708525" sldId="1226"/>
        </pc:sldMkLst>
        <pc:spChg chg="mod">
          <ac:chgData name="Antony John Nicol (School of Engineering and Computing)" userId="8aaafd19-c2aa-438c-8ef6-3a7bab97949a" providerId="ADAL" clId="{07BC4F93-2025-4241-BA83-8A4D5FE9DDD6}" dt="2026-02-01T22:50:36.528" v="1254" actId="790"/>
          <ac:spMkLst>
            <pc:docMk/>
            <pc:sldMk cId="2840708525" sldId="1226"/>
            <ac:spMk id="2" creationId="{3823C33D-DA70-A1B0-DB40-CC8757207F3F}"/>
          </ac:spMkLst>
        </pc:spChg>
        <pc:spChg chg="mod">
          <ac:chgData name="Antony John Nicol (School of Engineering and Computing)" userId="8aaafd19-c2aa-438c-8ef6-3a7bab97949a" providerId="ADAL" clId="{07BC4F93-2025-4241-BA83-8A4D5FE9DDD6}" dt="2026-02-01T22:50:36.528" v="1254" actId="790"/>
          <ac:spMkLst>
            <pc:docMk/>
            <pc:sldMk cId="2840708525" sldId="1226"/>
            <ac:spMk id="3" creationId="{435C7FFF-E7F0-2AC0-0C83-C825B078A1B6}"/>
          </ac:spMkLst>
        </pc:spChg>
        <pc:spChg chg="mod">
          <ac:chgData name="Antony John Nicol (School of Engineering and Computing)" userId="8aaafd19-c2aa-438c-8ef6-3a7bab97949a" providerId="ADAL" clId="{07BC4F93-2025-4241-BA83-8A4D5FE9DDD6}" dt="2026-02-01T22:50:36.528" v="1254" actId="790"/>
          <ac:spMkLst>
            <pc:docMk/>
            <pc:sldMk cId="2840708525" sldId="1226"/>
            <ac:spMk id="4" creationId="{289A11DD-CCCB-B323-AE60-69CDD5E5CD22}"/>
          </ac:spMkLst>
        </pc:spChg>
      </pc:sldChg>
      <pc:sldChg chg="modSp mod">
        <pc:chgData name="Antony John Nicol (School of Engineering and Computing)" userId="8aaafd19-c2aa-438c-8ef6-3a7bab97949a" providerId="ADAL" clId="{07BC4F93-2025-4241-BA83-8A4D5FE9DDD6}" dt="2026-02-01T22:50:36.528" v="1254" actId="790"/>
        <pc:sldMkLst>
          <pc:docMk/>
          <pc:sldMk cId="566166897" sldId="1227"/>
        </pc:sldMkLst>
        <pc:spChg chg="mod">
          <ac:chgData name="Antony John Nicol (School of Engineering and Computing)" userId="8aaafd19-c2aa-438c-8ef6-3a7bab97949a" providerId="ADAL" clId="{07BC4F93-2025-4241-BA83-8A4D5FE9DDD6}" dt="2026-02-01T22:50:36.528" v="1254" actId="790"/>
          <ac:spMkLst>
            <pc:docMk/>
            <pc:sldMk cId="566166897" sldId="1227"/>
            <ac:spMk id="2" creationId="{EA83A15B-83F9-18FE-EA68-D8784FAA3ABA}"/>
          </ac:spMkLst>
        </pc:spChg>
        <pc:spChg chg="mod">
          <ac:chgData name="Antony John Nicol (School of Engineering and Computing)" userId="8aaafd19-c2aa-438c-8ef6-3a7bab97949a" providerId="ADAL" clId="{07BC4F93-2025-4241-BA83-8A4D5FE9DDD6}" dt="2026-02-01T22:50:36.528" v="1254" actId="790"/>
          <ac:spMkLst>
            <pc:docMk/>
            <pc:sldMk cId="566166897" sldId="1227"/>
            <ac:spMk id="3" creationId="{9714DA4B-8AEA-F42D-74EB-0B41D946A340}"/>
          </ac:spMkLst>
        </pc:spChg>
        <pc:spChg chg="mod">
          <ac:chgData name="Antony John Nicol (School of Engineering and Computing)" userId="8aaafd19-c2aa-438c-8ef6-3a7bab97949a" providerId="ADAL" clId="{07BC4F93-2025-4241-BA83-8A4D5FE9DDD6}" dt="2026-02-01T22:50:36.528" v="1254" actId="790"/>
          <ac:spMkLst>
            <pc:docMk/>
            <pc:sldMk cId="566166897" sldId="1227"/>
            <ac:spMk id="4" creationId="{21453E2B-1F73-1BF7-40F1-0B7DDF599248}"/>
          </ac:spMkLst>
        </pc:spChg>
      </pc:sldChg>
      <pc:sldChg chg="modSp mod">
        <pc:chgData name="Antony John Nicol (School of Engineering and Computing)" userId="8aaafd19-c2aa-438c-8ef6-3a7bab97949a" providerId="ADAL" clId="{07BC4F93-2025-4241-BA83-8A4D5FE9DDD6}" dt="2026-02-01T22:50:36.528" v="1254" actId="790"/>
        <pc:sldMkLst>
          <pc:docMk/>
          <pc:sldMk cId="537087903" sldId="1228"/>
        </pc:sldMkLst>
        <pc:spChg chg="mod">
          <ac:chgData name="Antony John Nicol (School of Engineering and Computing)" userId="8aaafd19-c2aa-438c-8ef6-3a7bab97949a" providerId="ADAL" clId="{07BC4F93-2025-4241-BA83-8A4D5FE9DDD6}" dt="2026-02-01T22:50:36.528" v="1254" actId="790"/>
          <ac:spMkLst>
            <pc:docMk/>
            <pc:sldMk cId="537087903" sldId="1228"/>
            <ac:spMk id="2" creationId="{8AEBAA38-F012-2EB4-EB88-50D858C66A28}"/>
          </ac:spMkLst>
        </pc:spChg>
        <pc:spChg chg="mod">
          <ac:chgData name="Antony John Nicol (School of Engineering and Computing)" userId="8aaafd19-c2aa-438c-8ef6-3a7bab97949a" providerId="ADAL" clId="{07BC4F93-2025-4241-BA83-8A4D5FE9DDD6}" dt="2026-02-01T22:50:36.528" v="1254" actId="790"/>
          <ac:spMkLst>
            <pc:docMk/>
            <pc:sldMk cId="537087903" sldId="1228"/>
            <ac:spMk id="3" creationId="{ABBC9174-2530-99FA-A28B-20DC25C2FC74}"/>
          </ac:spMkLst>
        </pc:spChg>
        <pc:spChg chg="mod">
          <ac:chgData name="Antony John Nicol (School of Engineering and Computing)" userId="8aaafd19-c2aa-438c-8ef6-3a7bab97949a" providerId="ADAL" clId="{07BC4F93-2025-4241-BA83-8A4D5FE9DDD6}" dt="2026-02-01T22:50:36.528" v="1254" actId="790"/>
          <ac:spMkLst>
            <pc:docMk/>
            <pc:sldMk cId="537087903" sldId="1228"/>
            <ac:spMk id="4" creationId="{2C040083-D466-71FB-A15E-54A932CFB6AF}"/>
          </ac:spMkLst>
        </pc:spChg>
        <pc:spChg chg="mod">
          <ac:chgData name="Antony John Nicol (School of Engineering and Computing)" userId="8aaafd19-c2aa-438c-8ef6-3a7bab97949a" providerId="ADAL" clId="{07BC4F93-2025-4241-BA83-8A4D5FE9DDD6}" dt="2026-02-01T22:50:36.528" v="1254" actId="790"/>
          <ac:spMkLst>
            <pc:docMk/>
            <pc:sldMk cId="537087903" sldId="1228"/>
            <ac:spMk id="6" creationId="{09F1AA96-1AB6-FCF7-9C29-2BEC0A962F6D}"/>
          </ac:spMkLst>
        </pc:spChg>
      </pc:sldChg>
      <pc:sldChg chg="modSp mod">
        <pc:chgData name="Antony John Nicol (School of Engineering and Computing)" userId="8aaafd19-c2aa-438c-8ef6-3a7bab97949a" providerId="ADAL" clId="{07BC4F93-2025-4241-BA83-8A4D5FE9DDD6}" dt="2026-02-01T22:50:36.528" v="1254" actId="790"/>
        <pc:sldMkLst>
          <pc:docMk/>
          <pc:sldMk cId="3541947569" sldId="1789"/>
        </pc:sldMkLst>
        <pc:spChg chg="mod">
          <ac:chgData name="Antony John Nicol (School of Engineering and Computing)" userId="8aaafd19-c2aa-438c-8ef6-3a7bab97949a" providerId="ADAL" clId="{07BC4F93-2025-4241-BA83-8A4D5FE9DDD6}" dt="2026-02-01T22:50:36.528" v="1254" actId="790"/>
          <ac:spMkLst>
            <pc:docMk/>
            <pc:sldMk cId="3541947569" sldId="1789"/>
            <ac:spMk id="2" creationId="{00000000-0000-0000-0000-000000000000}"/>
          </ac:spMkLst>
        </pc:spChg>
        <pc:spChg chg="mod">
          <ac:chgData name="Antony John Nicol (School of Engineering and Computing)" userId="8aaafd19-c2aa-438c-8ef6-3a7bab97949a" providerId="ADAL" clId="{07BC4F93-2025-4241-BA83-8A4D5FE9DDD6}" dt="2026-02-01T22:50:36.528" v="1254" actId="790"/>
          <ac:spMkLst>
            <pc:docMk/>
            <pc:sldMk cId="3541947569" sldId="1789"/>
            <ac:spMk id="3" creationId="{00000000-0000-0000-0000-000000000000}"/>
          </ac:spMkLst>
        </pc:spChg>
      </pc:sldChg>
      <pc:sldChg chg="modSp mod">
        <pc:chgData name="Antony John Nicol (School of Engineering and Computing)" userId="8aaafd19-c2aa-438c-8ef6-3a7bab97949a" providerId="ADAL" clId="{07BC4F93-2025-4241-BA83-8A4D5FE9DDD6}" dt="2026-02-01T22:50:36.528" v="1254" actId="790"/>
        <pc:sldMkLst>
          <pc:docMk/>
          <pc:sldMk cId="2481011833" sldId="1790"/>
        </pc:sldMkLst>
        <pc:spChg chg="mod">
          <ac:chgData name="Antony John Nicol (School of Engineering and Computing)" userId="8aaafd19-c2aa-438c-8ef6-3a7bab97949a" providerId="ADAL" clId="{07BC4F93-2025-4241-BA83-8A4D5FE9DDD6}" dt="2026-02-01T22:50:36.528" v="1254" actId="790"/>
          <ac:spMkLst>
            <pc:docMk/>
            <pc:sldMk cId="2481011833" sldId="1790"/>
            <ac:spMk id="2" creationId="{F2A5458B-AF1A-AF5F-F57A-D32BED4CFB62}"/>
          </ac:spMkLst>
        </pc:spChg>
        <pc:spChg chg="mod">
          <ac:chgData name="Antony John Nicol (School of Engineering and Computing)" userId="8aaafd19-c2aa-438c-8ef6-3a7bab97949a" providerId="ADAL" clId="{07BC4F93-2025-4241-BA83-8A4D5FE9DDD6}" dt="2026-02-01T22:50:36.528" v="1254" actId="790"/>
          <ac:spMkLst>
            <pc:docMk/>
            <pc:sldMk cId="2481011833" sldId="1790"/>
            <ac:spMk id="3" creationId="{284B7914-1288-DFD2-FF25-E248ADD12701}"/>
          </ac:spMkLst>
        </pc:spChg>
        <pc:spChg chg="mod">
          <ac:chgData name="Antony John Nicol (School of Engineering and Computing)" userId="8aaafd19-c2aa-438c-8ef6-3a7bab97949a" providerId="ADAL" clId="{07BC4F93-2025-4241-BA83-8A4D5FE9DDD6}" dt="2026-02-01T22:50:36.528" v="1254" actId="790"/>
          <ac:spMkLst>
            <pc:docMk/>
            <pc:sldMk cId="2481011833" sldId="1790"/>
            <ac:spMk id="4" creationId="{A3F6F480-5F5C-7E0D-2182-77DB4F76C332}"/>
          </ac:spMkLst>
        </pc:spChg>
      </pc:sldChg>
      <pc:sldChg chg="modSp mod">
        <pc:chgData name="Antony John Nicol (School of Engineering and Computing)" userId="8aaafd19-c2aa-438c-8ef6-3a7bab97949a" providerId="ADAL" clId="{07BC4F93-2025-4241-BA83-8A4D5FE9DDD6}" dt="2026-02-01T22:50:36.528" v="1254" actId="790"/>
        <pc:sldMkLst>
          <pc:docMk/>
          <pc:sldMk cId="2962745927" sldId="1791"/>
        </pc:sldMkLst>
        <pc:spChg chg="mod">
          <ac:chgData name="Antony John Nicol (School of Engineering and Computing)" userId="8aaafd19-c2aa-438c-8ef6-3a7bab97949a" providerId="ADAL" clId="{07BC4F93-2025-4241-BA83-8A4D5FE9DDD6}" dt="2026-02-01T22:50:36.528" v="1254" actId="790"/>
          <ac:spMkLst>
            <pc:docMk/>
            <pc:sldMk cId="2962745927" sldId="1791"/>
            <ac:spMk id="3" creationId="{A2ABD274-9191-F38C-4560-C5F9FCCEF2FD}"/>
          </ac:spMkLst>
        </pc:spChg>
        <pc:spChg chg="mod">
          <ac:chgData name="Antony John Nicol (School of Engineering and Computing)" userId="8aaafd19-c2aa-438c-8ef6-3a7bab97949a" providerId="ADAL" clId="{07BC4F93-2025-4241-BA83-8A4D5FE9DDD6}" dt="2026-02-01T22:50:36.528" v="1254" actId="790"/>
          <ac:spMkLst>
            <pc:docMk/>
            <pc:sldMk cId="2962745927" sldId="1791"/>
            <ac:spMk id="12" creationId="{75517285-5C84-C743-3652-E4136E0659D0}"/>
          </ac:spMkLst>
        </pc:spChg>
        <pc:spChg chg="mod">
          <ac:chgData name="Antony John Nicol (School of Engineering and Computing)" userId="8aaafd19-c2aa-438c-8ef6-3a7bab97949a" providerId="ADAL" clId="{07BC4F93-2025-4241-BA83-8A4D5FE9DDD6}" dt="2026-02-01T22:50:36.528" v="1254" actId="790"/>
          <ac:spMkLst>
            <pc:docMk/>
            <pc:sldMk cId="2962745927" sldId="1791"/>
            <ac:spMk id="13" creationId="{5BC79DD3-D4EB-9D8A-9293-DDF16230ABFD}"/>
          </ac:spMkLst>
        </pc:spChg>
        <pc:spChg chg="mod">
          <ac:chgData name="Antony John Nicol (School of Engineering and Computing)" userId="8aaafd19-c2aa-438c-8ef6-3a7bab97949a" providerId="ADAL" clId="{07BC4F93-2025-4241-BA83-8A4D5FE9DDD6}" dt="2026-02-01T22:50:36.528" v="1254" actId="790"/>
          <ac:spMkLst>
            <pc:docMk/>
            <pc:sldMk cId="2962745927" sldId="1791"/>
            <ac:spMk id="19" creationId="{AB1F96CE-6E6F-774F-3771-78880191E727}"/>
          </ac:spMkLst>
        </pc:spChg>
        <pc:spChg chg="mod">
          <ac:chgData name="Antony John Nicol (School of Engineering and Computing)" userId="8aaafd19-c2aa-438c-8ef6-3a7bab97949a" providerId="ADAL" clId="{07BC4F93-2025-4241-BA83-8A4D5FE9DDD6}" dt="2026-02-01T22:50:36.528" v="1254" actId="790"/>
          <ac:spMkLst>
            <pc:docMk/>
            <pc:sldMk cId="2962745927" sldId="1791"/>
            <ac:spMk id="20" creationId="{2AB641F1-1593-FD20-F653-D34648E2B1D1}"/>
          </ac:spMkLst>
        </pc:spChg>
        <pc:spChg chg="mod">
          <ac:chgData name="Antony John Nicol (School of Engineering and Computing)" userId="8aaafd19-c2aa-438c-8ef6-3a7bab97949a" providerId="ADAL" clId="{07BC4F93-2025-4241-BA83-8A4D5FE9DDD6}" dt="2026-02-01T22:50:36.528" v="1254" actId="790"/>
          <ac:spMkLst>
            <pc:docMk/>
            <pc:sldMk cId="2962745927" sldId="1791"/>
            <ac:spMk id="30" creationId="{B22E8039-CDAF-E6C8-8B02-34AE5545D400}"/>
          </ac:spMkLst>
        </pc:spChg>
        <pc:spChg chg="mod">
          <ac:chgData name="Antony John Nicol (School of Engineering and Computing)" userId="8aaafd19-c2aa-438c-8ef6-3a7bab97949a" providerId="ADAL" clId="{07BC4F93-2025-4241-BA83-8A4D5FE9DDD6}" dt="2026-02-01T22:50:36.528" v="1254" actId="790"/>
          <ac:spMkLst>
            <pc:docMk/>
            <pc:sldMk cId="2962745927" sldId="1791"/>
            <ac:spMk id="42" creationId="{2577DAC0-188D-C634-A0F1-FC8D176D097B}"/>
          </ac:spMkLst>
        </pc:spChg>
        <pc:spChg chg="mod">
          <ac:chgData name="Antony John Nicol (School of Engineering and Computing)" userId="8aaafd19-c2aa-438c-8ef6-3a7bab97949a" providerId="ADAL" clId="{07BC4F93-2025-4241-BA83-8A4D5FE9DDD6}" dt="2026-02-01T22:50:36.528" v="1254" actId="790"/>
          <ac:spMkLst>
            <pc:docMk/>
            <pc:sldMk cId="2962745927" sldId="1791"/>
            <ac:spMk id="52" creationId="{BBB0972D-E602-9C43-7AF1-417D33342412}"/>
          </ac:spMkLst>
        </pc:spChg>
        <pc:spChg chg="mod">
          <ac:chgData name="Antony John Nicol (School of Engineering and Computing)" userId="8aaafd19-c2aa-438c-8ef6-3a7bab97949a" providerId="ADAL" clId="{07BC4F93-2025-4241-BA83-8A4D5FE9DDD6}" dt="2026-02-01T22:50:36.528" v="1254" actId="790"/>
          <ac:spMkLst>
            <pc:docMk/>
            <pc:sldMk cId="2962745927" sldId="1791"/>
            <ac:spMk id="169" creationId="{D5685C9B-FB34-5DD1-FB07-F667A9269FF8}"/>
          </ac:spMkLst>
        </pc:spChg>
        <pc:spChg chg="mod">
          <ac:chgData name="Antony John Nicol (School of Engineering and Computing)" userId="8aaafd19-c2aa-438c-8ef6-3a7bab97949a" providerId="ADAL" clId="{07BC4F93-2025-4241-BA83-8A4D5FE9DDD6}" dt="2026-02-01T22:50:36.528" v="1254" actId="790"/>
          <ac:spMkLst>
            <pc:docMk/>
            <pc:sldMk cId="2962745927" sldId="1791"/>
            <ac:spMk id="300" creationId="{DC5E7329-9FE4-8383-4DBC-9B550392A2D8}"/>
          </ac:spMkLst>
        </pc:spChg>
      </pc:sldChg>
      <pc:sldChg chg="modSp mod">
        <pc:chgData name="Antony John Nicol (School of Engineering and Computing)" userId="8aaafd19-c2aa-438c-8ef6-3a7bab97949a" providerId="ADAL" clId="{07BC4F93-2025-4241-BA83-8A4D5FE9DDD6}" dt="2026-02-01T22:50:36.528" v="1254" actId="790"/>
        <pc:sldMkLst>
          <pc:docMk/>
          <pc:sldMk cId="1687987980" sldId="1792"/>
        </pc:sldMkLst>
        <pc:spChg chg="mod">
          <ac:chgData name="Antony John Nicol (School of Engineering and Computing)" userId="8aaafd19-c2aa-438c-8ef6-3a7bab97949a" providerId="ADAL" clId="{07BC4F93-2025-4241-BA83-8A4D5FE9DDD6}" dt="2026-02-01T22:50:36.528" v="1254" actId="790"/>
          <ac:spMkLst>
            <pc:docMk/>
            <pc:sldMk cId="1687987980" sldId="1792"/>
            <ac:spMk id="2" creationId="{CD5BCB42-B84A-D23C-4C24-37006F3354D2}"/>
          </ac:spMkLst>
        </pc:spChg>
      </pc:sldChg>
      <pc:sldChg chg="modSp mod">
        <pc:chgData name="Antony John Nicol (School of Engineering and Computing)" userId="8aaafd19-c2aa-438c-8ef6-3a7bab97949a" providerId="ADAL" clId="{07BC4F93-2025-4241-BA83-8A4D5FE9DDD6}" dt="2026-02-01T22:50:36.528" v="1254" actId="790"/>
        <pc:sldMkLst>
          <pc:docMk/>
          <pc:sldMk cId="2561733102" sldId="1794"/>
        </pc:sldMkLst>
        <pc:spChg chg="mod">
          <ac:chgData name="Antony John Nicol (School of Engineering and Computing)" userId="8aaafd19-c2aa-438c-8ef6-3a7bab97949a" providerId="ADAL" clId="{07BC4F93-2025-4241-BA83-8A4D5FE9DDD6}" dt="2026-02-01T22:50:36.528" v="1254" actId="790"/>
          <ac:spMkLst>
            <pc:docMk/>
            <pc:sldMk cId="2561733102" sldId="1794"/>
            <ac:spMk id="2" creationId="{8B221F9B-6785-2069-EF34-1B37AC40910D}"/>
          </ac:spMkLst>
        </pc:spChg>
        <pc:spChg chg="mod">
          <ac:chgData name="Antony John Nicol (School of Engineering and Computing)" userId="8aaafd19-c2aa-438c-8ef6-3a7bab97949a" providerId="ADAL" clId="{07BC4F93-2025-4241-BA83-8A4D5FE9DDD6}" dt="2026-02-01T22:50:36.528" v="1254" actId="790"/>
          <ac:spMkLst>
            <pc:docMk/>
            <pc:sldMk cId="2561733102" sldId="1794"/>
            <ac:spMk id="3" creationId="{660702E8-F089-57DE-FED8-3FC403AD6B6B}"/>
          </ac:spMkLst>
        </pc:spChg>
        <pc:spChg chg="mod">
          <ac:chgData name="Antony John Nicol (School of Engineering and Computing)" userId="8aaafd19-c2aa-438c-8ef6-3a7bab97949a" providerId="ADAL" clId="{07BC4F93-2025-4241-BA83-8A4D5FE9DDD6}" dt="2026-02-01T22:50:36.528" v="1254" actId="790"/>
          <ac:spMkLst>
            <pc:docMk/>
            <pc:sldMk cId="2561733102" sldId="1794"/>
            <ac:spMk id="4" creationId="{44F265F3-E2BD-D160-680D-E9FC19DD1997}"/>
          </ac:spMkLst>
        </pc:spChg>
      </pc:sldChg>
      <pc:sldChg chg="modSp mod">
        <pc:chgData name="Antony John Nicol (School of Engineering and Computing)" userId="8aaafd19-c2aa-438c-8ef6-3a7bab97949a" providerId="ADAL" clId="{07BC4F93-2025-4241-BA83-8A4D5FE9DDD6}" dt="2026-02-01T22:50:36.528" v="1254" actId="790"/>
        <pc:sldMkLst>
          <pc:docMk/>
          <pc:sldMk cId="663892165" sldId="1795"/>
        </pc:sldMkLst>
        <pc:spChg chg="mod">
          <ac:chgData name="Antony John Nicol (School of Engineering and Computing)" userId="8aaafd19-c2aa-438c-8ef6-3a7bab97949a" providerId="ADAL" clId="{07BC4F93-2025-4241-BA83-8A4D5FE9DDD6}" dt="2026-02-01T22:50:36.528" v="1254" actId="790"/>
          <ac:spMkLst>
            <pc:docMk/>
            <pc:sldMk cId="663892165" sldId="1795"/>
            <ac:spMk id="2" creationId="{C5B9642C-3396-6D32-ED03-14772541DF07}"/>
          </ac:spMkLst>
        </pc:spChg>
        <pc:spChg chg="mod">
          <ac:chgData name="Antony John Nicol (School of Engineering and Computing)" userId="8aaafd19-c2aa-438c-8ef6-3a7bab97949a" providerId="ADAL" clId="{07BC4F93-2025-4241-BA83-8A4D5FE9DDD6}" dt="2026-02-01T22:50:36.528" v="1254" actId="790"/>
          <ac:spMkLst>
            <pc:docMk/>
            <pc:sldMk cId="663892165" sldId="1795"/>
            <ac:spMk id="3" creationId="{48C69BA2-5B2F-1FA6-E846-3574DD72F4EA}"/>
          </ac:spMkLst>
        </pc:spChg>
        <pc:spChg chg="mod">
          <ac:chgData name="Antony John Nicol (School of Engineering and Computing)" userId="8aaafd19-c2aa-438c-8ef6-3a7bab97949a" providerId="ADAL" clId="{07BC4F93-2025-4241-BA83-8A4D5FE9DDD6}" dt="2026-02-01T22:50:36.528" v="1254" actId="790"/>
          <ac:spMkLst>
            <pc:docMk/>
            <pc:sldMk cId="663892165" sldId="1795"/>
            <ac:spMk id="4" creationId="{CA49BC17-6398-CB15-598F-F3CD0C136A0D}"/>
          </ac:spMkLst>
        </pc:spChg>
      </pc:sldChg>
      <pc:sldChg chg="modSp mod">
        <pc:chgData name="Antony John Nicol (School of Engineering and Computing)" userId="8aaafd19-c2aa-438c-8ef6-3a7bab97949a" providerId="ADAL" clId="{07BC4F93-2025-4241-BA83-8A4D5FE9DDD6}" dt="2026-02-01T22:50:36.528" v="1254" actId="790"/>
        <pc:sldMkLst>
          <pc:docMk/>
          <pc:sldMk cId="447020879" sldId="1796"/>
        </pc:sldMkLst>
        <pc:spChg chg="mod">
          <ac:chgData name="Antony John Nicol (School of Engineering and Computing)" userId="8aaafd19-c2aa-438c-8ef6-3a7bab97949a" providerId="ADAL" clId="{07BC4F93-2025-4241-BA83-8A4D5FE9DDD6}" dt="2026-02-01T22:50:36.528" v="1254" actId="790"/>
          <ac:spMkLst>
            <pc:docMk/>
            <pc:sldMk cId="447020879" sldId="1796"/>
            <ac:spMk id="2" creationId="{0F54BF84-6BBB-FDA9-6DE7-FFCBDBE74D2D}"/>
          </ac:spMkLst>
        </pc:spChg>
        <pc:spChg chg="mod">
          <ac:chgData name="Antony John Nicol (School of Engineering and Computing)" userId="8aaafd19-c2aa-438c-8ef6-3a7bab97949a" providerId="ADAL" clId="{07BC4F93-2025-4241-BA83-8A4D5FE9DDD6}" dt="2026-02-01T22:50:36.528" v="1254" actId="790"/>
          <ac:spMkLst>
            <pc:docMk/>
            <pc:sldMk cId="447020879" sldId="1796"/>
            <ac:spMk id="3" creationId="{232482F4-BDC1-15C8-5BC7-DF6374B84F97}"/>
          </ac:spMkLst>
        </pc:spChg>
        <pc:spChg chg="mod">
          <ac:chgData name="Antony John Nicol (School of Engineering and Computing)" userId="8aaafd19-c2aa-438c-8ef6-3a7bab97949a" providerId="ADAL" clId="{07BC4F93-2025-4241-BA83-8A4D5FE9DDD6}" dt="2026-02-01T22:50:36.528" v="1254" actId="790"/>
          <ac:spMkLst>
            <pc:docMk/>
            <pc:sldMk cId="447020879" sldId="1796"/>
            <ac:spMk id="4" creationId="{663610A1-31C2-D408-E825-3670704CF37C}"/>
          </ac:spMkLst>
        </pc:spChg>
      </pc:sldChg>
      <pc:sldChg chg="modSp mod">
        <pc:chgData name="Antony John Nicol (School of Engineering and Computing)" userId="8aaafd19-c2aa-438c-8ef6-3a7bab97949a" providerId="ADAL" clId="{07BC4F93-2025-4241-BA83-8A4D5FE9DDD6}" dt="2026-02-01T22:50:36.528" v="1254" actId="790"/>
        <pc:sldMkLst>
          <pc:docMk/>
          <pc:sldMk cId="1749908941" sldId="1797"/>
        </pc:sldMkLst>
        <pc:spChg chg="mod">
          <ac:chgData name="Antony John Nicol (School of Engineering and Computing)" userId="8aaafd19-c2aa-438c-8ef6-3a7bab97949a" providerId="ADAL" clId="{07BC4F93-2025-4241-BA83-8A4D5FE9DDD6}" dt="2026-02-01T22:50:36.528" v="1254" actId="790"/>
          <ac:spMkLst>
            <pc:docMk/>
            <pc:sldMk cId="1749908941" sldId="1797"/>
            <ac:spMk id="3" creationId="{BFFDA531-C4BC-4F67-4BBE-7C1AE466B931}"/>
          </ac:spMkLst>
        </pc:spChg>
        <pc:spChg chg="mod">
          <ac:chgData name="Antony John Nicol (School of Engineering and Computing)" userId="8aaafd19-c2aa-438c-8ef6-3a7bab97949a" providerId="ADAL" clId="{07BC4F93-2025-4241-BA83-8A4D5FE9DDD6}" dt="2026-02-01T22:50:36.528" v="1254" actId="790"/>
          <ac:spMkLst>
            <pc:docMk/>
            <pc:sldMk cId="1749908941" sldId="1797"/>
            <ac:spMk id="4" creationId="{41D11EBF-7F42-403B-2B98-A7A4C0BB187E}"/>
          </ac:spMkLst>
        </pc:spChg>
        <pc:spChg chg="mod">
          <ac:chgData name="Antony John Nicol (School of Engineering and Computing)" userId="8aaafd19-c2aa-438c-8ef6-3a7bab97949a" providerId="ADAL" clId="{07BC4F93-2025-4241-BA83-8A4D5FE9DDD6}" dt="2026-02-01T22:50:36.528" v="1254" actId="790"/>
          <ac:spMkLst>
            <pc:docMk/>
            <pc:sldMk cId="1749908941" sldId="1797"/>
            <ac:spMk id="6" creationId="{6339DF7E-E0E9-EBCF-914A-A718EAB4B956}"/>
          </ac:spMkLst>
        </pc:spChg>
      </pc:sldChg>
      <pc:sldChg chg="modSp mod">
        <pc:chgData name="Antony John Nicol (School of Engineering and Computing)" userId="8aaafd19-c2aa-438c-8ef6-3a7bab97949a" providerId="ADAL" clId="{07BC4F93-2025-4241-BA83-8A4D5FE9DDD6}" dt="2026-02-01T22:50:36.528" v="1254" actId="790"/>
        <pc:sldMkLst>
          <pc:docMk/>
          <pc:sldMk cId="120743480" sldId="1798"/>
        </pc:sldMkLst>
        <pc:spChg chg="mod">
          <ac:chgData name="Antony John Nicol (School of Engineering and Computing)" userId="8aaafd19-c2aa-438c-8ef6-3a7bab97949a" providerId="ADAL" clId="{07BC4F93-2025-4241-BA83-8A4D5FE9DDD6}" dt="2026-02-01T22:50:36.528" v="1254" actId="790"/>
          <ac:spMkLst>
            <pc:docMk/>
            <pc:sldMk cId="120743480" sldId="1798"/>
            <ac:spMk id="3" creationId="{EDF08A5E-5E5C-18B0-7BBF-B306A0A3C97C}"/>
          </ac:spMkLst>
        </pc:spChg>
        <pc:spChg chg="mod">
          <ac:chgData name="Antony John Nicol (School of Engineering and Computing)" userId="8aaafd19-c2aa-438c-8ef6-3a7bab97949a" providerId="ADAL" clId="{07BC4F93-2025-4241-BA83-8A4D5FE9DDD6}" dt="2026-02-01T22:50:36.528" v="1254" actId="790"/>
          <ac:spMkLst>
            <pc:docMk/>
            <pc:sldMk cId="120743480" sldId="1798"/>
            <ac:spMk id="4" creationId="{80F36B4A-AA4A-889B-11A7-385FD8C3185D}"/>
          </ac:spMkLst>
        </pc:spChg>
      </pc:sldChg>
      <pc:sldChg chg="modSp mod">
        <pc:chgData name="Antony John Nicol (School of Engineering and Computing)" userId="8aaafd19-c2aa-438c-8ef6-3a7bab97949a" providerId="ADAL" clId="{07BC4F93-2025-4241-BA83-8A4D5FE9DDD6}" dt="2026-02-01T22:50:36.528" v="1254" actId="790"/>
        <pc:sldMkLst>
          <pc:docMk/>
          <pc:sldMk cId="361642710" sldId="1799"/>
        </pc:sldMkLst>
        <pc:spChg chg="mod">
          <ac:chgData name="Antony John Nicol (School of Engineering and Computing)" userId="8aaafd19-c2aa-438c-8ef6-3a7bab97949a" providerId="ADAL" clId="{07BC4F93-2025-4241-BA83-8A4D5FE9DDD6}" dt="2026-02-01T22:50:36.528" v="1254" actId="790"/>
          <ac:spMkLst>
            <pc:docMk/>
            <pc:sldMk cId="361642710" sldId="1799"/>
            <ac:spMk id="2" creationId="{7D8F47A5-1953-701B-0B0A-9D7E202A442F}"/>
          </ac:spMkLst>
        </pc:spChg>
        <pc:spChg chg="mod">
          <ac:chgData name="Antony John Nicol (School of Engineering and Computing)" userId="8aaafd19-c2aa-438c-8ef6-3a7bab97949a" providerId="ADAL" clId="{07BC4F93-2025-4241-BA83-8A4D5FE9DDD6}" dt="2026-02-01T22:50:36.528" v="1254" actId="790"/>
          <ac:spMkLst>
            <pc:docMk/>
            <pc:sldMk cId="361642710" sldId="1799"/>
            <ac:spMk id="3" creationId="{D4A3746F-9C29-4813-1410-1A4A89CE5C54}"/>
          </ac:spMkLst>
        </pc:spChg>
        <pc:spChg chg="mod">
          <ac:chgData name="Antony John Nicol (School of Engineering and Computing)" userId="8aaafd19-c2aa-438c-8ef6-3a7bab97949a" providerId="ADAL" clId="{07BC4F93-2025-4241-BA83-8A4D5FE9DDD6}" dt="2026-02-01T22:50:36.528" v="1254" actId="790"/>
          <ac:spMkLst>
            <pc:docMk/>
            <pc:sldMk cId="361642710" sldId="1799"/>
            <ac:spMk id="4" creationId="{A25D39B9-4890-346F-09A7-3CB7FFB7D8F3}"/>
          </ac:spMkLst>
        </pc:spChg>
        <pc:spChg chg="mod">
          <ac:chgData name="Antony John Nicol (School of Engineering and Computing)" userId="8aaafd19-c2aa-438c-8ef6-3a7bab97949a" providerId="ADAL" clId="{07BC4F93-2025-4241-BA83-8A4D5FE9DDD6}" dt="2026-02-01T22:50:36.528" v="1254" actId="790"/>
          <ac:spMkLst>
            <pc:docMk/>
            <pc:sldMk cId="361642710" sldId="1799"/>
            <ac:spMk id="6" creationId="{053B690C-2F05-7238-48F9-8679FF474EC5}"/>
          </ac:spMkLst>
        </pc:spChg>
        <pc:spChg chg="mod">
          <ac:chgData name="Antony John Nicol (School of Engineering and Computing)" userId="8aaafd19-c2aa-438c-8ef6-3a7bab97949a" providerId="ADAL" clId="{07BC4F93-2025-4241-BA83-8A4D5FE9DDD6}" dt="2026-02-01T22:50:36.528" v="1254" actId="790"/>
          <ac:spMkLst>
            <pc:docMk/>
            <pc:sldMk cId="361642710" sldId="1799"/>
            <ac:spMk id="7" creationId="{2BC58298-830B-0B98-0804-18A4E373C48E}"/>
          </ac:spMkLst>
        </pc:spChg>
      </pc:sldChg>
      <pc:sldChg chg="modSp mod">
        <pc:chgData name="Antony John Nicol (School of Engineering and Computing)" userId="8aaafd19-c2aa-438c-8ef6-3a7bab97949a" providerId="ADAL" clId="{07BC4F93-2025-4241-BA83-8A4D5FE9DDD6}" dt="2026-02-01T22:50:36.528" v="1254" actId="790"/>
        <pc:sldMkLst>
          <pc:docMk/>
          <pc:sldMk cId="804396246" sldId="1800"/>
        </pc:sldMkLst>
        <pc:spChg chg="mod">
          <ac:chgData name="Antony John Nicol (School of Engineering and Computing)" userId="8aaafd19-c2aa-438c-8ef6-3a7bab97949a" providerId="ADAL" clId="{07BC4F93-2025-4241-BA83-8A4D5FE9DDD6}" dt="2026-02-01T22:50:36.528" v="1254" actId="790"/>
          <ac:spMkLst>
            <pc:docMk/>
            <pc:sldMk cId="804396246" sldId="1800"/>
            <ac:spMk id="2" creationId="{41A3AFEB-1ACB-C3A3-3458-36131F07954B}"/>
          </ac:spMkLst>
        </pc:spChg>
        <pc:spChg chg="mod">
          <ac:chgData name="Antony John Nicol (School of Engineering and Computing)" userId="8aaafd19-c2aa-438c-8ef6-3a7bab97949a" providerId="ADAL" clId="{07BC4F93-2025-4241-BA83-8A4D5FE9DDD6}" dt="2026-02-01T22:50:36.528" v="1254" actId="790"/>
          <ac:spMkLst>
            <pc:docMk/>
            <pc:sldMk cId="804396246" sldId="1800"/>
            <ac:spMk id="3" creationId="{E0E7EF0B-CE0B-A981-6CA3-0B98F37C5AB8}"/>
          </ac:spMkLst>
        </pc:spChg>
        <pc:spChg chg="mod">
          <ac:chgData name="Antony John Nicol (School of Engineering and Computing)" userId="8aaafd19-c2aa-438c-8ef6-3a7bab97949a" providerId="ADAL" clId="{07BC4F93-2025-4241-BA83-8A4D5FE9DDD6}" dt="2026-02-01T22:50:36.528" v="1254" actId="790"/>
          <ac:spMkLst>
            <pc:docMk/>
            <pc:sldMk cId="804396246" sldId="1800"/>
            <ac:spMk id="4" creationId="{88BDC329-ADDA-A8F7-D212-62C306C90A3D}"/>
          </ac:spMkLst>
        </pc:spChg>
        <pc:spChg chg="mod">
          <ac:chgData name="Antony John Nicol (School of Engineering and Computing)" userId="8aaafd19-c2aa-438c-8ef6-3a7bab97949a" providerId="ADAL" clId="{07BC4F93-2025-4241-BA83-8A4D5FE9DDD6}" dt="2026-02-01T22:50:36.528" v="1254" actId="790"/>
          <ac:spMkLst>
            <pc:docMk/>
            <pc:sldMk cId="804396246" sldId="1800"/>
            <ac:spMk id="9" creationId="{799C57DA-3357-34EF-09A9-D7B626C010E4}"/>
          </ac:spMkLst>
        </pc:spChg>
        <pc:spChg chg="mod">
          <ac:chgData name="Antony John Nicol (School of Engineering and Computing)" userId="8aaafd19-c2aa-438c-8ef6-3a7bab97949a" providerId="ADAL" clId="{07BC4F93-2025-4241-BA83-8A4D5FE9DDD6}" dt="2026-02-01T22:50:36.528" v="1254" actId="790"/>
          <ac:spMkLst>
            <pc:docMk/>
            <pc:sldMk cId="804396246" sldId="1800"/>
            <ac:spMk id="10" creationId="{CB69AC06-63AB-7C53-5522-532BCED930F4}"/>
          </ac:spMkLst>
        </pc:spChg>
      </pc:sldChg>
      <pc:sldChg chg="modSp mod">
        <pc:chgData name="Antony John Nicol (School of Engineering and Computing)" userId="8aaafd19-c2aa-438c-8ef6-3a7bab97949a" providerId="ADAL" clId="{07BC4F93-2025-4241-BA83-8A4D5FE9DDD6}" dt="2026-02-01T22:50:36.528" v="1254" actId="790"/>
        <pc:sldMkLst>
          <pc:docMk/>
          <pc:sldMk cId="1233121796" sldId="1801"/>
        </pc:sldMkLst>
        <pc:spChg chg="mod">
          <ac:chgData name="Antony John Nicol (School of Engineering and Computing)" userId="8aaafd19-c2aa-438c-8ef6-3a7bab97949a" providerId="ADAL" clId="{07BC4F93-2025-4241-BA83-8A4D5FE9DDD6}" dt="2026-02-01T22:50:36.528" v="1254" actId="790"/>
          <ac:spMkLst>
            <pc:docMk/>
            <pc:sldMk cId="1233121796" sldId="1801"/>
            <ac:spMk id="2" creationId="{F472539E-2E17-AE9C-059E-2AE064A59492}"/>
          </ac:spMkLst>
        </pc:spChg>
        <pc:spChg chg="mod">
          <ac:chgData name="Antony John Nicol (School of Engineering and Computing)" userId="8aaafd19-c2aa-438c-8ef6-3a7bab97949a" providerId="ADAL" clId="{07BC4F93-2025-4241-BA83-8A4D5FE9DDD6}" dt="2026-02-01T22:50:36.528" v="1254" actId="790"/>
          <ac:spMkLst>
            <pc:docMk/>
            <pc:sldMk cId="1233121796" sldId="1801"/>
            <ac:spMk id="3" creationId="{C2B3B5DB-FB19-90DC-20D4-6EDAC9D75FD3}"/>
          </ac:spMkLst>
        </pc:spChg>
        <pc:spChg chg="mod">
          <ac:chgData name="Antony John Nicol (School of Engineering and Computing)" userId="8aaafd19-c2aa-438c-8ef6-3a7bab97949a" providerId="ADAL" clId="{07BC4F93-2025-4241-BA83-8A4D5FE9DDD6}" dt="2026-02-01T22:50:36.528" v="1254" actId="790"/>
          <ac:spMkLst>
            <pc:docMk/>
            <pc:sldMk cId="1233121796" sldId="1801"/>
            <ac:spMk id="4" creationId="{89022FC5-1A6F-2DED-A091-038C85095EB1}"/>
          </ac:spMkLst>
        </pc:spChg>
        <pc:spChg chg="mod">
          <ac:chgData name="Antony John Nicol (School of Engineering and Computing)" userId="8aaafd19-c2aa-438c-8ef6-3a7bab97949a" providerId="ADAL" clId="{07BC4F93-2025-4241-BA83-8A4D5FE9DDD6}" dt="2026-02-01T22:50:36.528" v="1254" actId="790"/>
          <ac:spMkLst>
            <pc:docMk/>
            <pc:sldMk cId="1233121796" sldId="1801"/>
            <ac:spMk id="6" creationId="{CE2996F3-0668-ECB9-892E-499999CAD5BC}"/>
          </ac:spMkLst>
        </pc:spChg>
        <pc:spChg chg="mod">
          <ac:chgData name="Antony John Nicol (School of Engineering and Computing)" userId="8aaafd19-c2aa-438c-8ef6-3a7bab97949a" providerId="ADAL" clId="{07BC4F93-2025-4241-BA83-8A4D5FE9DDD6}" dt="2026-02-01T22:50:36.528" v="1254" actId="790"/>
          <ac:spMkLst>
            <pc:docMk/>
            <pc:sldMk cId="1233121796" sldId="1801"/>
            <ac:spMk id="7" creationId="{6AF42E09-A119-A10A-B45F-47E37CF97B9E}"/>
          </ac:spMkLst>
        </pc:spChg>
        <pc:spChg chg="mod">
          <ac:chgData name="Antony John Nicol (School of Engineering and Computing)" userId="8aaafd19-c2aa-438c-8ef6-3a7bab97949a" providerId="ADAL" clId="{07BC4F93-2025-4241-BA83-8A4D5FE9DDD6}" dt="2026-02-01T22:50:36.528" v="1254" actId="790"/>
          <ac:spMkLst>
            <pc:docMk/>
            <pc:sldMk cId="1233121796" sldId="1801"/>
            <ac:spMk id="8" creationId="{ACC8283D-BF1E-5FC2-182E-E60C7C77E280}"/>
          </ac:spMkLst>
        </pc:spChg>
      </pc:sldChg>
      <pc:sldChg chg="modSp mod">
        <pc:chgData name="Antony John Nicol (School of Engineering and Computing)" userId="8aaafd19-c2aa-438c-8ef6-3a7bab97949a" providerId="ADAL" clId="{07BC4F93-2025-4241-BA83-8A4D5FE9DDD6}" dt="2026-02-01T22:50:36.528" v="1254" actId="790"/>
        <pc:sldMkLst>
          <pc:docMk/>
          <pc:sldMk cId="275418916" sldId="1802"/>
        </pc:sldMkLst>
        <pc:spChg chg="mod">
          <ac:chgData name="Antony John Nicol (School of Engineering and Computing)" userId="8aaafd19-c2aa-438c-8ef6-3a7bab97949a" providerId="ADAL" clId="{07BC4F93-2025-4241-BA83-8A4D5FE9DDD6}" dt="2026-02-01T22:50:36.528" v="1254" actId="790"/>
          <ac:spMkLst>
            <pc:docMk/>
            <pc:sldMk cId="275418916" sldId="1802"/>
            <ac:spMk id="2" creationId="{C753C5A2-4AC9-F9D4-3F82-1591EA1D5ECD}"/>
          </ac:spMkLst>
        </pc:spChg>
        <pc:spChg chg="mod">
          <ac:chgData name="Antony John Nicol (School of Engineering and Computing)" userId="8aaafd19-c2aa-438c-8ef6-3a7bab97949a" providerId="ADAL" clId="{07BC4F93-2025-4241-BA83-8A4D5FE9DDD6}" dt="2026-02-01T22:50:36.528" v="1254" actId="790"/>
          <ac:spMkLst>
            <pc:docMk/>
            <pc:sldMk cId="275418916" sldId="1802"/>
            <ac:spMk id="3" creationId="{516E0DAE-5D66-A55C-0CC8-1DA6CE5BB80B}"/>
          </ac:spMkLst>
        </pc:spChg>
        <pc:spChg chg="mod">
          <ac:chgData name="Antony John Nicol (School of Engineering and Computing)" userId="8aaafd19-c2aa-438c-8ef6-3a7bab97949a" providerId="ADAL" clId="{07BC4F93-2025-4241-BA83-8A4D5FE9DDD6}" dt="2026-02-01T22:50:36.528" v="1254" actId="790"/>
          <ac:spMkLst>
            <pc:docMk/>
            <pc:sldMk cId="275418916" sldId="1802"/>
            <ac:spMk id="4" creationId="{9F5252F5-6998-8234-7B94-5AF0F1A85A8F}"/>
          </ac:spMkLst>
        </pc:spChg>
        <pc:spChg chg="mod">
          <ac:chgData name="Antony John Nicol (School of Engineering and Computing)" userId="8aaafd19-c2aa-438c-8ef6-3a7bab97949a" providerId="ADAL" clId="{07BC4F93-2025-4241-BA83-8A4D5FE9DDD6}" dt="2026-02-01T22:50:36.528" v="1254" actId="790"/>
          <ac:spMkLst>
            <pc:docMk/>
            <pc:sldMk cId="275418916" sldId="1802"/>
            <ac:spMk id="7" creationId="{9B1942F7-0B62-91E7-B2D3-CDB44C3FDC5B}"/>
          </ac:spMkLst>
        </pc:spChg>
        <pc:spChg chg="mod">
          <ac:chgData name="Antony John Nicol (School of Engineering and Computing)" userId="8aaafd19-c2aa-438c-8ef6-3a7bab97949a" providerId="ADAL" clId="{07BC4F93-2025-4241-BA83-8A4D5FE9DDD6}" dt="2026-02-01T22:50:36.528" v="1254" actId="790"/>
          <ac:spMkLst>
            <pc:docMk/>
            <pc:sldMk cId="275418916" sldId="1802"/>
            <ac:spMk id="8" creationId="{35677964-0B8C-8B53-2999-7D34888FDBFA}"/>
          </ac:spMkLst>
        </pc:spChg>
      </pc:sldChg>
      <pc:sldChg chg="modSp mod">
        <pc:chgData name="Antony John Nicol (School of Engineering and Computing)" userId="8aaafd19-c2aa-438c-8ef6-3a7bab97949a" providerId="ADAL" clId="{07BC4F93-2025-4241-BA83-8A4D5FE9DDD6}" dt="2026-02-01T22:50:36.528" v="1254" actId="790"/>
        <pc:sldMkLst>
          <pc:docMk/>
          <pc:sldMk cId="646647261" sldId="1803"/>
        </pc:sldMkLst>
        <pc:spChg chg="mod">
          <ac:chgData name="Antony John Nicol (School of Engineering and Computing)" userId="8aaafd19-c2aa-438c-8ef6-3a7bab97949a" providerId="ADAL" clId="{07BC4F93-2025-4241-BA83-8A4D5FE9DDD6}" dt="2026-02-01T22:50:36.528" v="1254" actId="790"/>
          <ac:spMkLst>
            <pc:docMk/>
            <pc:sldMk cId="646647261" sldId="1803"/>
            <ac:spMk id="3" creationId="{E5CC58A4-5AA1-C6E1-137F-4B1AF9308B31}"/>
          </ac:spMkLst>
        </pc:spChg>
        <pc:spChg chg="mod">
          <ac:chgData name="Antony John Nicol (School of Engineering and Computing)" userId="8aaafd19-c2aa-438c-8ef6-3a7bab97949a" providerId="ADAL" clId="{07BC4F93-2025-4241-BA83-8A4D5FE9DDD6}" dt="2026-02-01T22:50:36.528" v="1254" actId="790"/>
          <ac:spMkLst>
            <pc:docMk/>
            <pc:sldMk cId="646647261" sldId="1803"/>
            <ac:spMk id="4" creationId="{61EA786F-FB84-29EF-9021-F39DD97FEAC1}"/>
          </ac:spMkLst>
        </pc:spChg>
        <pc:spChg chg="mod">
          <ac:chgData name="Antony John Nicol (School of Engineering and Computing)" userId="8aaafd19-c2aa-438c-8ef6-3a7bab97949a" providerId="ADAL" clId="{07BC4F93-2025-4241-BA83-8A4D5FE9DDD6}" dt="2026-02-01T22:50:36.528" v="1254" actId="790"/>
          <ac:spMkLst>
            <pc:docMk/>
            <pc:sldMk cId="646647261" sldId="1803"/>
            <ac:spMk id="7" creationId="{1C2A1A53-9905-7651-F35D-FB610109FCA4}"/>
          </ac:spMkLst>
        </pc:spChg>
        <pc:spChg chg="mod">
          <ac:chgData name="Antony John Nicol (School of Engineering and Computing)" userId="8aaafd19-c2aa-438c-8ef6-3a7bab97949a" providerId="ADAL" clId="{07BC4F93-2025-4241-BA83-8A4D5FE9DDD6}" dt="2026-02-01T22:50:36.528" v="1254" actId="790"/>
          <ac:spMkLst>
            <pc:docMk/>
            <pc:sldMk cId="646647261" sldId="1803"/>
            <ac:spMk id="10" creationId="{678B71EA-C820-5B76-113C-08D2D2059B82}"/>
          </ac:spMkLst>
        </pc:spChg>
        <pc:spChg chg="mod">
          <ac:chgData name="Antony John Nicol (School of Engineering and Computing)" userId="8aaafd19-c2aa-438c-8ef6-3a7bab97949a" providerId="ADAL" clId="{07BC4F93-2025-4241-BA83-8A4D5FE9DDD6}" dt="2026-02-01T22:50:36.528" v="1254" actId="790"/>
          <ac:spMkLst>
            <pc:docMk/>
            <pc:sldMk cId="646647261" sldId="1803"/>
            <ac:spMk id="13" creationId="{7E2BD70D-1CA0-981E-C815-ACC3F90A6894}"/>
          </ac:spMkLst>
        </pc:spChg>
        <pc:spChg chg="mod">
          <ac:chgData name="Antony John Nicol (School of Engineering and Computing)" userId="8aaafd19-c2aa-438c-8ef6-3a7bab97949a" providerId="ADAL" clId="{07BC4F93-2025-4241-BA83-8A4D5FE9DDD6}" dt="2026-02-01T22:50:36.528" v="1254" actId="790"/>
          <ac:spMkLst>
            <pc:docMk/>
            <pc:sldMk cId="646647261" sldId="1803"/>
            <ac:spMk id="18" creationId="{553F419E-83F6-4CF8-AB10-D2C00B22F683}"/>
          </ac:spMkLst>
        </pc:spChg>
        <pc:spChg chg="mod">
          <ac:chgData name="Antony John Nicol (School of Engineering and Computing)" userId="8aaafd19-c2aa-438c-8ef6-3a7bab97949a" providerId="ADAL" clId="{07BC4F93-2025-4241-BA83-8A4D5FE9DDD6}" dt="2026-02-01T22:50:36.528" v="1254" actId="790"/>
          <ac:spMkLst>
            <pc:docMk/>
            <pc:sldMk cId="646647261" sldId="1803"/>
            <ac:spMk id="20" creationId="{2A7F9CED-72D0-86A9-059A-332B9F3D3C81}"/>
          </ac:spMkLst>
        </pc:spChg>
        <pc:spChg chg="mod">
          <ac:chgData name="Antony John Nicol (School of Engineering and Computing)" userId="8aaafd19-c2aa-438c-8ef6-3a7bab97949a" providerId="ADAL" clId="{07BC4F93-2025-4241-BA83-8A4D5FE9DDD6}" dt="2026-02-01T22:50:36.528" v="1254" actId="790"/>
          <ac:spMkLst>
            <pc:docMk/>
            <pc:sldMk cId="646647261" sldId="1803"/>
            <ac:spMk id="21" creationId="{B466E86D-32F6-5C8F-831A-04AA69F316EA}"/>
          </ac:spMkLst>
        </pc:spChg>
        <pc:spChg chg="mod">
          <ac:chgData name="Antony John Nicol (School of Engineering and Computing)" userId="8aaafd19-c2aa-438c-8ef6-3a7bab97949a" providerId="ADAL" clId="{07BC4F93-2025-4241-BA83-8A4D5FE9DDD6}" dt="2026-02-01T22:50:36.528" v="1254" actId="790"/>
          <ac:spMkLst>
            <pc:docMk/>
            <pc:sldMk cId="646647261" sldId="1803"/>
            <ac:spMk id="22" creationId="{1F9DEBDF-254D-77BC-0B87-8C116C40AF89}"/>
          </ac:spMkLst>
        </pc:spChg>
        <pc:spChg chg="mod">
          <ac:chgData name="Antony John Nicol (School of Engineering and Computing)" userId="8aaafd19-c2aa-438c-8ef6-3a7bab97949a" providerId="ADAL" clId="{07BC4F93-2025-4241-BA83-8A4D5FE9DDD6}" dt="2026-02-01T22:50:36.528" v="1254" actId="790"/>
          <ac:spMkLst>
            <pc:docMk/>
            <pc:sldMk cId="646647261" sldId="1803"/>
            <ac:spMk id="23" creationId="{0F42902A-5225-231F-B0B5-8AB312B4D8C2}"/>
          </ac:spMkLst>
        </pc:spChg>
      </pc:sldChg>
      <pc:sldChg chg="modSp mod">
        <pc:chgData name="Antony John Nicol (School of Engineering and Computing)" userId="8aaafd19-c2aa-438c-8ef6-3a7bab97949a" providerId="ADAL" clId="{07BC4F93-2025-4241-BA83-8A4D5FE9DDD6}" dt="2026-02-01T22:50:36.528" v="1254" actId="790"/>
        <pc:sldMkLst>
          <pc:docMk/>
          <pc:sldMk cId="1267274710" sldId="1804"/>
        </pc:sldMkLst>
        <pc:spChg chg="mod">
          <ac:chgData name="Antony John Nicol (School of Engineering and Computing)" userId="8aaafd19-c2aa-438c-8ef6-3a7bab97949a" providerId="ADAL" clId="{07BC4F93-2025-4241-BA83-8A4D5FE9DDD6}" dt="2026-02-01T22:50:36.528" v="1254" actId="790"/>
          <ac:spMkLst>
            <pc:docMk/>
            <pc:sldMk cId="1267274710" sldId="1804"/>
            <ac:spMk id="2" creationId="{1BD88495-5A1C-6664-B070-247B868813CF}"/>
          </ac:spMkLst>
        </pc:spChg>
        <pc:spChg chg="mod">
          <ac:chgData name="Antony John Nicol (School of Engineering and Computing)" userId="8aaafd19-c2aa-438c-8ef6-3a7bab97949a" providerId="ADAL" clId="{07BC4F93-2025-4241-BA83-8A4D5FE9DDD6}" dt="2026-02-01T22:50:36.528" v="1254" actId="790"/>
          <ac:spMkLst>
            <pc:docMk/>
            <pc:sldMk cId="1267274710" sldId="1804"/>
            <ac:spMk id="3" creationId="{5E50EEDF-7D0E-C17C-B83C-5760E43654AA}"/>
          </ac:spMkLst>
        </pc:spChg>
        <pc:spChg chg="mod">
          <ac:chgData name="Antony John Nicol (School of Engineering and Computing)" userId="8aaafd19-c2aa-438c-8ef6-3a7bab97949a" providerId="ADAL" clId="{07BC4F93-2025-4241-BA83-8A4D5FE9DDD6}" dt="2026-02-01T22:50:36.528" v="1254" actId="790"/>
          <ac:spMkLst>
            <pc:docMk/>
            <pc:sldMk cId="1267274710" sldId="1804"/>
            <ac:spMk id="4" creationId="{A2F1118D-0F71-3439-E4B8-FFCED6177E13}"/>
          </ac:spMkLst>
        </pc:spChg>
        <pc:spChg chg="mod">
          <ac:chgData name="Antony John Nicol (School of Engineering and Computing)" userId="8aaafd19-c2aa-438c-8ef6-3a7bab97949a" providerId="ADAL" clId="{07BC4F93-2025-4241-BA83-8A4D5FE9DDD6}" dt="2026-02-01T22:50:36.528" v="1254" actId="790"/>
          <ac:spMkLst>
            <pc:docMk/>
            <pc:sldMk cId="1267274710" sldId="1804"/>
            <ac:spMk id="5" creationId="{19574928-0A84-5064-AF56-10A1508E92BD}"/>
          </ac:spMkLst>
        </pc:spChg>
      </pc:sldChg>
      <pc:sldChg chg="modSp mod">
        <pc:chgData name="Antony John Nicol (School of Engineering and Computing)" userId="8aaafd19-c2aa-438c-8ef6-3a7bab97949a" providerId="ADAL" clId="{07BC4F93-2025-4241-BA83-8A4D5FE9DDD6}" dt="2026-02-01T22:50:36.528" v="1254" actId="790"/>
        <pc:sldMkLst>
          <pc:docMk/>
          <pc:sldMk cId="2341353980" sldId="1805"/>
        </pc:sldMkLst>
        <pc:spChg chg="mod">
          <ac:chgData name="Antony John Nicol (School of Engineering and Computing)" userId="8aaafd19-c2aa-438c-8ef6-3a7bab97949a" providerId="ADAL" clId="{07BC4F93-2025-4241-BA83-8A4D5FE9DDD6}" dt="2026-02-01T22:50:36.528" v="1254" actId="790"/>
          <ac:spMkLst>
            <pc:docMk/>
            <pc:sldMk cId="2341353980" sldId="1805"/>
            <ac:spMk id="2" creationId="{22D9E86F-BC79-92C4-6672-633073D23117}"/>
          </ac:spMkLst>
        </pc:spChg>
        <pc:spChg chg="mod">
          <ac:chgData name="Antony John Nicol (School of Engineering and Computing)" userId="8aaafd19-c2aa-438c-8ef6-3a7bab97949a" providerId="ADAL" clId="{07BC4F93-2025-4241-BA83-8A4D5FE9DDD6}" dt="2026-02-01T22:50:36.528" v="1254" actId="790"/>
          <ac:spMkLst>
            <pc:docMk/>
            <pc:sldMk cId="2341353980" sldId="1805"/>
            <ac:spMk id="3" creationId="{79AF84CF-CFF8-65B6-8146-2B446B7DDAAA}"/>
          </ac:spMkLst>
        </pc:spChg>
        <pc:spChg chg="mod">
          <ac:chgData name="Antony John Nicol (School of Engineering and Computing)" userId="8aaafd19-c2aa-438c-8ef6-3a7bab97949a" providerId="ADAL" clId="{07BC4F93-2025-4241-BA83-8A4D5FE9DDD6}" dt="2026-02-01T22:50:36.528" v="1254" actId="790"/>
          <ac:spMkLst>
            <pc:docMk/>
            <pc:sldMk cId="2341353980" sldId="1805"/>
            <ac:spMk id="4" creationId="{329070A1-C470-8866-73E7-845944071375}"/>
          </ac:spMkLst>
        </pc:spChg>
        <pc:spChg chg="mod">
          <ac:chgData name="Antony John Nicol (School of Engineering and Computing)" userId="8aaafd19-c2aa-438c-8ef6-3a7bab97949a" providerId="ADAL" clId="{07BC4F93-2025-4241-BA83-8A4D5FE9DDD6}" dt="2026-02-01T22:50:36.528" v="1254" actId="790"/>
          <ac:spMkLst>
            <pc:docMk/>
            <pc:sldMk cId="2341353980" sldId="1805"/>
            <ac:spMk id="19" creationId="{85020BDC-208C-0CFB-7C3C-5DBF11D88571}"/>
          </ac:spMkLst>
        </pc:spChg>
        <pc:spChg chg="mod">
          <ac:chgData name="Antony John Nicol (School of Engineering and Computing)" userId="8aaafd19-c2aa-438c-8ef6-3a7bab97949a" providerId="ADAL" clId="{07BC4F93-2025-4241-BA83-8A4D5FE9DDD6}" dt="2026-02-01T22:50:36.528" v="1254" actId="790"/>
          <ac:spMkLst>
            <pc:docMk/>
            <pc:sldMk cId="2341353980" sldId="1805"/>
            <ac:spMk id="21" creationId="{E303C2BF-3625-90AE-0856-12C95766A1DE}"/>
          </ac:spMkLst>
        </pc:spChg>
        <pc:spChg chg="mod">
          <ac:chgData name="Antony John Nicol (School of Engineering and Computing)" userId="8aaafd19-c2aa-438c-8ef6-3a7bab97949a" providerId="ADAL" clId="{07BC4F93-2025-4241-BA83-8A4D5FE9DDD6}" dt="2026-02-01T22:50:36.528" v="1254" actId="790"/>
          <ac:spMkLst>
            <pc:docMk/>
            <pc:sldMk cId="2341353980" sldId="1805"/>
            <ac:spMk id="22" creationId="{D6CC52CD-6EDC-6543-AF28-CD51ECA692BE}"/>
          </ac:spMkLst>
        </pc:spChg>
        <pc:spChg chg="mod">
          <ac:chgData name="Antony John Nicol (School of Engineering and Computing)" userId="8aaafd19-c2aa-438c-8ef6-3a7bab97949a" providerId="ADAL" clId="{07BC4F93-2025-4241-BA83-8A4D5FE9DDD6}" dt="2026-02-01T22:50:36.528" v="1254" actId="790"/>
          <ac:spMkLst>
            <pc:docMk/>
            <pc:sldMk cId="2341353980" sldId="1805"/>
            <ac:spMk id="27" creationId="{5D7D6504-0248-8C5F-E5C1-F8705C438B24}"/>
          </ac:spMkLst>
        </pc:spChg>
        <pc:spChg chg="mod">
          <ac:chgData name="Antony John Nicol (School of Engineering and Computing)" userId="8aaafd19-c2aa-438c-8ef6-3a7bab97949a" providerId="ADAL" clId="{07BC4F93-2025-4241-BA83-8A4D5FE9DDD6}" dt="2026-02-01T22:50:36.528" v="1254" actId="790"/>
          <ac:spMkLst>
            <pc:docMk/>
            <pc:sldMk cId="2341353980" sldId="1805"/>
            <ac:spMk id="34" creationId="{923F1711-A7C3-9E4F-540D-887C49E6B85C}"/>
          </ac:spMkLst>
        </pc:spChg>
      </pc:sldChg>
      <pc:sldChg chg="modSp mod">
        <pc:chgData name="Antony John Nicol (School of Engineering and Computing)" userId="8aaafd19-c2aa-438c-8ef6-3a7bab97949a" providerId="ADAL" clId="{07BC4F93-2025-4241-BA83-8A4D5FE9DDD6}" dt="2026-02-01T22:50:36.528" v="1254" actId="790"/>
        <pc:sldMkLst>
          <pc:docMk/>
          <pc:sldMk cId="3467461147" sldId="1806"/>
        </pc:sldMkLst>
        <pc:spChg chg="mod">
          <ac:chgData name="Antony John Nicol (School of Engineering and Computing)" userId="8aaafd19-c2aa-438c-8ef6-3a7bab97949a" providerId="ADAL" clId="{07BC4F93-2025-4241-BA83-8A4D5FE9DDD6}" dt="2026-02-01T22:50:36.528" v="1254" actId="790"/>
          <ac:spMkLst>
            <pc:docMk/>
            <pc:sldMk cId="3467461147" sldId="1806"/>
            <ac:spMk id="2" creationId="{3A842C98-F380-3460-74B3-9E2455D415B0}"/>
          </ac:spMkLst>
        </pc:spChg>
        <pc:spChg chg="mod">
          <ac:chgData name="Antony John Nicol (School of Engineering and Computing)" userId="8aaafd19-c2aa-438c-8ef6-3a7bab97949a" providerId="ADAL" clId="{07BC4F93-2025-4241-BA83-8A4D5FE9DDD6}" dt="2026-02-01T22:50:36.528" v="1254" actId="790"/>
          <ac:spMkLst>
            <pc:docMk/>
            <pc:sldMk cId="3467461147" sldId="1806"/>
            <ac:spMk id="3" creationId="{4E41C897-8EFA-23E5-80EF-AAB43B6CDF32}"/>
          </ac:spMkLst>
        </pc:spChg>
        <pc:spChg chg="mod">
          <ac:chgData name="Antony John Nicol (School of Engineering and Computing)" userId="8aaafd19-c2aa-438c-8ef6-3a7bab97949a" providerId="ADAL" clId="{07BC4F93-2025-4241-BA83-8A4D5FE9DDD6}" dt="2026-02-01T22:50:36.528" v="1254" actId="790"/>
          <ac:spMkLst>
            <pc:docMk/>
            <pc:sldMk cId="3467461147" sldId="1806"/>
            <ac:spMk id="4" creationId="{82F77AD5-5A84-F3C3-1149-CD37EF836C21}"/>
          </ac:spMkLst>
        </pc:spChg>
      </pc:sldChg>
      <pc:sldChg chg="modSp mod">
        <pc:chgData name="Antony John Nicol (School of Engineering and Computing)" userId="8aaafd19-c2aa-438c-8ef6-3a7bab97949a" providerId="ADAL" clId="{07BC4F93-2025-4241-BA83-8A4D5FE9DDD6}" dt="2026-02-01T22:50:36.528" v="1254" actId="790"/>
        <pc:sldMkLst>
          <pc:docMk/>
          <pc:sldMk cId="3920875891" sldId="1807"/>
        </pc:sldMkLst>
        <pc:spChg chg="mod">
          <ac:chgData name="Antony John Nicol (School of Engineering and Computing)" userId="8aaafd19-c2aa-438c-8ef6-3a7bab97949a" providerId="ADAL" clId="{07BC4F93-2025-4241-BA83-8A4D5FE9DDD6}" dt="2026-02-01T22:50:36.528" v="1254" actId="790"/>
          <ac:spMkLst>
            <pc:docMk/>
            <pc:sldMk cId="3920875891" sldId="1807"/>
            <ac:spMk id="3" creationId="{F36C25A6-78B5-CE73-EF93-CCCAD46DD19F}"/>
          </ac:spMkLst>
        </pc:spChg>
        <pc:spChg chg="mod">
          <ac:chgData name="Antony John Nicol (School of Engineering and Computing)" userId="8aaafd19-c2aa-438c-8ef6-3a7bab97949a" providerId="ADAL" clId="{07BC4F93-2025-4241-BA83-8A4D5FE9DDD6}" dt="2026-02-01T22:50:36.528" v="1254" actId="790"/>
          <ac:spMkLst>
            <pc:docMk/>
            <pc:sldMk cId="3920875891" sldId="1807"/>
            <ac:spMk id="4" creationId="{9B67D824-2B7E-EC35-95DC-A7828E36D26A}"/>
          </ac:spMkLst>
        </pc:spChg>
        <pc:spChg chg="mod">
          <ac:chgData name="Antony John Nicol (School of Engineering and Computing)" userId="8aaafd19-c2aa-438c-8ef6-3a7bab97949a" providerId="ADAL" clId="{07BC4F93-2025-4241-BA83-8A4D5FE9DDD6}" dt="2026-02-01T22:50:36.528" v="1254" actId="790"/>
          <ac:spMkLst>
            <pc:docMk/>
            <pc:sldMk cId="3920875891" sldId="1807"/>
            <ac:spMk id="9" creationId="{9B6954A8-E536-E777-8326-8BF332244CDD}"/>
          </ac:spMkLst>
        </pc:spChg>
        <pc:spChg chg="mod">
          <ac:chgData name="Antony John Nicol (School of Engineering and Computing)" userId="8aaafd19-c2aa-438c-8ef6-3a7bab97949a" providerId="ADAL" clId="{07BC4F93-2025-4241-BA83-8A4D5FE9DDD6}" dt="2026-02-01T22:50:36.528" v="1254" actId="790"/>
          <ac:spMkLst>
            <pc:docMk/>
            <pc:sldMk cId="3920875891" sldId="1807"/>
            <ac:spMk id="14" creationId="{A5D151B0-2572-086B-7B73-A81CA52E87C6}"/>
          </ac:spMkLst>
        </pc:spChg>
      </pc:sldChg>
      <pc:sldChg chg="modSp mod">
        <pc:chgData name="Antony John Nicol (School of Engineering and Computing)" userId="8aaafd19-c2aa-438c-8ef6-3a7bab97949a" providerId="ADAL" clId="{07BC4F93-2025-4241-BA83-8A4D5FE9DDD6}" dt="2026-02-01T22:50:36.528" v="1254" actId="790"/>
        <pc:sldMkLst>
          <pc:docMk/>
          <pc:sldMk cId="4115482765" sldId="1808"/>
        </pc:sldMkLst>
        <pc:spChg chg="mod">
          <ac:chgData name="Antony John Nicol (School of Engineering and Computing)" userId="8aaafd19-c2aa-438c-8ef6-3a7bab97949a" providerId="ADAL" clId="{07BC4F93-2025-4241-BA83-8A4D5FE9DDD6}" dt="2026-02-01T22:50:36.528" v="1254" actId="790"/>
          <ac:spMkLst>
            <pc:docMk/>
            <pc:sldMk cId="4115482765" sldId="1808"/>
            <ac:spMk id="3" creationId="{38A44127-F318-F952-891A-230EAA83FCB5}"/>
          </ac:spMkLst>
        </pc:spChg>
        <pc:spChg chg="mod">
          <ac:chgData name="Antony John Nicol (School of Engineering and Computing)" userId="8aaafd19-c2aa-438c-8ef6-3a7bab97949a" providerId="ADAL" clId="{07BC4F93-2025-4241-BA83-8A4D5FE9DDD6}" dt="2026-02-01T22:50:36.528" v="1254" actId="790"/>
          <ac:spMkLst>
            <pc:docMk/>
            <pc:sldMk cId="4115482765" sldId="1808"/>
            <ac:spMk id="4" creationId="{C60EBA0F-89A1-F04C-74E6-721F552B768C}"/>
          </ac:spMkLst>
        </pc:spChg>
        <pc:spChg chg="mod">
          <ac:chgData name="Antony John Nicol (School of Engineering and Computing)" userId="8aaafd19-c2aa-438c-8ef6-3a7bab97949a" providerId="ADAL" clId="{07BC4F93-2025-4241-BA83-8A4D5FE9DDD6}" dt="2026-02-01T22:50:36.528" v="1254" actId="790"/>
          <ac:spMkLst>
            <pc:docMk/>
            <pc:sldMk cId="4115482765" sldId="1808"/>
            <ac:spMk id="5" creationId="{3A8556CC-CCDD-6941-E088-06F50176FEE0}"/>
          </ac:spMkLst>
        </pc:spChg>
      </pc:sldChg>
      <pc:sldChg chg="modSp mod">
        <pc:chgData name="Antony John Nicol (School of Engineering and Computing)" userId="8aaafd19-c2aa-438c-8ef6-3a7bab97949a" providerId="ADAL" clId="{07BC4F93-2025-4241-BA83-8A4D5FE9DDD6}" dt="2026-02-01T22:50:36.528" v="1254" actId="790"/>
        <pc:sldMkLst>
          <pc:docMk/>
          <pc:sldMk cId="3792562394" sldId="1809"/>
        </pc:sldMkLst>
        <pc:spChg chg="mod">
          <ac:chgData name="Antony John Nicol (School of Engineering and Computing)" userId="8aaafd19-c2aa-438c-8ef6-3a7bab97949a" providerId="ADAL" clId="{07BC4F93-2025-4241-BA83-8A4D5FE9DDD6}" dt="2026-02-01T22:50:36.528" v="1254" actId="790"/>
          <ac:spMkLst>
            <pc:docMk/>
            <pc:sldMk cId="3792562394" sldId="1809"/>
            <ac:spMk id="3" creationId="{EA02C127-30D5-F4BB-24B0-DD7BF878B40B}"/>
          </ac:spMkLst>
        </pc:spChg>
        <pc:spChg chg="mod">
          <ac:chgData name="Antony John Nicol (School of Engineering and Computing)" userId="8aaafd19-c2aa-438c-8ef6-3a7bab97949a" providerId="ADAL" clId="{07BC4F93-2025-4241-BA83-8A4D5FE9DDD6}" dt="2026-02-01T22:50:36.528" v="1254" actId="790"/>
          <ac:spMkLst>
            <pc:docMk/>
            <pc:sldMk cId="3792562394" sldId="1809"/>
            <ac:spMk id="4" creationId="{2C19E276-A263-A9BE-0DA9-FB585706CB2C}"/>
          </ac:spMkLst>
        </pc:spChg>
      </pc:sldChg>
      <pc:sldChg chg="modSp mod">
        <pc:chgData name="Antony John Nicol (School of Engineering and Computing)" userId="8aaafd19-c2aa-438c-8ef6-3a7bab97949a" providerId="ADAL" clId="{07BC4F93-2025-4241-BA83-8A4D5FE9DDD6}" dt="2026-02-01T22:50:36.528" v="1254" actId="790"/>
        <pc:sldMkLst>
          <pc:docMk/>
          <pc:sldMk cId="1692609979" sldId="1810"/>
        </pc:sldMkLst>
        <pc:spChg chg="mod">
          <ac:chgData name="Antony John Nicol (School of Engineering and Computing)" userId="8aaafd19-c2aa-438c-8ef6-3a7bab97949a" providerId="ADAL" clId="{07BC4F93-2025-4241-BA83-8A4D5FE9DDD6}" dt="2026-02-01T22:50:36.528" v="1254" actId="790"/>
          <ac:spMkLst>
            <pc:docMk/>
            <pc:sldMk cId="1692609979" sldId="1810"/>
            <ac:spMk id="4" creationId="{D13CFF44-3E57-3879-B66F-FBCC1ED88DFF}"/>
          </ac:spMkLst>
        </pc:spChg>
        <pc:spChg chg="mod">
          <ac:chgData name="Antony John Nicol (School of Engineering and Computing)" userId="8aaafd19-c2aa-438c-8ef6-3a7bab97949a" providerId="ADAL" clId="{07BC4F93-2025-4241-BA83-8A4D5FE9DDD6}" dt="2026-02-01T22:50:36.528" v="1254" actId="790"/>
          <ac:spMkLst>
            <pc:docMk/>
            <pc:sldMk cId="1692609979" sldId="1810"/>
            <ac:spMk id="26" creationId="{90892C56-27B4-E405-1DCD-AF044CCE7285}"/>
          </ac:spMkLst>
        </pc:spChg>
        <pc:spChg chg="mod">
          <ac:chgData name="Antony John Nicol (School of Engineering and Computing)" userId="8aaafd19-c2aa-438c-8ef6-3a7bab97949a" providerId="ADAL" clId="{07BC4F93-2025-4241-BA83-8A4D5FE9DDD6}" dt="2026-02-01T22:50:36.528" v="1254" actId="790"/>
          <ac:spMkLst>
            <pc:docMk/>
            <pc:sldMk cId="1692609979" sldId="1810"/>
            <ac:spMk id="48" creationId="{46A2A596-6DEB-C618-709B-2CD6DE744ADF}"/>
          </ac:spMkLst>
        </pc:spChg>
        <pc:spChg chg="mod">
          <ac:chgData name="Antony John Nicol (School of Engineering and Computing)" userId="8aaafd19-c2aa-438c-8ef6-3a7bab97949a" providerId="ADAL" clId="{07BC4F93-2025-4241-BA83-8A4D5FE9DDD6}" dt="2026-02-01T22:50:36.528" v="1254" actId="790"/>
          <ac:spMkLst>
            <pc:docMk/>
            <pc:sldMk cId="1692609979" sldId="1810"/>
            <ac:spMk id="84" creationId="{89A410E4-3D0E-76A7-7403-E835187DFB9E}"/>
          </ac:spMkLst>
        </pc:spChg>
        <pc:spChg chg="mod">
          <ac:chgData name="Antony John Nicol (School of Engineering and Computing)" userId="8aaafd19-c2aa-438c-8ef6-3a7bab97949a" providerId="ADAL" clId="{07BC4F93-2025-4241-BA83-8A4D5FE9DDD6}" dt="2026-02-01T22:50:36.528" v="1254" actId="790"/>
          <ac:spMkLst>
            <pc:docMk/>
            <pc:sldMk cId="1692609979" sldId="1810"/>
            <ac:spMk id="89" creationId="{466831E4-8DF0-4E3E-7963-8A4ABC24E87E}"/>
          </ac:spMkLst>
        </pc:spChg>
        <pc:spChg chg="mod">
          <ac:chgData name="Antony John Nicol (School of Engineering and Computing)" userId="8aaafd19-c2aa-438c-8ef6-3a7bab97949a" providerId="ADAL" clId="{07BC4F93-2025-4241-BA83-8A4D5FE9DDD6}" dt="2026-02-01T22:50:36.528" v="1254" actId="790"/>
          <ac:spMkLst>
            <pc:docMk/>
            <pc:sldMk cId="1692609979" sldId="1810"/>
            <ac:spMk id="101" creationId="{5992FE74-A9F7-F6F7-4682-D5CBC7181A3E}"/>
          </ac:spMkLst>
        </pc:spChg>
        <pc:spChg chg="mod">
          <ac:chgData name="Antony John Nicol (School of Engineering and Computing)" userId="8aaafd19-c2aa-438c-8ef6-3a7bab97949a" providerId="ADAL" clId="{07BC4F93-2025-4241-BA83-8A4D5FE9DDD6}" dt="2026-02-01T22:50:36.528" v="1254" actId="790"/>
          <ac:spMkLst>
            <pc:docMk/>
            <pc:sldMk cId="1692609979" sldId="1810"/>
            <ac:spMk id="170" creationId="{1441D971-C70B-3671-72A7-2CC859CC019B}"/>
          </ac:spMkLst>
        </pc:spChg>
        <pc:spChg chg="mod">
          <ac:chgData name="Antony John Nicol (School of Engineering and Computing)" userId="8aaafd19-c2aa-438c-8ef6-3a7bab97949a" providerId="ADAL" clId="{07BC4F93-2025-4241-BA83-8A4D5FE9DDD6}" dt="2026-02-01T22:50:36.528" v="1254" actId="790"/>
          <ac:spMkLst>
            <pc:docMk/>
            <pc:sldMk cId="1692609979" sldId="1810"/>
            <ac:spMk id="178" creationId="{027EDE6C-8E35-CA62-7D7A-76541F40FD7C}"/>
          </ac:spMkLst>
        </pc:spChg>
        <pc:spChg chg="mod">
          <ac:chgData name="Antony John Nicol (School of Engineering and Computing)" userId="8aaafd19-c2aa-438c-8ef6-3a7bab97949a" providerId="ADAL" clId="{07BC4F93-2025-4241-BA83-8A4D5FE9DDD6}" dt="2026-02-01T22:50:36.528" v="1254" actId="790"/>
          <ac:spMkLst>
            <pc:docMk/>
            <pc:sldMk cId="1692609979" sldId="1810"/>
            <ac:spMk id="301" creationId="{85F2A37F-D93B-7F5F-E08C-39FAE6C5F202}"/>
          </ac:spMkLst>
        </pc:spChg>
        <pc:spChg chg="mod">
          <ac:chgData name="Antony John Nicol (School of Engineering and Computing)" userId="8aaafd19-c2aa-438c-8ef6-3a7bab97949a" providerId="ADAL" clId="{07BC4F93-2025-4241-BA83-8A4D5FE9DDD6}" dt="2026-02-01T22:50:36.528" v="1254" actId="790"/>
          <ac:spMkLst>
            <pc:docMk/>
            <pc:sldMk cId="1692609979" sldId="1810"/>
            <ac:spMk id="1052" creationId="{3B9C1C72-C2F5-BEA6-DDAE-F2DF2879B838}"/>
          </ac:spMkLst>
        </pc:spChg>
      </pc:sldChg>
      <pc:sldChg chg="modSp mod">
        <pc:chgData name="Antony John Nicol (School of Engineering and Computing)" userId="8aaafd19-c2aa-438c-8ef6-3a7bab97949a" providerId="ADAL" clId="{07BC4F93-2025-4241-BA83-8A4D5FE9DDD6}" dt="2026-02-01T22:50:36.528" v="1254" actId="790"/>
        <pc:sldMkLst>
          <pc:docMk/>
          <pc:sldMk cId="2516417734" sldId="1811"/>
        </pc:sldMkLst>
        <pc:spChg chg="mod">
          <ac:chgData name="Antony John Nicol (School of Engineering and Computing)" userId="8aaafd19-c2aa-438c-8ef6-3a7bab97949a" providerId="ADAL" clId="{07BC4F93-2025-4241-BA83-8A4D5FE9DDD6}" dt="2026-02-01T22:50:36.528" v="1254" actId="790"/>
          <ac:spMkLst>
            <pc:docMk/>
            <pc:sldMk cId="2516417734" sldId="1811"/>
            <ac:spMk id="2" creationId="{84504DAC-6AAB-2514-6741-A6C2D6613DAF}"/>
          </ac:spMkLst>
        </pc:spChg>
        <pc:spChg chg="mod">
          <ac:chgData name="Antony John Nicol (School of Engineering and Computing)" userId="8aaafd19-c2aa-438c-8ef6-3a7bab97949a" providerId="ADAL" clId="{07BC4F93-2025-4241-BA83-8A4D5FE9DDD6}" dt="2026-02-01T22:50:36.528" v="1254" actId="790"/>
          <ac:spMkLst>
            <pc:docMk/>
            <pc:sldMk cId="2516417734" sldId="1811"/>
            <ac:spMk id="4" creationId="{7FC8819A-117C-1A04-79A4-DEF9D75AF757}"/>
          </ac:spMkLst>
        </pc:spChg>
        <pc:spChg chg="mod">
          <ac:chgData name="Antony John Nicol (School of Engineering and Computing)" userId="8aaafd19-c2aa-438c-8ef6-3a7bab97949a" providerId="ADAL" clId="{07BC4F93-2025-4241-BA83-8A4D5FE9DDD6}" dt="2026-02-01T22:50:36.528" v="1254" actId="790"/>
          <ac:spMkLst>
            <pc:docMk/>
            <pc:sldMk cId="2516417734" sldId="1811"/>
            <ac:spMk id="16" creationId="{72100C84-75E0-5B10-0D12-04318C7AA2FF}"/>
          </ac:spMkLst>
        </pc:spChg>
        <pc:spChg chg="mod">
          <ac:chgData name="Antony John Nicol (School of Engineering and Computing)" userId="8aaafd19-c2aa-438c-8ef6-3a7bab97949a" providerId="ADAL" clId="{07BC4F93-2025-4241-BA83-8A4D5FE9DDD6}" dt="2026-02-01T22:50:36.528" v="1254" actId="790"/>
          <ac:spMkLst>
            <pc:docMk/>
            <pc:sldMk cId="2516417734" sldId="1811"/>
            <ac:spMk id="28" creationId="{51DAA271-6BC9-5537-9257-D20EF2328872}"/>
          </ac:spMkLst>
        </pc:spChg>
        <pc:spChg chg="mod">
          <ac:chgData name="Antony John Nicol (School of Engineering and Computing)" userId="8aaafd19-c2aa-438c-8ef6-3a7bab97949a" providerId="ADAL" clId="{07BC4F93-2025-4241-BA83-8A4D5FE9DDD6}" dt="2026-02-01T22:50:36.528" v="1254" actId="790"/>
          <ac:spMkLst>
            <pc:docMk/>
            <pc:sldMk cId="2516417734" sldId="1811"/>
            <ac:spMk id="36" creationId="{0EDA0D72-47EE-046A-C9EA-60A184DE381A}"/>
          </ac:spMkLst>
        </pc:spChg>
        <pc:spChg chg="mod">
          <ac:chgData name="Antony John Nicol (School of Engineering and Computing)" userId="8aaafd19-c2aa-438c-8ef6-3a7bab97949a" providerId="ADAL" clId="{07BC4F93-2025-4241-BA83-8A4D5FE9DDD6}" dt="2026-02-01T22:50:36.528" v="1254" actId="790"/>
          <ac:spMkLst>
            <pc:docMk/>
            <pc:sldMk cId="2516417734" sldId="1811"/>
            <ac:spMk id="50" creationId="{60B66A07-7B62-E2A5-4B39-D21F4F79DC0E}"/>
          </ac:spMkLst>
        </pc:spChg>
        <pc:spChg chg="mod">
          <ac:chgData name="Antony John Nicol (School of Engineering and Computing)" userId="8aaafd19-c2aa-438c-8ef6-3a7bab97949a" providerId="ADAL" clId="{07BC4F93-2025-4241-BA83-8A4D5FE9DDD6}" dt="2026-02-01T22:50:36.528" v="1254" actId="790"/>
          <ac:spMkLst>
            <pc:docMk/>
            <pc:sldMk cId="2516417734" sldId="1811"/>
            <ac:spMk id="52" creationId="{A6CEA582-DEC5-049F-C786-59A01646CBB6}"/>
          </ac:spMkLst>
        </pc:spChg>
        <pc:spChg chg="mod">
          <ac:chgData name="Antony John Nicol (School of Engineering and Computing)" userId="8aaafd19-c2aa-438c-8ef6-3a7bab97949a" providerId="ADAL" clId="{07BC4F93-2025-4241-BA83-8A4D5FE9DDD6}" dt="2026-02-01T22:50:36.528" v="1254" actId="790"/>
          <ac:spMkLst>
            <pc:docMk/>
            <pc:sldMk cId="2516417734" sldId="1811"/>
            <ac:spMk id="82" creationId="{486558A4-48E6-BF21-3F09-E8E7E0172237}"/>
          </ac:spMkLst>
        </pc:spChg>
        <pc:spChg chg="mod">
          <ac:chgData name="Antony John Nicol (School of Engineering and Computing)" userId="8aaafd19-c2aa-438c-8ef6-3a7bab97949a" providerId="ADAL" clId="{07BC4F93-2025-4241-BA83-8A4D5FE9DDD6}" dt="2026-02-01T22:50:36.528" v="1254" actId="790"/>
          <ac:spMkLst>
            <pc:docMk/>
            <pc:sldMk cId="2516417734" sldId="1811"/>
            <ac:spMk id="83" creationId="{16BED085-DC64-BB45-3EAD-7EF848848285}"/>
          </ac:spMkLst>
        </pc:spChg>
        <pc:spChg chg="mod">
          <ac:chgData name="Antony John Nicol (School of Engineering and Computing)" userId="8aaafd19-c2aa-438c-8ef6-3a7bab97949a" providerId="ADAL" clId="{07BC4F93-2025-4241-BA83-8A4D5FE9DDD6}" dt="2026-02-01T22:50:36.528" v="1254" actId="790"/>
          <ac:spMkLst>
            <pc:docMk/>
            <pc:sldMk cId="2516417734" sldId="1811"/>
            <ac:spMk id="87" creationId="{01B7AEFE-58D0-3F65-9985-0A3626094B82}"/>
          </ac:spMkLst>
        </pc:spChg>
      </pc:sldChg>
      <pc:sldChg chg="modSp mod">
        <pc:chgData name="Antony John Nicol (School of Engineering and Computing)" userId="8aaafd19-c2aa-438c-8ef6-3a7bab97949a" providerId="ADAL" clId="{07BC4F93-2025-4241-BA83-8A4D5FE9DDD6}" dt="2026-02-01T22:50:36.528" v="1254" actId="790"/>
        <pc:sldMkLst>
          <pc:docMk/>
          <pc:sldMk cId="1551011534" sldId="1812"/>
        </pc:sldMkLst>
        <pc:spChg chg="mod">
          <ac:chgData name="Antony John Nicol (School of Engineering and Computing)" userId="8aaafd19-c2aa-438c-8ef6-3a7bab97949a" providerId="ADAL" clId="{07BC4F93-2025-4241-BA83-8A4D5FE9DDD6}" dt="2026-02-01T22:50:36.528" v="1254" actId="790"/>
          <ac:spMkLst>
            <pc:docMk/>
            <pc:sldMk cId="1551011534" sldId="1812"/>
            <ac:spMk id="2" creationId="{27A03FA2-27D8-60A4-4260-866CE6175929}"/>
          </ac:spMkLst>
        </pc:spChg>
        <pc:spChg chg="mod">
          <ac:chgData name="Antony John Nicol (School of Engineering and Computing)" userId="8aaafd19-c2aa-438c-8ef6-3a7bab97949a" providerId="ADAL" clId="{07BC4F93-2025-4241-BA83-8A4D5FE9DDD6}" dt="2026-02-01T22:50:36.528" v="1254" actId="790"/>
          <ac:spMkLst>
            <pc:docMk/>
            <pc:sldMk cId="1551011534" sldId="1812"/>
            <ac:spMk id="3" creationId="{76B29A90-0A06-321A-85AA-F75D30E0D848}"/>
          </ac:spMkLst>
        </pc:spChg>
        <pc:spChg chg="mod">
          <ac:chgData name="Antony John Nicol (School of Engineering and Computing)" userId="8aaafd19-c2aa-438c-8ef6-3a7bab97949a" providerId="ADAL" clId="{07BC4F93-2025-4241-BA83-8A4D5FE9DDD6}" dt="2026-02-01T22:50:36.528" v="1254" actId="790"/>
          <ac:spMkLst>
            <pc:docMk/>
            <pc:sldMk cId="1551011534" sldId="1812"/>
            <ac:spMk id="4" creationId="{D69C13C5-DD49-459C-044A-AC4F0137CC98}"/>
          </ac:spMkLst>
        </pc:spChg>
      </pc:sldChg>
      <pc:sldChg chg="modSp mod">
        <pc:chgData name="Antony John Nicol (School of Engineering and Computing)" userId="8aaafd19-c2aa-438c-8ef6-3a7bab97949a" providerId="ADAL" clId="{07BC4F93-2025-4241-BA83-8A4D5FE9DDD6}" dt="2026-02-01T22:50:36.528" v="1254" actId="790"/>
        <pc:sldMkLst>
          <pc:docMk/>
          <pc:sldMk cId="4054373364" sldId="1813"/>
        </pc:sldMkLst>
        <pc:spChg chg="mod">
          <ac:chgData name="Antony John Nicol (School of Engineering and Computing)" userId="8aaafd19-c2aa-438c-8ef6-3a7bab97949a" providerId="ADAL" clId="{07BC4F93-2025-4241-BA83-8A4D5FE9DDD6}" dt="2026-02-01T22:50:36.528" v="1254" actId="790"/>
          <ac:spMkLst>
            <pc:docMk/>
            <pc:sldMk cId="4054373364" sldId="1813"/>
            <ac:spMk id="3" creationId="{4C844FB5-604F-D15C-C69C-08737B941B93}"/>
          </ac:spMkLst>
        </pc:spChg>
        <pc:spChg chg="mod">
          <ac:chgData name="Antony John Nicol (School of Engineering and Computing)" userId="8aaafd19-c2aa-438c-8ef6-3a7bab97949a" providerId="ADAL" clId="{07BC4F93-2025-4241-BA83-8A4D5FE9DDD6}" dt="2026-02-01T22:50:36.528" v="1254" actId="790"/>
          <ac:spMkLst>
            <pc:docMk/>
            <pc:sldMk cId="4054373364" sldId="1813"/>
            <ac:spMk id="4" creationId="{B1F677AD-EF6D-514E-4F5A-003B9A16669F}"/>
          </ac:spMkLst>
        </pc:spChg>
        <pc:spChg chg="mod">
          <ac:chgData name="Antony John Nicol (School of Engineering and Computing)" userId="8aaafd19-c2aa-438c-8ef6-3a7bab97949a" providerId="ADAL" clId="{07BC4F93-2025-4241-BA83-8A4D5FE9DDD6}" dt="2026-02-01T22:50:36.528" v="1254" actId="790"/>
          <ac:spMkLst>
            <pc:docMk/>
            <pc:sldMk cId="4054373364" sldId="1813"/>
            <ac:spMk id="5" creationId="{56AF8832-4C81-E11D-AE9C-9E85D36C8BA5}"/>
          </ac:spMkLst>
        </pc:spChg>
        <pc:spChg chg="mod">
          <ac:chgData name="Antony John Nicol (School of Engineering and Computing)" userId="8aaafd19-c2aa-438c-8ef6-3a7bab97949a" providerId="ADAL" clId="{07BC4F93-2025-4241-BA83-8A4D5FE9DDD6}" dt="2026-02-01T22:50:36.528" v="1254" actId="790"/>
          <ac:spMkLst>
            <pc:docMk/>
            <pc:sldMk cId="4054373364" sldId="1813"/>
            <ac:spMk id="8" creationId="{4F0B2A7D-5491-684D-D568-11DA42ABA20D}"/>
          </ac:spMkLst>
        </pc:spChg>
        <pc:spChg chg="mod">
          <ac:chgData name="Antony John Nicol (School of Engineering and Computing)" userId="8aaafd19-c2aa-438c-8ef6-3a7bab97949a" providerId="ADAL" clId="{07BC4F93-2025-4241-BA83-8A4D5FE9DDD6}" dt="2026-02-01T22:50:36.528" v="1254" actId="790"/>
          <ac:spMkLst>
            <pc:docMk/>
            <pc:sldMk cId="4054373364" sldId="1813"/>
            <ac:spMk id="10" creationId="{151A5317-7EEE-AAD4-545E-B1EED1DCE20C}"/>
          </ac:spMkLst>
        </pc:spChg>
        <pc:spChg chg="mod">
          <ac:chgData name="Antony John Nicol (School of Engineering and Computing)" userId="8aaafd19-c2aa-438c-8ef6-3a7bab97949a" providerId="ADAL" clId="{07BC4F93-2025-4241-BA83-8A4D5FE9DDD6}" dt="2026-02-01T22:50:36.528" v="1254" actId="790"/>
          <ac:spMkLst>
            <pc:docMk/>
            <pc:sldMk cId="4054373364" sldId="1813"/>
            <ac:spMk id="11" creationId="{5BBC11A0-A9C6-4C4D-8977-F5626973233E}"/>
          </ac:spMkLst>
        </pc:spChg>
        <pc:spChg chg="mod">
          <ac:chgData name="Antony John Nicol (School of Engineering and Computing)" userId="8aaafd19-c2aa-438c-8ef6-3a7bab97949a" providerId="ADAL" clId="{07BC4F93-2025-4241-BA83-8A4D5FE9DDD6}" dt="2026-02-01T22:50:36.528" v="1254" actId="790"/>
          <ac:spMkLst>
            <pc:docMk/>
            <pc:sldMk cId="4054373364" sldId="1813"/>
            <ac:spMk id="14" creationId="{6E23E973-5400-D493-EFC9-FC39CCF94DA0}"/>
          </ac:spMkLst>
        </pc:spChg>
        <pc:spChg chg="mod">
          <ac:chgData name="Antony John Nicol (School of Engineering and Computing)" userId="8aaafd19-c2aa-438c-8ef6-3a7bab97949a" providerId="ADAL" clId="{07BC4F93-2025-4241-BA83-8A4D5FE9DDD6}" dt="2026-02-01T22:50:36.528" v="1254" actId="790"/>
          <ac:spMkLst>
            <pc:docMk/>
            <pc:sldMk cId="4054373364" sldId="1813"/>
            <ac:spMk id="37" creationId="{3043C23C-FCF1-8064-42CB-85E8DAAAC76D}"/>
          </ac:spMkLst>
        </pc:spChg>
        <pc:spChg chg="mod">
          <ac:chgData name="Antony John Nicol (School of Engineering and Computing)" userId="8aaafd19-c2aa-438c-8ef6-3a7bab97949a" providerId="ADAL" clId="{07BC4F93-2025-4241-BA83-8A4D5FE9DDD6}" dt="2026-02-01T22:50:36.528" v="1254" actId="790"/>
          <ac:spMkLst>
            <pc:docMk/>
            <pc:sldMk cId="4054373364" sldId="1813"/>
            <ac:spMk id="38" creationId="{9C98476F-7131-E584-2D10-F9FED0B32137}"/>
          </ac:spMkLst>
        </pc:spChg>
        <pc:spChg chg="mod">
          <ac:chgData name="Antony John Nicol (School of Engineering and Computing)" userId="8aaafd19-c2aa-438c-8ef6-3a7bab97949a" providerId="ADAL" clId="{07BC4F93-2025-4241-BA83-8A4D5FE9DDD6}" dt="2026-02-01T22:50:36.528" v="1254" actId="790"/>
          <ac:spMkLst>
            <pc:docMk/>
            <pc:sldMk cId="4054373364" sldId="1813"/>
            <ac:spMk id="45" creationId="{547A29EF-B0A4-978C-20FE-757CC822A10F}"/>
          </ac:spMkLst>
        </pc:spChg>
      </pc:sldChg>
      <pc:sldChg chg="modSp mod">
        <pc:chgData name="Antony John Nicol (School of Engineering and Computing)" userId="8aaafd19-c2aa-438c-8ef6-3a7bab97949a" providerId="ADAL" clId="{07BC4F93-2025-4241-BA83-8A4D5FE9DDD6}" dt="2026-02-01T22:50:36.528" v="1254" actId="790"/>
        <pc:sldMkLst>
          <pc:docMk/>
          <pc:sldMk cId="3215988323" sldId="1814"/>
        </pc:sldMkLst>
        <pc:spChg chg="mod">
          <ac:chgData name="Antony John Nicol (School of Engineering and Computing)" userId="8aaafd19-c2aa-438c-8ef6-3a7bab97949a" providerId="ADAL" clId="{07BC4F93-2025-4241-BA83-8A4D5FE9DDD6}" dt="2026-02-01T22:50:36.528" v="1254" actId="790"/>
          <ac:spMkLst>
            <pc:docMk/>
            <pc:sldMk cId="3215988323" sldId="1814"/>
            <ac:spMk id="2" creationId="{D3F6BDDB-2B8D-3F3E-C17D-A8CEE2F1030C}"/>
          </ac:spMkLst>
        </pc:spChg>
        <pc:spChg chg="mod">
          <ac:chgData name="Antony John Nicol (School of Engineering and Computing)" userId="8aaafd19-c2aa-438c-8ef6-3a7bab97949a" providerId="ADAL" clId="{07BC4F93-2025-4241-BA83-8A4D5FE9DDD6}" dt="2026-02-01T22:50:36.528" v="1254" actId="790"/>
          <ac:spMkLst>
            <pc:docMk/>
            <pc:sldMk cId="3215988323" sldId="1814"/>
            <ac:spMk id="4" creationId="{9DF4EE05-1EC5-15B7-16D8-ECCAF620C1A2}"/>
          </ac:spMkLst>
        </pc:spChg>
        <pc:spChg chg="mod">
          <ac:chgData name="Antony John Nicol (School of Engineering and Computing)" userId="8aaafd19-c2aa-438c-8ef6-3a7bab97949a" providerId="ADAL" clId="{07BC4F93-2025-4241-BA83-8A4D5FE9DDD6}" dt="2026-02-01T22:50:36.528" v="1254" actId="790"/>
          <ac:spMkLst>
            <pc:docMk/>
            <pc:sldMk cId="3215988323" sldId="1814"/>
            <ac:spMk id="39" creationId="{CCDAF6F8-93F9-74D1-E100-598F0E8B39A3}"/>
          </ac:spMkLst>
        </pc:spChg>
        <pc:spChg chg="mod">
          <ac:chgData name="Antony John Nicol (School of Engineering and Computing)" userId="8aaafd19-c2aa-438c-8ef6-3a7bab97949a" providerId="ADAL" clId="{07BC4F93-2025-4241-BA83-8A4D5FE9DDD6}" dt="2026-02-01T22:50:36.528" v="1254" actId="790"/>
          <ac:spMkLst>
            <pc:docMk/>
            <pc:sldMk cId="3215988323" sldId="1814"/>
            <ac:spMk id="43" creationId="{BA0A36D4-C476-D841-33A3-021A0DA93A0E}"/>
          </ac:spMkLst>
        </pc:spChg>
        <pc:spChg chg="mod">
          <ac:chgData name="Antony John Nicol (School of Engineering and Computing)" userId="8aaafd19-c2aa-438c-8ef6-3a7bab97949a" providerId="ADAL" clId="{07BC4F93-2025-4241-BA83-8A4D5FE9DDD6}" dt="2026-02-01T22:50:36.528" v="1254" actId="790"/>
          <ac:spMkLst>
            <pc:docMk/>
            <pc:sldMk cId="3215988323" sldId="1814"/>
            <ac:spMk id="46" creationId="{10AAD10A-24CB-7BEE-07E5-1BA1C2A1D829}"/>
          </ac:spMkLst>
        </pc:spChg>
        <pc:spChg chg="mod">
          <ac:chgData name="Antony John Nicol (School of Engineering and Computing)" userId="8aaafd19-c2aa-438c-8ef6-3a7bab97949a" providerId="ADAL" clId="{07BC4F93-2025-4241-BA83-8A4D5FE9DDD6}" dt="2026-02-01T22:50:36.528" v="1254" actId="790"/>
          <ac:spMkLst>
            <pc:docMk/>
            <pc:sldMk cId="3215988323" sldId="1814"/>
            <ac:spMk id="100" creationId="{219D98B5-77D6-C677-628B-38E736980FD6}"/>
          </ac:spMkLst>
        </pc:spChg>
        <pc:spChg chg="mod">
          <ac:chgData name="Antony John Nicol (School of Engineering and Computing)" userId="8aaafd19-c2aa-438c-8ef6-3a7bab97949a" providerId="ADAL" clId="{07BC4F93-2025-4241-BA83-8A4D5FE9DDD6}" dt="2026-02-01T22:50:36.528" v="1254" actId="790"/>
          <ac:spMkLst>
            <pc:docMk/>
            <pc:sldMk cId="3215988323" sldId="1814"/>
            <ac:spMk id="102" creationId="{F2D4F5E0-0FCC-B6DF-B7EA-C5D065A86040}"/>
          </ac:spMkLst>
        </pc:spChg>
        <pc:spChg chg="mod">
          <ac:chgData name="Antony John Nicol (School of Engineering and Computing)" userId="8aaafd19-c2aa-438c-8ef6-3a7bab97949a" providerId="ADAL" clId="{07BC4F93-2025-4241-BA83-8A4D5FE9DDD6}" dt="2026-02-01T22:50:36.528" v="1254" actId="790"/>
          <ac:spMkLst>
            <pc:docMk/>
            <pc:sldMk cId="3215988323" sldId="1814"/>
            <ac:spMk id="299" creationId="{2C8767DA-0B02-C676-84F4-1463344023C3}"/>
          </ac:spMkLst>
        </pc:spChg>
        <pc:spChg chg="mod">
          <ac:chgData name="Antony John Nicol (School of Engineering and Computing)" userId="8aaafd19-c2aa-438c-8ef6-3a7bab97949a" providerId="ADAL" clId="{07BC4F93-2025-4241-BA83-8A4D5FE9DDD6}" dt="2026-02-01T22:50:36.528" v="1254" actId="790"/>
          <ac:spMkLst>
            <pc:docMk/>
            <pc:sldMk cId="3215988323" sldId="1814"/>
            <ac:spMk id="300" creationId="{00CA31D7-AF73-2D46-3A49-9738DC8E4CB9}"/>
          </ac:spMkLst>
        </pc:spChg>
        <pc:spChg chg="mod">
          <ac:chgData name="Antony John Nicol (School of Engineering and Computing)" userId="8aaafd19-c2aa-438c-8ef6-3a7bab97949a" providerId="ADAL" clId="{07BC4F93-2025-4241-BA83-8A4D5FE9DDD6}" dt="2026-02-01T22:50:36.528" v="1254" actId="790"/>
          <ac:spMkLst>
            <pc:docMk/>
            <pc:sldMk cId="3215988323" sldId="1814"/>
            <ac:spMk id="301" creationId="{EA032710-0889-4733-83D8-53FD0FE76BD8}"/>
          </ac:spMkLst>
        </pc:spChg>
      </pc:sldChg>
      <pc:sldChg chg="modSp mod">
        <pc:chgData name="Antony John Nicol (School of Engineering and Computing)" userId="8aaafd19-c2aa-438c-8ef6-3a7bab97949a" providerId="ADAL" clId="{07BC4F93-2025-4241-BA83-8A4D5FE9DDD6}" dt="2026-02-01T22:50:36.528" v="1254" actId="790"/>
        <pc:sldMkLst>
          <pc:docMk/>
          <pc:sldMk cId="1611588892" sldId="1815"/>
        </pc:sldMkLst>
        <pc:spChg chg="mod">
          <ac:chgData name="Antony John Nicol (School of Engineering and Computing)" userId="8aaafd19-c2aa-438c-8ef6-3a7bab97949a" providerId="ADAL" clId="{07BC4F93-2025-4241-BA83-8A4D5FE9DDD6}" dt="2026-02-01T22:50:36.528" v="1254" actId="790"/>
          <ac:spMkLst>
            <pc:docMk/>
            <pc:sldMk cId="1611588892" sldId="1815"/>
            <ac:spMk id="3" creationId="{215990B3-4208-46A0-6072-7FE7ACE79CD8}"/>
          </ac:spMkLst>
        </pc:spChg>
        <pc:spChg chg="mod">
          <ac:chgData name="Antony John Nicol (School of Engineering and Computing)" userId="8aaafd19-c2aa-438c-8ef6-3a7bab97949a" providerId="ADAL" clId="{07BC4F93-2025-4241-BA83-8A4D5FE9DDD6}" dt="2026-02-01T22:50:36.528" v="1254" actId="790"/>
          <ac:spMkLst>
            <pc:docMk/>
            <pc:sldMk cId="1611588892" sldId="1815"/>
            <ac:spMk id="8" creationId="{31CCCBB2-14C2-120A-610F-06AAE718BD63}"/>
          </ac:spMkLst>
        </pc:spChg>
        <pc:spChg chg="mod">
          <ac:chgData name="Antony John Nicol (School of Engineering and Computing)" userId="8aaafd19-c2aa-438c-8ef6-3a7bab97949a" providerId="ADAL" clId="{07BC4F93-2025-4241-BA83-8A4D5FE9DDD6}" dt="2026-02-01T22:50:36.528" v="1254" actId="790"/>
          <ac:spMkLst>
            <pc:docMk/>
            <pc:sldMk cId="1611588892" sldId="1815"/>
            <ac:spMk id="9" creationId="{4A8A1CD0-52EA-3B12-5FAC-71E157E199C8}"/>
          </ac:spMkLst>
        </pc:spChg>
        <pc:spChg chg="mod">
          <ac:chgData name="Antony John Nicol (School of Engineering and Computing)" userId="8aaafd19-c2aa-438c-8ef6-3a7bab97949a" providerId="ADAL" clId="{07BC4F93-2025-4241-BA83-8A4D5FE9DDD6}" dt="2026-02-01T22:50:36.528" v="1254" actId="790"/>
          <ac:spMkLst>
            <pc:docMk/>
            <pc:sldMk cId="1611588892" sldId="1815"/>
            <ac:spMk id="11" creationId="{7651ACE4-343A-3E78-B81E-A8CB4B0A5B64}"/>
          </ac:spMkLst>
        </pc:spChg>
        <pc:spChg chg="mod">
          <ac:chgData name="Antony John Nicol (School of Engineering and Computing)" userId="8aaafd19-c2aa-438c-8ef6-3a7bab97949a" providerId="ADAL" clId="{07BC4F93-2025-4241-BA83-8A4D5FE9DDD6}" dt="2026-02-01T22:50:36.528" v="1254" actId="790"/>
          <ac:spMkLst>
            <pc:docMk/>
            <pc:sldMk cId="1611588892" sldId="1815"/>
            <ac:spMk id="38" creationId="{18AC7DD6-8ED5-A269-0AFE-6D9E12957556}"/>
          </ac:spMkLst>
        </pc:spChg>
        <pc:spChg chg="mod">
          <ac:chgData name="Antony John Nicol (School of Engineering and Computing)" userId="8aaafd19-c2aa-438c-8ef6-3a7bab97949a" providerId="ADAL" clId="{07BC4F93-2025-4241-BA83-8A4D5FE9DDD6}" dt="2026-02-01T22:50:36.528" v="1254" actId="790"/>
          <ac:spMkLst>
            <pc:docMk/>
            <pc:sldMk cId="1611588892" sldId="1815"/>
            <ac:spMk id="48" creationId="{47DCE49B-4AEB-BAAC-0A7F-2DF8FF21F85F}"/>
          </ac:spMkLst>
        </pc:spChg>
        <pc:spChg chg="mod">
          <ac:chgData name="Antony John Nicol (School of Engineering and Computing)" userId="8aaafd19-c2aa-438c-8ef6-3a7bab97949a" providerId="ADAL" clId="{07BC4F93-2025-4241-BA83-8A4D5FE9DDD6}" dt="2026-02-01T22:50:36.528" v="1254" actId="790"/>
          <ac:spMkLst>
            <pc:docMk/>
            <pc:sldMk cId="1611588892" sldId="1815"/>
            <ac:spMk id="60" creationId="{21F6FE86-D459-2CE8-7C47-DD906C83F28B}"/>
          </ac:spMkLst>
        </pc:spChg>
        <pc:spChg chg="mod">
          <ac:chgData name="Antony John Nicol (School of Engineering and Computing)" userId="8aaafd19-c2aa-438c-8ef6-3a7bab97949a" providerId="ADAL" clId="{07BC4F93-2025-4241-BA83-8A4D5FE9DDD6}" dt="2026-02-01T22:50:36.528" v="1254" actId="790"/>
          <ac:spMkLst>
            <pc:docMk/>
            <pc:sldMk cId="1611588892" sldId="1815"/>
            <ac:spMk id="61" creationId="{5643C6C6-5DE6-B0E4-74A2-7679258260EC}"/>
          </ac:spMkLst>
        </pc:spChg>
        <pc:spChg chg="mod">
          <ac:chgData name="Antony John Nicol (School of Engineering and Computing)" userId="8aaafd19-c2aa-438c-8ef6-3a7bab97949a" providerId="ADAL" clId="{07BC4F93-2025-4241-BA83-8A4D5FE9DDD6}" dt="2026-02-01T22:50:36.528" v="1254" actId="790"/>
          <ac:spMkLst>
            <pc:docMk/>
            <pc:sldMk cId="1611588892" sldId="1815"/>
            <ac:spMk id="62" creationId="{8BE2B6A6-73EF-BEEF-0769-ED7CBE546CBE}"/>
          </ac:spMkLst>
        </pc:spChg>
        <pc:spChg chg="mod">
          <ac:chgData name="Antony John Nicol (School of Engineering and Computing)" userId="8aaafd19-c2aa-438c-8ef6-3a7bab97949a" providerId="ADAL" clId="{07BC4F93-2025-4241-BA83-8A4D5FE9DDD6}" dt="2026-02-01T22:50:36.528" v="1254" actId="790"/>
          <ac:spMkLst>
            <pc:docMk/>
            <pc:sldMk cId="1611588892" sldId="1815"/>
            <ac:spMk id="63" creationId="{FCF2A6AF-9B30-AA30-73CF-41C78F7DCA11}"/>
          </ac:spMkLst>
        </pc:spChg>
      </pc:sldChg>
      <pc:sldChg chg="modSp mod">
        <pc:chgData name="Antony John Nicol (School of Engineering and Computing)" userId="8aaafd19-c2aa-438c-8ef6-3a7bab97949a" providerId="ADAL" clId="{07BC4F93-2025-4241-BA83-8A4D5FE9DDD6}" dt="2026-02-01T22:50:36.528" v="1254" actId="790"/>
        <pc:sldMkLst>
          <pc:docMk/>
          <pc:sldMk cId="3851472510" sldId="1816"/>
        </pc:sldMkLst>
        <pc:spChg chg="mod">
          <ac:chgData name="Antony John Nicol (School of Engineering and Computing)" userId="8aaafd19-c2aa-438c-8ef6-3a7bab97949a" providerId="ADAL" clId="{07BC4F93-2025-4241-BA83-8A4D5FE9DDD6}" dt="2026-02-01T22:50:36.528" v="1254" actId="790"/>
          <ac:spMkLst>
            <pc:docMk/>
            <pc:sldMk cId="3851472510" sldId="1816"/>
            <ac:spMk id="2" creationId="{86B09740-EA41-AFB9-35B6-FBB185ACB119}"/>
          </ac:spMkLst>
        </pc:spChg>
        <pc:spChg chg="mod">
          <ac:chgData name="Antony John Nicol (School of Engineering and Computing)" userId="8aaafd19-c2aa-438c-8ef6-3a7bab97949a" providerId="ADAL" clId="{07BC4F93-2025-4241-BA83-8A4D5FE9DDD6}" dt="2026-02-01T22:50:36.528" v="1254" actId="790"/>
          <ac:spMkLst>
            <pc:docMk/>
            <pc:sldMk cId="3851472510" sldId="1816"/>
            <ac:spMk id="4" creationId="{BBE42E61-6736-BB43-D4CD-476EBBF11A8E}"/>
          </ac:spMkLst>
        </pc:spChg>
        <pc:spChg chg="mod">
          <ac:chgData name="Antony John Nicol (School of Engineering and Computing)" userId="8aaafd19-c2aa-438c-8ef6-3a7bab97949a" providerId="ADAL" clId="{07BC4F93-2025-4241-BA83-8A4D5FE9DDD6}" dt="2026-02-01T22:50:36.528" v="1254" actId="790"/>
          <ac:spMkLst>
            <pc:docMk/>
            <pc:sldMk cId="3851472510" sldId="1816"/>
            <ac:spMk id="13" creationId="{64FEE080-AE72-B219-289E-234D4CEFFC0F}"/>
          </ac:spMkLst>
        </pc:spChg>
        <pc:spChg chg="mod">
          <ac:chgData name="Antony John Nicol (School of Engineering and Computing)" userId="8aaafd19-c2aa-438c-8ef6-3a7bab97949a" providerId="ADAL" clId="{07BC4F93-2025-4241-BA83-8A4D5FE9DDD6}" dt="2026-02-01T22:50:36.528" v="1254" actId="790"/>
          <ac:spMkLst>
            <pc:docMk/>
            <pc:sldMk cId="3851472510" sldId="1816"/>
            <ac:spMk id="14" creationId="{4C09E6EF-5B8E-6115-B217-FAA0F00B5BB4}"/>
          </ac:spMkLst>
        </pc:spChg>
      </pc:sldChg>
      <pc:sldChg chg="modSp mod">
        <pc:chgData name="Antony John Nicol (School of Engineering and Computing)" userId="8aaafd19-c2aa-438c-8ef6-3a7bab97949a" providerId="ADAL" clId="{07BC4F93-2025-4241-BA83-8A4D5FE9DDD6}" dt="2026-02-01T22:50:36.528" v="1254" actId="790"/>
        <pc:sldMkLst>
          <pc:docMk/>
          <pc:sldMk cId="1619777081" sldId="1817"/>
        </pc:sldMkLst>
        <pc:spChg chg="mod">
          <ac:chgData name="Antony John Nicol (School of Engineering and Computing)" userId="8aaafd19-c2aa-438c-8ef6-3a7bab97949a" providerId="ADAL" clId="{07BC4F93-2025-4241-BA83-8A4D5FE9DDD6}" dt="2026-02-01T22:50:36.528" v="1254" actId="790"/>
          <ac:spMkLst>
            <pc:docMk/>
            <pc:sldMk cId="1619777081" sldId="1817"/>
            <ac:spMk id="2" creationId="{87900704-9C35-06DC-2BC5-D342DD5739E3}"/>
          </ac:spMkLst>
        </pc:spChg>
        <pc:spChg chg="mod">
          <ac:chgData name="Antony John Nicol (School of Engineering and Computing)" userId="8aaafd19-c2aa-438c-8ef6-3a7bab97949a" providerId="ADAL" clId="{07BC4F93-2025-4241-BA83-8A4D5FE9DDD6}" dt="2026-02-01T22:50:36.528" v="1254" actId="790"/>
          <ac:spMkLst>
            <pc:docMk/>
            <pc:sldMk cId="1619777081" sldId="1817"/>
            <ac:spMk id="3" creationId="{B6433C8E-32EA-A9FE-5066-1594EAF5B217}"/>
          </ac:spMkLst>
        </pc:spChg>
        <pc:spChg chg="mod">
          <ac:chgData name="Antony John Nicol (School of Engineering and Computing)" userId="8aaafd19-c2aa-438c-8ef6-3a7bab97949a" providerId="ADAL" clId="{07BC4F93-2025-4241-BA83-8A4D5FE9DDD6}" dt="2026-02-01T22:50:36.528" v="1254" actId="790"/>
          <ac:spMkLst>
            <pc:docMk/>
            <pc:sldMk cId="1619777081" sldId="1817"/>
            <ac:spMk id="4" creationId="{F51DC953-EEB6-28EA-A4C2-7318AC619A84}"/>
          </ac:spMkLst>
        </pc:spChg>
      </pc:sldChg>
      <pc:sldChg chg="modSp mod">
        <pc:chgData name="Antony John Nicol (School of Engineering and Computing)" userId="8aaafd19-c2aa-438c-8ef6-3a7bab97949a" providerId="ADAL" clId="{07BC4F93-2025-4241-BA83-8A4D5FE9DDD6}" dt="2026-02-01T22:50:36.528" v="1254" actId="790"/>
        <pc:sldMkLst>
          <pc:docMk/>
          <pc:sldMk cId="1702743675" sldId="1818"/>
        </pc:sldMkLst>
        <pc:spChg chg="mod">
          <ac:chgData name="Antony John Nicol (School of Engineering and Computing)" userId="8aaafd19-c2aa-438c-8ef6-3a7bab97949a" providerId="ADAL" clId="{07BC4F93-2025-4241-BA83-8A4D5FE9DDD6}" dt="2026-02-01T22:50:36.528" v="1254" actId="790"/>
          <ac:spMkLst>
            <pc:docMk/>
            <pc:sldMk cId="1702743675" sldId="1818"/>
            <ac:spMk id="12" creationId="{755EF8BB-A59C-9AED-5852-C75826BD95D7}"/>
          </ac:spMkLst>
        </pc:spChg>
        <pc:spChg chg="mod">
          <ac:chgData name="Antony John Nicol (School of Engineering and Computing)" userId="8aaafd19-c2aa-438c-8ef6-3a7bab97949a" providerId="ADAL" clId="{07BC4F93-2025-4241-BA83-8A4D5FE9DDD6}" dt="2026-02-01T22:50:36.528" v="1254" actId="790"/>
          <ac:spMkLst>
            <pc:docMk/>
            <pc:sldMk cId="1702743675" sldId="1818"/>
            <ac:spMk id="13" creationId="{FCBCD39C-6379-E9B3-B69C-BB195927AC49}"/>
          </ac:spMkLst>
        </pc:spChg>
        <pc:spChg chg="mod">
          <ac:chgData name="Antony John Nicol (School of Engineering and Computing)" userId="8aaafd19-c2aa-438c-8ef6-3a7bab97949a" providerId="ADAL" clId="{07BC4F93-2025-4241-BA83-8A4D5FE9DDD6}" dt="2026-02-01T22:50:36.528" v="1254" actId="790"/>
          <ac:spMkLst>
            <pc:docMk/>
            <pc:sldMk cId="1702743675" sldId="1818"/>
            <ac:spMk id="24" creationId="{5CA2EABE-66C9-18A2-B9D4-521A1008967E}"/>
          </ac:spMkLst>
        </pc:spChg>
        <pc:spChg chg="mod">
          <ac:chgData name="Antony John Nicol (School of Engineering and Computing)" userId="8aaafd19-c2aa-438c-8ef6-3a7bab97949a" providerId="ADAL" clId="{07BC4F93-2025-4241-BA83-8A4D5FE9DDD6}" dt="2026-02-01T22:50:36.528" v="1254" actId="790"/>
          <ac:spMkLst>
            <pc:docMk/>
            <pc:sldMk cId="1702743675" sldId="1818"/>
            <ac:spMk id="41" creationId="{9466010C-732D-7513-BCEF-D636F373F3AB}"/>
          </ac:spMkLst>
        </pc:spChg>
        <pc:spChg chg="mod">
          <ac:chgData name="Antony John Nicol (School of Engineering and Computing)" userId="8aaafd19-c2aa-438c-8ef6-3a7bab97949a" providerId="ADAL" clId="{07BC4F93-2025-4241-BA83-8A4D5FE9DDD6}" dt="2026-02-01T22:50:36.528" v="1254" actId="790"/>
          <ac:spMkLst>
            <pc:docMk/>
            <pc:sldMk cId="1702743675" sldId="1818"/>
            <ac:spMk id="89" creationId="{20949842-CD4B-4D1B-015C-8448381BDA47}"/>
          </ac:spMkLst>
        </pc:spChg>
        <pc:spChg chg="mod">
          <ac:chgData name="Antony John Nicol (School of Engineering and Computing)" userId="8aaafd19-c2aa-438c-8ef6-3a7bab97949a" providerId="ADAL" clId="{07BC4F93-2025-4241-BA83-8A4D5FE9DDD6}" dt="2026-02-01T22:50:36.528" v="1254" actId="790"/>
          <ac:spMkLst>
            <pc:docMk/>
            <pc:sldMk cId="1702743675" sldId="1818"/>
            <ac:spMk id="170" creationId="{5146AF17-8CD6-3BF9-DED5-C0348DB6E3B9}"/>
          </ac:spMkLst>
        </pc:spChg>
        <pc:spChg chg="mod">
          <ac:chgData name="Antony John Nicol (School of Engineering and Computing)" userId="8aaafd19-c2aa-438c-8ef6-3a7bab97949a" providerId="ADAL" clId="{07BC4F93-2025-4241-BA83-8A4D5FE9DDD6}" dt="2026-02-01T22:50:36.528" v="1254" actId="790"/>
          <ac:spMkLst>
            <pc:docMk/>
            <pc:sldMk cId="1702743675" sldId="1818"/>
            <ac:spMk id="176" creationId="{AD6A2873-A942-43FC-5879-404D0756118A}"/>
          </ac:spMkLst>
        </pc:spChg>
        <pc:spChg chg="mod">
          <ac:chgData name="Antony John Nicol (School of Engineering and Computing)" userId="8aaafd19-c2aa-438c-8ef6-3a7bab97949a" providerId="ADAL" clId="{07BC4F93-2025-4241-BA83-8A4D5FE9DDD6}" dt="2026-02-01T22:50:36.528" v="1254" actId="790"/>
          <ac:spMkLst>
            <pc:docMk/>
            <pc:sldMk cId="1702743675" sldId="1818"/>
            <ac:spMk id="190" creationId="{C1B13D9E-346B-813A-D15A-816E518E4E14}"/>
          </ac:spMkLst>
        </pc:spChg>
        <pc:spChg chg="mod">
          <ac:chgData name="Antony John Nicol (School of Engineering and Computing)" userId="8aaafd19-c2aa-438c-8ef6-3a7bab97949a" providerId="ADAL" clId="{07BC4F93-2025-4241-BA83-8A4D5FE9DDD6}" dt="2026-02-01T22:50:36.528" v="1254" actId="790"/>
          <ac:spMkLst>
            <pc:docMk/>
            <pc:sldMk cId="1702743675" sldId="1818"/>
            <ac:spMk id="235" creationId="{38B50B65-8F87-6117-0FD5-D14CF55B9EA8}"/>
          </ac:spMkLst>
        </pc:spChg>
        <pc:spChg chg="mod">
          <ac:chgData name="Antony John Nicol (School of Engineering and Computing)" userId="8aaafd19-c2aa-438c-8ef6-3a7bab97949a" providerId="ADAL" clId="{07BC4F93-2025-4241-BA83-8A4D5FE9DDD6}" dt="2026-02-01T22:50:36.528" v="1254" actId="790"/>
          <ac:spMkLst>
            <pc:docMk/>
            <pc:sldMk cId="1702743675" sldId="1818"/>
            <ac:spMk id="297" creationId="{C7DCD6CC-E56A-F7A8-4F30-1D6FC2F40C52}"/>
          </ac:spMkLst>
        </pc:spChg>
      </pc:sldChg>
      <pc:sldChg chg="modSp mod">
        <pc:chgData name="Antony John Nicol (School of Engineering and Computing)" userId="8aaafd19-c2aa-438c-8ef6-3a7bab97949a" providerId="ADAL" clId="{07BC4F93-2025-4241-BA83-8A4D5FE9DDD6}" dt="2026-02-01T22:50:36.528" v="1254" actId="790"/>
        <pc:sldMkLst>
          <pc:docMk/>
          <pc:sldMk cId="2105221587" sldId="1819"/>
        </pc:sldMkLst>
        <pc:spChg chg="mod">
          <ac:chgData name="Antony John Nicol (School of Engineering and Computing)" userId="8aaafd19-c2aa-438c-8ef6-3a7bab97949a" providerId="ADAL" clId="{07BC4F93-2025-4241-BA83-8A4D5FE9DDD6}" dt="2026-02-01T22:50:36.528" v="1254" actId="790"/>
          <ac:spMkLst>
            <pc:docMk/>
            <pc:sldMk cId="2105221587" sldId="1819"/>
            <ac:spMk id="2" creationId="{C8A24C81-82B4-5E92-C35B-E191E1BDE500}"/>
          </ac:spMkLst>
        </pc:spChg>
        <pc:spChg chg="mod">
          <ac:chgData name="Antony John Nicol (School of Engineering and Computing)" userId="8aaafd19-c2aa-438c-8ef6-3a7bab97949a" providerId="ADAL" clId="{07BC4F93-2025-4241-BA83-8A4D5FE9DDD6}" dt="2026-02-01T22:50:36.528" v="1254" actId="790"/>
          <ac:spMkLst>
            <pc:docMk/>
            <pc:sldMk cId="2105221587" sldId="1819"/>
            <ac:spMk id="3" creationId="{1840365A-68A7-A5EA-64B4-A3FA7F7D6C97}"/>
          </ac:spMkLst>
        </pc:spChg>
        <pc:spChg chg="mod">
          <ac:chgData name="Antony John Nicol (School of Engineering and Computing)" userId="8aaafd19-c2aa-438c-8ef6-3a7bab97949a" providerId="ADAL" clId="{07BC4F93-2025-4241-BA83-8A4D5FE9DDD6}" dt="2026-02-01T22:50:36.528" v="1254" actId="790"/>
          <ac:spMkLst>
            <pc:docMk/>
            <pc:sldMk cId="2105221587" sldId="1819"/>
            <ac:spMk id="4" creationId="{2379A758-2D14-5557-639B-D2BF44A20F7B}"/>
          </ac:spMkLst>
        </pc:spChg>
        <pc:spChg chg="mod">
          <ac:chgData name="Antony John Nicol (School of Engineering and Computing)" userId="8aaafd19-c2aa-438c-8ef6-3a7bab97949a" providerId="ADAL" clId="{07BC4F93-2025-4241-BA83-8A4D5FE9DDD6}" dt="2026-02-01T22:50:36.528" v="1254" actId="790"/>
          <ac:spMkLst>
            <pc:docMk/>
            <pc:sldMk cId="2105221587" sldId="1819"/>
            <ac:spMk id="5" creationId="{A090F631-2AC4-E9E7-3306-7C8E9D94EA8D}"/>
          </ac:spMkLst>
        </pc:spChg>
        <pc:spChg chg="mod">
          <ac:chgData name="Antony John Nicol (School of Engineering and Computing)" userId="8aaafd19-c2aa-438c-8ef6-3a7bab97949a" providerId="ADAL" clId="{07BC4F93-2025-4241-BA83-8A4D5FE9DDD6}" dt="2026-02-01T22:50:36.528" v="1254" actId="790"/>
          <ac:spMkLst>
            <pc:docMk/>
            <pc:sldMk cId="2105221587" sldId="1819"/>
            <ac:spMk id="6" creationId="{900A61B0-B395-7577-6BF7-249A28DE87FD}"/>
          </ac:spMkLst>
        </pc:spChg>
        <pc:spChg chg="mod">
          <ac:chgData name="Antony John Nicol (School of Engineering and Computing)" userId="8aaafd19-c2aa-438c-8ef6-3a7bab97949a" providerId="ADAL" clId="{07BC4F93-2025-4241-BA83-8A4D5FE9DDD6}" dt="2026-02-01T22:50:36.528" v="1254" actId="790"/>
          <ac:spMkLst>
            <pc:docMk/>
            <pc:sldMk cId="2105221587" sldId="1819"/>
            <ac:spMk id="8" creationId="{1F99DBDE-8C57-7F04-6D10-840C2D722A9D}"/>
          </ac:spMkLst>
        </pc:spChg>
        <pc:spChg chg="mod">
          <ac:chgData name="Antony John Nicol (School of Engineering and Computing)" userId="8aaafd19-c2aa-438c-8ef6-3a7bab97949a" providerId="ADAL" clId="{07BC4F93-2025-4241-BA83-8A4D5FE9DDD6}" dt="2026-02-01T22:50:36.528" v="1254" actId="790"/>
          <ac:spMkLst>
            <pc:docMk/>
            <pc:sldMk cId="2105221587" sldId="1819"/>
            <ac:spMk id="11" creationId="{1CC4E3F5-E7AD-A9F2-181B-6517B8569A25}"/>
          </ac:spMkLst>
        </pc:spChg>
        <pc:spChg chg="mod">
          <ac:chgData name="Antony John Nicol (School of Engineering and Computing)" userId="8aaafd19-c2aa-438c-8ef6-3a7bab97949a" providerId="ADAL" clId="{07BC4F93-2025-4241-BA83-8A4D5FE9DDD6}" dt="2026-02-01T22:50:36.528" v="1254" actId="790"/>
          <ac:spMkLst>
            <pc:docMk/>
            <pc:sldMk cId="2105221587" sldId="1819"/>
            <ac:spMk id="12" creationId="{752084A4-DD89-796F-7E2D-7CE0CB2742FF}"/>
          </ac:spMkLst>
        </pc:spChg>
        <pc:spChg chg="mod">
          <ac:chgData name="Antony John Nicol (School of Engineering and Computing)" userId="8aaafd19-c2aa-438c-8ef6-3a7bab97949a" providerId="ADAL" clId="{07BC4F93-2025-4241-BA83-8A4D5FE9DDD6}" dt="2026-02-01T22:50:36.528" v="1254" actId="790"/>
          <ac:spMkLst>
            <pc:docMk/>
            <pc:sldMk cId="2105221587" sldId="1819"/>
            <ac:spMk id="13" creationId="{E61E0E58-369E-4007-C657-AE0FC430A107}"/>
          </ac:spMkLst>
        </pc:spChg>
        <pc:spChg chg="mod">
          <ac:chgData name="Antony John Nicol (School of Engineering and Computing)" userId="8aaafd19-c2aa-438c-8ef6-3a7bab97949a" providerId="ADAL" clId="{07BC4F93-2025-4241-BA83-8A4D5FE9DDD6}" dt="2026-02-01T22:50:36.528" v="1254" actId="790"/>
          <ac:spMkLst>
            <pc:docMk/>
            <pc:sldMk cId="2105221587" sldId="1819"/>
            <ac:spMk id="15" creationId="{6A944985-C28D-C524-8E2A-983CEBDF63FA}"/>
          </ac:spMkLst>
        </pc:spChg>
      </pc:sldChg>
      <pc:sldChg chg="modSp mod">
        <pc:chgData name="Antony John Nicol (School of Engineering and Computing)" userId="8aaafd19-c2aa-438c-8ef6-3a7bab97949a" providerId="ADAL" clId="{07BC4F93-2025-4241-BA83-8A4D5FE9DDD6}" dt="2026-02-01T22:50:36.528" v="1254" actId="790"/>
        <pc:sldMkLst>
          <pc:docMk/>
          <pc:sldMk cId="279473341" sldId="1820"/>
        </pc:sldMkLst>
        <pc:spChg chg="mod">
          <ac:chgData name="Antony John Nicol (School of Engineering and Computing)" userId="8aaafd19-c2aa-438c-8ef6-3a7bab97949a" providerId="ADAL" clId="{07BC4F93-2025-4241-BA83-8A4D5FE9DDD6}" dt="2026-02-01T22:50:36.528" v="1254" actId="790"/>
          <ac:spMkLst>
            <pc:docMk/>
            <pc:sldMk cId="279473341" sldId="1820"/>
            <ac:spMk id="2" creationId="{E8AEECC1-E689-1864-FA1D-E4F4CB230F7F}"/>
          </ac:spMkLst>
        </pc:spChg>
        <pc:spChg chg="mod">
          <ac:chgData name="Antony John Nicol (School of Engineering and Computing)" userId="8aaafd19-c2aa-438c-8ef6-3a7bab97949a" providerId="ADAL" clId="{07BC4F93-2025-4241-BA83-8A4D5FE9DDD6}" dt="2026-02-01T22:50:36.528" v="1254" actId="790"/>
          <ac:spMkLst>
            <pc:docMk/>
            <pc:sldMk cId="279473341" sldId="1820"/>
            <ac:spMk id="3" creationId="{801724AB-4426-9278-AE3F-90299934C5B2}"/>
          </ac:spMkLst>
        </pc:spChg>
        <pc:spChg chg="mod">
          <ac:chgData name="Antony John Nicol (School of Engineering and Computing)" userId="8aaafd19-c2aa-438c-8ef6-3a7bab97949a" providerId="ADAL" clId="{07BC4F93-2025-4241-BA83-8A4D5FE9DDD6}" dt="2026-02-01T22:50:36.528" v="1254" actId="790"/>
          <ac:spMkLst>
            <pc:docMk/>
            <pc:sldMk cId="279473341" sldId="1820"/>
            <ac:spMk id="4" creationId="{81E3A71C-4FF2-AED9-989B-8495FF5CC590}"/>
          </ac:spMkLst>
        </pc:spChg>
      </pc:sldChg>
      <pc:sldChg chg="modSp mod">
        <pc:chgData name="Antony John Nicol (School of Engineering and Computing)" userId="8aaafd19-c2aa-438c-8ef6-3a7bab97949a" providerId="ADAL" clId="{07BC4F93-2025-4241-BA83-8A4D5FE9DDD6}" dt="2026-02-01T22:50:36.528" v="1254" actId="790"/>
        <pc:sldMkLst>
          <pc:docMk/>
          <pc:sldMk cId="753369277" sldId="1823"/>
        </pc:sldMkLst>
        <pc:spChg chg="mod">
          <ac:chgData name="Antony John Nicol (School of Engineering and Computing)" userId="8aaafd19-c2aa-438c-8ef6-3a7bab97949a" providerId="ADAL" clId="{07BC4F93-2025-4241-BA83-8A4D5FE9DDD6}" dt="2026-02-01T22:50:36.528" v="1254" actId="790"/>
          <ac:spMkLst>
            <pc:docMk/>
            <pc:sldMk cId="753369277" sldId="1823"/>
            <ac:spMk id="3" creationId="{E79912B4-C55D-22F6-BB6B-ECC3C41A0D4B}"/>
          </ac:spMkLst>
        </pc:spChg>
        <pc:spChg chg="mod">
          <ac:chgData name="Antony John Nicol (School of Engineering and Computing)" userId="8aaafd19-c2aa-438c-8ef6-3a7bab97949a" providerId="ADAL" clId="{07BC4F93-2025-4241-BA83-8A4D5FE9DDD6}" dt="2026-02-01T22:50:36.528" v="1254" actId="790"/>
          <ac:spMkLst>
            <pc:docMk/>
            <pc:sldMk cId="753369277" sldId="1823"/>
            <ac:spMk id="25" creationId="{7B00CD5C-4079-4835-1795-B39D8BF96DB9}"/>
          </ac:spMkLst>
        </pc:spChg>
        <pc:spChg chg="mod">
          <ac:chgData name="Antony John Nicol (School of Engineering and Computing)" userId="8aaafd19-c2aa-438c-8ef6-3a7bab97949a" providerId="ADAL" clId="{07BC4F93-2025-4241-BA83-8A4D5FE9DDD6}" dt="2026-02-01T22:50:36.528" v="1254" actId="790"/>
          <ac:spMkLst>
            <pc:docMk/>
            <pc:sldMk cId="753369277" sldId="1823"/>
            <ac:spMk id="46" creationId="{3AA974A4-9275-ACA4-C040-788D92BBFB3E}"/>
          </ac:spMkLst>
        </pc:spChg>
        <pc:spChg chg="mod">
          <ac:chgData name="Antony John Nicol (School of Engineering and Computing)" userId="8aaafd19-c2aa-438c-8ef6-3a7bab97949a" providerId="ADAL" clId="{07BC4F93-2025-4241-BA83-8A4D5FE9DDD6}" dt="2026-02-01T22:50:36.528" v="1254" actId="790"/>
          <ac:spMkLst>
            <pc:docMk/>
            <pc:sldMk cId="753369277" sldId="1823"/>
            <ac:spMk id="50" creationId="{1C792AB3-E434-2737-B9BC-D1478E637AF3}"/>
          </ac:spMkLst>
        </pc:spChg>
        <pc:spChg chg="mod">
          <ac:chgData name="Antony John Nicol (School of Engineering and Computing)" userId="8aaafd19-c2aa-438c-8ef6-3a7bab97949a" providerId="ADAL" clId="{07BC4F93-2025-4241-BA83-8A4D5FE9DDD6}" dt="2026-02-01T22:50:36.528" v="1254" actId="790"/>
          <ac:spMkLst>
            <pc:docMk/>
            <pc:sldMk cId="753369277" sldId="1823"/>
            <ac:spMk id="84" creationId="{E39A5ED4-54C9-7415-CAE7-6F5A67582ABC}"/>
          </ac:spMkLst>
        </pc:spChg>
        <pc:spChg chg="mod">
          <ac:chgData name="Antony John Nicol (School of Engineering and Computing)" userId="8aaafd19-c2aa-438c-8ef6-3a7bab97949a" providerId="ADAL" clId="{07BC4F93-2025-4241-BA83-8A4D5FE9DDD6}" dt="2026-02-01T22:50:36.528" v="1254" actId="790"/>
          <ac:spMkLst>
            <pc:docMk/>
            <pc:sldMk cId="753369277" sldId="1823"/>
            <ac:spMk id="96" creationId="{1DDCF2E3-97FC-D862-CEC7-1BF4D5CEB37B}"/>
          </ac:spMkLst>
        </pc:spChg>
        <pc:spChg chg="mod">
          <ac:chgData name="Antony John Nicol (School of Engineering and Computing)" userId="8aaafd19-c2aa-438c-8ef6-3a7bab97949a" providerId="ADAL" clId="{07BC4F93-2025-4241-BA83-8A4D5FE9DDD6}" dt="2026-02-01T22:50:36.528" v="1254" actId="790"/>
          <ac:spMkLst>
            <pc:docMk/>
            <pc:sldMk cId="753369277" sldId="1823"/>
            <ac:spMk id="102" creationId="{B8861BFE-11E7-0573-B319-6816D3F1FC9A}"/>
          </ac:spMkLst>
        </pc:spChg>
        <pc:spChg chg="mod">
          <ac:chgData name="Antony John Nicol (School of Engineering and Computing)" userId="8aaafd19-c2aa-438c-8ef6-3a7bab97949a" providerId="ADAL" clId="{07BC4F93-2025-4241-BA83-8A4D5FE9DDD6}" dt="2026-02-01T22:50:36.528" v="1254" actId="790"/>
          <ac:spMkLst>
            <pc:docMk/>
            <pc:sldMk cId="753369277" sldId="1823"/>
            <ac:spMk id="168" creationId="{33F9EE75-4537-9423-4CFA-10F261ACF546}"/>
          </ac:spMkLst>
        </pc:spChg>
        <pc:spChg chg="mod">
          <ac:chgData name="Antony John Nicol (School of Engineering and Computing)" userId="8aaafd19-c2aa-438c-8ef6-3a7bab97949a" providerId="ADAL" clId="{07BC4F93-2025-4241-BA83-8A4D5FE9DDD6}" dt="2026-02-01T22:50:36.528" v="1254" actId="790"/>
          <ac:spMkLst>
            <pc:docMk/>
            <pc:sldMk cId="753369277" sldId="1823"/>
            <ac:spMk id="235" creationId="{16A3F7E0-D76C-676E-FFFB-989426D9D03B}"/>
          </ac:spMkLst>
        </pc:spChg>
        <pc:spChg chg="mod">
          <ac:chgData name="Antony John Nicol (School of Engineering and Computing)" userId="8aaafd19-c2aa-438c-8ef6-3a7bab97949a" providerId="ADAL" clId="{07BC4F93-2025-4241-BA83-8A4D5FE9DDD6}" dt="2026-02-01T22:50:36.528" v="1254" actId="790"/>
          <ac:spMkLst>
            <pc:docMk/>
            <pc:sldMk cId="753369277" sldId="1823"/>
            <ac:spMk id="301" creationId="{56C9C279-A84E-126B-941E-755F22AC4DE8}"/>
          </ac:spMkLst>
        </pc:spChg>
      </pc:sldChg>
      <pc:sldChg chg="modSp mod">
        <pc:chgData name="Antony John Nicol (School of Engineering and Computing)" userId="8aaafd19-c2aa-438c-8ef6-3a7bab97949a" providerId="ADAL" clId="{07BC4F93-2025-4241-BA83-8A4D5FE9DDD6}" dt="2026-02-01T22:50:36.528" v="1254" actId="790"/>
        <pc:sldMkLst>
          <pc:docMk/>
          <pc:sldMk cId="2288590075" sldId="1824"/>
        </pc:sldMkLst>
        <pc:spChg chg="mod">
          <ac:chgData name="Antony John Nicol (School of Engineering and Computing)" userId="8aaafd19-c2aa-438c-8ef6-3a7bab97949a" providerId="ADAL" clId="{07BC4F93-2025-4241-BA83-8A4D5FE9DDD6}" dt="2026-02-01T22:50:36.528" v="1254" actId="790"/>
          <ac:spMkLst>
            <pc:docMk/>
            <pc:sldMk cId="2288590075" sldId="1824"/>
            <ac:spMk id="2" creationId="{FA971DB9-54A0-DF26-52F0-6EE626A49C1B}"/>
          </ac:spMkLst>
        </pc:spChg>
        <pc:spChg chg="mod">
          <ac:chgData name="Antony John Nicol (School of Engineering and Computing)" userId="8aaafd19-c2aa-438c-8ef6-3a7bab97949a" providerId="ADAL" clId="{07BC4F93-2025-4241-BA83-8A4D5FE9DDD6}" dt="2026-02-01T22:50:36.528" v="1254" actId="790"/>
          <ac:spMkLst>
            <pc:docMk/>
            <pc:sldMk cId="2288590075" sldId="1824"/>
            <ac:spMk id="3" creationId="{DD4FB3D9-4FC4-3897-847D-242A00632313}"/>
          </ac:spMkLst>
        </pc:spChg>
        <pc:spChg chg="mod">
          <ac:chgData name="Antony John Nicol (School of Engineering and Computing)" userId="8aaafd19-c2aa-438c-8ef6-3a7bab97949a" providerId="ADAL" clId="{07BC4F93-2025-4241-BA83-8A4D5FE9DDD6}" dt="2026-02-01T22:50:36.528" v="1254" actId="790"/>
          <ac:spMkLst>
            <pc:docMk/>
            <pc:sldMk cId="2288590075" sldId="1824"/>
            <ac:spMk id="4" creationId="{D9E8912C-8392-3D3A-D5C3-7A2E65934FC5}"/>
          </ac:spMkLst>
        </pc:spChg>
      </pc:sldChg>
      <pc:sldChg chg="modSp mod">
        <pc:chgData name="Antony John Nicol (School of Engineering and Computing)" userId="8aaafd19-c2aa-438c-8ef6-3a7bab97949a" providerId="ADAL" clId="{07BC4F93-2025-4241-BA83-8A4D5FE9DDD6}" dt="2026-02-01T22:50:36.528" v="1254" actId="790"/>
        <pc:sldMkLst>
          <pc:docMk/>
          <pc:sldMk cId="3297903910" sldId="1825"/>
        </pc:sldMkLst>
        <pc:spChg chg="mod">
          <ac:chgData name="Antony John Nicol (School of Engineering and Computing)" userId="8aaafd19-c2aa-438c-8ef6-3a7bab97949a" providerId="ADAL" clId="{07BC4F93-2025-4241-BA83-8A4D5FE9DDD6}" dt="2026-02-01T22:50:36.528" v="1254" actId="790"/>
          <ac:spMkLst>
            <pc:docMk/>
            <pc:sldMk cId="3297903910" sldId="1825"/>
            <ac:spMk id="2" creationId="{56DA7A3F-4AB7-A5C7-B2CC-E4273D723A0E}"/>
          </ac:spMkLst>
        </pc:spChg>
        <pc:spChg chg="mod">
          <ac:chgData name="Antony John Nicol (School of Engineering and Computing)" userId="8aaafd19-c2aa-438c-8ef6-3a7bab97949a" providerId="ADAL" clId="{07BC4F93-2025-4241-BA83-8A4D5FE9DDD6}" dt="2026-02-01T22:50:36.528" v="1254" actId="790"/>
          <ac:spMkLst>
            <pc:docMk/>
            <pc:sldMk cId="3297903910" sldId="1825"/>
            <ac:spMk id="3" creationId="{11B8FD62-32B6-3E7D-645A-1280E00620A3}"/>
          </ac:spMkLst>
        </pc:spChg>
        <pc:spChg chg="mod">
          <ac:chgData name="Antony John Nicol (School of Engineering and Computing)" userId="8aaafd19-c2aa-438c-8ef6-3a7bab97949a" providerId="ADAL" clId="{07BC4F93-2025-4241-BA83-8A4D5FE9DDD6}" dt="2026-02-01T22:50:36.528" v="1254" actId="790"/>
          <ac:spMkLst>
            <pc:docMk/>
            <pc:sldMk cId="3297903910" sldId="1825"/>
            <ac:spMk id="4" creationId="{52A57782-4924-C572-AD01-7120B66E4053}"/>
          </ac:spMkLst>
        </pc:spChg>
      </pc:sldChg>
      <pc:sldChg chg="modSp mod">
        <pc:chgData name="Antony John Nicol (School of Engineering and Computing)" userId="8aaafd19-c2aa-438c-8ef6-3a7bab97949a" providerId="ADAL" clId="{07BC4F93-2025-4241-BA83-8A4D5FE9DDD6}" dt="2026-02-01T22:50:36.528" v="1254" actId="790"/>
        <pc:sldMkLst>
          <pc:docMk/>
          <pc:sldMk cId="4014958816" sldId="1826"/>
        </pc:sldMkLst>
        <pc:spChg chg="mod">
          <ac:chgData name="Antony John Nicol (School of Engineering and Computing)" userId="8aaafd19-c2aa-438c-8ef6-3a7bab97949a" providerId="ADAL" clId="{07BC4F93-2025-4241-BA83-8A4D5FE9DDD6}" dt="2026-02-01T22:50:36.528" v="1254" actId="790"/>
          <ac:spMkLst>
            <pc:docMk/>
            <pc:sldMk cId="4014958816" sldId="1826"/>
            <ac:spMk id="4" creationId="{8CFC1798-35F2-71BF-1975-E64576DD23FD}"/>
          </ac:spMkLst>
        </pc:spChg>
        <pc:spChg chg="mod">
          <ac:chgData name="Antony John Nicol (School of Engineering and Computing)" userId="8aaafd19-c2aa-438c-8ef6-3a7bab97949a" providerId="ADAL" clId="{07BC4F93-2025-4241-BA83-8A4D5FE9DDD6}" dt="2026-02-01T22:50:36.528" v="1254" actId="790"/>
          <ac:spMkLst>
            <pc:docMk/>
            <pc:sldMk cId="4014958816" sldId="1826"/>
            <ac:spMk id="13" creationId="{B6D6E502-B894-FE9C-0F3C-3A6084C3486B}"/>
          </ac:spMkLst>
        </pc:spChg>
        <pc:spChg chg="mod">
          <ac:chgData name="Antony John Nicol (School of Engineering and Computing)" userId="8aaafd19-c2aa-438c-8ef6-3a7bab97949a" providerId="ADAL" clId="{07BC4F93-2025-4241-BA83-8A4D5FE9DDD6}" dt="2026-02-01T22:50:36.528" v="1254" actId="790"/>
          <ac:spMkLst>
            <pc:docMk/>
            <pc:sldMk cId="4014958816" sldId="1826"/>
            <ac:spMk id="16" creationId="{9E9CA22F-4EF4-1CBB-6EAA-6D0DF00FD157}"/>
          </ac:spMkLst>
        </pc:spChg>
        <pc:spChg chg="mod">
          <ac:chgData name="Antony John Nicol (School of Engineering and Computing)" userId="8aaafd19-c2aa-438c-8ef6-3a7bab97949a" providerId="ADAL" clId="{07BC4F93-2025-4241-BA83-8A4D5FE9DDD6}" dt="2026-02-01T22:50:36.528" v="1254" actId="790"/>
          <ac:spMkLst>
            <pc:docMk/>
            <pc:sldMk cId="4014958816" sldId="1826"/>
            <ac:spMk id="35" creationId="{88F7DB13-97D5-1EB5-9532-00FD5C6C0942}"/>
          </ac:spMkLst>
        </pc:spChg>
        <pc:spChg chg="mod">
          <ac:chgData name="Antony John Nicol (School of Engineering and Computing)" userId="8aaafd19-c2aa-438c-8ef6-3a7bab97949a" providerId="ADAL" clId="{07BC4F93-2025-4241-BA83-8A4D5FE9DDD6}" dt="2026-02-01T22:50:36.528" v="1254" actId="790"/>
          <ac:spMkLst>
            <pc:docMk/>
            <pc:sldMk cId="4014958816" sldId="1826"/>
            <ac:spMk id="46" creationId="{113D252D-AE63-40B4-D1F1-BF2F6E733199}"/>
          </ac:spMkLst>
        </pc:spChg>
        <pc:spChg chg="mod">
          <ac:chgData name="Antony John Nicol (School of Engineering and Computing)" userId="8aaafd19-c2aa-438c-8ef6-3a7bab97949a" providerId="ADAL" clId="{07BC4F93-2025-4241-BA83-8A4D5FE9DDD6}" dt="2026-02-01T22:50:36.528" v="1254" actId="790"/>
          <ac:spMkLst>
            <pc:docMk/>
            <pc:sldMk cId="4014958816" sldId="1826"/>
            <ac:spMk id="85" creationId="{3EF8DF4D-FFEF-497D-FE30-9A548562296A}"/>
          </ac:spMkLst>
        </pc:spChg>
        <pc:spChg chg="mod">
          <ac:chgData name="Antony John Nicol (School of Engineering and Computing)" userId="8aaafd19-c2aa-438c-8ef6-3a7bab97949a" providerId="ADAL" clId="{07BC4F93-2025-4241-BA83-8A4D5FE9DDD6}" dt="2026-02-01T22:50:36.528" v="1254" actId="790"/>
          <ac:spMkLst>
            <pc:docMk/>
            <pc:sldMk cId="4014958816" sldId="1826"/>
            <ac:spMk id="95" creationId="{26852028-6200-AE85-10F4-A8AF54A33437}"/>
          </ac:spMkLst>
        </pc:spChg>
        <pc:spChg chg="mod">
          <ac:chgData name="Antony John Nicol (School of Engineering and Computing)" userId="8aaafd19-c2aa-438c-8ef6-3a7bab97949a" providerId="ADAL" clId="{07BC4F93-2025-4241-BA83-8A4D5FE9DDD6}" dt="2026-02-01T22:50:36.528" v="1254" actId="790"/>
          <ac:spMkLst>
            <pc:docMk/>
            <pc:sldMk cId="4014958816" sldId="1826"/>
            <ac:spMk id="96" creationId="{4FD58493-98BD-4A48-A198-DFAFFCC3D715}"/>
          </ac:spMkLst>
        </pc:spChg>
        <pc:spChg chg="mod">
          <ac:chgData name="Antony John Nicol (School of Engineering and Computing)" userId="8aaafd19-c2aa-438c-8ef6-3a7bab97949a" providerId="ADAL" clId="{07BC4F93-2025-4241-BA83-8A4D5FE9DDD6}" dt="2026-02-01T22:50:36.528" v="1254" actId="790"/>
          <ac:spMkLst>
            <pc:docMk/>
            <pc:sldMk cId="4014958816" sldId="1826"/>
            <ac:spMk id="176" creationId="{B2F77367-E00C-D431-1BDA-AA9DE792A039}"/>
          </ac:spMkLst>
        </pc:spChg>
        <pc:spChg chg="mod">
          <ac:chgData name="Antony John Nicol (School of Engineering and Computing)" userId="8aaafd19-c2aa-438c-8ef6-3a7bab97949a" providerId="ADAL" clId="{07BC4F93-2025-4241-BA83-8A4D5FE9DDD6}" dt="2026-02-01T22:50:36.528" v="1254" actId="790"/>
          <ac:spMkLst>
            <pc:docMk/>
            <pc:sldMk cId="4014958816" sldId="1826"/>
            <ac:spMk id="1052" creationId="{F99020BE-2C1B-5929-27CF-26C1064D2AF9}"/>
          </ac:spMkLst>
        </pc:spChg>
      </pc:sldChg>
      <pc:sldChg chg="modSp mod">
        <pc:chgData name="Antony John Nicol (School of Engineering and Computing)" userId="8aaafd19-c2aa-438c-8ef6-3a7bab97949a" providerId="ADAL" clId="{07BC4F93-2025-4241-BA83-8A4D5FE9DDD6}" dt="2026-02-01T22:50:36.528" v="1254" actId="790"/>
        <pc:sldMkLst>
          <pc:docMk/>
          <pc:sldMk cId="748519917" sldId="1827"/>
        </pc:sldMkLst>
        <pc:spChg chg="mod">
          <ac:chgData name="Antony John Nicol (School of Engineering and Computing)" userId="8aaafd19-c2aa-438c-8ef6-3a7bab97949a" providerId="ADAL" clId="{07BC4F93-2025-4241-BA83-8A4D5FE9DDD6}" dt="2026-02-01T22:50:36.528" v="1254" actId="790"/>
          <ac:spMkLst>
            <pc:docMk/>
            <pc:sldMk cId="748519917" sldId="1827"/>
            <ac:spMk id="2" creationId="{AB817212-61DE-0BC4-552A-F0EC11F4EBA1}"/>
          </ac:spMkLst>
        </pc:spChg>
        <pc:spChg chg="mod">
          <ac:chgData name="Antony John Nicol (School of Engineering and Computing)" userId="8aaafd19-c2aa-438c-8ef6-3a7bab97949a" providerId="ADAL" clId="{07BC4F93-2025-4241-BA83-8A4D5FE9DDD6}" dt="2026-02-01T22:50:36.528" v="1254" actId="790"/>
          <ac:spMkLst>
            <pc:docMk/>
            <pc:sldMk cId="748519917" sldId="1827"/>
            <ac:spMk id="8" creationId="{360B3624-44D6-4131-37FF-38AA1709C3C5}"/>
          </ac:spMkLst>
        </pc:spChg>
        <pc:spChg chg="mod">
          <ac:chgData name="Antony John Nicol (School of Engineering and Computing)" userId="8aaafd19-c2aa-438c-8ef6-3a7bab97949a" providerId="ADAL" clId="{07BC4F93-2025-4241-BA83-8A4D5FE9DDD6}" dt="2026-02-01T22:50:36.528" v="1254" actId="790"/>
          <ac:spMkLst>
            <pc:docMk/>
            <pc:sldMk cId="748519917" sldId="1827"/>
            <ac:spMk id="19" creationId="{A24D86D1-8BEA-EE25-DD9C-6ED1BD24D21D}"/>
          </ac:spMkLst>
        </pc:spChg>
        <pc:spChg chg="mod">
          <ac:chgData name="Antony John Nicol (School of Engineering and Computing)" userId="8aaafd19-c2aa-438c-8ef6-3a7bab97949a" providerId="ADAL" clId="{07BC4F93-2025-4241-BA83-8A4D5FE9DDD6}" dt="2026-02-01T22:50:36.528" v="1254" actId="790"/>
          <ac:spMkLst>
            <pc:docMk/>
            <pc:sldMk cId="748519917" sldId="1827"/>
            <ac:spMk id="21" creationId="{BD85B7F9-F816-EBED-F557-7A33FB8F8832}"/>
          </ac:spMkLst>
        </pc:spChg>
        <pc:spChg chg="mod">
          <ac:chgData name="Antony John Nicol (School of Engineering and Computing)" userId="8aaafd19-c2aa-438c-8ef6-3a7bab97949a" providerId="ADAL" clId="{07BC4F93-2025-4241-BA83-8A4D5FE9DDD6}" dt="2026-02-01T22:50:36.528" v="1254" actId="790"/>
          <ac:spMkLst>
            <pc:docMk/>
            <pc:sldMk cId="748519917" sldId="1827"/>
            <ac:spMk id="22" creationId="{FE037C2F-34DA-B578-2C67-ED8065387217}"/>
          </ac:spMkLst>
        </pc:spChg>
        <pc:spChg chg="mod">
          <ac:chgData name="Antony John Nicol (School of Engineering and Computing)" userId="8aaafd19-c2aa-438c-8ef6-3a7bab97949a" providerId="ADAL" clId="{07BC4F93-2025-4241-BA83-8A4D5FE9DDD6}" dt="2026-02-01T22:50:36.528" v="1254" actId="790"/>
          <ac:spMkLst>
            <pc:docMk/>
            <pc:sldMk cId="748519917" sldId="1827"/>
            <ac:spMk id="63" creationId="{D208FA5C-AD0D-A99D-34F1-4325B77D8842}"/>
          </ac:spMkLst>
        </pc:spChg>
        <pc:spChg chg="mod">
          <ac:chgData name="Antony John Nicol (School of Engineering and Computing)" userId="8aaafd19-c2aa-438c-8ef6-3a7bab97949a" providerId="ADAL" clId="{07BC4F93-2025-4241-BA83-8A4D5FE9DDD6}" dt="2026-02-01T22:50:36.528" v="1254" actId="790"/>
          <ac:spMkLst>
            <pc:docMk/>
            <pc:sldMk cId="748519917" sldId="1827"/>
            <ac:spMk id="67" creationId="{2288E4FB-FED6-CC64-0B6A-7C5C86BE24D9}"/>
          </ac:spMkLst>
        </pc:spChg>
        <pc:spChg chg="mod">
          <ac:chgData name="Antony John Nicol (School of Engineering and Computing)" userId="8aaafd19-c2aa-438c-8ef6-3a7bab97949a" providerId="ADAL" clId="{07BC4F93-2025-4241-BA83-8A4D5FE9DDD6}" dt="2026-02-01T22:50:36.528" v="1254" actId="790"/>
          <ac:spMkLst>
            <pc:docMk/>
            <pc:sldMk cId="748519917" sldId="1827"/>
            <ac:spMk id="83" creationId="{43355DCD-F511-6736-E75E-D65EB1C4EE28}"/>
          </ac:spMkLst>
        </pc:spChg>
        <pc:spChg chg="mod">
          <ac:chgData name="Antony John Nicol (School of Engineering and Computing)" userId="8aaafd19-c2aa-438c-8ef6-3a7bab97949a" providerId="ADAL" clId="{07BC4F93-2025-4241-BA83-8A4D5FE9DDD6}" dt="2026-02-01T22:50:36.528" v="1254" actId="790"/>
          <ac:spMkLst>
            <pc:docMk/>
            <pc:sldMk cId="748519917" sldId="1827"/>
            <ac:spMk id="85" creationId="{E74AB2EB-4AE1-D9E6-F310-02700C7D585C}"/>
          </ac:spMkLst>
        </pc:spChg>
        <pc:spChg chg="mod">
          <ac:chgData name="Antony John Nicol (School of Engineering and Computing)" userId="8aaafd19-c2aa-438c-8ef6-3a7bab97949a" providerId="ADAL" clId="{07BC4F93-2025-4241-BA83-8A4D5FE9DDD6}" dt="2026-02-01T22:50:36.528" v="1254" actId="790"/>
          <ac:spMkLst>
            <pc:docMk/>
            <pc:sldMk cId="748519917" sldId="1827"/>
            <ac:spMk id="87" creationId="{86537457-0E17-060C-8881-6FE6001A0634}"/>
          </ac:spMkLst>
        </pc:spChg>
      </pc:sldChg>
      <pc:sldChg chg="modSp mod">
        <pc:chgData name="Antony John Nicol (School of Engineering and Computing)" userId="8aaafd19-c2aa-438c-8ef6-3a7bab97949a" providerId="ADAL" clId="{07BC4F93-2025-4241-BA83-8A4D5FE9DDD6}" dt="2026-02-01T22:50:36.528" v="1254" actId="790"/>
        <pc:sldMkLst>
          <pc:docMk/>
          <pc:sldMk cId="111088068" sldId="1828"/>
        </pc:sldMkLst>
        <pc:spChg chg="mod">
          <ac:chgData name="Antony John Nicol (School of Engineering and Computing)" userId="8aaafd19-c2aa-438c-8ef6-3a7bab97949a" providerId="ADAL" clId="{07BC4F93-2025-4241-BA83-8A4D5FE9DDD6}" dt="2026-02-01T22:50:36.528" v="1254" actId="790"/>
          <ac:spMkLst>
            <pc:docMk/>
            <pc:sldMk cId="111088068" sldId="1828"/>
            <ac:spMk id="3" creationId="{17A91FE0-4306-E4ED-7535-14703FA1E45B}"/>
          </ac:spMkLst>
        </pc:spChg>
        <pc:spChg chg="mod">
          <ac:chgData name="Antony John Nicol (School of Engineering and Computing)" userId="8aaafd19-c2aa-438c-8ef6-3a7bab97949a" providerId="ADAL" clId="{07BC4F93-2025-4241-BA83-8A4D5FE9DDD6}" dt="2026-02-01T22:50:36.528" v="1254" actId="790"/>
          <ac:spMkLst>
            <pc:docMk/>
            <pc:sldMk cId="111088068" sldId="1828"/>
            <ac:spMk id="4" creationId="{04D25380-2136-4F69-DB1F-A3A8B44B4C4D}"/>
          </ac:spMkLst>
        </pc:spChg>
        <pc:spChg chg="mod">
          <ac:chgData name="Antony John Nicol (School of Engineering and Computing)" userId="8aaafd19-c2aa-438c-8ef6-3a7bab97949a" providerId="ADAL" clId="{07BC4F93-2025-4241-BA83-8A4D5FE9DDD6}" dt="2026-02-01T22:50:36.528" v="1254" actId="790"/>
          <ac:spMkLst>
            <pc:docMk/>
            <pc:sldMk cId="111088068" sldId="1828"/>
            <ac:spMk id="6" creationId="{F74F595D-FB68-7ABD-E19F-8BB868725116}"/>
          </ac:spMkLst>
        </pc:spChg>
        <pc:spChg chg="mod">
          <ac:chgData name="Antony John Nicol (School of Engineering and Computing)" userId="8aaafd19-c2aa-438c-8ef6-3a7bab97949a" providerId="ADAL" clId="{07BC4F93-2025-4241-BA83-8A4D5FE9DDD6}" dt="2026-02-01T22:50:36.528" v="1254" actId="790"/>
          <ac:spMkLst>
            <pc:docMk/>
            <pc:sldMk cId="111088068" sldId="1828"/>
            <ac:spMk id="7" creationId="{8A9B8463-A46F-7C71-E9DB-A500FCAC4765}"/>
          </ac:spMkLst>
        </pc:spChg>
        <pc:spChg chg="mod">
          <ac:chgData name="Antony John Nicol (School of Engineering and Computing)" userId="8aaafd19-c2aa-438c-8ef6-3a7bab97949a" providerId="ADAL" clId="{07BC4F93-2025-4241-BA83-8A4D5FE9DDD6}" dt="2026-02-01T22:50:36.528" v="1254" actId="790"/>
          <ac:spMkLst>
            <pc:docMk/>
            <pc:sldMk cId="111088068" sldId="1828"/>
            <ac:spMk id="32" creationId="{0F0814FC-ABE4-7AB4-8F25-B5CB1DB17E9D}"/>
          </ac:spMkLst>
        </pc:spChg>
        <pc:spChg chg="mod">
          <ac:chgData name="Antony John Nicol (School of Engineering and Computing)" userId="8aaafd19-c2aa-438c-8ef6-3a7bab97949a" providerId="ADAL" clId="{07BC4F93-2025-4241-BA83-8A4D5FE9DDD6}" dt="2026-02-01T22:50:36.528" v="1254" actId="790"/>
          <ac:spMkLst>
            <pc:docMk/>
            <pc:sldMk cId="111088068" sldId="1828"/>
            <ac:spMk id="39" creationId="{A98C2E84-15DD-1518-703C-98C241AB67FD}"/>
          </ac:spMkLst>
        </pc:spChg>
        <pc:spChg chg="mod">
          <ac:chgData name="Antony John Nicol (School of Engineering and Computing)" userId="8aaafd19-c2aa-438c-8ef6-3a7bab97949a" providerId="ADAL" clId="{07BC4F93-2025-4241-BA83-8A4D5FE9DDD6}" dt="2026-02-01T22:50:36.528" v="1254" actId="790"/>
          <ac:spMkLst>
            <pc:docMk/>
            <pc:sldMk cId="111088068" sldId="1828"/>
            <ac:spMk id="63" creationId="{25A1ED59-2F8F-C982-C1E3-2C56064B942B}"/>
          </ac:spMkLst>
        </pc:spChg>
        <pc:spChg chg="mod">
          <ac:chgData name="Antony John Nicol (School of Engineering and Computing)" userId="8aaafd19-c2aa-438c-8ef6-3a7bab97949a" providerId="ADAL" clId="{07BC4F93-2025-4241-BA83-8A4D5FE9DDD6}" dt="2026-02-01T22:50:36.528" v="1254" actId="790"/>
          <ac:spMkLst>
            <pc:docMk/>
            <pc:sldMk cId="111088068" sldId="1828"/>
            <ac:spMk id="65" creationId="{6D51C9AD-EE6C-7181-1E49-1DBAF2C28965}"/>
          </ac:spMkLst>
        </pc:spChg>
        <pc:spChg chg="mod">
          <ac:chgData name="Antony John Nicol (School of Engineering and Computing)" userId="8aaafd19-c2aa-438c-8ef6-3a7bab97949a" providerId="ADAL" clId="{07BC4F93-2025-4241-BA83-8A4D5FE9DDD6}" dt="2026-02-01T22:50:36.528" v="1254" actId="790"/>
          <ac:spMkLst>
            <pc:docMk/>
            <pc:sldMk cId="111088068" sldId="1828"/>
            <ac:spMk id="66" creationId="{FC35C895-B81A-3230-4466-F7DF5D0B6FDF}"/>
          </ac:spMkLst>
        </pc:spChg>
        <pc:spChg chg="mod">
          <ac:chgData name="Antony John Nicol (School of Engineering and Computing)" userId="8aaafd19-c2aa-438c-8ef6-3a7bab97949a" providerId="ADAL" clId="{07BC4F93-2025-4241-BA83-8A4D5FE9DDD6}" dt="2026-02-01T22:50:36.528" v="1254" actId="790"/>
          <ac:spMkLst>
            <pc:docMk/>
            <pc:sldMk cId="111088068" sldId="1828"/>
            <ac:spMk id="67" creationId="{E3338A67-D05B-576A-EA76-23807CE2A854}"/>
          </ac:spMkLst>
        </pc:spChg>
      </pc:sldChg>
      <pc:sldChg chg="modSp mod">
        <pc:chgData name="Antony John Nicol (School of Engineering and Computing)" userId="8aaafd19-c2aa-438c-8ef6-3a7bab97949a" providerId="ADAL" clId="{07BC4F93-2025-4241-BA83-8A4D5FE9DDD6}" dt="2026-02-01T22:50:36.528" v="1254" actId="790"/>
        <pc:sldMkLst>
          <pc:docMk/>
          <pc:sldMk cId="193575438" sldId="1829"/>
        </pc:sldMkLst>
        <pc:spChg chg="mod">
          <ac:chgData name="Antony John Nicol (School of Engineering and Computing)" userId="8aaafd19-c2aa-438c-8ef6-3a7bab97949a" providerId="ADAL" clId="{07BC4F93-2025-4241-BA83-8A4D5FE9DDD6}" dt="2026-02-01T22:50:36.528" v="1254" actId="790"/>
          <ac:spMkLst>
            <pc:docMk/>
            <pc:sldMk cId="193575438" sldId="1829"/>
            <ac:spMk id="2" creationId="{E865E292-C207-13E2-193A-A0F1823F6EFD}"/>
          </ac:spMkLst>
        </pc:spChg>
        <pc:spChg chg="mod">
          <ac:chgData name="Antony John Nicol (School of Engineering and Computing)" userId="8aaafd19-c2aa-438c-8ef6-3a7bab97949a" providerId="ADAL" clId="{07BC4F93-2025-4241-BA83-8A4D5FE9DDD6}" dt="2026-02-01T22:50:36.528" v="1254" actId="790"/>
          <ac:spMkLst>
            <pc:docMk/>
            <pc:sldMk cId="193575438" sldId="1829"/>
            <ac:spMk id="3" creationId="{889AEC89-C62D-4FD3-2049-D633D38571EA}"/>
          </ac:spMkLst>
        </pc:spChg>
        <pc:spChg chg="mod">
          <ac:chgData name="Antony John Nicol (School of Engineering and Computing)" userId="8aaafd19-c2aa-438c-8ef6-3a7bab97949a" providerId="ADAL" clId="{07BC4F93-2025-4241-BA83-8A4D5FE9DDD6}" dt="2026-02-01T22:50:36.528" v="1254" actId="790"/>
          <ac:spMkLst>
            <pc:docMk/>
            <pc:sldMk cId="193575438" sldId="1829"/>
            <ac:spMk id="4" creationId="{DEABC507-BDC7-3107-C844-F20A5F2F7F6A}"/>
          </ac:spMkLst>
        </pc:spChg>
      </pc:sldChg>
      <pc:sldChg chg="modSp mod">
        <pc:chgData name="Antony John Nicol (School of Engineering and Computing)" userId="8aaafd19-c2aa-438c-8ef6-3a7bab97949a" providerId="ADAL" clId="{07BC4F93-2025-4241-BA83-8A4D5FE9DDD6}" dt="2026-02-01T22:50:36.528" v="1254" actId="790"/>
        <pc:sldMkLst>
          <pc:docMk/>
          <pc:sldMk cId="2032983826" sldId="1830"/>
        </pc:sldMkLst>
        <pc:spChg chg="mod">
          <ac:chgData name="Antony John Nicol (School of Engineering and Computing)" userId="8aaafd19-c2aa-438c-8ef6-3a7bab97949a" providerId="ADAL" clId="{07BC4F93-2025-4241-BA83-8A4D5FE9DDD6}" dt="2026-02-01T22:50:36.528" v="1254" actId="790"/>
          <ac:spMkLst>
            <pc:docMk/>
            <pc:sldMk cId="2032983826" sldId="1830"/>
            <ac:spMk id="3" creationId="{287BCFD7-19F2-FFA1-6537-ED2B70DCA0A3}"/>
          </ac:spMkLst>
        </pc:spChg>
        <pc:spChg chg="mod">
          <ac:chgData name="Antony John Nicol (School of Engineering and Computing)" userId="8aaafd19-c2aa-438c-8ef6-3a7bab97949a" providerId="ADAL" clId="{07BC4F93-2025-4241-BA83-8A4D5FE9DDD6}" dt="2026-02-01T22:50:36.528" v="1254" actId="790"/>
          <ac:spMkLst>
            <pc:docMk/>
            <pc:sldMk cId="2032983826" sldId="1830"/>
            <ac:spMk id="4" creationId="{A52C98CD-B9D1-AC68-D56A-61C9FBB214A0}"/>
          </ac:spMkLst>
        </pc:spChg>
        <pc:spChg chg="mod">
          <ac:chgData name="Antony John Nicol (School of Engineering and Computing)" userId="8aaafd19-c2aa-438c-8ef6-3a7bab97949a" providerId="ADAL" clId="{07BC4F93-2025-4241-BA83-8A4D5FE9DDD6}" dt="2026-02-01T22:50:36.528" v="1254" actId="790"/>
          <ac:spMkLst>
            <pc:docMk/>
            <pc:sldMk cId="2032983826" sldId="1830"/>
            <ac:spMk id="5" creationId="{BC5E184E-E57E-3A88-501D-300C66650CA7}"/>
          </ac:spMkLst>
        </pc:spChg>
        <pc:spChg chg="mod">
          <ac:chgData name="Antony John Nicol (School of Engineering and Computing)" userId="8aaafd19-c2aa-438c-8ef6-3a7bab97949a" providerId="ADAL" clId="{07BC4F93-2025-4241-BA83-8A4D5FE9DDD6}" dt="2026-02-01T22:50:36.528" v="1254" actId="790"/>
          <ac:spMkLst>
            <pc:docMk/>
            <pc:sldMk cId="2032983826" sldId="1830"/>
            <ac:spMk id="7" creationId="{66C1D6C7-4F0C-BCEE-7EF7-D4BC67AC42B4}"/>
          </ac:spMkLst>
        </pc:spChg>
        <pc:spChg chg="mod">
          <ac:chgData name="Antony John Nicol (School of Engineering and Computing)" userId="8aaafd19-c2aa-438c-8ef6-3a7bab97949a" providerId="ADAL" clId="{07BC4F93-2025-4241-BA83-8A4D5FE9DDD6}" dt="2026-02-01T22:50:36.528" v="1254" actId="790"/>
          <ac:spMkLst>
            <pc:docMk/>
            <pc:sldMk cId="2032983826" sldId="1830"/>
            <ac:spMk id="9" creationId="{C9487CE1-27CF-6EF0-4344-ED95D2E6E6C5}"/>
          </ac:spMkLst>
        </pc:spChg>
        <pc:spChg chg="mod">
          <ac:chgData name="Antony John Nicol (School of Engineering and Computing)" userId="8aaafd19-c2aa-438c-8ef6-3a7bab97949a" providerId="ADAL" clId="{07BC4F93-2025-4241-BA83-8A4D5FE9DDD6}" dt="2026-02-01T22:50:36.528" v="1254" actId="790"/>
          <ac:spMkLst>
            <pc:docMk/>
            <pc:sldMk cId="2032983826" sldId="1830"/>
            <ac:spMk id="32" creationId="{354DDF5D-6E1D-FDBF-7F9F-4493BAFD816E}"/>
          </ac:spMkLst>
        </pc:spChg>
        <pc:spChg chg="mod">
          <ac:chgData name="Antony John Nicol (School of Engineering and Computing)" userId="8aaafd19-c2aa-438c-8ef6-3a7bab97949a" providerId="ADAL" clId="{07BC4F93-2025-4241-BA83-8A4D5FE9DDD6}" dt="2026-02-01T22:50:36.528" v="1254" actId="790"/>
          <ac:spMkLst>
            <pc:docMk/>
            <pc:sldMk cId="2032983826" sldId="1830"/>
            <ac:spMk id="63" creationId="{664E39F0-B9E8-3635-B600-D1C6117586E7}"/>
          </ac:spMkLst>
        </pc:spChg>
        <pc:spChg chg="mod">
          <ac:chgData name="Antony John Nicol (School of Engineering and Computing)" userId="8aaafd19-c2aa-438c-8ef6-3a7bab97949a" providerId="ADAL" clId="{07BC4F93-2025-4241-BA83-8A4D5FE9DDD6}" dt="2026-02-01T22:50:36.528" v="1254" actId="790"/>
          <ac:spMkLst>
            <pc:docMk/>
            <pc:sldMk cId="2032983826" sldId="1830"/>
            <ac:spMk id="66" creationId="{C73B8DB0-F7D5-1DD5-5F4C-197BF9DABAED}"/>
          </ac:spMkLst>
        </pc:spChg>
        <pc:spChg chg="mod">
          <ac:chgData name="Antony John Nicol (School of Engineering and Computing)" userId="8aaafd19-c2aa-438c-8ef6-3a7bab97949a" providerId="ADAL" clId="{07BC4F93-2025-4241-BA83-8A4D5FE9DDD6}" dt="2026-02-01T22:50:36.528" v="1254" actId="790"/>
          <ac:spMkLst>
            <pc:docMk/>
            <pc:sldMk cId="2032983826" sldId="1830"/>
            <ac:spMk id="67" creationId="{C1FDA188-C184-6C22-E536-C996A86AD0A2}"/>
          </ac:spMkLst>
        </pc:spChg>
        <pc:spChg chg="mod">
          <ac:chgData name="Antony John Nicol (School of Engineering and Computing)" userId="8aaafd19-c2aa-438c-8ef6-3a7bab97949a" providerId="ADAL" clId="{07BC4F93-2025-4241-BA83-8A4D5FE9DDD6}" dt="2026-02-01T22:50:36.528" v="1254" actId="790"/>
          <ac:spMkLst>
            <pc:docMk/>
            <pc:sldMk cId="2032983826" sldId="1830"/>
            <ac:spMk id="87" creationId="{749E12F4-4342-3C3E-9079-B3307750E3E4}"/>
          </ac:spMkLst>
        </pc:spChg>
      </pc:sldChg>
      <pc:sldChg chg="modSp mod">
        <pc:chgData name="Antony John Nicol (School of Engineering and Computing)" userId="8aaafd19-c2aa-438c-8ef6-3a7bab97949a" providerId="ADAL" clId="{07BC4F93-2025-4241-BA83-8A4D5FE9DDD6}" dt="2026-02-01T22:50:36.528" v="1254" actId="790"/>
        <pc:sldMkLst>
          <pc:docMk/>
          <pc:sldMk cId="3838306887" sldId="1831"/>
        </pc:sldMkLst>
        <pc:spChg chg="mod">
          <ac:chgData name="Antony John Nicol (School of Engineering and Computing)" userId="8aaafd19-c2aa-438c-8ef6-3a7bab97949a" providerId="ADAL" clId="{07BC4F93-2025-4241-BA83-8A4D5FE9DDD6}" dt="2026-02-01T22:50:36.528" v="1254" actId="790"/>
          <ac:spMkLst>
            <pc:docMk/>
            <pc:sldMk cId="3838306887" sldId="1831"/>
            <ac:spMk id="2" creationId="{CC12F506-C130-2E0B-EDE1-EA3D5B4D76D6}"/>
          </ac:spMkLst>
        </pc:spChg>
        <pc:spChg chg="mod">
          <ac:chgData name="Antony John Nicol (School of Engineering and Computing)" userId="8aaafd19-c2aa-438c-8ef6-3a7bab97949a" providerId="ADAL" clId="{07BC4F93-2025-4241-BA83-8A4D5FE9DDD6}" dt="2026-02-01T22:50:36.528" v="1254" actId="790"/>
          <ac:spMkLst>
            <pc:docMk/>
            <pc:sldMk cId="3838306887" sldId="1831"/>
            <ac:spMk id="3" creationId="{5EE8E428-F40C-0538-89B8-D955E56D2E98}"/>
          </ac:spMkLst>
        </pc:spChg>
        <pc:spChg chg="mod">
          <ac:chgData name="Antony John Nicol (School of Engineering and Computing)" userId="8aaafd19-c2aa-438c-8ef6-3a7bab97949a" providerId="ADAL" clId="{07BC4F93-2025-4241-BA83-8A4D5FE9DDD6}" dt="2026-02-01T22:50:36.528" v="1254" actId="790"/>
          <ac:spMkLst>
            <pc:docMk/>
            <pc:sldMk cId="3838306887" sldId="1831"/>
            <ac:spMk id="4" creationId="{05AEA8E0-A94B-C007-AEFD-423BAC6BC84C}"/>
          </ac:spMkLst>
        </pc:spChg>
      </pc:sldChg>
      <pc:sldChg chg="modSp mod">
        <pc:chgData name="Antony John Nicol (School of Engineering and Computing)" userId="8aaafd19-c2aa-438c-8ef6-3a7bab97949a" providerId="ADAL" clId="{07BC4F93-2025-4241-BA83-8A4D5FE9DDD6}" dt="2026-02-01T22:50:36.528" v="1254" actId="790"/>
        <pc:sldMkLst>
          <pc:docMk/>
          <pc:sldMk cId="3499897629" sldId="1832"/>
        </pc:sldMkLst>
        <pc:spChg chg="mod">
          <ac:chgData name="Antony John Nicol (School of Engineering and Computing)" userId="8aaafd19-c2aa-438c-8ef6-3a7bab97949a" providerId="ADAL" clId="{07BC4F93-2025-4241-BA83-8A4D5FE9DDD6}" dt="2026-02-01T22:50:36.528" v="1254" actId="790"/>
          <ac:spMkLst>
            <pc:docMk/>
            <pc:sldMk cId="3499897629" sldId="1832"/>
            <ac:spMk id="2" creationId="{D043C86F-52CA-0F0F-36D4-1B03E0B641F3}"/>
          </ac:spMkLst>
        </pc:spChg>
        <pc:spChg chg="mod">
          <ac:chgData name="Antony John Nicol (School of Engineering and Computing)" userId="8aaafd19-c2aa-438c-8ef6-3a7bab97949a" providerId="ADAL" clId="{07BC4F93-2025-4241-BA83-8A4D5FE9DDD6}" dt="2026-02-01T22:50:36.528" v="1254" actId="790"/>
          <ac:spMkLst>
            <pc:docMk/>
            <pc:sldMk cId="3499897629" sldId="1832"/>
            <ac:spMk id="3" creationId="{DC86FA2F-7CB9-037B-F3E8-4D4B775F4F4C}"/>
          </ac:spMkLst>
        </pc:spChg>
        <pc:spChg chg="mod">
          <ac:chgData name="Antony John Nicol (School of Engineering and Computing)" userId="8aaafd19-c2aa-438c-8ef6-3a7bab97949a" providerId="ADAL" clId="{07BC4F93-2025-4241-BA83-8A4D5FE9DDD6}" dt="2026-02-01T22:50:36.528" v="1254" actId="790"/>
          <ac:spMkLst>
            <pc:docMk/>
            <pc:sldMk cId="3499897629" sldId="1832"/>
            <ac:spMk id="4" creationId="{E20E669C-6334-E250-2E1C-97D925149B0F}"/>
          </ac:spMkLst>
        </pc:spChg>
      </pc:sldChg>
      <pc:sldChg chg="modSp mod">
        <pc:chgData name="Antony John Nicol (School of Engineering and Computing)" userId="8aaafd19-c2aa-438c-8ef6-3a7bab97949a" providerId="ADAL" clId="{07BC4F93-2025-4241-BA83-8A4D5FE9DDD6}" dt="2026-02-01T22:50:36.528" v="1254" actId="790"/>
        <pc:sldMkLst>
          <pc:docMk/>
          <pc:sldMk cId="3996345581" sldId="1833"/>
        </pc:sldMkLst>
        <pc:spChg chg="mod">
          <ac:chgData name="Antony John Nicol (School of Engineering and Computing)" userId="8aaafd19-c2aa-438c-8ef6-3a7bab97949a" providerId="ADAL" clId="{07BC4F93-2025-4241-BA83-8A4D5FE9DDD6}" dt="2026-02-01T22:50:36.528" v="1254" actId="790"/>
          <ac:spMkLst>
            <pc:docMk/>
            <pc:sldMk cId="3996345581" sldId="1833"/>
            <ac:spMk id="2" creationId="{E2D855D8-72A4-834B-0BD5-F5A31C3B0EF7}"/>
          </ac:spMkLst>
        </pc:spChg>
        <pc:spChg chg="mod">
          <ac:chgData name="Antony John Nicol (School of Engineering and Computing)" userId="8aaafd19-c2aa-438c-8ef6-3a7bab97949a" providerId="ADAL" clId="{07BC4F93-2025-4241-BA83-8A4D5FE9DDD6}" dt="2026-02-01T22:50:36.528" v="1254" actId="790"/>
          <ac:spMkLst>
            <pc:docMk/>
            <pc:sldMk cId="3996345581" sldId="1833"/>
            <ac:spMk id="3" creationId="{CC1A86D6-3D27-C285-EFE1-C66FF992134C}"/>
          </ac:spMkLst>
        </pc:spChg>
        <pc:spChg chg="mod">
          <ac:chgData name="Antony John Nicol (School of Engineering and Computing)" userId="8aaafd19-c2aa-438c-8ef6-3a7bab97949a" providerId="ADAL" clId="{07BC4F93-2025-4241-BA83-8A4D5FE9DDD6}" dt="2026-02-01T22:50:36.528" v="1254" actId="790"/>
          <ac:spMkLst>
            <pc:docMk/>
            <pc:sldMk cId="3996345581" sldId="1833"/>
            <ac:spMk id="4" creationId="{3001F010-F7A2-59E7-968A-3D0309725559}"/>
          </ac:spMkLst>
        </pc:spChg>
      </pc:sldChg>
      <pc:sldChg chg="modSp mod">
        <pc:chgData name="Antony John Nicol (School of Engineering and Computing)" userId="8aaafd19-c2aa-438c-8ef6-3a7bab97949a" providerId="ADAL" clId="{07BC4F93-2025-4241-BA83-8A4D5FE9DDD6}" dt="2026-02-01T22:50:36.528" v="1254" actId="790"/>
        <pc:sldMkLst>
          <pc:docMk/>
          <pc:sldMk cId="3617289639" sldId="1834"/>
        </pc:sldMkLst>
        <pc:spChg chg="mod">
          <ac:chgData name="Antony John Nicol (School of Engineering and Computing)" userId="8aaafd19-c2aa-438c-8ef6-3a7bab97949a" providerId="ADAL" clId="{07BC4F93-2025-4241-BA83-8A4D5FE9DDD6}" dt="2026-02-01T22:50:36.528" v="1254" actId="790"/>
          <ac:spMkLst>
            <pc:docMk/>
            <pc:sldMk cId="3617289639" sldId="1834"/>
            <ac:spMk id="2" creationId="{790971A0-DEDC-D390-05DE-B1520FB4411F}"/>
          </ac:spMkLst>
        </pc:spChg>
        <pc:spChg chg="mod">
          <ac:chgData name="Antony John Nicol (School of Engineering and Computing)" userId="8aaafd19-c2aa-438c-8ef6-3a7bab97949a" providerId="ADAL" clId="{07BC4F93-2025-4241-BA83-8A4D5FE9DDD6}" dt="2026-02-01T22:50:36.528" v="1254" actId="790"/>
          <ac:spMkLst>
            <pc:docMk/>
            <pc:sldMk cId="3617289639" sldId="1834"/>
            <ac:spMk id="3" creationId="{6F5AC56B-FF47-CA47-67A5-860946A2CCFE}"/>
          </ac:spMkLst>
        </pc:spChg>
        <pc:spChg chg="mod">
          <ac:chgData name="Antony John Nicol (School of Engineering and Computing)" userId="8aaafd19-c2aa-438c-8ef6-3a7bab97949a" providerId="ADAL" clId="{07BC4F93-2025-4241-BA83-8A4D5FE9DDD6}" dt="2026-02-01T22:50:36.528" v="1254" actId="790"/>
          <ac:spMkLst>
            <pc:docMk/>
            <pc:sldMk cId="3617289639" sldId="1834"/>
            <ac:spMk id="4" creationId="{8CCDBE73-F512-2DEE-60B7-E9266D977B8E}"/>
          </ac:spMkLst>
        </pc:spChg>
      </pc:sldChg>
      <pc:sldChg chg="modSp mod">
        <pc:chgData name="Antony John Nicol (School of Engineering and Computing)" userId="8aaafd19-c2aa-438c-8ef6-3a7bab97949a" providerId="ADAL" clId="{07BC4F93-2025-4241-BA83-8A4D5FE9DDD6}" dt="2026-02-01T22:50:36.528" v="1254" actId="790"/>
        <pc:sldMkLst>
          <pc:docMk/>
          <pc:sldMk cId="1898069625" sldId="1835"/>
        </pc:sldMkLst>
        <pc:spChg chg="mod">
          <ac:chgData name="Antony John Nicol (School of Engineering and Computing)" userId="8aaafd19-c2aa-438c-8ef6-3a7bab97949a" providerId="ADAL" clId="{07BC4F93-2025-4241-BA83-8A4D5FE9DDD6}" dt="2026-02-01T22:50:36.528" v="1254" actId="790"/>
          <ac:spMkLst>
            <pc:docMk/>
            <pc:sldMk cId="1898069625" sldId="1835"/>
            <ac:spMk id="2" creationId="{2820C98B-1E30-3E9E-40BC-8EC585312DBA}"/>
          </ac:spMkLst>
        </pc:spChg>
        <pc:spChg chg="mod">
          <ac:chgData name="Antony John Nicol (School of Engineering and Computing)" userId="8aaafd19-c2aa-438c-8ef6-3a7bab97949a" providerId="ADAL" clId="{07BC4F93-2025-4241-BA83-8A4D5FE9DDD6}" dt="2026-02-01T22:50:36.528" v="1254" actId="790"/>
          <ac:spMkLst>
            <pc:docMk/>
            <pc:sldMk cId="1898069625" sldId="1835"/>
            <ac:spMk id="3" creationId="{A792F775-B1A7-C231-0E6C-187DB25CCD3F}"/>
          </ac:spMkLst>
        </pc:spChg>
        <pc:spChg chg="mod">
          <ac:chgData name="Antony John Nicol (School of Engineering and Computing)" userId="8aaafd19-c2aa-438c-8ef6-3a7bab97949a" providerId="ADAL" clId="{07BC4F93-2025-4241-BA83-8A4D5FE9DDD6}" dt="2026-02-01T22:50:36.528" v="1254" actId="790"/>
          <ac:spMkLst>
            <pc:docMk/>
            <pc:sldMk cId="1898069625" sldId="1835"/>
            <ac:spMk id="4" creationId="{229B9C23-DAD6-C362-9C63-70C1EFBE1808}"/>
          </ac:spMkLst>
        </pc:spChg>
        <pc:spChg chg="mod">
          <ac:chgData name="Antony John Nicol (School of Engineering and Computing)" userId="8aaafd19-c2aa-438c-8ef6-3a7bab97949a" providerId="ADAL" clId="{07BC4F93-2025-4241-BA83-8A4D5FE9DDD6}" dt="2026-02-01T22:50:36.528" v="1254" actId="790"/>
          <ac:spMkLst>
            <pc:docMk/>
            <pc:sldMk cId="1898069625" sldId="1835"/>
            <ac:spMk id="5" creationId="{BBFF7ADE-8AD8-3B26-A439-87E20522D444}"/>
          </ac:spMkLst>
        </pc:spChg>
        <pc:spChg chg="mod">
          <ac:chgData name="Antony John Nicol (School of Engineering and Computing)" userId="8aaafd19-c2aa-438c-8ef6-3a7bab97949a" providerId="ADAL" clId="{07BC4F93-2025-4241-BA83-8A4D5FE9DDD6}" dt="2026-02-01T22:50:36.528" v="1254" actId="790"/>
          <ac:spMkLst>
            <pc:docMk/>
            <pc:sldMk cId="1898069625" sldId="1835"/>
            <ac:spMk id="9" creationId="{26C4CA8B-31EC-11CA-34E3-8D988A1173EB}"/>
          </ac:spMkLst>
        </pc:spChg>
        <pc:spChg chg="mod">
          <ac:chgData name="Antony John Nicol (School of Engineering and Computing)" userId="8aaafd19-c2aa-438c-8ef6-3a7bab97949a" providerId="ADAL" clId="{07BC4F93-2025-4241-BA83-8A4D5FE9DDD6}" dt="2026-02-01T22:50:36.528" v="1254" actId="790"/>
          <ac:spMkLst>
            <pc:docMk/>
            <pc:sldMk cId="1898069625" sldId="1835"/>
            <ac:spMk id="10" creationId="{56B53CB3-910A-4473-658A-E2E162B8BA6D}"/>
          </ac:spMkLst>
        </pc:spChg>
        <pc:spChg chg="mod">
          <ac:chgData name="Antony John Nicol (School of Engineering and Computing)" userId="8aaafd19-c2aa-438c-8ef6-3a7bab97949a" providerId="ADAL" clId="{07BC4F93-2025-4241-BA83-8A4D5FE9DDD6}" dt="2026-02-01T22:50:36.528" v="1254" actId="790"/>
          <ac:spMkLst>
            <pc:docMk/>
            <pc:sldMk cId="1898069625" sldId="1835"/>
            <ac:spMk id="11" creationId="{5E7A7413-1971-1269-35F8-EDB01DE0C973}"/>
          </ac:spMkLst>
        </pc:spChg>
        <pc:spChg chg="mod">
          <ac:chgData name="Antony John Nicol (School of Engineering and Computing)" userId="8aaafd19-c2aa-438c-8ef6-3a7bab97949a" providerId="ADAL" clId="{07BC4F93-2025-4241-BA83-8A4D5FE9DDD6}" dt="2026-02-01T22:50:36.528" v="1254" actId="790"/>
          <ac:spMkLst>
            <pc:docMk/>
            <pc:sldMk cId="1898069625" sldId="1835"/>
            <ac:spMk id="14" creationId="{81AB172F-AD3C-A470-1D6A-5EE2E9F52B20}"/>
          </ac:spMkLst>
        </pc:spChg>
        <pc:spChg chg="mod">
          <ac:chgData name="Antony John Nicol (School of Engineering and Computing)" userId="8aaafd19-c2aa-438c-8ef6-3a7bab97949a" providerId="ADAL" clId="{07BC4F93-2025-4241-BA83-8A4D5FE9DDD6}" dt="2026-02-01T22:50:36.528" v="1254" actId="790"/>
          <ac:spMkLst>
            <pc:docMk/>
            <pc:sldMk cId="1898069625" sldId="1835"/>
            <ac:spMk id="25" creationId="{76DFC45A-3E02-6BD0-337E-6E9D96508694}"/>
          </ac:spMkLst>
        </pc:spChg>
        <pc:spChg chg="mod">
          <ac:chgData name="Antony John Nicol (School of Engineering and Computing)" userId="8aaafd19-c2aa-438c-8ef6-3a7bab97949a" providerId="ADAL" clId="{07BC4F93-2025-4241-BA83-8A4D5FE9DDD6}" dt="2026-02-01T22:50:36.528" v="1254" actId="790"/>
          <ac:spMkLst>
            <pc:docMk/>
            <pc:sldMk cId="1898069625" sldId="1835"/>
            <ac:spMk id="28" creationId="{730AAB52-749D-C32A-2E96-D3D1343A7A6D}"/>
          </ac:spMkLst>
        </pc:spChg>
      </pc:sldChg>
      <pc:sldChg chg="modSp mod">
        <pc:chgData name="Antony John Nicol (School of Engineering and Computing)" userId="8aaafd19-c2aa-438c-8ef6-3a7bab97949a" providerId="ADAL" clId="{07BC4F93-2025-4241-BA83-8A4D5FE9DDD6}" dt="2026-02-01T22:50:36.528" v="1254" actId="790"/>
        <pc:sldMkLst>
          <pc:docMk/>
          <pc:sldMk cId="583531635" sldId="1837"/>
        </pc:sldMkLst>
        <pc:spChg chg="mod">
          <ac:chgData name="Antony John Nicol (School of Engineering and Computing)" userId="8aaafd19-c2aa-438c-8ef6-3a7bab97949a" providerId="ADAL" clId="{07BC4F93-2025-4241-BA83-8A4D5FE9DDD6}" dt="2026-02-01T22:50:36.528" v="1254" actId="790"/>
          <ac:spMkLst>
            <pc:docMk/>
            <pc:sldMk cId="583531635" sldId="1837"/>
            <ac:spMk id="2" creationId="{D4809CAF-60F3-18F2-AE6F-5901A9E53916}"/>
          </ac:spMkLst>
        </pc:spChg>
        <pc:spChg chg="mod">
          <ac:chgData name="Antony John Nicol (School of Engineering and Computing)" userId="8aaafd19-c2aa-438c-8ef6-3a7bab97949a" providerId="ADAL" clId="{07BC4F93-2025-4241-BA83-8A4D5FE9DDD6}" dt="2026-02-01T22:50:36.528" v="1254" actId="790"/>
          <ac:spMkLst>
            <pc:docMk/>
            <pc:sldMk cId="583531635" sldId="1837"/>
            <ac:spMk id="3" creationId="{6FCA8B66-00D2-A210-99D6-639C78FD164D}"/>
          </ac:spMkLst>
        </pc:spChg>
        <pc:spChg chg="mod">
          <ac:chgData name="Antony John Nicol (School of Engineering and Computing)" userId="8aaafd19-c2aa-438c-8ef6-3a7bab97949a" providerId="ADAL" clId="{07BC4F93-2025-4241-BA83-8A4D5FE9DDD6}" dt="2026-02-01T22:50:36.528" v="1254" actId="790"/>
          <ac:spMkLst>
            <pc:docMk/>
            <pc:sldMk cId="583531635" sldId="1837"/>
            <ac:spMk id="4" creationId="{88227EB6-8563-EF13-F2BC-9D650CCCBBDC}"/>
          </ac:spMkLst>
        </pc:spChg>
      </pc:sldChg>
      <pc:sldChg chg="modSp mod">
        <pc:chgData name="Antony John Nicol (School of Engineering and Computing)" userId="8aaafd19-c2aa-438c-8ef6-3a7bab97949a" providerId="ADAL" clId="{07BC4F93-2025-4241-BA83-8A4D5FE9DDD6}" dt="2026-02-01T22:50:36.528" v="1254" actId="790"/>
        <pc:sldMkLst>
          <pc:docMk/>
          <pc:sldMk cId="2461640753" sldId="1838"/>
        </pc:sldMkLst>
        <pc:spChg chg="mod">
          <ac:chgData name="Antony John Nicol (School of Engineering and Computing)" userId="8aaafd19-c2aa-438c-8ef6-3a7bab97949a" providerId="ADAL" clId="{07BC4F93-2025-4241-BA83-8A4D5FE9DDD6}" dt="2026-02-01T22:50:36.528" v="1254" actId="790"/>
          <ac:spMkLst>
            <pc:docMk/>
            <pc:sldMk cId="2461640753" sldId="1838"/>
            <ac:spMk id="2" creationId="{627047A1-FB19-9020-725F-6171051351EF}"/>
          </ac:spMkLst>
        </pc:spChg>
        <pc:spChg chg="mod">
          <ac:chgData name="Antony John Nicol (School of Engineering and Computing)" userId="8aaafd19-c2aa-438c-8ef6-3a7bab97949a" providerId="ADAL" clId="{07BC4F93-2025-4241-BA83-8A4D5FE9DDD6}" dt="2026-02-01T22:50:36.528" v="1254" actId="790"/>
          <ac:spMkLst>
            <pc:docMk/>
            <pc:sldMk cId="2461640753" sldId="1838"/>
            <ac:spMk id="3" creationId="{15EC674E-8395-2F4E-0A60-AD4CA4A9F887}"/>
          </ac:spMkLst>
        </pc:spChg>
        <pc:spChg chg="mod">
          <ac:chgData name="Antony John Nicol (School of Engineering and Computing)" userId="8aaafd19-c2aa-438c-8ef6-3a7bab97949a" providerId="ADAL" clId="{07BC4F93-2025-4241-BA83-8A4D5FE9DDD6}" dt="2026-02-01T22:50:36.528" v="1254" actId="790"/>
          <ac:spMkLst>
            <pc:docMk/>
            <pc:sldMk cId="2461640753" sldId="1838"/>
            <ac:spMk id="4" creationId="{84A109FF-BE52-5969-05BB-807F6279B155}"/>
          </ac:spMkLst>
        </pc:spChg>
      </pc:sldChg>
      <pc:sldChg chg="modSp mod">
        <pc:chgData name="Antony John Nicol (School of Engineering and Computing)" userId="8aaafd19-c2aa-438c-8ef6-3a7bab97949a" providerId="ADAL" clId="{07BC4F93-2025-4241-BA83-8A4D5FE9DDD6}" dt="2026-02-01T22:50:36.528" v="1254" actId="790"/>
        <pc:sldMkLst>
          <pc:docMk/>
          <pc:sldMk cId="160002786" sldId="1839"/>
        </pc:sldMkLst>
        <pc:spChg chg="mod">
          <ac:chgData name="Antony John Nicol (School of Engineering and Computing)" userId="8aaafd19-c2aa-438c-8ef6-3a7bab97949a" providerId="ADAL" clId="{07BC4F93-2025-4241-BA83-8A4D5FE9DDD6}" dt="2026-02-01T22:50:36.528" v="1254" actId="790"/>
          <ac:spMkLst>
            <pc:docMk/>
            <pc:sldMk cId="160002786" sldId="1839"/>
            <ac:spMk id="2" creationId="{2FD68BBC-5924-EE82-E046-C07F98223871}"/>
          </ac:spMkLst>
        </pc:spChg>
        <pc:spChg chg="mod">
          <ac:chgData name="Antony John Nicol (School of Engineering and Computing)" userId="8aaafd19-c2aa-438c-8ef6-3a7bab97949a" providerId="ADAL" clId="{07BC4F93-2025-4241-BA83-8A4D5FE9DDD6}" dt="2026-02-01T22:50:36.528" v="1254" actId="790"/>
          <ac:spMkLst>
            <pc:docMk/>
            <pc:sldMk cId="160002786" sldId="1839"/>
            <ac:spMk id="3" creationId="{899BD956-A48E-BE8B-18A5-42B36D9A83B1}"/>
          </ac:spMkLst>
        </pc:spChg>
        <pc:spChg chg="mod">
          <ac:chgData name="Antony John Nicol (School of Engineering and Computing)" userId="8aaafd19-c2aa-438c-8ef6-3a7bab97949a" providerId="ADAL" clId="{07BC4F93-2025-4241-BA83-8A4D5FE9DDD6}" dt="2026-02-01T22:50:36.528" v="1254" actId="790"/>
          <ac:spMkLst>
            <pc:docMk/>
            <pc:sldMk cId="160002786" sldId="1839"/>
            <ac:spMk id="4" creationId="{96A996FF-260A-9AFC-2B2F-DC275F3B4669}"/>
          </ac:spMkLst>
        </pc:spChg>
      </pc:sldChg>
      <pc:sldChg chg="modSp mod">
        <pc:chgData name="Antony John Nicol (School of Engineering and Computing)" userId="8aaafd19-c2aa-438c-8ef6-3a7bab97949a" providerId="ADAL" clId="{07BC4F93-2025-4241-BA83-8A4D5FE9DDD6}" dt="2026-02-01T22:50:36.528" v="1254" actId="790"/>
        <pc:sldMkLst>
          <pc:docMk/>
          <pc:sldMk cId="4285591366" sldId="1841"/>
        </pc:sldMkLst>
        <pc:spChg chg="mod">
          <ac:chgData name="Antony John Nicol (School of Engineering and Computing)" userId="8aaafd19-c2aa-438c-8ef6-3a7bab97949a" providerId="ADAL" clId="{07BC4F93-2025-4241-BA83-8A4D5FE9DDD6}" dt="2026-02-01T22:50:36.528" v="1254" actId="790"/>
          <ac:spMkLst>
            <pc:docMk/>
            <pc:sldMk cId="4285591366" sldId="1841"/>
            <ac:spMk id="2" creationId="{9EA59551-B949-23DA-11EE-97A9370896C2}"/>
          </ac:spMkLst>
        </pc:spChg>
        <pc:spChg chg="mod">
          <ac:chgData name="Antony John Nicol (School of Engineering and Computing)" userId="8aaafd19-c2aa-438c-8ef6-3a7bab97949a" providerId="ADAL" clId="{07BC4F93-2025-4241-BA83-8A4D5FE9DDD6}" dt="2026-02-01T22:50:36.528" v="1254" actId="790"/>
          <ac:spMkLst>
            <pc:docMk/>
            <pc:sldMk cId="4285591366" sldId="1841"/>
            <ac:spMk id="3" creationId="{4F2AABF4-B373-4597-55E5-504EF64733E8}"/>
          </ac:spMkLst>
        </pc:spChg>
        <pc:spChg chg="mod">
          <ac:chgData name="Antony John Nicol (School of Engineering and Computing)" userId="8aaafd19-c2aa-438c-8ef6-3a7bab97949a" providerId="ADAL" clId="{07BC4F93-2025-4241-BA83-8A4D5FE9DDD6}" dt="2026-02-01T22:50:36.528" v="1254" actId="790"/>
          <ac:spMkLst>
            <pc:docMk/>
            <pc:sldMk cId="4285591366" sldId="1841"/>
            <ac:spMk id="4" creationId="{1B89C66B-3F9D-B835-7AE5-87C28AEFD8FA}"/>
          </ac:spMkLst>
        </pc:spChg>
        <pc:spChg chg="mod">
          <ac:chgData name="Antony John Nicol (School of Engineering and Computing)" userId="8aaafd19-c2aa-438c-8ef6-3a7bab97949a" providerId="ADAL" clId="{07BC4F93-2025-4241-BA83-8A4D5FE9DDD6}" dt="2026-02-01T22:50:36.528" v="1254" actId="790"/>
          <ac:spMkLst>
            <pc:docMk/>
            <pc:sldMk cId="4285591366" sldId="1841"/>
            <ac:spMk id="5" creationId="{724BA97E-3D84-7F28-E069-8F86D9BEC5D7}"/>
          </ac:spMkLst>
        </pc:spChg>
      </pc:sldChg>
      <pc:sldChg chg="modSp mod">
        <pc:chgData name="Antony John Nicol (School of Engineering and Computing)" userId="8aaafd19-c2aa-438c-8ef6-3a7bab97949a" providerId="ADAL" clId="{07BC4F93-2025-4241-BA83-8A4D5FE9DDD6}" dt="2026-02-01T22:50:36.528" v="1254" actId="790"/>
        <pc:sldMkLst>
          <pc:docMk/>
          <pc:sldMk cId="4133441155" sldId="1842"/>
        </pc:sldMkLst>
        <pc:spChg chg="mod">
          <ac:chgData name="Antony John Nicol (School of Engineering and Computing)" userId="8aaafd19-c2aa-438c-8ef6-3a7bab97949a" providerId="ADAL" clId="{07BC4F93-2025-4241-BA83-8A4D5FE9DDD6}" dt="2026-02-01T22:50:36.528" v="1254" actId="790"/>
          <ac:spMkLst>
            <pc:docMk/>
            <pc:sldMk cId="4133441155" sldId="1842"/>
            <ac:spMk id="2" creationId="{41752B64-02CD-FFE2-A031-304849D85A51}"/>
          </ac:spMkLst>
        </pc:spChg>
      </pc:sldChg>
      <pc:sldChg chg="modSp mod">
        <pc:chgData name="Antony John Nicol (School of Engineering and Computing)" userId="8aaafd19-c2aa-438c-8ef6-3a7bab97949a" providerId="ADAL" clId="{07BC4F93-2025-4241-BA83-8A4D5FE9DDD6}" dt="2026-02-01T22:50:36.528" v="1254" actId="790"/>
        <pc:sldMkLst>
          <pc:docMk/>
          <pc:sldMk cId="2364307729" sldId="1843"/>
        </pc:sldMkLst>
        <pc:spChg chg="mod">
          <ac:chgData name="Antony John Nicol (School of Engineering and Computing)" userId="8aaafd19-c2aa-438c-8ef6-3a7bab97949a" providerId="ADAL" clId="{07BC4F93-2025-4241-BA83-8A4D5FE9DDD6}" dt="2026-02-01T22:50:36.528" v="1254" actId="790"/>
          <ac:spMkLst>
            <pc:docMk/>
            <pc:sldMk cId="2364307729" sldId="1843"/>
            <ac:spMk id="2" creationId="{5B4D6563-77AF-7EA2-9E9E-C6E599C989BD}"/>
          </ac:spMkLst>
        </pc:spChg>
        <pc:spChg chg="mod">
          <ac:chgData name="Antony John Nicol (School of Engineering and Computing)" userId="8aaafd19-c2aa-438c-8ef6-3a7bab97949a" providerId="ADAL" clId="{07BC4F93-2025-4241-BA83-8A4D5FE9DDD6}" dt="2026-02-01T22:50:36.528" v="1254" actId="790"/>
          <ac:spMkLst>
            <pc:docMk/>
            <pc:sldMk cId="2364307729" sldId="1843"/>
            <ac:spMk id="3" creationId="{179B620E-1F75-AA99-68CA-860663A60548}"/>
          </ac:spMkLst>
        </pc:spChg>
        <pc:spChg chg="mod">
          <ac:chgData name="Antony John Nicol (School of Engineering and Computing)" userId="8aaafd19-c2aa-438c-8ef6-3a7bab97949a" providerId="ADAL" clId="{07BC4F93-2025-4241-BA83-8A4D5FE9DDD6}" dt="2026-02-01T22:50:36.528" v="1254" actId="790"/>
          <ac:spMkLst>
            <pc:docMk/>
            <pc:sldMk cId="2364307729" sldId="1843"/>
            <ac:spMk id="7" creationId="{BAEC3B18-0926-C890-09D6-A01D030AD2FF}"/>
          </ac:spMkLst>
        </pc:spChg>
        <pc:spChg chg="mod">
          <ac:chgData name="Antony John Nicol (School of Engineering and Computing)" userId="8aaafd19-c2aa-438c-8ef6-3a7bab97949a" providerId="ADAL" clId="{07BC4F93-2025-4241-BA83-8A4D5FE9DDD6}" dt="2026-02-01T22:50:36.528" v="1254" actId="790"/>
          <ac:spMkLst>
            <pc:docMk/>
            <pc:sldMk cId="2364307729" sldId="1843"/>
            <ac:spMk id="9" creationId="{49C2ED2B-0DD2-2C3E-C86C-87DBBBA86D04}"/>
          </ac:spMkLst>
        </pc:spChg>
        <pc:spChg chg="mod">
          <ac:chgData name="Antony John Nicol (School of Engineering and Computing)" userId="8aaafd19-c2aa-438c-8ef6-3a7bab97949a" providerId="ADAL" clId="{07BC4F93-2025-4241-BA83-8A4D5FE9DDD6}" dt="2026-02-01T22:50:36.528" v="1254" actId="790"/>
          <ac:spMkLst>
            <pc:docMk/>
            <pc:sldMk cId="2364307729" sldId="1843"/>
            <ac:spMk id="11" creationId="{3422EC74-6FCA-6B4E-AE7F-FE96169A143C}"/>
          </ac:spMkLst>
        </pc:spChg>
        <pc:spChg chg="mod">
          <ac:chgData name="Antony John Nicol (School of Engineering and Computing)" userId="8aaafd19-c2aa-438c-8ef6-3a7bab97949a" providerId="ADAL" clId="{07BC4F93-2025-4241-BA83-8A4D5FE9DDD6}" dt="2026-02-01T22:50:36.528" v="1254" actId="790"/>
          <ac:spMkLst>
            <pc:docMk/>
            <pc:sldMk cId="2364307729" sldId="1843"/>
            <ac:spMk id="13" creationId="{7459A8D9-3212-BE7E-F3A6-F7BFF6F1510F}"/>
          </ac:spMkLst>
        </pc:spChg>
        <pc:spChg chg="mod">
          <ac:chgData name="Antony John Nicol (School of Engineering and Computing)" userId="8aaafd19-c2aa-438c-8ef6-3a7bab97949a" providerId="ADAL" clId="{07BC4F93-2025-4241-BA83-8A4D5FE9DDD6}" dt="2026-02-01T22:50:36.528" v="1254" actId="790"/>
          <ac:spMkLst>
            <pc:docMk/>
            <pc:sldMk cId="2364307729" sldId="1843"/>
            <ac:spMk id="20" creationId="{64E09C57-CF29-BBA5-3073-E6F35AA82D7E}"/>
          </ac:spMkLst>
        </pc:spChg>
        <pc:spChg chg="mod">
          <ac:chgData name="Antony John Nicol (School of Engineering and Computing)" userId="8aaafd19-c2aa-438c-8ef6-3a7bab97949a" providerId="ADAL" clId="{07BC4F93-2025-4241-BA83-8A4D5FE9DDD6}" dt="2026-02-01T22:50:36.528" v="1254" actId="790"/>
          <ac:spMkLst>
            <pc:docMk/>
            <pc:sldMk cId="2364307729" sldId="1843"/>
            <ac:spMk id="21" creationId="{A1E37FDF-12E5-03DA-A9AB-130E7B3D7605}"/>
          </ac:spMkLst>
        </pc:spChg>
        <pc:spChg chg="mod">
          <ac:chgData name="Antony John Nicol (School of Engineering and Computing)" userId="8aaafd19-c2aa-438c-8ef6-3a7bab97949a" providerId="ADAL" clId="{07BC4F93-2025-4241-BA83-8A4D5FE9DDD6}" dt="2026-02-01T22:50:36.528" v="1254" actId="790"/>
          <ac:spMkLst>
            <pc:docMk/>
            <pc:sldMk cId="2364307729" sldId="1843"/>
            <ac:spMk id="22" creationId="{9AF3F09D-B433-3690-54CE-729FEB089203}"/>
          </ac:spMkLst>
        </pc:spChg>
        <pc:spChg chg="mod">
          <ac:chgData name="Antony John Nicol (School of Engineering and Computing)" userId="8aaafd19-c2aa-438c-8ef6-3a7bab97949a" providerId="ADAL" clId="{07BC4F93-2025-4241-BA83-8A4D5FE9DDD6}" dt="2026-02-01T22:50:36.528" v="1254" actId="790"/>
          <ac:spMkLst>
            <pc:docMk/>
            <pc:sldMk cId="2364307729" sldId="1843"/>
            <ac:spMk id="23" creationId="{F186F6C4-6738-66A7-9194-1AD6A11901E9}"/>
          </ac:spMkLst>
        </pc:spChg>
      </pc:sldChg>
      <pc:sldChg chg="modSp mod">
        <pc:chgData name="Antony John Nicol (School of Engineering and Computing)" userId="8aaafd19-c2aa-438c-8ef6-3a7bab97949a" providerId="ADAL" clId="{07BC4F93-2025-4241-BA83-8A4D5FE9DDD6}" dt="2026-02-01T22:50:36.528" v="1254" actId="790"/>
        <pc:sldMkLst>
          <pc:docMk/>
          <pc:sldMk cId="3595326602" sldId="1844"/>
        </pc:sldMkLst>
        <pc:spChg chg="mod">
          <ac:chgData name="Antony John Nicol (School of Engineering and Computing)" userId="8aaafd19-c2aa-438c-8ef6-3a7bab97949a" providerId="ADAL" clId="{07BC4F93-2025-4241-BA83-8A4D5FE9DDD6}" dt="2026-02-01T22:50:36.528" v="1254" actId="790"/>
          <ac:spMkLst>
            <pc:docMk/>
            <pc:sldMk cId="3595326602" sldId="1844"/>
            <ac:spMk id="2" creationId="{FC1528C1-9754-3452-C97D-74FBEF9470CB}"/>
          </ac:spMkLst>
        </pc:spChg>
        <pc:spChg chg="mod">
          <ac:chgData name="Antony John Nicol (School of Engineering and Computing)" userId="8aaafd19-c2aa-438c-8ef6-3a7bab97949a" providerId="ADAL" clId="{07BC4F93-2025-4241-BA83-8A4D5FE9DDD6}" dt="2026-02-01T22:50:36.528" v="1254" actId="790"/>
          <ac:spMkLst>
            <pc:docMk/>
            <pc:sldMk cId="3595326602" sldId="1844"/>
            <ac:spMk id="3" creationId="{DD620BBB-8AD6-8D06-7826-15F23FEA1DA2}"/>
          </ac:spMkLst>
        </pc:spChg>
        <pc:spChg chg="mod">
          <ac:chgData name="Antony John Nicol (School of Engineering and Computing)" userId="8aaafd19-c2aa-438c-8ef6-3a7bab97949a" providerId="ADAL" clId="{07BC4F93-2025-4241-BA83-8A4D5FE9DDD6}" dt="2026-02-01T22:50:36.528" v="1254" actId="790"/>
          <ac:spMkLst>
            <pc:docMk/>
            <pc:sldMk cId="3595326602" sldId="1844"/>
            <ac:spMk id="4" creationId="{989E80A6-61D7-A675-7B04-D9FF5B67A35E}"/>
          </ac:spMkLst>
        </pc:spChg>
      </pc:sldChg>
      <pc:sldChg chg="modSp mod">
        <pc:chgData name="Antony John Nicol (School of Engineering and Computing)" userId="8aaafd19-c2aa-438c-8ef6-3a7bab97949a" providerId="ADAL" clId="{07BC4F93-2025-4241-BA83-8A4D5FE9DDD6}" dt="2026-02-01T22:50:36.528" v="1254" actId="790"/>
        <pc:sldMkLst>
          <pc:docMk/>
          <pc:sldMk cId="277961107" sldId="1845"/>
        </pc:sldMkLst>
        <pc:spChg chg="mod">
          <ac:chgData name="Antony John Nicol (School of Engineering and Computing)" userId="8aaafd19-c2aa-438c-8ef6-3a7bab97949a" providerId="ADAL" clId="{07BC4F93-2025-4241-BA83-8A4D5FE9DDD6}" dt="2026-02-01T22:50:36.528" v="1254" actId="790"/>
          <ac:spMkLst>
            <pc:docMk/>
            <pc:sldMk cId="277961107" sldId="1845"/>
            <ac:spMk id="2" creationId="{2FAC72F7-28DB-81DA-FA9A-D3885332E670}"/>
          </ac:spMkLst>
        </pc:spChg>
        <pc:spChg chg="mod">
          <ac:chgData name="Antony John Nicol (School of Engineering and Computing)" userId="8aaafd19-c2aa-438c-8ef6-3a7bab97949a" providerId="ADAL" clId="{07BC4F93-2025-4241-BA83-8A4D5FE9DDD6}" dt="2026-02-01T22:50:36.528" v="1254" actId="790"/>
          <ac:spMkLst>
            <pc:docMk/>
            <pc:sldMk cId="277961107" sldId="1845"/>
            <ac:spMk id="3" creationId="{9617BA68-06B4-B3ED-31E9-77E5F8840754}"/>
          </ac:spMkLst>
        </pc:spChg>
        <pc:spChg chg="mod">
          <ac:chgData name="Antony John Nicol (School of Engineering and Computing)" userId="8aaafd19-c2aa-438c-8ef6-3a7bab97949a" providerId="ADAL" clId="{07BC4F93-2025-4241-BA83-8A4D5FE9DDD6}" dt="2026-02-01T22:50:36.528" v="1254" actId="790"/>
          <ac:spMkLst>
            <pc:docMk/>
            <pc:sldMk cId="277961107" sldId="1845"/>
            <ac:spMk id="4" creationId="{A11D2FF1-83C4-406C-0430-843BEC813155}"/>
          </ac:spMkLst>
        </pc:spChg>
        <pc:spChg chg="mod">
          <ac:chgData name="Antony John Nicol (School of Engineering and Computing)" userId="8aaafd19-c2aa-438c-8ef6-3a7bab97949a" providerId="ADAL" clId="{07BC4F93-2025-4241-BA83-8A4D5FE9DDD6}" dt="2026-02-01T22:50:36.528" v="1254" actId="790"/>
          <ac:spMkLst>
            <pc:docMk/>
            <pc:sldMk cId="277961107" sldId="1845"/>
            <ac:spMk id="5" creationId="{114E82D2-9571-DC2A-95AE-B6A3475B1555}"/>
          </ac:spMkLst>
        </pc:spChg>
      </pc:sldChg>
      <pc:sldChg chg="modSp mod">
        <pc:chgData name="Antony John Nicol (School of Engineering and Computing)" userId="8aaafd19-c2aa-438c-8ef6-3a7bab97949a" providerId="ADAL" clId="{07BC4F93-2025-4241-BA83-8A4D5FE9DDD6}" dt="2026-02-01T22:50:36.528" v="1254" actId="790"/>
        <pc:sldMkLst>
          <pc:docMk/>
          <pc:sldMk cId="3144434766" sldId="1846"/>
        </pc:sldMkLst>
        <pc:spChg chg="mod">
          <ac:chgData name="Antony John Nicol (School of Engineering and Computing)" userId="8aaafd19-c2aa-438c-8ef6-3a7bab97949a" providerId="ADAL" clId="{07BC4F93-2025-4241-BA83-8A4D5FE9DDD6}" dt="2026-02-01T22:50:36.528" v="1254" actId="790"/>
          <ac:spMkLst>
            <pc:docMk/>
            <pc:sldMk cId="3144434766" sldId="1846"/>
            <ac:spMk id="2" creationId="{B26C154A-EDEF-7F9C-977F-5183356A0A0F}"/>
          </ac:spMkLst>
        </pc:spChg>
        <pc:spChg chg="mod">
          <ac:chgData name="Antony John Nicol (School of Engineering and Computing)" userId="8aaafd19-c2aa-438c-8ef6-3a7bab97949a" providerId="ADAL" clId="{07BC4F93-2025-4241-BA83-8A4D5FE9DDD6}" dt="2026-02-01T22:50:36.528" v="1254" actId="790"/>
          <ac:spMkLst>
            <pc:docMk/>
            <pc:sldMk cId="3144434766" sldId="1846"/>
            <ac:spMk id="3" creationId="{2C0FB484-5DF6-1D1E-0C04-B7B3B7F032A4}"/>
          </ac:spMkLst>
        </pc:spChg>
        <pc:spChg chg="mod">
          <ac:chgData name="Antony John Nicol (School of Engineering and Computing)" userId="8aaafd19-c2aa-438c-8ef6-3a7bab97949a" providerId="ADAL" clId="{07BC4F93-2025-4241-BA83-8A4D5FE9DDD6}" dt="2026-02-01T22:50:36.528" v="1254" actId="790"/>
          <ac:spMkLst>
            <pc:docMk/>
            <pc:sldMk cId="3144434766" sldId="1846"/>
            <ac:spMk id="4" creationId="{74D4C16F-20AB-B652-DF1F-AD2189970856}"/>
          </ac:spMkLst>
        </pc:spChg>
        <pc:spChg chg="mod">
          <ac:chgData name="Antony John Nicol (School of Engineering and Computing)" userId="8aaafd19-c2aa-438c-8ef6-3a7bab97949a" providerId="ADAL" clId="{07BC4F93-2025-4241-BA83-8A4D5FE9DDD6}" dt="2026-02-01T22:50:36.528" v="1254" actId="790"/>
          <ac:spMkLst>
            <pc:docMk/>
            <pc:sldMk cId="3144434766" sldId="1846"/>
            <ac:spMk id="8" creationId="{AF9BF07B-3F78-164A-98BF-E74670C3B366}"/>
          </ac:spMkLst>
        </pc:spChg>
      </pc:sldChg>
      <pc:sldChg chg="modSp mod">
        <pc:chgData name="Antony John Nicol (School of Engineering and Computing)" userId="8aaafd19-c2aa-438c-8ef6-3a7bab97949a" providerId="ADAL" clId="{07BC4F93-2025-4241-BA83-8A4D5FE9DDD6}" dt="2026-02-01T22:50:36.528" v="1254" actId="790"/>
        <pc:sldMkLst>
          <pc:docMk/>
          <pc:sldMk cId="1766649499" sldId="1847"/>
        </pc:sldMkLst>
        <pc:spChg chg="mod">
          <ac:chgData name="Antony John Nicol (School of Engineering and Computing)" userId="8aaafd19-c2aa-438c-8ef6-3a7bab97949a" providerId="ADAL" clId="{07BC4F93-2025-4241-BA83-8A4D5FE9DDD6}" dt="2026-02-01T22:50:36.528" v="1254" actId="790"/>
          <ac:spMkLst>
            <pc:docMk/>
            <pc:sldMk cId="1766649499" sldId="1847"/>
            <ac:spMk id="2" creationId="{A87B4287-E5B2-13A6-3BD4-F08DDA2C67D7}"/>
          </ac:spMkLst>
        </pc:spChg>
        <pc:spChg chg="mod">
          <ac:chgData name="Antony John Nicol (School of Engineering and Computing)" userId="8aaafd19-c2aa-438c-8ef6-3a7bab97949a" providerId="ADAL" clId="{07BC4F93-2025-4241-BA83-8A4D5FE9DDD6}" dt="2026-02-01T22:50:36.528" v="1254" actId="790"/>
          <ac:spMkLst>
            <pc:docMk/>
            <pc:sldMk cId="1766649499" sldId="1847"/>
            <ac:spMk id="3" creationId="{8644DE52-D6CC-8E47-62F4-1898E355A810}"/>
          </ac:spMkLst>
        </pc:spChg>
        <pc:spChg chg="mod">
          <ac:chgData name="Antony John Nicol (School of Engineering and Computing)" userId="8aaafd19-c2aa-438c-8ef6-3a7bab97949a" providerId="ADAL" clId="{07BC4F93-2025-4241-BA83-8A4D5FE9DDD6}" dt="2026-02-01T22:50:36.528" v="1254" actId="790"/>
          <ac:spMkLst>
            <pc:docMk/>
            <pc:sldMk cId="1766649499" sldId="1847"/>
            <ac:spMk id="4" creationId="{14B930AE-2403-5AE9-BC67-7ED3A3C4EF9E}"/>
          </ac:spMkLst>
        </pc:spChg>
        <pc:spChg chg="mod">
          <ac:chgData name="Antony John Nicol (School of Engineering and Computing)" userId="8aaafd19-c2aa-438c-8ef6-3a7bab97949a" providerId="ADAL" clId="{07BC4F93-2025-4241-BA83-8A4D5FE9DDD6}" dt="2026-02-01T22:50:36.528" v="1254" actId="790"/>
          <ac:spMkLst>
            <pc:docMk/>
            <pc:sldMk cId="1766649499" sldId="1847"/>
            <ac:spMk id="9" creationId="{B26E9419-1722-B199-B476-7E2DF39577C3}"/>
          </ac:spMkLst>
        </pc:spChg>
      </pc:sldChg>
      <pc:sldChg chg="modSp mod">
        <pc:chgData name="Antony John Nicol (School of Engineering and Computing)" userId="8aaafd19-c2aa-438c-8ef6-3a7bab97949a" providerId="ADAL" clId="{07BC4F93-2025-4241-BA83-8A4D5FE9DDD6}" dt="2026-02-01T22:50:36.528" v="1254" actId="790"/>
        <pc:sldMkLst>
          <pc:docMk/>
          <pc:sldMk cId="2229676593" sldId="1848"/>
        </pc:sldMkLst>
        <pc:spChg chg="mod">
          <ac:chgData name="Antony John Nicol (School of Engineering and Computing)" userId="8aaafd19-c2aa-438c-8ef6-3a7bab97949a" providerId="ADAL" clId="{07BC4F93-2025-4241-BA83-8A4D5FE9DDD6}" dt="2026-02-01T22:50:36.528" v="1254" actId="790"/>
          <ac:spMkLst>
            <pc:docMk/>
            <pc:sldMk cId="2229676593" sldId="1848"/>
            <ac:spMk id="6" creationId="{950F869C-F193-028F-2C3E-7D2A6FF965FC}"/>
          </ac:spMkLst>
        </pc:spChg>
        <pc:spChg chg="mod">
          <ac:chgData name="Antony John Nicol (School of Engineering and Computing)" userId="8aaafd19-c2aa-438c-8ef6-3a7bab97949a" providerId="ADAL" clId="{07BC4F93-2025-4241-BA83-8A4D5FE9DDD6}" dt="2026-02-01T22:50:36.528" v="1254" actId="790"/>
          <ac:spMkLst>
            <pc:docMk/>
            <pc:sldMk cId="2229676593" sldId="1848"/>
            <ac:spMk id="7" creationId="{C2D282CF-B1D8-2B40-C1EB-20ACABB403C6}"/>
          </ac:spMkLst>
        </pc:spChg>
        <pc:spChg chg="mod">
          <ac:chgData name="Antony John Nicol (School of Engineering and Computing)" userId="8aaafd19-c2aa-438c-8ef6-3a7bab97949a" providerId="ADAL" clId="{07BC4F93-2025-4241-BA83-8A4D5FE9DDD6}" dt="2026-02-01T22:50:36.528" v="1254" actId="790"/>
          <ac:spMkLst>
            <pc:docMk/>
            <pc:sldMk cId="2229676593" sldId="1848"/>
            <ac:spMk id="12" creationId="{6FA48376-B93D-3391-7068-15F6E1306185}"/>
          </ac:spMkLst>
        </pc:spChg>
        <pc:spChg chg="mod">
          <ac:chgData name="Antony John Nicol (School of Engineering and Computing)" userId="8aaafd19-c2aa-438c-8ef6-3a7bab97949a" providerId="ADAL" clId="{07BC4F93-2025-4241-BA83-8A4D5FE9DDD6}" dt="2026-02-01T22:50:36.528" v="1254" actId="790"/>
          <ac:spMkLst>
            <pc:docMk/>
            <pc:sldMk cId="2229676593" sldId="1848"/>
            <ac:spMk id="17" creationId="{2AE3E7DE-2EF9-130D-11C8-939D81BF4851}"/>
          </ac:spMkLst>
        </pc:spChg>
        <pc:spChg chg="mod">
          <ac:chgData name="Antony John Nicol (School of Engineering and Computing)" userId="8aaafd19-c2aa-438c-8ef6-3a7bab97949a" providerId="ADAL" clId="{07BC4F93-2025-4241-BA83-8A4D5FE9DDD6}" dt="2026-02-01T22:50:36.528" v="1254" actId="790"/>
          <ac:spMkLst>
            <pc:docMk/>
            <pc:sldMk cId="2229676593" sldId="1848"/>
            <ac:spMk id="18" creationId="{7A3CE7F0-DCF2-327D-692B-D733F977A536}"/>
          </ac:spMkLst>
        </pc:spChg>
        <pc:spChg chg="mod">
          <ac:chgData name="Antony John Nicol (School of Engineering and Computing)" userId="8aaafd19-c2aa-438c-8ef6-3a7bab97949a" providerId="ADAL" clId="{07BC4F93-2025-4241-BA83-8A4D5FE9DDD6}" dt="2026-02-01T22:50:36.528" v="1254" actId="790"/>
          <ac:spMkLst>
            <pc:docMk/>
            <pc:sldMk cId="2229676593" sldId="1848"/>
            <ac:spMk id="19" creationId="{E5A05FC9-D4EB-E31C-F0D9-CF6DE1253573}"/>
          </ac:spMkLst>
        </pc:spChg>
        <pc:spChg chg="mod">
          <ac:chgData name="Antony John Nicol (School of Engineering and Computing)" userId="8aaafd19-c2aa-438c-8ef6-3a7bab97949a" providerId="ADAL" clId="{07BC4F93-2025-4241-BA83-8A4D5FE9DDD6}" dt="2026-02-01T22:50:36.528" v="1254" actId="790"/>
          <ac:spMkLst>
            <pc:docMk/>
            <pc:sldMk cId="2229676593" sldId="1848"/>
            <ac:spMk id="23" creationId="{A409EED0-D495-0C97-2793-3480A4BC075B}"/>
          </ac:spMkLst>
        </pc:spChg>
        <pc:spChg chg="mod">
          <ac:chgData name="Antony John Nicol (School of Engineering and Computing)" userId="8aaafd19-c2aa-438c-8ef6-3a7bab97949a" providerId="ADAL" clId="{07BC4F93-2025-4241-BA83-8A4D5FE9DDD6}" dt="2026-02-01T22:50:36.528" v="1254" actId="790"/>
          <ac:spMkLst>
            <pc:docMk/>
            <pc:sldMk cId="2229676593" sldId="1848"/>
            <ac:spMk id="25" creationId="{183CA389-F67B-3891-3C8C-15BA65EAD245}"/>
          </ac:spMkLst>
        </pc:spChg>
        <pc:spChg chg="mod">
          <ac:chgData name="Antony John Nicol (School of Engineering and Computing)" userId="8aaafd19-c2aa-438c-8ef6-3a7bab97949a" providerId="ADAL" clId="{07BC4F93-2025-4241-BA83-8A4D5FE9DDD6}" dt="2026-02-01T22:50:36.528" v="1254" actId="790"/>
          <ac:spMkLst>
            <pc:docMk/>
            <pc:sldMk cId="2229676593" sldId="1848"/>
            <ac:spMk id="31" creationId="{169635E9-DEE5-ECE4-7595-EDDCE74D09ED}"/>
          </ac:spMkLst>
        </pc:spChg>
        <pc:spChg chg="mod">
          <ac:chgData name="Antony John Nicol (School of Engineering and Computing)" userId="8aaafd19-c2aa-438c-8ef6-3a7bab97949a" providerId="ADAL" clId="{07BC4F93-2025-4241-BA83-8A4D5FE9DDD6}" dt="2026-02-01T22:50:36.528" v="1254" actId="790"/>
          <ac:spMkLst>
            <pc:docMk/>
            <pc:sldMk cId="2229676593" sldId="1848"/>
            <ac:spMk id="33" creationId="{5CA327C5-37BA-7F82-2C0B-98139E02BF4F}"/>
          </ac:spMkLst>
        </pc:spChg>
      </pc:sldChg>
      <pc:sldChg chg="modSp mod">
        <pc:chgData name="Antony John Nicol (School of Engineering and Computing)" userId="8aaafd19-c2aa-438c-8ef6-3a7bab97949a" providerId="ADAL" clId="{07BC4F93-2025-4241-BA83-8A4D5FE9DDD6}" dt="2026-02-01T22:50:36.528" v="1254" actId="790"/>
        <pc:sldMkLst>
          <pc:docMk/>
          <pc:sldMk cId="2815407408" sldId="1849"/>
        </pc:sldMkLst>
        <pc:spChg chg="mod">
          <ac:chgData name="Antony John Nicol (School of Engineering and Computing)" userId="8aaafd19-c2aa-438c-8ef6-3a7bab97949a" providerId="ADAL" clId="{07BC4F93-2025-4241-BA83-8A4D5FE9DDD6}" dt="2026-02-01T22:50:36.528" v="1254" actId="790"/>
          <ac:spMkLst>
            <pc:docMk/>
            <pc:sldMk cId="2815407408" sldId="1849"/>
            <ac:spMk id="3" creationId="{09828EEF-5F47-830C-EBEC-4EDD7AD6E2DD}"/>
          </ac:spMkLst>
        </pc:spChg>
        <pc:spChg chg="mod">
          <ac:chgData name="Antony John Nicol (School of Engineering and Computing)" userId="8aaafd19-c2aa-438c-8ef6-3a7bab97949a" providerId="ADAL" clId="{07BC4F93-2025-4241-BA83-8A4D5FE9DDD6}" dt="2026-02-01T22:50:36.528" v="1254" actId="790"/>
          <ac:spMkLst>
            <pc:docMk/>
            <pc:sldMk cId="2815407408" sldId="1849"/>
            <ac:spMk id="4" creationId="{AF959C0C-1205-35CA-B4B4-B457ED3697CD}"/>
          </ac:spMkLst>
        </pc:spChg>
      </pc:sldChg>
      <pc:sldChg chg="modSp mod">
        <pc:chgData name="Antony John Nicol (School of Engineering and Computing)" userId="8aaafd19-c2aa-438c-8ef6-3a7bab97949a" providerId="ADAL" clId="{07BC4F93-2025-4241-BA83-8A4D5FE9DDD6}" dt="2026-02-01T22:50:36.528" v="1254" actId="790"/>
        <pc:sldMkLst>
          <pc:docMk/>
          <pc:sldMk cId="219121179" sldId="1850"/>
        </pc:sldMkLst>
        <pc:spChg chg="mod">
          <ac:chgData name="Antony John Nicol (School of Engineering and Computing)" userId="8aaafd19-c2aa-438c-8ef6-3a7bab97949a" providerId="ADAL" clId="{07BC4F93-2025-4241-BA83-8A4D5FE9DDD6}" dt="2026-02-01T22:50:36.528" v="1254" actId="790"/>
          <ac:spMkLst>
            <pc:docMk/>
            <pc:sldMk cId="219121179" sldId="1850"/>
            <ac:spMk id="2" creationId="{2A800341-4536-9FFD-0BF0-4F0570896C6B}"/>
          </ac:spMkLst>
        </pc:spChg>
      </pc:sldChg>
      <pc:sldChg chg="modSp mod">
        <pc:chgData name="Antony John Nicol (School of Engineering and Computing)" userId="8aaafd19-c2aa-438c-8ef6-3a7bab97949a" providerId="ADAL" clId="{07BC4F93-2025-4241-BA83-8A4D5FE9DDD6}" dt="2026-02-01T22:50:36.528" v="1254" actId="790"/>
        <pc:sldMkLst>
          <pc:docMk/>
          <pc:sldMk cId="421763199" sldId="1851"/>
        </pc:sldMkLst>
        <pc:spChg chg="mod">
          <ac:chgData name="Antony John Nicol (School of Engineering and Computing)" userId="8aaafd19-c2aa-438c-8ef6-3a7bab97949a" providerId="ADAL" clId="{07BC4F93-2025-4241-BA83-8A4D5FE9DDD6}" dt="2026-02-01T22:50:36.528" v="1254" actId="790"/>
          <ac:spMkLst>
            <pc:docMk/>
            <pc:sldMk cId="421763199" sldId="1851"/>
            <ac:spMk id="2" creationId="{FB68D047-38EE-FD0A-6EFC-A0F1C36DF301}"/>
          </ac:spMkLst>
        </pc:spChg>
      </pc:sldChg>
      <pc:sldChg chg="modSp mod">
        <pc:chgData name="Antony John Nicol (School of Engineering and Computing)" userId="8aaafd19-c2aa-438c-8ef6-3a7bab97949a" providerId="ADAL" clId="{07BC4F93-2025-4241-BA83-8A4D5FE9DDD6}" dt="2026-02-01T22:50:36.528" v="1254" actId="790"/>
        <pc:sldMkLst>
          <pc:docMk/>
          <pc:sldMk cId="483434635" sldId="1852"/>
        </pc:sldMkLst>
        <pc:spChg chg="mod">
          <ac:chgData name="Antony John Nicol (School of Engineering and Computing)" userId="8aaafd19-c2aa-438c-8ef6-3a7bab97949a" providerId="ADAL" clId="{07BC4F93-2025-4241-BA83-8A4D5FE9DDD6}" dt="2026-02-01T22:50:36.528" v="1254" actId="790"/>
          <ac:spMkLst>
            <pc:docMk/>
            <pc:sldMk cId="483434635" sldId="1852"/>
            <ac:spMk id="2" creationId="{DA694D73-EB06-F5DD-12C1-BB04854D694F}"/>
          </ac:spMkLst>
        </pc:spChg>
        <pc:spChg chg="mod">
          <ac:chgData name="Antony John Nicol (School of Engineering and Computing)" userId="8aaafd19-c2aa-438c-8ef6-3a7bab97949a" providerId="ADAL" clId="{07BC4F93-2025-4241-BA83-8A4D5FE9DDD6}" dt="2026-02-01T22:50:36.528" v="1254" actId="790"/>
          <ac:spMkLst>
            <pc:docMk/>
            <pc:sldMk cId="483434635" sldId="1852"/>
            <ac:spMk id="3" creationId="{94CAA86A-4E7B-615E-3975-A3CAE1934596}"/>
          </ac:spMkLst>
        </pc:spChg>
        <pc:spChg chg="mod">
          <ac:chgData name="Antony John Nicol (School of Engineering and Computing)" userId="8aaafd19-c2aa-438c-8ef6-3a7bab97949a" providerId="ADAL" clId="{07BC4F93-2025-4241-BA83-8A4D5FE9DDD6}" dt="2026-02-01T22:50:36.528" v="1254" actId="790"/>
          <ac:spMkLst>
            <pc:docMk/>
            <pc:sldMk cId="483434635" sldId="1852"/>
            <ac:spMk id="4" creationId="{E2A5E592-179C-D145-DBB4-9C8801DFB7B8}"/>
          </ac:spMkLst>
        </pc:spChg>
      </pc:sldChg>
      <pc:sldChg chg="modSp mod">
        <pc:chgData name="Antony John Nicol (School of Engineering and Computing)" userId="8aaafd19-c2aa-438c-8ef6-3a7bab97949a" providerId="ADAL" clId="{07BC4F93-2025-4241-BA83-8A4D5FE9DDD6}" dt="2026-02-01T22:50:36.528" v="1254" actId="790"/>
        <pc:sldMkLst>
          <pc:docMk/>
          <pc:sldMk cId="134734546" sldId="1853"/>
        </pc:sldMkLst>
        <pc:spChg chg="mod">
          <ac:chgData name="Antony John Nicol (School of Engineering and Computing)" userId="8aaafd19-c2aa-438c-8ef6-3a7bab97949a" providerId="ADAL" clId="{07BC4F93-2025-4241-BA83-8A4D5FE9DDD6}" dt="2026-02-01T22:50:36.528" v="1254" actId="790"/>
          <ac:spMkLst>
            <pc:docMk/>
            <pc:sldMk cId="134734546" sldId="1853"/>
            <ac:spMk id="2" creationId="{0F4A91DC-8183-89DC-70D5-2E9D66B798DC}"/>
          </ac:spMkLst>
        </pc:spChg>
      </pc:sldChg>
      <pc:sldChg chg="modSp mod">
        <pc:chgData name="Antony John Nicol (School of Engineering and Computing)" userId="8aaafd19-c2aa-438c-8ef6-3a7bab97949a" providerId="ADAL" clId="{07BC4F93-2025-4241-BA83-8A4D5FE9DDD6}" dt="2026-02-01T22:50:36.528" v="1254" actId="790"/>
        <pc:sldMkLst>
          <pc:docMk/>
          <pc:sldMk cId="1038379796" sldId="1854"/>
        </pc:sldMkLst>
        <pc:spChg chg="mod">
          <ac:chgData name="Antony John Nicol (School of Engineering and Computing)" userId="8aaafd19-c2aa-438c-8ef6-3a7bab97949a" providerId="ADAL" clId="{07BC4F93-2025-4241-BA83-8A4D5FE9DDD6}" dt="2026-02-01T22:50:36.528" v="1254" actId="790"/>
          <ac:spMkLst>
            <pc:docMk/>
            <pc:sldMk cId="1038379796" sldId="1854"/>
            <ac:spMk id="2" creationId="{55179894-AA80-1B41-5F07-2DF51B0AC0CA}"/>
          </ac:spMkLst>
        </pc:spChg>
        <pc:spChg chg="mod">
          <ac:chgData name="Antony John Nicol (School of Engineering and Computing)" userId="8aaafd19-c2aa-438c-8ef6-3a7bab97949a" providerId="ADAL" clId="{07BC4F93-2025-4241-BA83-8A4D5FE9DDD6}" dt="2026-02-01T22:50:36.528" v="1254" actId="790"/>
          <ac:spMkLst>
            <pc:docMk/>
            <pc:sldMk cId="1038379796" sldId="1854"/>
            <ac:spMk id="3" creationId="{2F36E825-8635-3F03-67CC-9EB033B31A5F}"/>
          </ac:spMkLst>
        </pc:spChg>
        <pc:spChg chg="mod">
          <ac:chgData name="Antony John Nicol (School of Engineering and Computing)" userId="8aaafd19-c2aa-438c-8ef6-3a7bab97949a" providerId="ADAL" clId="{07BC4F93-2025-4241-BA83-8A4D5FE9DDD6}" dt="2026-02-01T22:50:36.528" v="1254" actId="790"/>
          <ac:spMkLst>
            <pc:docMk/>
            <pc:sldMk cId="1038379796" sldId="1854"/>
            <ac:spMk id="4" creationId="{DE3361C6-ADD6-AF9D-FABC-A4C4B1F57FA8}"/>
          </ac:spMkLst>
        </pc:spChg>
      </pc:sldChg>
      <pc:sldChg chg="modSp mod">
        <pc:chgData name="Antony John Nicol (School of Engineering and Computing)" userId="8aaafd19-c2aa-438c-8ef6-3a7bab97949a" providerId="ADAL" clId="{07BC4F93-2025-4241-BA83-8A4D5FE9DDD6}" dt="2026-02-01T22:50:36.528" v="1254" actId="790"/>
        <pc:sldMkLst>
          <pc:docMk/>
          <pc:sldMk cId="4143708891" sldId="1855"/>
        </pc:sldMkLst>
        <pc:spChg chg="mod">
          <ac:chgData name="Antony John Nicol (School of Engineering and Computing)" userId="8aaafd19-c2aa-438c-8ef6-3a7bab97949a" providerId="ADAL" clId="{07BC4F93-2025-4241-BA83-8A4D5FE9DDD6}" dt="2026-02-01T22:50:36.528" v="1254" actId="790"/>
          <ac:spMkLst>
            <pc:docMk/>
            <pc:sldMk cId="4143708891" sldId="1855"/>
            <ac:spMk id="20" creationId="{BFA1F99D-2C5B-0BB8-979C-5E1F4AD33D5F}"/>
          </ac:spMkLst>
        </pc:spChg>
        <pc:spChg chg="mod">
          <ac:chgData name="Antony John Nicol (School of Engineering and Computing)" userId="8aaafd19-c2aa-438c-8ef6-3a7bab97949a" providerId="ADAL" clId="{07BC4F93-2025-4241-BA83-8A4D5FE9DDD6}" dt="2026-02-01T22:50:36.528" v="1254" actId="790"/>
          <ac:spMkLst>
            <pc:docMk/>
            <pc:sldMk cId="4143708891" sldId="1855"/>
            <ac:spMk id="26" creationId="{AADB369F-E7FE-3137-37E7-DC0CE1EE0532}"/>
          </ac:spMkLst>
        </pc:spChg>
        <pc:spChg chg="mod">
          <ac:chgData name="Antony John Nicol (School of Engineering and Computing)" userId="8aaafd19-c2aa-438c-8ef6-3a7bab97949a" providerId="ADAL" clId="{07BC4F93-2025-4241-BA83-8A4D5FE9DDD6}" dt="2026-02-01T22:50:36.528" v="1254" actId="790"/>
          <ac:spMkLst>
            <pc:docMk/>
            <pc:sldMk cId="4143708891" sldId="1855"/>
            <ac:spMk id="29" creationId="{6E59389B-74E9-21F3-63AA-A45B68803D0D}"/>
          </ac:spMkLst>
        </pc:spChg>
        <pc:spChg chg="mod">
          <ac:chgData name="Antony John Nicol (School of Engineering and Computing)" userId="8aaafd19-c2aa-438c-8ef6-3a7bab97949a" providerId="ADAL" clId="{07BC4F93-2025-4241-BA83-8A4D5FE9DDD6}" dt="2026-02-01T22:50:36.528" v="1254" actId="790"/>
          <ac:spMkLst>
            <pc:docMk/>
            <pc:sldMk cId="4143708891" sldId="1855"/>
            <ac:spMk id="35" creationId="{75758651-9773-1CBC-2410-E8D65A9D5CCD}"/>
          </ac:spMkLst>
        </pc:spChg>
        <pc:spChg chg="mod">
          <ac:chgData name="Antony John Nicol (School of Engineering and Computing)" userId="8aaafd19-c2aa-438c-8ef6-3a7bab97949a" providerId="ADAL" clId="{07BC4F93-2025-4241-BA83-8A4D5FE9DDD6}" dt="2026-02-01T22:50:36.528" v="1254" actId="790"/>
          <ac:spMkLst>
            <pc:docMk/>
            <pc:sldMk cId="4143708891" sldId="1855"/>
            <ac:spMk id="36" creationId="{A15B3BAE-EBDE-ECC1-4760-A7C612C8A835}"/>
          </ac:spMkLst>
        </pc:spChg>
        <pc:spChg chg="mod">
          <ac:chgData name="Antony John Nicol (School of Engineering and Computing)" userId="8aaafd19-c2aa-438c-8ef6-3a7bab97949a" providerId="ADAL" clId="{07BC4F93-2025-4241-BA83-8A4D5FE9DDD6}" dt="2026-02-01T22:50:36.528" v="1254" actId="790"/>
          <ac:spMkLst>
            <pc:docMk/>
            <pc:sldMk cId="4143708891" sldId="1855"/>
            <ac:spMk id="39" creationId="{892D39F5-20A0-3656-B620-5D5FB49A6E19}"/>
          </ac:spMkLst>
        </pc:spChg>
        <pc:spChg chg="mod">
          <ac:chgData name="Antony John Nicol (School of Engineering and Computing)" userId="8aaafd19-c2aa-438c-8ef6-3a7bab97949a" providerId="ADAL" clId="{07BC4F93-2025-4241-BA83-8A4D5FE9DDD6}" dt="2026-02-01T22:50:36.528" v="1254" actId="790"/>
          <ac:spMkLst>
            <pc:docMk/>
            <pc:sldMk cId="4143708891" sldId="1855"/>
            <ac:spMk id="48" creationId="{12E71A88-4CFC-5907-C740-3176636CB452}"/>
          </ac:spMkLst>
        </pc:spChg>
        <pc:spChg chg="mod">
          <ac:chgData name="Antony John Nicol (School of Engineering and Computing)" userId="8aaafd19-c2aa-438c-8ef6-3a7bab97949a" providerId="ADAL" clId="{07BC4F93-2025-4241-BA83-8A4D5FE9DDD6}" dt="2026-02-01T22:50:36.528" v="1254" actId="790"/>
          <ac:spMkLst>
            <pc:docMk/>
            <pc:sldMk cId="4143708891" sldId="1855"/>
            <ac:spMk id="89" creationId="{3FBD8060-7ED9-58B6-76F2-810476162B50}"/>
          </ac:spMkLst>
        </pc:spChg>
        <pc:spChg chg="mod">
          <ac:chgData name="Antony John Nicol (School of Engineering and Computing)" userId="8aaafd19-c2aa-438c-8ef6-3a7bab97949a" providerId="ADAL" clId="{07BC4F93-2025-4241-BA83-8A4D5FE9DDD6}" dt="2026-02-01T22:50:36.528" v="1254" actId="790"/>
          <ac:spMkLst>
            <pc:docMk/>
            <pc:sldMk cId="4143708891" sldId="1855"/>
            <ac:spMk id="96" creationId="{FFB73561-CD09-ECAF-5627-72B1C2208377}"/>
          </ac:spMkLst>
        </pc:spChg>
        <pc:spChg chg="mod">
          <ac:chgData name="Antony John Nicol (School of Engineering and Computing)" userId="8aaafd19-c2aa-438c-8ef6-3a7bab97949a" providerId="ADAL" clId="{07BC4F93-2025-4241-BA83-8A4D5FE9DDD6}" dt="2026-02-01T22:50:36.528" v="1254" actId="790"/>
          <ac:spMkLst>
            <pc:docMk/>
            <pc:sldMk cId="4143708891" sldId="1855"/>
            <ac:spMk id="298" creationId="{77A8B1B3-26E7-8064-275D-BFAF427F2C5C}"/>
          </ac:spMkLst>
        </pc:spChg>
      </pc:sldChg>
      <pc:sldChg chg="modSp mod">
        <pc:chgData name="Antony John Nicol (School of Engineering and Computing)" userId="8aaafd19-c2aa-438c-8ef6-3a7bab97949a" providerId="ADAL" clId="{07BC4F93-2025-4241-BA83-8A4D5FE9DDD6}" dt="2026-02-01T22:50:36.528" v="1254" actId="790"/>
        <pc:sldMkLst>
          <pc:docMk/>
          <pc:sldMk cId="1461757757" sldId="1856"/>
        </pc:sldMkLst>
        <pc:spChg chg="mod">
          <ac:chgData name="Antony John Nicol (School of Engineering and Computing)" userId="8aaafd19-c2aa-438c-8ef6-3a7bab97949a" providerId="ADAL" clId="{07BC4F93-2025-4241-BA83-8A4D5FE9DDD6}" dt="2026-02-01T22:50:36.528" v="1254" actId="790"/>
          <ac:spMkLst>
            <pc:docMk/>
            <pc:sldMk cId="1461757757" sldId="1856"/>
            <ac:spMk id="2" creationId="{9AC91841-66ED-3F22-CC93-E6A9179020EC}"/>
          </ac:spMkLst>
        </pc:spChg>
        <pc:spChg chg="mod">
          <ac:chgData name="Antony John Nicol (School of Engineering and Computing)" userId="8aaafd19-c2aa-438c-8ef6-3a7bab97949a" providerId="ADAL" clId="{07BC4F93-2025-4241-BA83-8A4D5FE9DDD6}" dt="2026-02-01T22:50:36.528" v="1254" actId="790"/>
          <ac:spMkLst>
            <pc:docMk/>
            <pc:sldMk cId="1461757757" sldId="1856"/>
            <ac:spMk id="5" creationId="{C146DDEB-3544-E676-DDF1-5E0C575EC333}"/>
          </ac:spMkLst>
        </pc:spChg>
        <pc:spChg chg="mod">
          <ac:chgData name="Antony John Nicol (School of Engineering and Computing)" userId="8aaafd19-c2aa-438c-8ef6-3a7bab97949a" providerId="ADAL" clId="{07BC4F93-2025-4241-BA83-8A4D5FE9DDD6}" dt="2026-02-01T22:50:36.528" v="1254" actId="790"/>
          <ac:spMkLst>
            <pc:docMk/>
            <pc:sldMk cId="1461757757" sldId="1856"/>
            <ac:spMk id="7" creationId="{318CDC9B-BBE4-96A6-BED2-973D881D122D}"/>
          </ac:spMkLst>
        </pc:spChg>
        <pc:spChg chg="mod">
          <ac:chgData name="Antony John Nicol (School of Engineering and Computing)" userId="8aaafd19-c2aa-438c-8ef6-3a7bab97949a" providerId="ADAL" clId="{07BC4F93-2025-4241-BA83-8A4D5FE9DDD6}" dt="2026-02-01T22:50:36.528" v="1254" actId="790"/>
          <ac:spMkLst>
            <pc:docMk/>
            <pc:sldMk cId="1461757757" sldId="1856"/>
            <ac:spMk id="9" creationId="{4E31C01B-AD42-8E29-A938-BAAF0148A32F}"/>
          </ac:spMkLst>
        </pc:spChg>
        <pc:spChg chg="mod">
          <ac:chgData name="Antony John Nicol (School of Engineering and Computing)" userId="8aaafd19-c2aa-438c-8ef6-3a7bab97949a" providerId="ADAL" clId="{07BC4F93-2025-4241-BA83-8A4D5FE9DDD6}" dt="2026-02-01T22:50:36.528" v="1254" actId="790"/>
          <ac:spMkLst>
            <pc:docMk/>
            <pc:sldMk cId="1461757757" sldId="1856"/>
            <ac:spMk id="13" creationId="{D34003B3-8F90-D65C-33D2-600DB09E01A0}"/>
          </ac:spMkLst>
        </pc:spChg>
        <pc:spChg chg="mod">
          <ac:chgData name="Antony John Nicol (School of Engineering and Computing)" userId="8aaafd19-c2aa-438c-8ef6-3a7bab97949a" providerId="ADAL" clId="{07BC4F93-2025-4241-BA83-8A4D5FE9DDD6}" dt="2026-02-01T22:50:36.528" v="1254" actId="790"/>
          <ac:spMkLst>
            <pc:docMk/>
            <pc:sldMk cId="1461757757" sldId="1856"/>
            <ac:spMk id="15" creationId="{1ECC02F6-7F1E-0F37-5652-B1AF2249B682}"/>
          </ac:spMkLst>
        </pc:spChg>
        <pc:spChg chg="mod">
          <ac:chgData name="Antony John Nicol (School of Engineering and Computing)" userId="8aaafd19-c2aa-438c-8ef6-3a7bab97949a" providerId="ADAL" clId="{07BC4F93-2025-4241-BA83-8A4D5FE9DDD6}" dt="2026-02-01T22:50:36.528" v="1254" actId="790"/>
          <ac:spMkLst>
            <pc:docMk/>
            <pc:sldMk cId="1461757757" sldId="1856"/>
            <ac:spMk id="16" creationId="{8DAED33B-8E27-6FDF-544A-D372F2411FAD}"/>
          </ac:spMkLst>
        </pc:spChg>
        <pc:spChg chg="mod">
          <ac:chgData name="Antony John Nicol (School of Engineering and Computing)" userId="8aaafd19-c2aa-438c-8ef6-3a7bab97949a" providerId="ADAL" clId="{07BC4F93-2025-4241-BA83-8A4D5FE9DDD6}" dt="2026-02-01T22:50:36.528" v="1254" actId="790"/>
          <ac:spMkLst>
            <pc:docMk/>
            <pc:sldMk cId="1461757757" sldId="1856"/>
            <ac:spMk id="17" creationId="{CCF45F73-A9A7-48AB-37C4-991A1771FE76}"/>
          </ac:spMkLst>
        </pc:spChg>
        <pc:spChg chg="mod">
          <ac:chgData name="Antony John Nicol (School of Engineering and Computing)" userId="8aaafd19-c2aa-438c-8ef6-3a7bab97949a" providerId="ADAL" clId="{07BC4F93-2025-4241-BA83-8A4D5FE9DDD6}" dt="2026-02-01T22:50:36.528" v="1254" actId="790"/>
          <ac:spMkLst>
            <pc:docMk/>
            <pc:sldMk cId="1461757757" sldId="1856"/>
            <ac:spMk id="18" creationId="{3649A16F-722A-EF6D-5551-D5848FBE5E34}"/>
          </ac:spMkLst>
        </pc:spChg>
        <pc:spChg chg="mod">
          <ac:chgData name="Antony John Nicol (School of Engineering and Computing)" userId="8aaafd19-c2aa-438c-8ef6-3a7bab97949a" providerId="ADAL" clId="{07BC4F93-2025-4241-BA83-8A4D5FE9DDD6}" dt="2026-02-01T22:50:36.528" v="1254" actId="790"/>
          <ac:spMkLst>
            <pc:docMk/>
            <pc:sldMk cId="1461757757" sldId="1856"/>
            <ac:spMk id="19" creationId="{6261E41E-7DFB-8C62-33E4-B7EA48021C6D}"/>
          </ac:spMkLst>
        </pc:spChg>
      </pc:sldChg>
      <pc:sldChg chg="modSp mod">
        <pc:chgData name="Antony John Nicol (School of Engineering and Computing)" userId="8aaafd19-c2aa-438c-8ef6-3a7bab97949a" providerId="ADAL" clId="{07BC4F93-2025-4241-BA83-8A4D5FE9DDD6}" dt="2026-02-01T22:50:36.528" v="1254" actId="790"/>
        <pc:sldMkLst>
          <pc:docMk/>
          <pc:sldMk cId="13696376" sldId="1857"/>
        </pc:sldMkLst>
        <pc:spChg chg="mod">
          <ac:chgData name="Antony John Nicol (School of Engineering and Computing)" userId="8aaafd19-c2aa-438c-8ef6-3a7bab97949a" providerId="ADAL" clId="{07BC4F93-2025-4241-BA83-8A4D5FE9DDD6}" dt="2026-02-01T22:50:36.528" v="1254" actId="790"/>
          <ac:spMkLst>
            <pc:docMk/>
            <pc:sldMk cId="13696376" sldId="1857"/>
            <ac:spMk id="2" creationId="{8C1D0853-032A-6428-CD9F-1DBBF17470BD}"/>
          </ac:spMkLst>
        </pc:spChg>
        <pc:spChg chg="mod">
          <ac:chgData name="Antony John Nicol (School of Engineering and Computing)" userId="8aaafd19-c2aa-438c-8ef6-3a7bab97949a" providerId="ADAL" clId="{07BC4F93-2025-4241-BA83-8A4D5FE9DDD6}" dt="2026-02-01T22:50:36.528" v="1254" actId="790"/>
          <ac:spMkLst>
            <pc:docMk/>
            <pc:sldMk cId="13696376" sldId="1857"/>
            <ac:spMk id="6" creationId="{B1E1C90E-EC48-8559-82DA-2697F658B80B}"/>
          </ac:spMkLst>
        </pc:spChg>
        <pc:spChg chg="mod">
          <ac:chgData name="Antony John Nicol (School of Engineering and Computing)" userId="8aaafd19-c2aa-438c-8ef6-3a7bab97949a" providerId="ADAL" clId="{07BC4F93-2025-4241-BA83-8A4D5FE9DDD6}" dt="2026-02-01T22:50:36.528" v="1254" actId="790"/>
          <ac:spMkLst>
            <pc:docMk/>
            <pc:sldMk cId="13696376" sldId="1857"/>
            <ac:spMk id="17" creationId="{02A40350-BDD9-E43A-E251-2516C6CAC72B}"/>
          </ac:spMkLst>
        </pc:spChg>
        <pc:spChg chg="mod">
          <ac:chgData name="Antony John Nicol (School of Engineering and Computing)" userId="8aaafd19-c2aa-438c-8ef6-3a7bab97949a" providerId="ADAL" clId="{07BC4F93-2025-4241-BA83-8A4D5FE9DDD6}" dt="2026-02-01T22:50:36.528" v="1254" actId="790"/>
          <ac:spMkLst>
            <pc:docMk/>
            <pc:sldMk cId="13696376" sldId="1857"/>
            <ac:spMk id="28" creationId="{90E37FD6-A23D-AD89-A021-6B98C1ABB3C3}"/>
          </ac:spMkLst>
        </pc:spChg>
        <pc:spChg chg="mod">
          <ac:chgData name="Antony John Nicol (School of Engineering and Computing)" userId="8aaafd19-c2aa-438c-8ef6-3a7bab97949a" providerId="ADAL" clId="{07BC4F93-2025-4241-BA83-8A4D5FE9DDD6}" dt="2026-02-01T22:50:36.528" v="1254" actId="790"/>
          <ac:spMkLst>
            <pc:docMk/>
            <pc:sldMk cId="13696376" sldId="1857"/>
            <ac:spMk id="30" creationId="{83E0759F-BBE8-3A95-C212-7EAF8C0F7B50}"/>
          </ac:spMkLst>
        </pc:spChg>
        <pc:spChg chg="mod">
          <ac:chgData name="Antony John Nicol (School of Engineering and Computing)" userId="8aaafd19-c2aa-438c-8ef6-3a7bab97949a" providerId="ADAL" clId="{07BC4F93-2025-4241-BA83-8A4D5FE9DDD6}" dt="2026-02-01T22:50:36.528" v="1254" actId="790"/>
          <ac:spMkLst>
            <pc:docMk/>
            <pc:sldMk cId="13696376" sldId="1857"/>
            <ac:spMk id="32" creationId="{A1A5702C-B764-E2AF-4E7D-BCF2CAACEB66}"/>
          </ac:spMkLst>
        </pc:spChg>
        <pc:spChg chg="mod">
          <ac:chgData name="Antony John Nicol (School of Engineering and Computing)" userId="8aaafd19-c2aa-438c-8ef6-3a7bab97949a" providerId="ADAL" clId="{07BC4F93-2025-4241-BA83-8A4D5FE9DDD6}" dt="2026-02-01T22:50:36.528" v="1254" actId="790"/>
          <ac:spMkLst>
            <pc:docMk/>
            <pc:sldMk cId="13696376" sldId="1857"/>
            <ac:spMk id="33" creationId="{2B089EEF-DA75-7C73-A082-97D4B191CB20}"/>
          </ac:spMkLst>
        </pc:spChg>
        <pc:spChg chg="mod">
          <ac:chgData name="Antony John Nicol (School of Engineering and Computing)" userId="8aaafd19-c2aa-438c-8ef6-3a7bab97949a" providerId="ADAL" clId="{07BC4F93-2025-4241-BA83-8A4D5FE9DDD6}" dt="2026-02-01T22:50:36.528" v="1254" actId="790"/>
          <ac:spMkLst>
            <pc:docMk/>
            <pc:sldMk cId="13696376" sldId="1857"/>
            <ac:spMk id="36" creationId="{36F1AB08-B66C-67B8-139B-56B246B97147}"/>
          </ac:spMkLst>
        </pc:spChg>
        <pc:spChg chg="mod">
          <ac:chgData name="Antony John Nicol (School of Engineering and Computing)" userId="8aaafd19-c2aa-438c-8ef6-3a7bab97949a" providerId="ADAL" clId="{07BC4F93-2025-4241-BA83-8A4D5FE9DDD6}" dt="2026-02-01T22:50:36.528" v="1254" actId="790"/>
          <ac:spMkLst>
            <pc:docMk/>
            <pc:sldMk cId="13696376" sldId="1857"/>
            <ac:spMk id="37" creationId="{369F8C0E-AB6E-2E22-FED4-C8A6822F74B9}"/>
          </ac:spMkLst>
        </pc:spChg>
        <pc:spChg chg="mod">
          <ac:chgData name="Antony John Nicol (School of Engineering and Computing)" userId="8aaafd19-c2aa-438c-8ef6-3a7bab97949a" providerId="ADAL" clId="{07BC4F93-2025-4241-BA83-8A4D5FE9DDD6}" dt="2026-02-01T22:50:36.528" v="1254" actId="790"/>
          <ac:spMkLst>
            <pc:docMk/>
            <pc:sldMk cId="13696376" sldId="1857"/>
            <ac:spMk id="38" creationId="{32CC15C2-5D57-2D0A-333C-70EB2C8C3A83}"/>
          </ac:spMkLst>
        </pc:spChg>
      </pc:sldChg>
      <pc:sldChg chg="modSp mod">
        <pc:chgData name="Antony John Nicol (School of Engineering and Computing)" userId="8aaafd19-c2aa-438c-8ef6-3a7bab97949a" providerId="ADAL" clId="{07BC4F93-2025-4241-BA83-8A4D5FE9DDD6}" dt="2026-02-01T22:50:36.528" v="1254" actId="790"/>
        <pc:sldMkLst>
          <pc:docMk/>
          <pc:sldMk cId="2928089319" sldId="1858"/>
        </pc:sldMkLst>
        <pc:spChg chg="mod">
          <ac:chgData name="Antony John Nicol (School of Engineering and Computing)" userId="8aaafd19-c2aa-438c-8ef6-3a7bab97949a" providerId="ADAL" clId="{07BC4F93-2025-4241-BA83-8A4D5FE9DDD6}" dt="2026-02-01T22:50:36.528" v="1254" actId="790"/>
          <ac:spMkLst>
            <pc:docMk/>
            <pc:sldMk cId="2928089319" sldId="1858"/>
            <ac:spMk id="4" creationId="{BD58805F-6017-FFA1-047C-B6E685975403}"/>
          </ac:spMkLst>
        </pc:spChg>
        <pc:spChg chg="mod">
          <ac:chgData name="Antony John Nicol (School of Engineering and Computing)" userId="8aaafd19-c2aa-438c-8ef6-3a7bab97949a" providerId="ADAL" clId="{07BC4F93-2025-4241-BA83-8A4D5FE9DDD6}" dt="2026-02-01T22:50:36.528" v="1254" actId="790"/>
          <ac:spMkLst>
            <pc:docMk/>
            <pc:sldMk cId="2928089319" sldId="1858"/>
            <ac:spMk id="11" creationId="{3E79FA70-C028-A2A6-6F8E-45619381E5AF}"/>
          </ac:spMkLst>
        </pc:spChg>
        <pc:spChg chg="mod">
          <ac:chgData name="Antony John Nicol (School of Engineering and Computing)" userId="8aaafd19-c2aa-438c-8ef6-3a7bab97949a" providerId="ADAL" clId="{07BC4F93-2025-4241-BA83-8A4D5FE9DDD6}" dt="2026-02-01T22:50:36.528" v="1254" actId="790"/>
          <ac:spMkLst>
            <pc:docMk/>
            <pc:sldMk cId="2928089319" sldId="1858"/>
            <ac:spMk id="25" creationId="{3737D98C-0871-3020-6849-6AF98973DF1E}"/>
          </ac:spMkLst>
        </pc:spChg>
        <pc:spChg chg="mod">
          <ac:chgData name="Antony John Nicol (School of Engineering and Computing)" userId="8aaafd19-c2aa-438c-8ef6-3a7bab97949a" providerId="ADAL" clId="{07BC4F93-2025-4241-BA83-8A4D5FE9DDD6}" dt="2026-02-01T22:50:36.528" v="1254" actId="790"/>
          <ac:spMkLst>
            <pc:docMk/>
            <pc:sldMk cId="2928089319" sldId="1858"/>
            <ac:spMk id="28" creationId="{D876C1C3-251A-4A72-C428-85AB741D8699}"/>
          </ac:spMkLst>
        </pc:spChg>
        <pc:spChg chg="mod">
          <ac:chgData name="Antony John Nicol (School of Engineering and Computing)" userId="8aaafd19-c2aa-438c-8ef6-3a7bab97949a" providerId="ADAL" clId="{07BC4F93-2025-4241-BA83-8A4D5FE9DDD6}" dt="2026-02-01T22:50:36.528" v="1254" actId="790"/>
          <ac:spMkLst>
            <pc:docMk/>
            <pc:sldMk cId="2928089319" sldId="1858"/>
            <ac:spMk id="29" creationId="{BD334645-8912-B0EC-6995-5CB08956F836}"/>
          </ac:spMkLst>
        </pc:spChg>
        <pc:spChg chg="mod">
          <ac:chgData name="Antony John Nicol (School of Engineering and Computing)" userId="8aaafd19-c2aa-438c-8ef6-3a7bab97949a" providerId="ADAL" clId="{07BC4F93-2025-4241-BA83-8A4D5FE9DDD6}" dt="2026-02-01T22:50:36.528" v="1254" actId="790"/>
          <ac:spMkLst>
            <pc:docMk/>
            <pc:sldMk cId="2928089319" sldId="1858"/>
            <ac:spMk id="33" creationId="{5BFA6D79-B86F-F680-6D60-8CBCF44F53E6}"/>
          </ac:spMkLst>
        </pc:spChg>
        <pc:spChg chg="mod">
          <ac:chgData name="Antony John Nicol (School of Engineering and Computing)" userId="8aaafd19-c2aa-438c-8ef6-3a7bab97949a" providerId="ADAL" clId="{07BC4F93-2025-4241-BA83-8A4D5FE9DDD6}" dt="2026-02-01T22:50:36.528" v="1254" actId="790"/>
          <ac:spMkLst>
            <pc:docMk/>
            <pc:sldMk cId="2928089319" sldId="1858"/>
            <ac:spMk id="34" creationId="{9EE5DF03-389A-3408-1DC8-E12044AA79F2}"/>
          </ac:spMkLst>
        </pc:spChg>
        <pc:spChg chg="mod">
          <ac:chgData name="Antony John Nicol (School of Engineering and Computing)" userId="8aaafd19-c2aa-438c-8ef6-3a7bab97949a" providerId="ADAL" clId="{07BC4F93-2025-4241-BA83-8A4D5FE9DDD6}" dt="2026-02-01T22:50:36.528" v="1254" actId="790"/>
          <ac:spMkLst>
            <pc:docMk/>
            <pc:sldMk cId="2928089319" sldId="1858"/>
            <ac:spMk id="35" creationId="{8C10E030-8C38-E16C-509A-1D1B270416F9}"/>
          </ac:spMkLst>
        </pc:spChg>
        <pc:spChg chg="mod">
          <ac:chgData name="Antony John Nicol (School of Engineering and Computing)" userId="8aaafd19-c2aa-438c-8ef6-3a7bab97949a" providerId="ADAL" clId="{07BC4F93-2025-4241-BA83-8A4D5FE9DDD6}" dt="2026-02-01T22:50:36.528" v="1254" actId="790"/>
          <ac:spMkLst>
            <pc:docMk/>
            <pc:sldMk cId="2928089319" sldId="1858"/>
            <ac:spMk id="36" creationId="{603D9614-AE03-9796-964E-72B54C5CCDAF}"/>
          </ac:spMkLst>
        </pc:spChg>
        <pc:spChg chg="mod">
          <ac:chgData name="Antony John Nicol (School of Engineering and Computing)" userId="8aaafd19-c2aa-438c-8ef6-3a7bab97949a" providerId="ADAL" clId="{07BC4F93-2025-4241-BA83-8A4D5FE9DDD6}" dt="2026-02-01T22:50:36.528" v="1254" actId="790"/>
          <ac:spMkLst>
            <pc:docMk/>
            <pc:sldMk cId="2928089319" sldId="1858"/>
            <ac:spMk id="65" creationId="{BD900DB9-BBC3-8AB7-5B64-893FCE595ED9}"/>
          </ac:spMkLst>
        </pc:spChg>
      </pc:sldChg>
      <pc:sldChg chg="modSp mod">
        <pc:chgData name="Antony John Nicol (School of Engineering and Computing)" userId="8aaafd19-c2aa-438c-8ef6-3a7bab97949a" providerId="ADAL" clId="{07BC4F93-2025-4241-BA83-8A4D5FE9DDD6}" dt="2026-02-01T22:50:36.528" v="1254" actId="790"/>
        <pc:sldMkLst>
          <pc:docMk/>
          <pc:sldMk cId="1327965794" sldId="1859"/>
        </pc:sldMkLst>
        <pc:spChg chg="mod">
          <ac:chgData name="Antony John Nicol (School of Engineering and Computing)" userId="8aaafd19-c2aa-438c-8ef6-3a7bab97949a" providerId="ADAL" clId="{07BC4F93-2025-4241-BA83-8A4D5FE9DDD6}" dt="2026-02-01T22:50:36.528" v="1254" actId="790"/>
          <ac:spMkLst>
            <pc:docMk/>
            <pc:sldMk cId="1327965794" sldId="1859"/>
            <ac:spMk id="162" creationId="{C577A4E7-6365-217C-25A0-E47A724347B4}"/>
          </ac:spMkLst>
        </pc:spChg>
        <pc:spChg chg="mod">
          <ac:chgData name="Antony John Nicol (School of Engineering and Computing)" userId="8aaafd19-c2aa-438c-8ef6-3a7bab97949a" providerId="ADAL" clId="{07BC4F93-2025-4241-BA83-8A4D5FE9DDD6}" dt="2026-02-01T22:50:36.528" v="1254" actId="790"/>
          <ac:spMkLst>
            <pc:docMk/>
            <pc:sldMk cId="1327965794" sldId="1859"/>
            <ac:spMk id="212" creationId="{43F60B4C-BCC4-0738-CDAE-CB52938BFB15}"/>
          </ac:spMkLst>
        </pc:spChg>
        <pc:spChg chg="mod">
          <ac:chgData name="Antony John Nicol (School of Engineering and Computing)" userId="8aaafd19-c2aa-438c-8ef6-3a7bab97949a" providerId="ADAL" clId="{07BC4F93-2025-4241-BA83-8A4D5FE9DDD6}" dt="2026-02-01T22:50:36.528" v="1254" actId="790"/>
          <ac:spMkLst>
            <pc:docMk/>
            <pc:sldMk cId="1327965794" sldId="1859"/>
            <ac:spMk id="233" creationId="{49DA1F35-97FB-878E-B569-4A71B1EFE0FF}"/>
          </ac:spMkLst>
        </pc:spChg>
        <pc:spChg chg="mod">
          <ac:chgData name="Antony John Nicol (School of Engineering and Computing)" userId="8aaafd19-c2aa-438c-8ef6-3a7bab97949a" providerId="ADAL" clId="{07BC4F93-2025-4241-BA83-8A4D5FE9DDD6}" dt="2026-02-01T22:50:36.528" v="1254" actId="790"/>
          <ac:spMkLst>
            <pc:docMk/>
            <pc:sldMk cId="1327965794" sldId="1859"/>
            <ac:spMk id="241" creationId="{BD70DE8B-E2BA-CAC4-A844-3D45A6637BA0}"/>
          </ac:spMkLst>
        </pc:spChg>
        <pc:spChg chg="mod">
          <ac:chgData name="Antony John Nicol (School of Engineering and Computing)" userId="8aaafd19-c2aa-438c-8ef6-3a7bab97949a" providerId="ADAL" clId="{07BC4F93-2025-4241-BA83-8A4D5FE9DDD6}" dt="2026-02-01T22:50:36.528" v="1254" actId="790"/>
          <ac:spMkLst>
            <pc:docMk/>
            <pc:sldMk cId="1327965794" sldId="1859"/>
            <ac:spMk id="242" creationId="{24D0331B-C1E2-C574-C2AA-DFC736702B81}"/>
          </ac:spMkLst>
        </pc:spChg>
        <pc:spChg chg="mod">
          <ac:chgData name="Antony John Nicol (School of Engineering and Computing)" userId="8aaafd19-c2aa-438c-8ef6-3a7bab97949a" providerId="ADAL" clId="{07BC4F93-2025-4241-BA83-8A4D5FE9DDD6}" dt="2026-02-01T22:50:36.528" v="1254" actId="790"/>
          <ac:spMkLst>
            <pc:docMk/>
            <pc:sldMk cId="1327965794" sldId="1859"/>
            <ac:spMk id="256" creationId="{250C6327-F95A-F22D-4A45-BFB86ADF7B03}"/>
          </ac:spMkLst>
        </pc:spChg>
        <pc:spChg chg="mod">
          <ac:chgData name="Antony John Nicol (School of Engineering and Computing)" userId="8aaafd19-c2aa-438c-8ef6-3a7bab97949a" providerId="ADAL" clId="{07BC4F93-2025-4241-BA83-8A4D5FE9DDD6}" dt="2026-02-01T22:50:36.528" v="1254" actId="790"/>
          <ac:spMkLst>
            <pc:docMk/>
            <pc:sldMk cId="1327965794" sldId="1859"/>
            <ac:spMk id="267" creationId="{6A9567EE-836B-A3B1-69D0-2A2FD2B28AAE}"/>
          </ac:spMkLst>
        </pc:spChg>
        <pc:spChg chg="mod">
          <ac:chgData name="Antony John Nicol (School of Engineering and Computing)" userId="8aaafd19-c2aa-438c-8ef6-3a7bab97949a" providerId="ADAL" clId="{07BC4F93-2025-4241-BA83-8A4D5FE9DDD6}" dt="2026-02-01T22:50:36.528" v="1254" actId="790"/>
          <ac:spMkLst>
            <pc:docMk/>
            <pc:sldMk cId="1327965794" sldId="1859"/>
            <ac:spMk id="268" creationId="{02C75147-8733-87C7-99FE-D784813794CF}"/>
          </ac:spMkLst>
        </pc:spChg>
        <pc:spChg chg="mod">
          <ac:chgData name="Antony John Nicol (School of Engineering and Computing)" userId="8aaafd19-c2aa-438c-8ef6-3a7bab97949a" providerId="ADAL" clId="{07BC4F93-2025-4241-BA83-8A4D5FE9DDD6}" dt="2026-02-01T22:50:36.528" v="1254" actId="790"/>
          <ac:spMkLst>
            <pc:docMk/>
            <pc:sldMk cId="1327965794" sldId="1859"/>
            <ac:spMk id="272" creationId="{A54C4568-4BB7-52CB-B14F-03A9F2248908}"/>
          </ac:spMkLst>
        </pc:spChg>
        <pc:spChg chg="mod">
          <ac:chgData name="Antony John Nicol (School of Engineering and Computing)" userId="8aaafd19-c2aa-438c-8ef6-3a7bab97949a" providerId="ADAL" clId="{07BC4F93-2025-4241-BA83-8A4D5FE9DDD6}" dt="2026-02-01T22:50:36.528" v="1254" actId="790"/>
          <ac:spMkLst>
            <pc:docMk/>
            <pc:sldMk cId="1327965794" sldId="1859"/>
            <ac:spMk id="274" creationId="{93BD3433-8EC6-BCBD-952C-9E082EE5B21E}"/>
          </ac:spMkLst>
        </pc:spChg>
      </pc:sldChg>
      <pc:sldChg chg="modSp mod">
        <pc:chgData name="Antony John Nicol (School of Engineering and Computing)" userId="8aaafd19-c2aa-438c-8ef6-3a7bab97949a" providerId="ADAL" clId="{07BC4F93-2025-4241-BA83-8A4D5FE9DDD6}" dt="2026-02-01T22:50:36.528" v="1254" actId="790"/>
        <pc:sldMkLst>
          <pc:docMk/>
          <pc:sldMk cId="3330271312" sldId="1860"/>
        </pc:sldMkLst>
        <pc:spChg chg="mod">
          <ac:chgData name="Antony John Nicol (School of Engineering and Computing)" userId="8aaafd19-c2aa-438c-8ef6-3a7bab97949a" providerId="ADAL" clId="{07BC4F93-2025-4241-BA83-8A4D5FE9DDD6}" dt="2026-02-01T22:50:36.528" v="1254" actId="790"/>
          <ac:spMkLst>
            <pc:docMk/>
            <pc:sldMk cId="3330271312" sldId="1860"/>
            <ac:spMk id="2" creationId="{F1CD94CB-BD9C-D294-F254-74AF39CF51E1}"/>
          </ac:spMkLst>
        </pc:spChg>
        <pc:spChg chg="mod">
          <ac:chgData name="Antony John Nicol (School of Engineering and Computing)" userId="8aaafd19-c2aa-438c-8ef6-3a7bab97949a" providerId="ADAL" clId="{07BC4F93-2025-4241-BA83-8A4D5FE9DDD6}" dt="2026-02-01T22:50:36.528" v="1254" actId="790"/>
          <ac:spMkLst>
            <pc:docMk/>
            <pc:sldMk cId="3330271312" sldId="1860"/>
            <ac:spMk id="3" creationId="{F04AA7CE-1905-364B-8F67-6D86B0067357}"/>
          </ac:spMkLst>
        </pc:spChg>
        <pc:spChg chg="mod">
          <ac:chgData name="Antony John Nicol (School of Engineering and Computing)" userId="8aaafd19-c2aa-438c-8ef6-3a7bab97949a" providerId="ADAL" clId="{07BC4F93-2025-4241-BA83-8A4D5FE9DDD6}" dt="2026-02-01T22:50:36.528" v="1254" actId="790"/>
          <ac:spMkLst>
            <pc:docMk/>
            <pc:sldMk cId="3330271312" sldId="1860"/>
            <ac:spMk id="4" creationId="{DCA7C26D-C595-03AB-8F21-75A82106E966}"/>
          </ac:spMkLst>
        </pc:spChg>
      </pc:sldChg>
      <pc:sldChg chg="modSp mod">
        <pc:chgData name="Antony John Nicol (School of Engineering and Computing)" userId="8aaafd19-c2aa-438c-8ef6-3a7bab97949a" providerId="ADAL" clId="{07BC4F93-2025-4241-BA83-8A4D5FE9DDD6}" dt="2026-02-01T22:50:36.528" v="1254" actId="790"/>
        <pc:sldMkLst>
          <pc:docMk/>
          <pc:sldMk cId="576859141" sldId="1861"/>
        </pc:sldMkLst>
        <pc:spChg chg="mod">
          <ac:chgData name="Antony John Nicol (School of Engineering and Computing)" userId="8aaafd19-c2aa-438c-8ef6-3a7bab97949a" providerId="ADAL" clId="{07BC4F93-2025-4241-BA83-8A4D5FE9DDD6}" dt="2026-02-01T22:50:36.528" v="1254" actId="790"/>
          <ac:spMkLst>
            <pc:docMk/>
            <pc:sldMk cId="576859141" sldId="1861"/>
            <ac:spMk id="2" creationId="{0A124311-6973-D720-9B97-BAEA54916353}"/>
          </ac:spMkLst>
        </pc:spChg>
        <pc:spChg chg="mod">
          <ac:chgData name="Antony John Nicol (School of Engineering and Computing)" userId="8aaafd19-c2aa-438c-8ef6-3a7bab97949a" providerId="ADAL" clId="{07BC4F93-2025-4241-BA83-8A4D5FE9DDD6}" dt="2026-02-01T22:50:36.528" v="1254" actId="790"/>
          <ac:spMkLst>
            <pc:docMk/>
            <pc:sldMk cId="576859141" sldId="1861"/>
            <ac:spMk id="3" creationId="{6E09A56E-DA19-FBCD-9AC9-93BB31943486}"/>
          </ac:spMkLst>
        </pc:spChg>
        <pc:spChg chg="mod">
          <ac:chgData name="Antony John Nicol (School of Engineering and Computing)" userId="8aaafd19-c2aa-438c-8ef6-3a7bab97949a" providerId="ADAL" clId="{07BC4F93-2025-4241-BA83-8A4D5FE9DDD6}" dt="2026-02-01T22:50:36.528" v="1254" actId="790"/>
          <ac:spMkLst>
            <pc:docMk/>
            <pc:sldMk cId="576859141" sldId="1861"/>
            <ac:spMk id="4" creationId="{146A5913-9425-2799-083D-79E71BE3F5D0}"/>
          </ac:spMkLst>
        </pc:spChg>
      </pc:sldChg>
      <pc:sldChg chg="modSp mod">
        <pc:chgData name="Antony John Nicol (School of Engineering and Computing)" userId="8aaafd19-c2aa-438c-8ef6-3a7bab97949a" providerId="ADAL" clId="{07BC4F93-2025-4241-BA83-8A4D5FE9DDD6}" dt="2026-02-01T22:50:36.528" v="1254" actId="790"/>
        <pc:sldMkLst>
          <pc:docMk/>
          <pc:sldMk cId="1964959910" sldId="1862"/>
        </pc:sldMkLst>
        <pc:spChg chg="mod">
          <ac:chgData name="Antony John Nicol (School of Engineering and Computing)" userId="8aaafd19-c2aa-438c-8ef6-3a7bab97949a" providerId="ADAL" clId="{07BC4F93-2025-4241-BA83-8A4D5FE9DDD6}" dt="2026-02-01T22:50:36.528" v="1254" actId="790"/>
          <ac:spMkLst>
            <pc:docMk/>
            <pc:sldMk cId="1964959910" sldId="1862"/>
            <ac:spMk id="2" creationId="{93CADE28-9D01-B170-4EA2-3A39DA8C1F2F}"/>
          </ac:spMkLst>
        </pc:spChg>
        <pc:spChg chg="mod">
          <ac:chgData name="Antony John Nicol (School of Engineering and Computing)" userId="8aaafd19-c2aa-438c-8ef6-3a7bab97949a" providerId="ADAL" clId="{07BC4F93-2025-4241-BA83-8A4D5FE9DDD6}" dt="2026-02-01T22:50:36.528" v="1254" actId="790"/>
          <ac:spMkLst>
            <pc:docMk/>
            <pc:sldMk cId="1964959910" sldId="1862"/>
            <ac:spMk id="3" creationId="{8D763D17-5BEC-A91C-EB5E-77A5FA2A16BC}"/>
          </ac:spMkLst>
        </pc:spChg>
        <pc:spChg chg="mod">
          <ac:chgData name="Antony John Nicol (School of Engineering and Computing)" userId="8aaafd19-c2aa-438c-8ef6-3a7bab97949a" providerId="ADAL" clId="{07BC4F93-2025-4241-BA83-8A4D5FE9DDD6}" dt="2026-02-01T22:50:36.528" v="1254" actId="790"/>
          <ac:spMkLst>
            <pc:docMk/>
            <pc:sldMk cId="1964959910" sldId="1862"/>
            <ac:spMk id="4" creationId="{C6ABAE14-F048-E938-4CAB-7A061B97EAD3}"/>
          </ac:spMkLst>
        </pc:spChg>
        <pc:spChg chg="mod">
          <ac:chgData name="Antony John Nicol (School of Engineering and Computing)" userId="8aaafd19-c2aa-438c-8ef6-3a7bab97949a" providerId="ADAL" clId="{07BC4F93-2025-4241-BA83-8A4D5FE9DDD6}" dt="2026-02-01T22:50:36.528" v="1254" actId="790"/>
          <ac:spMkLst>
            <pc:docMk/>
            <pc:sldMk cId="1964959910" sldId="1862"/>
            <ac:spMk id="5" creationId="{C5A05874-29B1-8DE9-C216-5D624A25223B}"/>
          </ac:spMkLst>
        </pc:spChg>
        <pc:spChg chg="mod">
          <ac:chgData name="Antony John Nicol (School of Engineering and Computing)" userId="8aaafd19-c2aa-438c-8ef6-3a7bab97949a" providerId="ADAL" clId="{07BC4F93-2025-4241-BA83-8A4D5FE9DDD6}" dt="2026-02-01T22:50:36.528" v="1254" actId="790"/>
          <ac:spMkLst>
            <pc:docMk/>
            <pc:sldMk cId="1964959910" sldId="1862"/>
            <ac:spMk id="6" creationId="{9A518262-CC41-99AB-D3D0-25BA7A7764E5}"/>
          </ac:spMkLst>
        </pc:spChg>
        <pc:spChg chg="mod">
          <ac:chgData name="Antony John Nicol (School of Engineering and Computing)" userId="8aaafd19-c2aa-438c-8ef6-3a7bab97949a" providerId="ADAL" clId="{07BC4F93-2025-4241-BA83-8A4D5FE9DDD6}" dt="2026-02-01T22:50:36.528" v="1254" actId="790"/>
          <ac:spMkLst>
            <pc:docMk/>
            <pc:sldMk cId="1964959910" sldId="1862"/>
            <ac:spMk id="7" creationId="{EF1CF182-8E30-281F-5B8B-7A6EF389926E}"/>
          </ac:spMkLst>
        </pc:spChg>
        <pc:spChg chg="mod">
          <ac:chgData name="Antony John Nicol (School of Engineering and Computing)" userId="8aaafd19-c2aa-438c-8ef6-3a7bab97949a" providerId="ADAL" clId="{07BC4F93-2025-4241-BA83-8A4D5FE9DDD6}" dt="2026-02-01T22:50:36.528" v="1254" actId="790"/>
          <ac:spMkLst>
            <pc:docMk/>
            <pc:sldMk cId="1964959910" sldId="1862"/>
            <ac:spMk id="8" creationId="{0E154FE9-90B3-8CC1-038E-6C6810B72A04}"/>
          </ac:spMkLst>
        </pc:spChg>
        <pc:spChg chg="mod">
          <ac:chgData name="Antony John Nicol (School of Engineering and Computing)" userId="8aaafd19-c2aa-438c-8ef6-3a7bab97949a" providerId="ADAL" clId="{07BC4F93-2025-4241-BA83-8A4D5FE9DDD6}" dt="2026-02-01T22:50:36.528" v="1254" actId="790"/>
          <ac:spMkLst>
            <pc:docMk/>
            <pc:sldMk cId="1964959910" sldId="1862"/>
            <ac:spMk id="17" creationId="{CA2ABB0A-0EE9-0F6B-BCE0-F6CEF5F3C42C}"/>
          </ac:spMkLst>
        </pc:spChg>
        <pc:spChg chg="mod">
          <ac:chgData name="Antony John Nicol (School of Engineering and Computing)" userId="8aaafd19-c2aa-438c-8ef6-3a7bab97949a" providerId="ADAL" clId="{07BC4F93-2025-4241-BA83-8A4D5FE9DDD6}" dt="2026-02-01T22:50:36.528" v="1254" actId="790"/>
          <ac:spMkLst>
            <pc:docMk/>
            <pc:sldMk cId="1964959910" sldId="1862"/>
            <ac:spMk id="19" creationId="{641B073A-3678-0E8F-9B4F-C7DD19FB8C26}"/>
          </ac:spMkLst>
        </pc:spChg>
      </pc:sldChg>
      <pc:sldChg chg="modSp mod">
        <pc:chgData name="Antony John Nicol (School of Engineering and Computing)" userId="8aaafd19-c2aa-438c-8ef6-3a7bab97949a" providerId="ADAL" clId="{07BC4F93-2025-4241-BA83-8A4D5FE9DDD6}" dt="2026-02-01T22:50:36.528" v="1254" actId="790"/>
        <pc:sldMkLst>
          <pc:docMk/>
          <pc:sldMk cId="2686184867" sldId="1863"/>
        </pc:sldMkLst>
        <pc:spChg chg="mod">
          <ac:chgData name="Antony John Nicol (School of Engineering and Computing)" userId="8aaafd19-c2aa-438c-8ef6-3a7bab97949a" providerId="ADAL" clId="{07BC4F93-2025-4241-BA83-8A4D5FE9DDD6}" dt="2026-02-01T22:50:36.528" v="1254" actId="790"/>
          <ac:spMkLst>
            <pc:docMk/>
            <pc:sldMk cId="2686184867" sldId="1863"/>
            <ac:spMk id="9" creationId="{EFD05612-8431-198D-C87F-CCD46F101FCE}"/>
          </ac:spMkLst>
        </pc:spChg>
        <pc:spChg chg="mod">
          <ac:chgData name="Antony John Nicol (School of Engineering and Computing)" userId="8aaafd19-c2aa-438c-8ef6-3a7bab97949a" providerId="ADAL" clId="{07BC4F93-2025-4241-BA83-8A4D5FE9DDD6}" dt="2026-02-01T22:50:36.528" v="1254" actId="790"/>
          <ac:spMkLst>
            <pc:docMk/>
            <pc:sldMk cId="2686184867" sldId="1863"/>
            <ac:spMk id="10" creationId="{53102F44-802B-BD64-F85F-E18C64F8D90D}"/>
          </ac:spMkLst>
        </pc:spChg>
        <pc:spChg chg="mod">
          <ac:chgData name="Antony John Nicol (School of Engineering and Computing)" userId="8aaafd19-c2aa-438c-8ef6-3a7bab97949a" providerId="ADAL" clId="{07BC4F93-2025-4241-BA83-8A4D5FE9DDD6}" dt="2026-02-01T22:50:36.528" v="1254" actId="790"/>
          <ac:spMkLst>
            <pc:docMk/>
            <pc:sldMk cId="2686184867" sldId="1863"/>
            <ac:spMk id="28" creationId="{24995131-298B-A8BA-E82A-75A71E222FA0}"/>
          </ac:spMkLst>
        </pc:spChg>
        <pc:spChg chg="mod">
          <ac:chgData name="Antony John Nicol (School of Engineering and Computing)" userId="8aaafd19-c2aa-438c-8ef6-3a7bab97949a" providerId="ADAL" clId="{07BC4F93-2025-4241-BA83-8A4D5FE9DDD6}" dt="2026-02-01T22:50:36.528" v="1254" actId="790"/>
          <ac:spMkLst>
            <pc:docMk/>
            <pc:sldMk cId="2686184867" sldId="1863"/>
            <ac:spMk id="66" creationId="{B7E8A709-FE48-5852-0C23-F8983FFFA92D}"/>
          </ac:spMkLst>
        </pc:spChg>
        <pc:spChg chg="mod">
          <ac:chgData name="Antony John Nicol (School of Engineering and Computing)" userId="8aaafd19-c2aa-438c-8ef6-3a7bab97949a" providerId="ADAL" clId="{07BC4F93-2025-4241-BA83-8A4D5FE9DDD6}" dt="2026-02-01T22:50:36.528" v="1254" actId="790"/>
          <ac:spMkLst>
            <pc:docMk/>
            <pc:sldMk cId="2686184867" sldId="1863"/>
            <ac:spMk id="67" creationId="{1A759673-6A38-0A0F-F095-13EA599CCB7A}"/>
          </ac:spMkLst>
        </pc:spChg>
        <pc:spChg chg="mod">
          <ac:chgData name="Antony John Nicol (School of Engineering and Computing)" userId="8aaafd19-c2aa-438c-8ef6-3a7bab97949a" providerId="ADAL" clId="{07BC4F93-2025-4241-BA83-8A4D5FE9DDD6}" dt="2026-02-01T22:50:36.528" v="1254" actId="790"/>
          <ac:spMkLst>
            <pc:docMk/>
            <pc:sldMk cId="2686184867" sldId="1863"/>
            <ac:spMk id="74" creationId="{D1BD5771-0204-9423-55DD-4E5EE6A30EBF}"/>
          </ac:spMkLst>
        </pc:spChg>
        <pc:spChg chg="mod">
          <ac:chgData name="Antony John Nicol (School of Engineering and Computing)" userId="8aaafd19-c2aa-438c-8ef6-3a7bab97949a" providerId="ADAL" clId="{07BC4F93-2025-4241-BA83-8A4D5FE9DDD6}" dt="2026-02-01T22:50:36.528" v="1254" actId="790"/>
          <ac:spMkLst>
            <pc:docMk/>
            <pc:sldMk cId="2686184867" sldId="1863"/>
            <ac:spMk id="76" creationId="{EAC89E3D-7647-BD18-91B9-A23D84E36020}"/>
          </ac:spMkLst>
        </pc:spChg>
        <pc:spChg chg="mod">
          <ac:chgData name="Antony John Nicol (School of Engineering and Computing)" userId="8aaafd19-c2aa-438c-8ef6-3a7bab97949a" providerId="ADAL" clId="{07BC4F93-2025-4241-BA83-8A4D5FE9DDD6}" dt="2026-02-01T22:50:36.528" v="1254" actId="790"/>
          <ac:spMkLst>
            <pc:docMk/>
            <pc:sldMk cId="2686184867" sldId="1863"/>
            <ac:spMk id="83" creationId="{268F27E8-ECD0-CC7A-973F-5F70FB1EE54B}"/>
          </ac:spMkLst>
        </pc:spChg>
        <pc:spChg chg="mod">
          <ac:chgData name="Antony John Nicol (School of Engineering and Computing)" userId="8aaafd19-c2aa-438c-8ef6-3a7bab97949a" providerId="ADAL" clId="{07BC4F93-2025-4241-BA83-8A4D5FE9DDD6}" dt="2026-02-01T22:50:36.528" v="1254" actId="790"/>
          <ac:spMkLst>
            <pc:docMk/>
            <pc:sldMk cId="2686184867" sldId="1863"/>
            <ac:spMk id="85" creationId="{7FEABCD8-B227-EBDB-2529-21B91C22A7EA}"/>
          </ac:spMkLst>
        </pc:spChg>
        <pc:spChg chg="mod">
          <ac:chgData name="Antony John Nicol (School of Engineering and Computing)" userId="8aaafd19-c2aa-438c-8ef6-3a7bab97949a" providerId="ADAL" clId="{07BC4F93-2025-4241-BA83-8A4D5FE9DDD6}" dt="2026-02-01T22:50:36.528" v="1254" actId="790"/>
          <ac:spMkLst>
            <pc:docMk/>
            <pc:sldMk cId="2686184867" sldId="1863"/>
            <ac:spMk id="87" creationId="{B7178944-DC59-DC34-2FE3-2AD6DB3990F3}"/>
          </ac:spMkLst>
        </pc:spChg>
      </pc:sldChg>
      <pc:sldChg chg="modSp mod">
        <pc:chgData name="Antony John Nicol (School of Engineering and Computing)" userId="8aaafd19-c2aa-438c-8ef6-3a7bab97949a" providerId="ADAL" clId="{07BC4F93-2025-4241-BA83-8A4D5FE9DDD6}" dt="2026-02-01T22:50:36.528" v="1254" actId="790"/>
        <pc:sldMkLst>
          <pc:docMk/>
          <pc:sldMk cId="858722299" sldId="1864"/>
        </pc:sldMkLst>
        <pc:spChg chg="mod">
          <ac:chgData name="Antony John Nicol (School of Engineering and Computing)" userId="8aaafd19-c2aa-438c-8ef6-3a7bab97949a" providerId="ADAL" clId="{07BC4F93-2025-4241-BA83-8A4D5FE9DDD6}" dt="2026-02-01T22:50:36.528" v="1254" actId="790"/>
          <ac:spMkLst>
            <pc:docMk/>
            <pc:sldMk cId="858722299" sldId="1864"/>
            <ac:spMk id="16" creationId="{0C361069-7877-0EBD-AB6C-F6EEFA25F1CA}"/>
          </ac:spMkLst>
        </pc:spChg>
        <pc:spChg chg="mod">
          <ac:chgData name="Antony John Nicol (School of Engineering and Computing)" userId="8aaafd19-c2aa-438c-8ef6-3a7bab97949a" providerId="ADAL" clId="{07BC4F93-2025-4241-BA83-8A4D5FE9DDD6}" dt="2026-02-01T22:50:36.528" v="1254" actId="790"/>
          <ac:spMkLst>
            <pc:docMk/>
            <pc:sldMk cId="858722299" sldId="1864"/>
            <ac:spMk id="24" creationId="{556FCF93-24A0-CE64-6F7E-871D54AA4BB8}"/>
          </ac:spMkLst>
        </pc:spChg>
        <pc:spChg chg="mod">
          <ac:chgData name="Antony John Nicol (School of Engineering and Computing)" userId="8aaafd19-c2aa-438c-8ef6-3a7bab97949a" providerId="ADAL" clId="{07BC4F93-2025-4241-BA83-8A4D5FE9DDD6}" dt="2026-02-01T22:50:36.528" v="1254" actId="790"/>
          <ac:spMkLst>
            <pc:docMk/>
            <pc:sldMk cId="858722299" sldId="1864"/>
            <ac:spMk id="46" creationId="{8038BC5D-83DA-6665-7C36-A1BAA5A7111F}"/>
          </ac:spMkLst>
        </pc:spChg>
        <pc:spChg chg="mod">
          <ac:chgData name="Antony John Nicol (School of Engineering and Computing)" userId="8aaafd19-c2aa-438c-8ef6-3a7bab97949a" providerId="ADAL" clId="{07BC4F93-2025-4241-BA83-8A4D5FE9DDD6}" dt="2026-02-01T22:50:36.528" v="1254" actId="790"/>
          <ac:spMkLst>
            <pc:docMk/>
            <pc:sldMk cId="858722299" sldId="1864"/>
            <ac:spMk id="49" creationId="{810B7C9D-6EB6-EEF8-5B08-5F61489D0EBB}"/>
          </ac:spMkLst>
        </pc:spChg>
        <pc:spChg chg="mod">
          <ac:chgData name="Antony John Nicol (School of Engineering and Computing)" userId="8aaafd19-c2aa-438c-8ef6-3a7bab97949a" providerId="ADAL" clId="{07BC4F93-2025-4241-BA83-8A4D5FE9DDD6}" dt="2026-02-01T22:50:36.528" v="1254" actId="790"/>
          <ac:spMkLst>
            <pc:docMk/>
            <pc:sldMk cId="858722299" sldId="1864"/>
            <ac:spMk id="53" creationId="{6C459AA1-7FEE-7CD3-A015-54F4E48D3821}"/>
          </ac:spMkLst>
        </pc:spChg>
        <pc:spChg chg="mod">
          <ac:chgData name="Antony John Nicol (School of Engineering and Computing)" userId="8aaafd19-c2aa-438c-8ef6-3a7bab97949a" providerId="ADAL" clId="{07BC4F93-2025-4241-BA83-8A4D5FE9DDD6}" dt="2026-02-01T22:50:36.528" v="1254" actId="790"/>
          <ac:spMkLst>
            <pc:docMk/>
            <pc:sldMk cId="858722299" sldId="1864"/>
            <ac:spMk id="54" creationId="{DA85F0BD-3571-DFAC-862E-EFCE8F9B9CFD}"/>
          </ac:spMkLst>
        </pc:spChg>
        <pc:spChg chg="mod">
          <ac:chgData name="Antony John Nicol (School of Engineering and Computing)" userId="8aaafd19-c2aa-438c-8ef6-3a7bab97949a" providerId="ADAL" clId="{07BC4F93-2025-4241-BA83-8A4D5FE9DDD6}" dt="2026-02-01T22:50:36.528" v="1254" actId="790"/>
          <ac:spMkLst>
            <pc:docMk/>
            <pc:sldMk cId="858722299" sldId="1864"/>
            <ac:spMk id="97" creationId="{3E46AB9D-E694-C302-7026-3BB78A200FA2}"/>
          </ac:spMkLst>
        </pc:spChg>
        <pc:spChg chg="mod">
          <ac:chgData name="Antony John Nicol (School of Engineering and Computing)" userId="8aaafd19-c2aa-438c-8ef6-3a7bab97949a" providerId="ADAL" clId="{07BC4F93-2025-4241-BA83-8A4D5FE9DDD6}" dt="2026-02-01T22:50:36.528" v="1254" actId="790"/>
          <ac:spMkLst>
            <pc:docMk/>
            <pc:sldMk cId="858722299" sldId="1864"/>
            <ac:spMk id="107" creationId="{CA209BBF-351F-07DA-E78A-318A4456AA76}"/>
          </ac:spMkLst>
        </pc:spChg>
        <pc:spChg chg="mod">
          <ac:chgData name="Antony John Nicol (School of Engineering and Computing)" userId="8aaafd19-c2aa-438c-8ef6-3a7bab97949a" providerId="ADAL" clId="{07BC4F93-2025-4241-BA83-8A4D5FE9DDD6}" dt="2026-02-01T22:50:36.528" v="1254" actId="790"/>
          <ac:spMkLst>
            <pc:docMk/>
            <pc:sldMk cId="858722299" sldId="1864"/>
            <ac:spMk id="123" creationId="{F0A7C3EC-5A3A-F339-71EF-DD0126178269}"/>
          </ac:spMkLst>
        </pc:spChg>
        <pc:spChg chg="mod">
          <ac:chgData name="Antony John Nicol (School of Engineering and Computing)" userId="8aaafd19-c2aa-438c-8ef6-3a7bab97949a" providerId="ADAL" clId="{07BC4F93-2025-4241-BA83-8A4D5FE9DDD6}" dt="2026-02-01T22:50:36.528" v="1254" actId="790"/>
          <ac:spMkLst>
            <pc:docMk/>
            <pc:sldMk cId="858722299" sldId="1864"/>
            <ac:spMk id="125" creationId="{A0A2386E-7B04-399B-0246-AE8A48DA9D3E}"/>
          </ac:spMkLst>
        </pc:spChg>
      </pc:sldChg>
      <pc:sldChg chg="modSp mod">
        <pc:chgData name="Antony John Nicol (School of Engineering and Computing)" userId="8aaafd19-c2aa-438c-8ef6-3a7bab97949a" providerId="ADAL" clId="{07BC4F93-2025-4241-BA83-8A4D5FE9DDD6}" dt="2026-02-01T22:50:36.528" v="1254" actId="790"/>
        <pc:sldMkLst>
          <pc:docMk/>
          <pc:sldMk cId="322992649" sldId="1865"/>
        </pc:sldMkLst>
        <pc:spChg chg="mod">
          <ac:chgData name="Antony John Nicol (School of Engineering and Computing)" userId="8aaafd19-c2aa-438c-8ef6-3a7bab97949a" providerId="ADAL" clId="{07BC4F93-2025-4241-BA83-8A4D5FE9DDD6}" dt="2026-02-01T22:50:36.528" v="1254" actId="790"/>
          <ac:spMkLst>
            <pc:docMk/>
            <pc:sldMk cId="322992649" sldId="1865"/>
            <ac:spMk id="2" creationId="{F51AD9CE-E1DA-F8DE-3BFB-34B7EECC51B4}"/>
          </ac:spMkLst>
        </pc:spChg>
        <pc:spChg chg="mod">
          <ac:chgData name="Antony John Nicol (School of Engineering and Computing)" userId="8aaafd19-c2aa-438c-8ef6-3a7bab97949a" providerId="ADAL" clId="{07BC4F93-2025-4241-BA83-8A4D5FE9DDD6}" dt="2026-02-01T22:50:36.528" v="1254" actId="790"/>
          <ac:spMkLst>
            <pc:docMk/>
            <pc:sldMk cId="322992649" sldId="1865"/>
            <ac:spMk id="3" creationId="{821EF514-6343-ED93-48E7-BDDF2184EF98}"/>
          </ac:spMkLst>
        </pc:spChg>
        <pc:spChg chg="mod">
          <ac:chgData name="Antony John Nicol (School of Engineering and Computing)" userId="8aaafd19-c2aa-438c-8ef6-3a7bab97949a" providerId="ADAL" clId="{07BC4F93-2025-4241-BA83-8A4D5FE9DDD6}" dt="2026-02-01T22:50:36.528" v="1254" actId="790"/>
          <ac:spMkLst>
            <pc:docMk/>
            <pc:sldMk cId="322992649" sldId="1865"/>
            <ac:spMk id="4" creationId="{F144D43F-2605-A716-9314-3B9BA104B3A5}"/>
          </ac:spMkLst>
        </pc:spChg>
        <pc:graphicFrameChg chg="modGraphic">
          <ac:chgData name="Antony John Nicol (School of Engineering and Computing)" userId="8aaafd19-c2aa-438c-8ef6-3a7bab97949a" providerId="ADAL" clId="{07BC4F93-2025-4241-BA83-8A4D5FE9DDD6}" dt="2026-02-01T22:50:36.528" v="1254" actId="790"/>
          <ac:graphicFrameMkLst>
            <pc:docMk/>
            <pc:sldMk cId="322992649" sldId="1865"/>
            <ac:graphicFrameMk id="5" creationId="{13C53FA9-8F72-1F83-71E6-128033D05D81}"/>
          </ac:graphicFrameMkLst>
        </pc:graphicFrameChg>
      </pc:sldChg>
      <pc:sldChg chg="modSp mod">
        <pc:chgData name="Antony John Nicol (School of Engineering and Computing)" userId="8aaafd19-c2aa-438c-8ef6-3a7bab97949a" providerId="ADAL" clId="{07BC4F93-2025-4241-BA83-8A4D5FE9DDD6}" dt="2026-02-01T22:50:36.528" v="1254" actId="790"/>
        <pc:sldMkLst>
          <pc:docMk/>
          <pc:sldMk cId="1841639845" sldId="1866"/>
        </pc:sldMkLst>
        <pc:spChg chg="mod">
          <ac:chgData name="Antony John Nicol (School of Engineering and Computing)" userId="8aaafd19-c2aa-438c-8ef6-3a7bab97949a" providerId="ADAL" clId="{07BC4F93-2025-4241-BA83-8A4D5FE9DDD6}" dt="2026-02-01T22:50:36.528" v="1254" actId="790"/>
          <ac:spMkLst>
            <pc:docMk/>
            <pc:sldMk cId="1841639845" sldId="1866"/>
            <ac:spMk id="3" creationId="{6CA55A7E-5898-DC96-CED8-55F91DE818FD}"/>
          </ac:spMkLst>
        </pc:spChg>
        <pc:spChg chg="mod">
          <ac:chgData name="Antony John Nicol (School of Engineering and Computing)" userId="8aaafd19-c2aa-438c-8ef6-3a7bab97949a" providerId="ADAL" clId="{07BC4F93-2025-4241-BA83-8A4D5FE9DDD6}" dt="2026-02-01T22:50:36.528" v="1254" actId="790"/>
          <ac:spMkLst>
            <pc:docMk/>
            <pc:sldMk cId="1841639845" sldId="1866"/>
            <ac:spMk id="50" creationId="{2AD052CF-6C85-3236-7337-C3A4E2A9A22E}"/>
          </ac:spMkLst>
        </pc:spChg>
        <pc:spChg chg="mod">
          <ac:chgData name="Antony John Nicol (School of Engineering and Computing)" userId="8aaafd19-c2aa-438c-8ef6-3a7bab97949a" providerId="ADAL" clId="{07BC4F93-2025-4241-BA83-8A4D5FE9DDD6}" dt="2026-02-01T22:50:36.528" v="1254" actId="790"/>
          <ac:spMkLst>
            <pc:docMk/>
            <pc:sldMk cId="1841639845" sldId="1866"/>
            <ac:spMk id="52" creationId="{4BFEC780-C1FC-BB5F-D538-00B559A0A3C0}"/>
          </ac:spMkLst>
        </pc:spChg>
        <pc:spChg chg="mod">
          <ac:chgData name="Antony John Nicol (School of Engineering and Computing)" userId="8aaafd19-c2aa-438c-8ef6-3a7bab97949a" providerId="ADAL" clId="{07BC4F93-2025-4241-BA83-8A4D5FE9DDD6}" dt="2026-02-01T22:50:36.528" v="1254" actId="790"/>
          <ac:spMkLst>
            <pc:docMk/>
            <pc:sldMk cId="1841639845" sldId="1866"/>
            <ac:spMk id="53" creationId="{87B2E581-5DAA-10FE-CFCB-61F85E794F45}"/>
          </ac:spMkLst>
        </pc:spChg>
        <pc:spChg chg="mod">
          <ac:chgData name="Antony John Nicol (School of Engineering and Computing)" userId="8aaafd19-c2aa-438c-8ef6-3a7bab97949a" providerId="ADAL" clId="{07BC4F93-2025-4241-BA83-8A4D5FE9DDD6}" dt="2026-02-01T22:50:36.528" v="1254" actId="790"/>
          <ac:spMkLst>
            <pc:docMk/>
            <pc:sldMk cId="1841639845" sldId="1866"/>
            <ac:spMk id="54" creationId="{FAE53B63-F11E-AE33-7E40-60410239D378}"/>
          </ac:spMkLst>
        </pc:spChg>
        <pc:spChg chg="mod">
          <ac:chgData name="Antony John Nicol (School of Engineering and Computing)" userId="8aaafd19-c2aa-438c-8ef6-3a7bab97949a" providerId="ADAL" clId="{07BC4F93-2025-4241-BA83-8A4D5FE9DDD6}" dt="2026-02-01T22:50:36.528" v="1254" actId="790"/>
          <ac:spMkLst>
            <pc:docMk/>
            <pc:sldMk cId="1841639845" sldId="1866"/>
            <ac:spMk id="56" creationId="{D1E24B4A-8B28-8457-7D32-D597BFAFFE1D}"/>
          </ac:spMkLst>
        </pc:spChg>
        <pc:spChg chg="mod">
          <ac:chgData name="Antony John Nicol (School of Engineering and Computing)" userId="8aaafd19-c2aa-438c-8ef6-3a7bab97949a" providerId="ADAL" clId="{07BC4F93-2025-4241-BA83-8A4D5FE9DDD6}" dt="2026-02-01T22:50:36.528" v="1254" actId="790"/>
          <ac:spMkLst>
            <pc:docMk/>
            <pc:sldMk cId="1841639845" sldId="1866"/>
            <ac:spMk id="57" creationId="{8798C1BA-9CE7-A4E8-4A77-64E556674A06}"/>
          </ac:spMkLst>
        </pc:spChg>
        <pc:spChg chg="mod">
          <ac:chgData name="Antony John Nicol (School of Engineering and Computing)" userId="8aaafd19-c2aa-438c-8ef6-3a7bab97949a" providerId="ADAL" clId="{07BC4F93-2025-4241-BA83-8A4D5FE9DDD6}" dt="2026-02-01T22:50:36.528" v="1254" actId="790"/>
          <ac:spMkLst>
            <pc:docMk/>
            <pc:sldMk cId="1841639845" sldId="1866"/>
            <ac:spMk id="69" creationId="{C3EA2F11-C4D2-33AB-ADFC-FC20C97DE8B2}"/>
          </ac:spMkLst>
        </pc:spChg>
        <pc:spChg chg="mod">
          <ac:chgData name="Antony John Nicol (School of Engineering and Computing)" userId="8aaafd19-c2aa-438c-8ef6-3a7bab97949a" providerId="ADAL" clId="{07BC4F93-2025-4241-BA83-8A4D5FE9DDD6}" dt="2026-02-01T22:50:36.528" v="1254" actId="790"/>
          <ac:spMkLst>
            <pc:docMk/>
            <pc:sldMk cId="1841639845" sldId="1866"/>
            <ac:spMk id="71" creationId="{CE70619C-D482-3360-4502-F51CCA577E8D}"/>
          </ac:spMkLst>
        </pc:spChg>
        <pc:spChg chg="mod">
          <ac:chgData name="Antony John Nicol (School of Engineering and Computing)" userId="8aaafd19-c2aa-438c-8ef6-3a7bab97949a" providerId="ADAL" clId="{07BC4F93-2025-4241-BA83-8A4D5FE9DDD6}" dt="2026-02-01T22:50:36.528" v="1254" actId="790"/>
          <ac:spMkLst>
            <pc:docMk/>
            <pc:sldMk cId="1841639845" sldId="1866"/>
            <ac:spMk id="74" creationId="{8DE4E1C0-4C05-4529-4F0D-96E45593ADAE}"/>
          </ac:spMkLst>
        </pc:spChg>
      </pc:sldChg>
      <pc:sldChg chg="modSp mod">
        <pc:chgData name="Antony John Nicol (School of Engineering and Computing)" userId="8aaafd19-c2aa-438c-8ef6-3a7bab97949a" providerId="ADAL" clId="{07BC4F93-2025-4241-BA83-8A4D5FE9DDD6}" dt="2026-02-01T22:50:36.528" v="1254" actId="790"/>
        <pc:sldMkLst>
          <pc:docMk/>
          <pc:sldMk cId="3203986427" sldId="1867"/>
        </pc:sldMkLst>
        <pc:spChg chg="mod">
          <ac:chgData name="Antony John Nicol (School of Engineering and Computing)" userId="8aaafd19-c2aa-438c-8ef6-3a7bab97949a" providerId="ADAL" clId="{07BC4F93-2025-4241-BA83-8A4D5FE9DDD6}" dt="2026-02-01T22:50:36.528" v="1254" actId="790"/>
          <ac:spMkLst>
            <pc:docMk/>
            <pc:sldMk cId="3203986427" sldId="1867"/>
            <ac:spMk id="2" creationId="{FF794280-77C7-4624-D1D2-E4F66D90DAD7}"/>
          </ac:spMkLst>
        </pc:spChg>
        <pc:spChg chg="mod">
          <ac:chgData name="Antony John Nicol (School of Engineering and Computing)" userId="8aaafd19-c2aa-438c-8ef6-3a7bab97949a" providerId="ADAL" clId="{07BC4F93-2025-4241-BA83-8A4D5FE9DDD6}" dt="2026-02-01T22:50:36.528" v="1254" actId="790"/>
          <ac:spMkLst>
            <pc:docMk/>
            <pc:sldMk cId="3203986427" sldId="1867"/>
            <ac:spMk id="3" creationId="{C3CE1AEA-BEFF-54EB-2298-6F914F2B8CD3}"/>
          </ac:spMkLst>
        </pc:spChg>
        <pc:spChg chg="mod">
          <ac:chgData name="Antony John Nicol (School of Engineering and Computing)" userId="8aaafd19-c2aa-438c-8ef6-3a7bab97949a" providerId="ADAL" clId="{07BC4F93-2025-4241-BA83-8A4D5FE9DDD6}" dt="2026-02-01T22:50:36.528" v="1254" actId="790"/>
          <ac:spMkLst>
            <pc:docMk/>
            <pc:sldMk cId="3203986427" sldId="1867"/>
            <ac:spMk id="4" creationId="{0B36FC5E-EEBB-A2A6-8937-2FB29AEFBA54}"/>
          </ac:spMkLst>
        </pc:spChg>
      </pc:sldChg>
      <pc:sldChg chg="modSp mod">
        <pc:chgData name="Antony John Nicol (School of Engineering and Computing)" userId="8aaafd19-c2aa-438c-8ef6-3a7bab97949a" providerId="ADAL" clId="{07BC4F93-2025-4241-BA83-8A4D5FE9DDD6}" dt="2026-02-01T22:50:36.528" v="1254" actId="790"/>
        <pc:sldMkLst>
          <pc:docMk/>
          <pc:sldMk cId="835184920" sldId="1868"/>
        </pc:sldMkLst>
        <pc:spChg chg="mod">
          <ac:chgData name="Antony John Nicol (School of Engineering and Computing)" userId="8aaafd19-c2aa-438c-8ef6-3a7bab97949a" providerId="ADAL" clId="{07BC4F93-2025-4241-BA83-8A4D5FE9DDD6}" dt="2026-02-01T22:50:36.528" v="1254" actId="790"/>
          <ac:spMkLst>
            <pc:docMk/>
            <pc:sldMk cId="835184920" sldId="1868"/>
            <ac:spMk id="2" creationId="{C79A7BB6-2691-F7ED-42B5-56CEA7CB3E45}"/>
          </ac:spMkLst>
        </pc:spChg>
        <pc:spChg chg="mod">
          <ac:chgData name="Antony John Nicol (School of Engineering and Computing)" userId="8aaafd19-c2aa-438c-8ef6-3a7bab97949a" providerId="ADAL" clId="{07BC4F93-2025-4241-BA83-8A4D5FE9DDD6}" dt="2026-02-01T22:50:36.528" v="1254" actId="790"/>
          <ac:spMkLst>
            <pc:docMk/>
            <pc:sldMk cId="835184920" sldId="1868"/>
            <ac:spMk id="3" creationId="{DB240624-E46B-4B2B-D5A3-A5EB54139AB9}"/>
          </ac:spMkLst>
        </pc:spChg>
        <pc:spChg chg="mod">
          <ac:chgData name="Antony John Nicol (School of Engineering and Computing)" userId="8aaafd19-c2aa-438c-8ef6-3a7bab97949a" providerId="ADAL" clId="{07BC4F93-2025-4241-BA83-8A4D5FE9DDD6}" dt="2026-02-01T22:50:36.528" v="1254" actId="790"/>
          <ac:spMkLst>
            <pc:docMk/>
            <pc:sldMk cId="835184920" sldId="1868"/>
            <ac:spMk id="4" creationId="{9679262B-92E6-CE94-29B2-AEB27519032F}"/>
          </ac:spMkLst>
        </pc:spChg>
      </pc:sldChg>
      <pc:sldChg chg="modSp mod">
        <pc:chgData name="Antony John Nicol (School of Engineering and Computing)" userId="8aaafd19-c2aa-438c-8ef6-3a7bab97949a" providerId="ADAL" clId="{07BC4F93-2025-4241-BA83-8A4D5FE9DDD6}" dt="2026-02-01T22:50:36.528" v="1254" actId="790"/>
        <pc:sldMkLst>
          <pc:docMk/>
          <pc:sldMk cId="4090246999" sldId="1869"/>
        </pc:sldMkLst>
        <pc:spChg chg="mod">
          <ac:chgData name="Antony John Nicol (School of Engineering and Computing)" userId="8aaafd19-c2aa-438c-8ef6-3a7bab97949a" providerId="ADAL" clId="{07BC4F93-2025-4241-BA83-8A4D5FE9DDD6}" dt="2026-02-01T22:50:36.528" v="1254" actId="790"/>
          <ac:spMkLst>
            <pc:docMk/>
            <pc:sldMk cId="4090246999" sldId="1869"/>
            <ac:spMk id="2" creationId="{A075BC54-4477-2293-8844-6D7930152A89}"/>
          </ac:spMkLst>
        </pc:spChg>
      </pc:sldChg>
      <pc:sldChg chg="modSp mod">
        <pc:chgData name="Antony John Nicol (School of Engineering and Computing)" userId="8aaafd19-c2aa-438c-8ef6-3a7bab97949a" providerId="ADAL" clId="{07BC4F93-2025-4241-BA83-8A4D5FE9DDD6}" dt="2026-02-01T22:50:36.528" v="1254" actId="790"/>
        <pc:sldMkLst>
          <pc:docMk/>
          <pc:sldMk cId="80120583" sldId="1870"/>
        </pc:sldMkLst>
        <pc:spChg chg="mod">
          <ac:chgData name="Antony John Nicol (School of Engineering and Computing)" userId="8aaafd19-c2aa-438c-8ef6-3a7bab97949a" providerId="ADAL" clId="{07BC4F93-2025-4241-BA83-8A4D5FE9DDD6}" dt="2026-02-01T22:50:36.528" v="1254" actId="790"/>
          <ac:spMkLst>
            <pc:docMk/>
            <pc:sldMk cId="80120583" sldId="1870"/>
            <ac:spMk id="2" creationId="{47697D6F-C31E-DD89-3E25-1F18273C0E39}"/>
          </ac:spMkLst>
        </pc:spChg>
        <pc:spChg chg="mod">
          <ac:chgData name="Antony John Nicol (School of Engineering and Computing)" userId="8aaafd19-c2aa-438c-8ef6-3a7bab97949a" providerId="ADAL" clId="{07BC4F93-2025-4241-BA83-8A4D5FE9DDD6}" dt="2026-02-01T22:50:36.528" v="1254" actId="790"/>
          <ac:spMkLst>
            <pc:docMk/>
            <pc:sldMk cId="80120583" sldId="1870"/>
            <ac:spMk id="3" creationId="{D00D6955-EB51-A788-47DD-8D1C16C86299}"/>
          </ac:spMkLst>
        </pc:spChg>
        <pc:spChg chg="mod">
          <ac:chgData name="Antony John Nicol (School of Engineering and Computing)" userId="8aaafd19-c2aa-438c-8ef6-3a7bab97949a" providerId="ADAL" clId="{07BC4F93-2025-4241-BA83-8A4D5FE9DDD6}" dt="2026-02-01T22:50:36.528" v="1254" actId="790"/>
          <ac:spMkLst>
            <pc:docMk/>
            <pc:sldMk cId="80120583" sldId="1870"/>
            <ac:spMk id="4" creationId="{FEB952ED-7A3B-4138-F584-8613510EB893}"/>
          </ac:spMkLst>
        </pc:spChg>
      </pc:sldChg>
      <pc:sldChg chg="modSp mod">
        <pc:chgData name="Antony John Nicol (School of Engineering and Computing)" userId="8aaafd19-c2aa-438c-8ef6-3a7bab97949a" providerId="ADAL" clId="{07BC4F93-2025-4241-BA83-8A4D5FE9DDD6}" dt="2026-02-01T22:50:36.528" v="1254" actId="790"/>
        <pc:sldMkLst>
          <pc:docMk/>
          <pc:sldMk cId="2840741606" sldId="1871"/>
        </pc:sldMkLst>
        <pc:spChg chg="mod">
          <ac:chgData name="Antony John Nicol (School of Engineering and Computing)" userId="8aaafd19-c2aa-438c-8ef6-3a7bab97949a" providerId="ADAL" clId="{07BC4F93-2025-4241-BA83-8A4D5FE9DDD6}" dt="2026-02-01T22:50:36.528" v="1254" actId="790"/>
          <ac:spMkLst>
            <pc:docMk/>
            <pc:sldMk cId="2840741606" sldId="1871"/>
            <ac:spMk id="2" creationId="{07F53E0E-C463-CEFB-50FE-6D9A3A13C73D}"/>
          </ac:spMkLst>
        </pc:spChg>
        <pc:spChg chg="mod">
          <ac:chgData name="Antony John Nicol (School of Engineering and Computing)" userId="8aaafd19-c2aa-438c-8ef6-3a7bab97949a" providerId="ADAL" clId="{07BC4F93-2025-4241-BA83-8A4D5FE9DDD6}" dt="2026-02-01T22:50:36.528" v="1254" actId="790"/>
          <ac:spMkLst>
            <pc:docMk/>
            <pc:sldMk cId="2840741606" sldId="1871"/>
            <ac:spMk id="3" creationId="{3243070A-BEE2-296C-4057-E1E43A32836E}"/>
          </ac:spMkLst>
        </pc:spChg>
        <pc:spChg chg="mod">
          <ac:chgData name="Antony John Nicol (School of Engineering and Computing)" userId="8aaafd19-c2aa-438c-8ef6-3a7bab97949a" providerId="ADAL" clId="{07BC4F93-2025-4241-BA83-8A4D5FE9DDD6}" dt="2026-02-01T22:50:36.528" v="1254" actId="790"/>
          <ac:spMkLst>
            <pc:docMk/>
            <pc:sldMk cId="2840741606" sldId="1871"/>
            <ac:spMk id="4" creationId="{30B9EA09-98A6-BC01-945F-499B46DFDB86}"/>
          </ac:spMkLst>
        </pc:spChg>
      </pc:sldChg>
      <pc:sldChg chg="modSp mod">
        <pc:chgData name="Antony John Nicol (School of Engineering and Computing)" userId="8aaafd19-c2aa-438c-8ef6-3a7bab97949a" providerId="ADAL" clId="{07BC4F93-2025-4241-BA83-8A4D5FE9DDD6}" dt="2026-02-01T22:50:36.528" v="1254" actId="790"/>
        <pc:sldMkLst>
          <pc:docMk/>
          <pc:sldMk cId="2184681170" sldId="1872"/>
        </pc:sldMkLst>
        <pc:spChg chg="mod">
          <ac:chgData name="Antony John Nicol (School of Engineering and Computing)" userId="8aaafd19-c2aa-438c-8ef6-3a7bab97949a" providerId="ADAL" clId="{07BC4F93-2025-4241-BA83-8A4D5FE9DDD6}" dt="2026-02-01T22:50:36.528" v="1254" actId="790"/>
          <ac:spMkLst>
            <pc:docMk/>
            <pc:sldMk cId="2184681170" sldId="1872"/>
            <ac:spMk id="2" creationId="{C648690B-23F3-7682-1311-B74E751188B8}"/>
          </ac:spMkLst>
        </pc:spChg>
        <pc:spChg chg="mod">
          <ac:chgData name="Antony John Nicol (School of Engineering and Computing)" userId="8aaafd19-c2aa-438c-8ef6-3a7bab97949a" providerId="ADAL" clId="{07BC4F93-2025-4241-BA83-8A4D5FE9DDD6}" dt="2026-02-01T22:50:36.528" v="1254" actId="790"/>
          <ac:spMkLst>
            <pc:docMk/>
            <pc:sldMk cId="2184681170" sldId="1872"/>
            <ac:spMk id="3" creationId="{65CC04DA-7301-AF95-E883-636E61A38635}"/>
          </ac:spMkLst>
        </pc:spChg>
        <pc:spChg chg="mod">
          <ac:chgData name="Antony John Nicol (School of Engineering and Computing)" userId="8aaafd19-c2aa-438c-8ef6-3a7bab97949a" providerId="ADAL" clId="{07BC4F93-2025-4241-BA83-8A4D5FE9DDD6}" dt="2026-02-01T22:50:36.528" v="1254" actId="790"/>
          <ac:spMkLst>
            <pc:docMk/>
            <pc:sldMk cId="2184681170" sldId="1872"/>
            <ac:spMk id="4" creationId="{B6E28987-C6D8-41FD-54D3-82A07DA276FD}"/>
          </ac:spMkLst>
        </pc:spChg>
      </pc:sldChg>
      <pc:sldChg chg="modSp mod">
        <pc:chgData name="Antony John Nicol (School of Engineering and Computing)" userId="8aaafd19-c2aa-438c-8ef6-3a7bab97949a" providerId="ADAL" clId="{07BC4F93-2025-4241-BA83-8A4D5FE9DDD6}" dt="2026-02-01T22:50:36.528" v="1254" actId="790"/>
        <pc:sldMkLst>
          <pc:docMk/>
          <pc:sldMk cId="2098148667" sldId="1873"/>
        </pc:sldMkLst>
        <pc:spChg chg="mod">
          <ac:chgData name="Antony John Nicol (School of Engineering and Computing)" userId="8aaafd19-c2aa-438c-8ef6-3a7bab97949a" providerId="ADAL" clId="{07BC4F93-2025-4241-BA83-8A4D5FE9DDD6}" dt="2026-02-01T22:50:36.528" v="1254" actId="790"/>
          <ac:spMkLst>
            <pc:docMk/>
            <pc:sldMk cId="2098148667" sldId="1873"/>
            <ac:spMk id="2" creationId="{10F9A774-F368-6896-3EC1-51300723809B}"/>
          </ac:spMkLst>
        </pc:spChg>
        <pc:spChg chg="mod">
          <ac:chgData name="Antony John Nicol (School of Engineering and Computing)" userId="8aaafd19-c2aa-438c-8ef6-3a7bab97949a" providerId="ADAL" clId="{07BC4F93-2025-4241-BA83-8A4D5FE9DDD6}" dt="2026-02-01T22:50:36.528" v="1254" actId="790"/>
          <ac:spMkLst>
            <pc:docMk/>
            <pc:sldMk cId="2098148667" sldId="1873"/>
            <ac:spMk id="3" creationId="{6DF2B1E3-7A59-8212-610C-F676DAA37938}"/>
          </ac:spMkLst>
        </pc:spChg>
        <pc:spChg chg="mod">
          <ac:chgData name="Antony John Nicol (School of Engineering and Computing)" userId="8aaafd19-c2aa-438c-8ef6-3a7bab97949a" providerId="ADAL" clId="{07BC4F93-2025-4241-BA83-8A4D5FE9DDD6}" dt="2026-02-01T22:50:36.528" v="1254" actId="790"/>
          <ac:spMkLst>
            <pc:docMk/>
            <pc:sldMk cId="2098148667" sldId="1873"/>
            <ac:spMk id="4" creationId="{FB61818D-67BE-AF2C-C0F4-E985E827726D}"/>
          </ac:spMkLst>
        </pc:spChg>
        <pc:spChg chg="mod">
          <ac:chgData name="Antony John Nicol (School of Engineering and Computing)" userId="8aaafd19-c2aa-438c-8ef6-3a7bab97949a" providerId="ADAL" clId="{07BC4F93-2025-4241-BA83-8A4D5FE9DDD6}" dt="2026-02-01T22:50:36.528" v="1254" actId="790"/>
          <ac:spMkLst>
            <pc:docMk/>
            <pc:sldMk cId="2098148667" sldId="1873"/>
            <ac:spMk id="15" creationId="{602B048C-7537-9D44-D153-B0B130EECD2C}"/>
          </ac:spMkLst>
        </pc:spChg>
        <pc:spChg chg="mod">
          <ac:chgData name="Antony John Nicol (School of Engineering and Computing)" userId="8aaafd19-c2aa-438c-8ef6-3a7bab97949a" providerId="ADAL" clId="{07BC4F93-2025-4241-BA83-8A4D5FE9DDD6}" dt="2026-02-01T22:50:36.528" v="1254" actId="790"/>
          <ac:spMkLst>
            <pc:docMk/>
            <pc:sldMk cId="2098148667" sldId="1873"/>
            <ac:spMk id="18" creationId="{A1D24F1E-C74A-E841-7858-13973558982C}"/>
          </ac:spMkLst>
        </pc:spChg>
        <pc:spChg chg="mod">
          <ac:chgData name="Antony John Nicol (School of Engineering and Computing)" userId="8aaafd19-c2aa-438c-8ef6-3a7bab97949a" providerId="ADAL" clId="{07BC4F93-2025-4241-BA83-8A4D5FE9DDD6}" dt="2026-02-01T22:50:36.528" v="1254" actId="790"/>
          <ac:spMkLst>
            <pc:docMk/>
            <pc:sldMk cId="2098148667" sldId="1873"/>
            <ac:spMk id="25" creationId="{D023F7E6-D814-1B85-8DC3-803A6F3F5041}"/>
          </ac:spMkLst>
        </pc:spChg>
        <pc:spChg chg="mod">
          <ac:chgData name="Antony John Nicol (School of Engineering and Computing)" userId="8aaafd19-c2aa-438c-8ef6-3a7bab97949a" providerId="ADAL" clId="{07BC4F93-2025-4241-BA83-8A4D5FE9DDD6}" dt="2026-02-01T22:50:36.528" v="1254" actId="790"/>
          <ac:spMkLst>
            <pc:docMk/>
            <pc:sldMk cId="2098148667" sldId="1873"/>
            <ac:spMk id="31" creationId="{60C0CAE2-AE07-16FD-22E6-3CC58B8A70D6}"/>
          </ac:spMkLst>
        </pc:spChg>
        <pc:spChg chg="mod">
          <ac:chgData name="Antony John Nicol (School of Engineering and Computing)" userId="8aaafd19-c2aa-438c-8ef6-3a7bab97949a" providerId="ADAL" clId="{07BC4F93-2025-4241-BA83-8A4D5FE9DDD6}" dt="2026-02-01T22:50:36.528" v="1254" actId="790"/>
          <ac:spMkLst>
            <pc:docMk/>
            <pc:sldMk cId="2098148667" sldId="1873"/>
            <ac:spMk id="42" creationId="{6649937E-4A62-81AC-F9F1-B234346E9E95}"/>
          </ac:spMkLst>
        </pc:spChg>
        <pc:spChg chg="mod">
          <ac:chgData name="Antony John Nicol (School of Engineering and Computing)" userId="8aaafd19-c2aa-438c-8ef6-3a7bab97949a" providerId="ADAL" clId="{07BC4F93-2025-4241-BA83-8A4D5FE9DDD6}" dt="2026-02-01T22:50:36.528" v="1254" actId="790"/>
          <ac:spMkLst>
            <pc:docMk/>
            <pc:sldMk cId="2098148667" sldId="1873"/>
            <ac:spMk id="43" creationId="{925CCE23-7247-2AB5-3FAE-D40BEC09D3E9}"/>
          </ac:spMkLst>
        </pc:spChg>
      </pc:sldChg>
      <pc:sldChg chg="modSp mod">
        <pc:chgData name="Antony John Nicol (School of Engineering and Computing)" userId="8aaafd19-c2aa-438c-8ef6-3a7bab97949a" providerId="ADAL" clId="{07BC4F93-2025-4241-BA83-8A4D5FE9DDD6}" dt="2026-02-01T22:50:36.528" v="1254" actId="790"/>
        <pc:sldMkLst>
          <pc:docMk/>
          <pc:sldMk cId="3932113749" sldId="1874"/>
        </pc:sldMkLst>
        <pc:spChg chg="mod">
          <ac:chgData name="Antony John Nicol (School of Engineering and Computing)" userId="8aaafd19-c2aa-438c-8ef6-3a7bab97949a" providerId="ADAL" clId="{07BC4F93-2025-4241-BA83-8A4D5FE9DDD6}" dt="2026-02-01T22:50:36.528" v="1254" actId="790"/>
          <ac:spMkLst>
            <pc:docMk/>
            <pc:sldMk cId="3932113749" sldId="1874"/>
            <ac:spMk id="2" creationId="{C8206A69-4BC1-D3B6-A7C1-A887E6BD9BAB}"/>
          </ac:spMkLst>
        </pc:spChg>
        <pc:spChg chg="mod">
          <ac:chgData name="Antony John Nicol (School of Engineering and Computing)" userId="8aaafd19-c2aa-438c-8ef6-3a7bab97949a" providerId="ADAL" clId="{07BC4F93-2025-4241-BA83-8A4D5FE9DDD6}" dt="2026-02-01T22:50:36.528" v="1254" actId="790"/>
          <ac:spMkLst>
            <pc:docMk/>
            <pc:sldMk cId="3932113749" sldId="1874"/>
            <ac:spMk id="3" creationId="{0AE72D18-A7D6-EF5D-C11A-BA2BE50B385C}"/>
          </ac:spMkLst>
        </pc:spChg>
        <pc:spChg chg="mod">
          <ac:chgData name="Antony John Nicol (School of Engineering and Computing)" userId="8aaafd19-c2aa-438c-8ef6-3a7bab97949a" providerId="ADAL" clId="{07BC4F93-2025-4241-BA83-8A4D5FE9DDD6}" dt="2026-02-01T22:50:36.528" v="1254" actId="790"/>
          <ac:spMkLst>
            <pc:docMk/>
            <pc:sldMk cId="3932113749" sldId="1874"/>
            <ac:spMk id="4" creationId="{F119940A-7C3D-CB86-DCF0-3E78081DFE8A}"/>
          </ac:spMkLst>
        </pc:spChg>
        <pc:spChg chg="mod">
          <ac:chgData name="Antony John Nicol (School of Engineering and Computing)" userId="8aaafd19-c2aa-438c-8ef6-3a7bab97949a" providerId="ADAL" clId="{07BC4F93-2025-4241-BA83-8A4D5FE9DDD6}" dt="2026-02-01T22:50:36.528" v="1254" actId="790"/>
          <ac:spMkLst>
            <pc:docMk/>
            <pc:sldMk cId="3932113749" sldId="1874"/>
            <ac:spMk id="10" creationId="{FD7D79D5-B87D-3FD2-B481-18D073DD8266}"/>
          </ac:spMkLst>
        </pc:spChg>
        <pc:spChg chg="mod">
          <ac:chgData name="Antony John Nicol (School of Engineering and Computing)" userId="8aaafd19-c2aa-438c-8ef6-3a7bab97949a" providerId="ADAL" clId="{07BC4F93-2025-4241-BA83-8A4D5FE9DDD6}" dt="2026-02-01T22:50:36.528" v="1254" actId="790"/>
          <ac:spMkLst>
            <pc:docMk/>
            <pc:sldMk cId="3932113749" sldId="1874"/>
            <ac:spMk id="15" creationId="{C0E6389A-D343-A3F4-7A40-696CD218B972}"/>
          </ac:spMkLst>
        </pc:spChg>
        <pc:spChg chg="mod">
          <ac:chgData name="Antony John Nicol (School of Engineering and Computing)" userId="8aaafd19-c2aa-438c-8ef6-3a7bab97949a" providerId="ADAL" clId="{07BC4F93-2025-4241-BA83-8A4D5FE9DDD6}" dt="2026-02-01T22:50:36.528" v="1254" actId="790"/>
          <ac:spMkLst>
            <pc:docMk/>
            <pc:sldMk cId="3932113749" sldId="1874"/>
            <ac:spMk id="21" creationId="{EEF1BE30-0840-46B4-1D32-FAF2E265BEE9}"/>
          </ac:spMkLst>
        </pc:spChg>
        <pc:spChg chg="mod">
          <ac:chgData name="Antony John Nicol (School of Engineering and Computing)" userId="8aaafd19-c2aa-438c-8ef6-3a7bab97949a" providerId="ADAL" clId="{07BC4F93-2025-4241-BA83-8A4D5FE9DDD6}" dt="2026-02-01T22:50:36.528" v="1254" actId="790"/>
          <ac:spMkLst>
            <pc:docMk/>
            <pc:sldMk cId="3932113749" sldId="1874"/>
            <ac:spMk id="22" creationId="{0A420621-D0C1-65CC-FD98-A4BD07312E2D}"/>
          </ac:spMkLst>
        </pc:spChg>
        <pc:spChg chg="mod">
          <ac:chgData name="Antony John Nicol (School of Engineering and Computing)" userId="8aaafd19-c2aa-438c-8ef6-3a7bab97949a" providerId="ADAL" clId="{07BC4F93-2025-4241-BA83-8A4D5FE9DDD6}" dt="2026-02-01T22:50:36.528" v="1254" actId="790"/>
          <ac:spMkLst>
            <pc:docMk/>
            <pc:sldMk cId="3932113749" sldId="1874"/>
            <ac:spMk id="25" creationId="{441813DF-5337-24C2-C315-A30ADD14919F}"/>
          </ac:spMkLst>
        </pc:spChg>
        <pc:spChg chg="mod">
          <ac:chgData name="Antony John Nicol (School of Engineering and Computing)" userId="8aaafd19-c2aa-438c-8ef6-3a7bab97949a" providerId="ADAL" clId="{07BC4F93-2025-4241-BA83-8A4D5FE9DDD6}" dt="2026-02-01T22:50:36.528" v="1254" actId="790"/>
          <ac:spMkLst>
            <pc:docMk/>
            <pc:sldMk cId="3932113749" sldId="1874"/>
            <ac:spMk id="42" creationId="{614E1B34-1D93-E386-7A71-250040083B7A}"/>
          </ac:spMkLst>
        </pc:spChg>
        <pc:spChg chg="mod">
          <ac:chgData name="Antony John Nicol (School of Engineering and Computing)" userId="8aaafd19-c2aa-438c-8ef6-3a7bab97949a" providerId="ADAL" clId="{07BC4F93-2025-4241-BA83-8A4D5FE9DDD6}" dt="2026-02-01T22:50:36.528" v="1254" actId="790"/>
          <ac:spMkLst>
            <pc:docMk/>
            <pc:sldMk cId="3932113749" sldId="1874"/>
            <ac:spMk id="43" creationId="{C26B62FF-D6D2-E87E-3709-7C27DD62EE8D}"/>
          </ac:spMkLst>
        </pc:spChg>
      </pc:sldChg>
      <pc:sldChg chg="modSp mod">
        <pc:chgData name="Antony John Nicol (School of Engineering and Computing)" userId="8aaafd19-c2aa-438c-8ef6-3a7bab97949a" providerId="ADAL" clId="{07BC4F93-2025-4241-BA83-8A4D5FE9DDD6}" dt="2026-02-01T22:50:36.528" v="1254" actId="790"/>
        <pc:sldMkLst>
          <pc:docMk/>
          <pc:sldMk cId="131045439" sldId="1875"/>
        </pc:sldMkLst>
        <pc:spChg chg="mod">
          <ac:chgData name="Antony John Nicol (School of Engineering and Computing)" userId="8aaafd19-c2aa-438c-8ef6-3a7bab97949a" providerId="ADAL" clId="{07BC4F93-2025-4241-BA83-8A4D5FE9DDD6}" dt="2026-02-01T22:50:36.528" v="1254" actId="790"/>
          <ac:spMkLst>
            <pc:docMk/>
            <pc:sldMk cId="131045439" sldId="1875"/>
            <ac:spMk id="3" creationId="{5743C09A-A694-C82F-3B5F-1455CA37250E}"/>
          </ac:spMkLst>
        </pc:spChg>
        <pc:spChg chg="mod">
          <ac:chgData name="Antony John Nicol (School of Engineering and Computing)" userId="8aaafd19-c2aa-438c-8ef6-3a7bab97949a" providerId="ADAL" clId="{07BC4F93-2025-4241-BA83-8A4D5FE9DDD6}" dt="2026-02-01T22:50:36.528" v="1254" actId="790"/>
          <ac:spMkLst>
            <pc:docMk/>
            <pc:sldMk cId="131045439" sldId="1875"/>
            <ac:spMk id="6" creationId="{CB109FA9-0BC8-823C-6397-0346E77A7BF9}"/>
          </ac:spMkLst>
        </pc:spChg>
        <pc:spChg chg="mod">
          <ac:chgData name="Antony John Nicol (School of Engineering and Computing)" userId="8aaafd19-c2aa-438c-8ef6-3a7bab97949a" providerId="ADAL" clId="{07BC4F93-2025-4241-BA83-8A4D5FE9DDD6}" dt="2026-02-01T22:50:36.528" v="1254" actId="790"/>
          <ac:spMkLst>
            <pc:docMk/>
            <pc:sldMk cId="131045439" sldId="1875"/>
            <ac:spMk id="10" creationId="{035F7214-4D12-309B-0C9B-4F219A2E1638}"/>
          </ac:spMkLst>
        </pc:spChg>
        <pc:spChg chg="mod">
          <ac:chgData name="Antony John Nicol (School of Engineering and Computing)" userId="8aaafd19-c2aa-438c-8ef6-3a7bab97949a" providerId="ADAL" clId="{07BC4F93-2025-4241-BA83-8A4D5FE9DDD6}" dt="2026-02-01T22:50:36.528" v="1254" actId="790"/>
          <ac:spMkLst>
            <pc:docMk/>
            <pc:sldMk cId="131045439" sldId="1875"/>
            <ac:spMk id="15" creationId="{18784668-651B-A8F3-42AD-FACDD5A94885}"/>
          </ac:spMkLst>
        </pc:spChg>
        <pc:spChg chg="mod">
          <ac:chgData name="Antony John Nicol (School of Engineering and Computing)" userId="8aaafd19-c2aa-438c-8ef6-3a7bab97949a" providerId="ADAL" clId="{07BC4F93-2025-4241-BA83-8A4D5FE9DDD6}" dt="2026-02-01T22:50:36.528" v="1254" actId="790"/>
          <ac:spMkLst>
            <pc:docMk/>
            <pc:sldMk cId="131045439" sldId="1875"/>
            <ac:spMk id="18" creationId="{A6D3C9E2-6817-80DC-817D-374FFECB4AEE}"/>
          </ac:spMkLst>
        </pc:spChg>
        <pc:spChg chg="mod">
          <ac:chgData name="Antony John Nicol (School of Engineering and Computing)" userId="8aaafd19-c2aa-438c-8ef6-3a7bab97949a" providerId="ADAL" clId="{07BC4F93-2025-4241-BA83-8A4D5FE9DDD6}" dt="2026-02-01T22:50:36.528" v="1254" actId="790"/>
          <ac:spMkLst>
            <pc:docMk/>
            <pc:sldMk cId="131045439" sldId="1875"/>
            <ac:spMk id="21" creationId="{3717C567-2DCE-AB27-1ED3-DF15624D9442}"/>
          </ac:spMkLst>
        </pc:spChg>
        <pc:spChg chg="mod">
          <ac:chgData name="Antony John Nicol (School of Engineering and Computing)" userId="8aaafd19-c2aa-438c-8ef6-3a7bab97949a" providerId="ADAL" clId="{07BC4F93-2025-4241-BA83-8A4D5FE9DDD6}" dt="2026-02-01T22:50:36.528" v="1254" actId="790"/>
          <ac:spMkLst>
            <pc:docMk/>
            <pc:sldMk cId="131045439" sldId="1875"/>
            <ac:spMk id="22" creationId="{4FFBC31A-3C08-627E-E5E3-C0832A25E24A}"/>
          </ac:spMkLst>
        </pc:spChg>
        <pc:spChg chg="mod">
          <ac:chgData name="Antony John Nicol (School of Engineering and Computing)" userId="8aaafd19-c2aa-438c-8ef6-3a7bab97949a" providerId="ADAL" clId="{07BC4F93-2025-4241-BA83-8A4D5FE9DDD6}" dt="2026-02-01T22:50:36.528" v="1254" actId="790"/>
          <ac:spMkLst>
            <pc:docMk/>
            <pc:sldMk cId="131045439" sldId="1875"/>
            <ac:spMk id="28" creationId="{504D4632-B7EA-3143-9D2C-3435999D5BCA}"/>
          </ac:spMkLst>
        </pc:spChg>
        <pc:spChg chg="mod">
          <ac:chgData name="Antony John Nicol (School of Engineering and Computing)" userId="8aaafd19-c2aa-438c-8ef6-3a7bab97949a" providerId="ADAL" clId="{07BC4F93-2025-4241-BA83-8A4D5FE9DDD6}" dt="2026-02-01T22:50:36.528" v="1254" actId="790"/>
          <ac:spMkLst>
            <pc:docMk/>
            <pc:sldMk cId="131045439" sldId="1875"/>
            <ac:spMk id="29" creationId="{23961B72-AF7A-2BE6-4952-FA53795D690A}"/>
          </ac:spMkLst>
        </pc:spChg>
        <pc:spChg chg="mod">
          <ac:chgData name="Antony John Nicol (School of Engineering and Computing)" userId="8aaafd19-c2aa-438c-8ef6-3a7bab97949a" providerId="ADAL" clId="{07BC4F93-2025-4241-BA83-8A4D5FE9DDD6}" dt="2026-02-01T22:50:36.528" v="1254" actId="790"/>
          <ac:spMkLst>
            <pc:docMk/>
            <pc:sldMk cId="131045439" sldId="1875"/>
            <ac:spMk id="42" creationId="{08B06280-2CED-060E-6DDD-D1482A5CC332}"/>
          </ac:spMkLst>
        </pc:spChg>
      </pc:sldChg>
      <pc:sldChg chg="modSp mod">
        <pc:chgData name="Antony John Nicol (School of Engineering and Computing)" userId="8aaafd19-c2aa-438c-8ef6-3a7bab97949a" providerId="ADAL" clId="{07BC4F93-2025-4241-BA83-8A4D5FE9DDD6}" dt="2026-02-01T22:50:36.528" v="1254" actId="790"/>
        <pc:sldMkLst>
          <pc:docMk/>
          <pc:sldMk cId="3466403566" sldId="1876"/>
        </pc:sldMkLst>
        <pc:spChg chg="mod">
          <ac:chgData name="Antony John Nicol (School of Engineering and Computing)" userId="8aaafd19-c2aa-438c-8ef6-3a7bab97949a" providerId="ADAL" clId="{07BC4F93-2025-4241-BA83-8A4D5FE9DDD6}" dt="2026-02-01T22:50:36.528" v="1254" actId="790"/>
          <ac:spMkLst>
            <pc:docMk/>
            <pc:sldMk cId="3466403566" sldId="1876"/>
            <ac:spMk id="2" creationId="{18189B1D-E426-EB8B-B622-974481022BBD}"/>
          </ac:spMkLst>
        </pc:spChg>
        <pc:spChg chg="mod">
          <ac:chgData name="Antony John Nicol (School of Engineering and Computing)" userId="8aaafd19-c2aa-438c-8ef6-3a7bab97949a" providerId="ADAL" clId="{07BC4F93-2025-4241-BA83-8A4D5FE9DDD6}" dt="2026-02-01T22:50:36.528" v="1254" actId="790"/>
          <ac:spMkLst>
            <pc:docMk/>
            <pc:sldMk cId="3466403566" sldId="1876"/>
            <ac:spMk id="54" creationId="{212513F2-FA04-1FFF-B611-2067422AA472}"/>
          </ac:spMkLst>
        </pc:spChg>
        <pc:spChg chg="mod">
          <ac:chgData name="Antony John Nicol (School of Engineering and Computing)" userId="8aaafd19-c2aa-438c-8ef6-3a7bab97949a" providerId="ADAL" clId="{07BC4F93-2025-4241-BA83-8A4D5FE9DDD6}" dt="2026-02-01T22:50:36.528" v="1254" actId="790"/>
          <ac:spMkLst>
            <pc:docMk/>
            <pc:sldMk cId="3466403566" sldId="1876"/>
            <ac:spMk id="55" creationId="{C6DF67BF-8649-9830-E663-A1D71D1E0212}"/>
          </ac:spMkLst>
        </pc:spChg>
        <pc:spChg chg="mod">
          <ac:chgData name="Antony John Nicol (School of Engineering and Computing)" userId="8aaafd19-c2aa-438c-8ef6-3a7bab97949a" providerId="ADAL" clId="{07BC4F93-2025-4241-BA83-8A4D5FE9DDD6}" dt="2026-02-01T22:50:36.528" v="1254" actId="790"/>
          <ac:spMkLst>
            <pc:docMk/>
            <pc:sldMk cId="3466403566" sldId="1876"/>
            <ac:spMk id="66" creationId="{8F870E62-F902-712C-5A94-B7FF0659F8FD}"/>
          </ac:spMkLst>
        </pc:spChg>
        <pc:spChg chg="mod">
          <ac:chgData name="Antony John Nicol (School of Engineering and Computing)" userId="8aaafd19-c2aa-438c-8ef6-3a7bab97949a" providerId="ADAL" clId="{07BC4F93-2025-4241-BA83-8A4D5FE9DDD6}" dt="2026-02-01T22:50:36.528" v="1254" actId="790"/>
          <ac:spMkLst>
            <pc:docMk/>
            <pc:sldMk cId="3466403566" sldId="1876"/>
            <ac:spMk id="67" creationId="{0B4D68C0-0EBE-5D94-D07F-BA6D2F6A69C7}"/>
          </ac:spMkLst>
        </pc:spChg>
        <pc:spChg chg="mod">
          <ac:chgData name="Antony John Nicol (School of Engineering and Computing)" userId="8aaafd19-c2aa-438c-8ef6-3a7bab97949a" providerId="ADAL" clId="{07BC4F93-2025-4241-BA83-8A4D5FE9DDD6}" dt="2026-02-01T22:50:36.528" v="1254" actId="790"/>
          <ac:spMkLst>
            <pc:docMk/>
            <pc:sldMk cId="3466403566" sldId="1876"/>
            <ac:spMk id="103" creationId="{2FDB9279-1A7F-7F6A-C0B6-86F04C96F355}"/>
          </ac:spMkLst>
        </pc:spChg>
        <pc:spChg chg="mod">
          <ac:chgData name="Antony John Nicol (School of Engineering and Computing)" userId="8aaafd19-c2aa-438c-8ef6-3a7bab97949a" providerId="ADAL" clId="{07BC4F93-2025-4241-BA83-8A4D5FE9DDD6}" dt="2026-02-01T22:50:36.528" v="1254" actId="790"/>
          <ac:spMkLst>
            <pc:docMk/>
            <pc:sldMk cId="3466403566" sldId="1876"/>
            <ac:spMk id="107" creationId="{253F7EAC-07CD-EE05-BA5C-671F1DD763C4}"/>
          </ac:spMkLst>
        </pc:spChg>
        <pc:spChg chg="mod">
          <ac:chgData name="Antony John Nicol (School of Engineering and Computing)" userId="8aaafd19-c2aa-438c-8ef6-3a7bab97949a" providerId="ADAL" clId="{07BC4F93-2025-4241-BA83-8A4D5FE9DDD6}" dt="2026-02-01T22:50:36.528" v="1254" actId="790"/>
          <ac:spMkLst>
            <pc:docMk/>
            <pc:sldMk cId="3466403566" sldId="1876"/>
            <ac:spMk id="116" creationId="{A87B18D1-CD26-0EFA-97ED-2EF90164CD87}"/>
          </ac:spMkLst>
        </pc:spChg>
        <pc:spChg chg="mod">
          <ac:chgData name="Antony John Nicol (School of Engineering and Computing)" userId="8aaafd19-c2aa-438c-8ef6-3a7bab97949a" providerId="ADAL" clId="{07BC4F93-2025-4241-BA83-8A4D5FE9DDD6}" dt="2026-02-01T22:50:36.528" v="1254" actId="790"/>
          <ac:spMkLst>
            <pc:docMk/>
            <pc:sldMk cId="3466403566" sldId="1876"/>
            <ac:spMk id="120" creationId="{FC27A5DD-3A08-6C98-2AC2-B72DD7159B96}"/>
          </ac:spMkLst>
        </pc:spChg>
        <pc:spChg chg="mod">
          <ac:chgData name="Antony John Nicol (School of Engineering and Computing)" userId="8aaafd19-c2aa-438c-8ef6-3a7bab97949a" providerId="ADAL" clId="{07BC4F93-2025-4241-BA83-8A4D5FE9DDD6}" dt="2026-02-01T22:50:36.528" v="1254" actId="790"/>
          <ac:spMkLst>
            <pc:docMk/>
            <pc:sldMk cId="3466403566" sldId="1876"/>
            <ac:spMk id="126" creationId="{8956EFAD-519A-EC14-AA97-A17B56BCE724}"/>
          </ac:spMkLst>
        </pc:spChg>
      </pc:sldChg>
      <pc:sldChg chg="addSp delSp modSp mod">
        <pc:chgData name="Antony John Nicol (School of Engineering and Computing)" userId="8aaafd19-c2aa-438c-8ef6-3a7bab97949a" providerId="ADAL" clId="{07BC4F93-2025-4241-BA83-8A4D5FE9DDD6}" dt="2026-02-10T21:59:56.390" v="4695" actId="20577"/>
        <pc:sldMkLst>
          <pc:docMk/>
          <pc:sldMk cId="3914493262" sldId="1877"/>
        </pc:sldMkLst>
        <pc:spChg chg="add del">
          <ac:chgData name="Antony John Nicol (School of Engineering and Computing)" userId="8aaafd19-c2aa-438c-8ef6-3a7bab97949a" providerId="ADAL" clId="{07BC4F93-2025-4241-BA83-8A4D5FE9DDD6}" dt="2026-02-10T21:42:47.863" v="4673" actId="478"/>
          <ac:spMkLst>
            <pc:docMk/>
            <pc:sldMk cId="3914493262" sldId="1877"/>
            <ac:spMk id="2" creationId="{AE5B12FC-AD2F-D102-9F04-46E7CDE82A61}"/>
          </ac:spMkLst>
        </pc:spChg>
        <pc:spChg chg="mod">
          <ac:chgData name="Antony John Nicol (School of Engineering and Computing)" userId="8aaafd19-c2aa-438c-8ef6-3a7bab97949a" providerId="ADAL" clId="{07BC4F93-2025-4241-BA83-8A4D5FE9DDD6}" dt="2026-02-01T22:50:36.528" v="1254" actId="790"/>
          <ac:spMkLst>
            <pc:docMk/>
            <pc:sldMk cId="3914493262" sldId="1877"/>
            <ac:spMk id="19" creationId="{01064B07-119D-E3EE-E006-D204AE48A282}"/>
          </ac:spMkLst>
        </pc:spChg>
        <pc:spChg chg="mod">
          <ac:chgData name="Antony John Nicol (School of Engineering and Computing)" userId="8aaafd19-c2aa-438c-8ef6-3a7bab97949a" providerId="ADAL" clId="{07BC4F93-2025-4241-BA83-8A4D5FE9DDD6}" dt="2026-02-01T22:50:36.528" v="1254" actId="790"/>
          <ac:spMkLst>
            <pc:docMk/>
            <pc:sldMk cId="3914493262" sldId="1877"/>
            <ac:spMk id="28" creationId="{12E5AE96-B357-EE45-2914-986D26624BE7}"/>
          </ac:spMkLst>
        </pc:spChg>
        <pc:spChg chg="mod">
          <ac:chgData name="Antony John Nicol (School of Engineering and Computing)" userId="8aaafd19-c2aa-438c-8ef6-3a7bab97949a" providerId="ADAL" clId="{07BC4F93-2025-4241-BA83-8A4D5FE9DDD6}" dt="2026-02-01T22:50:36.528" v="1254" actId="790"/>
          <ac:spMkLst>
            <pc:docMk/>
            <pc:sldMk cId="3914493262" sldId="1877"/>
            <ac:spMk id="31" creationId="{50F7AA78-09F9-088D-43FC-457E15976F8A}"/>
          </ac:spMkLst>
        </pc:spChg>
        <pc:spChg chg="mod">
          <ac:chgData name="Antony John Nicol (School of Engineering and Computing)" userId="8aaafd19-c2aa-438c-8ef6-3a7bab97949a" providerId="ADAL" clId="{07BC4F93-2025-4241-BA83-8A4D5FE9DDD6}" dt="2026-02-01T22:50:36.528" v="1254" actId="790"/>
          <ac:spMkLst>
            <pc:docMk/>
            <pc:sldMk cId="3914493262" sldId="1877"/>
            <ac:spMk id="44" creationId="{51C60827-5BFD-32B7-7670-2CE1BF340308}"/>
          </ac:spMkLst>
        </pc:spChg>
        <pc:spChg chg="mod">
          <ac:chgData name="Antony John Nicol (School of Engineering and Computing)" userId="8aaafd19-c2aa-438c-8ef6-3a7bab97949a" providerId="ADAL" clId="{07BC4F93-2025-4241-BA83-8A4D5FE9DDD6}" dt="2026-02-01T22:50:36.528" v="1254" actId="790"/>
          <ac:spMkLst>
            <pc:docMk/>
            <pc:sldMk cId="3914493262" sldId="1877"/>
            <ac:spMk id="45" creationId="{273F3155-D4CD-7308-99E1-8FBB00CC2EA6}"/>
          </ac:spMkLst>
        </pc:spChg>
        <pc:spChg chg="mod">
          <ac:chgData name="Antony John Nicol (School of Engineering and Computing)" userId="8aaafd19-c2aa-438c-8ef6-3a7bab97949a" providerId="ADAL" clId="{07BC4F93-2025-4241-BA83-8A4D5FE9DDD6}" dt="2026-02-01T22:50:36.528" v="1254" actId="790"/>
          <ac:spMkLst>
            <pc:docMk/>
            <pc:sldMk cId="3914493262" sldId="1877"/>
            <ac:spMk id="52" creationId="{EE08114A-4D04-CF72-9BDC-E889133B031D}"/>
          </ac:spMkLst>
        </pc:spChg>
        <pc:spChg chg="mod">
          <ac:chgData name="Antony John Nicol (School of Engineering and Computing)" userId="8aaafd19-c2aa-438c-8ef6-3a7bab97949a" providerId="ADAL" clId="{07BC4F93-2025-4241-BA83-8A4D5FE9DDD6}" dt="2026-02-01T22:50:36.528" v="1254" actId="790"/>
          <ac:spMkLst>
            <pc:docMk/>
            <pc:sldMk cId="3914493262" sldId="1877"/>
            <ac:spMk id="59" creationId="{2F55C62F-338E-21D3-73FE-086EEDB2651D}"/>
          </ac:spMkLst>
        </pc:spChg>
        <pc:spChg chg="mod">
          <ac:chgData name="Antony John Nicol (School of Engineering and Computing)" userId="8aaafd19-c2aa-438c-8ef6-3a7bab97949a" providerId="ADAL" clId="{07BC4F93-2025-4241-BA83-8A4D5FE9DDD6}" dt="2026-02-10T21:59:56.390" v="4695" actId="20577"/>
          <ac:spMkLst>
            <pc:docMk/>
            <pc:sldMk cId="3914493262" sldId="1877"/>
            <ac:spMk id="70" creationId="{C169360F-8C10-C565-759B-A271CB9DD4C9}"/>
          </ac:spMkLst>
        </pc:spChg>
        <pc:spChg chg="mod">
          <ac:chgData name="Antony John Nicol (School of Engineering and Computing)" userId="8aaafd19-c2aa-438c-8ef6-3a7bab97949a" providerId="ADAL" clId="{07BC4F93-2025-4241-BA83-8A4D5FE9DDD6}" dt="2026-02-01T22:50:36.528" v="1254" actId="790"/>
          <ac:spMkLst>
            <pc:docMk/>
            <pc:sldMk cId="3914493262" sldId="1877"/>
            <ac:spMk id="71" creationId="{A3EAB765-F6F4-F727-5E8B-CBFD1357084B}"/>
          </ac:spMkLst>
        </pc:spChg>
        <pc:spChg chg="mod">
          <ac:chgData name="Antony John Nicol (School of Engineering and Computing)" userId="8aaafd19-c2aa-438c-8ef6-3a7bab97949a" providerId="ADAL" clId="{07BC4F93-2025-4241-BA83-8A4D5FE9DDD6}" dt="2026-02-01T22:50:36.528" v="1254" actId="790"/>
          <ac:spMkLst>
            <pc:docMk/>
            <pc:sldMk cId="3914493262" sldId="1877"/>
            <ac:spMk id="119" creationId="{EEFE01CA-2E8A-9BCD-F574-A04194080E00}"/>
          </ac:spMkLst>
        </pc:spChg>
        <pc:spChg chg="mod">
          <ac:chgData name="Antony John Nicol (School of Engineering and Computing)" userId="8aaafd19-c2aa-438c-8ef6-3a7bab97949a" providerId="ADAL" clId="{07BC4F93-2025-4241-BA83-8A4D5FE9DDD6}" dt="2026-02-01T22:50:36.528" v="1254" actId="790"/>
          <ac:spMkLst>
            <pc:docMk/>
            <pc:sldMk cId="3914493262" sldId="1877"/>
            <ac:spMk id="123" creationId="{96032B37-3443-8E5D-2DD4-A2257CB01974}"/>
          </ac:spMkLst>
        </pc:spChg>
      </pc:sldChg>
      <pc:sldChg chg="modSp mod">
        <pc:chgData name="Antony John Nicol (School of Engineering and Computing)" userId="8aaafd19-c2aa-438c-8ef6-3a7bab97949a" providerId="ADAL" clId="{07BC4F93-2025-4241-BA83-8A4D5FE9DDD6}" dt="2026-02-01T22:50:36.528" v="1254" actId="790"/>
        <pc:sldMkLst>
          <pc:docMk/>
          <pc:sldMk cId="1311291023" sldId="1878"/>
        </pc:sldMkLst>
        <pc:spChg chg="mod">
          <ac:chgData name="Antony John Nicol (School of Engineering and Computing)" userId="8aaafd19-c2aa-438c-8ef6-3a7bab97949a" providerId="ADAL" clId="{07BC4F93-2025-4241-BA83-8A4D5FE9DDD6}" dt="2026-02-01T22:50:36.528" v="1254" actId="790"/>
          <ac:spMkLst>
            <pc:docMk/>
            <pc:sldMk cId="1311291023" sldId="1878"/>
            <ac:spMk id="2" creationId="{BBFAAAA0-9858-4C51-4412-57B903D84EF3}"/>
          </ac:spMkLst>
        </pc:spChg>
        <pc:spChg chg="mod">
          <ac:chgData name="Antony John Nicol (School of Engineering and Computing)" userId="8aaafd19-c2aa-438c-8ef6-3a7bab97949a" providerId="ADAL" clId="{07BC4F93-2025-4241-BA83-8A4D5FE9DDD6}" dt="2026-02-01T22:50:36.528" v="1254" actId="790"/>
          <ac:spMkLst>
            <pc:docMk/>
            <pc:sldMk cId="1311291023" sldId="1878"/>
            <ac:spMk id="13" creationId="{DC90EC43-6FEA-6211-FEA5-16A50886AB80}"/>
          </ac:spMkLst>
        </pc:spChg>
        <pc:spChg chg="mod">
          <ac:chgData name="Antony John Nicol (School of Engineering and Computing)" userId="8aaafd19-c2aa-438c-8ef6-3a7bab97949a" providerId="ADAL" clId="{07BC4F93-2025-4241-BA83-8A4D5FE9DDD6}" dt="2026-02-01T22:50:36.528" v="1254" actId="790"/>
          <ac:spMkLst>
            <pc:docMk/>
            <pc:sldMk cId="1311291023" sldId="1878"/>
            <ac:spMk id="14" creationId="{E445FEC6-C1BA-E164-6C89-965802206620}"/>
          </ac:spMkLst>
        </pc:spChg>
        <pc:spChg chg="mod">
          <ac:chgData name="Antony John Nicol (School of Engineering and Computing)" userId="8aaafd19-c2aa-438c-8ef6-3a7bab97949a" providerId="ADAL" clId="{07BC4F93-2025-4241-BA83-8A4D5FE9DDD6}" dt="2026-02-01T22:50:36.528" v="1254" actId="790"/>
          <ac:spMkLst>
            <pc:docMk/>
            <pc:sldMk cId="1311291023" sldId="1878"/>
            <ac:spMk id="15" creationId="{2DAF6CBF-DDA1-832A-7A8C-527F7B490D7A}"/>
          </ac:spMkLst>
        </pc:spChg>
        <pc:spChg chg="mod">
          <ac:chgData name="Antony John Nicol (School of Engineering and Computing)" userId="8aaafd19-c2aa-438c-8ef6-3a7bab97949a" providerId="ADAL" clId="{07BC4F93-2025-4241-BA83-8A4D5FE9DDD6}" dt="2026-02-01T22:50:36.528" v="1254" actId="790"/>
          <ac:spMkLst>
            <pc:docMk/>
            <pc:sldMk cId="1311291023" sldId="1878"/>
            <ac:spMk id="36" creationId="{4627C353-9EAC-78D6-EA06-47238CB469DC}"/>
          </ac:spMkLst>
        </pc:spChg>
        <pc:spChg chg="mod">
          <ac:chgData name="Antony John Nicol (School of Engineering and Computing)" userId="8aaafd19-c2aa-438c-8ef6-3a7bab97949a" providerId="ADAL" clId="{07BC4F93-2025-4241-BA83-8A4D5FE9DDD6}" dt="2026-02-01T22:50:36.528" v="1254" actId="790"/>
          <ac:spMkLst>
            <pc:docMk/>
            <pc:sldMk cId="1311291023" sldId="1878"/>
            <ac:spMk id="40" creationId="{1503DAA2-F0CD-EA04-FAD2-E9907498CE1E}"/>
          </ac:spMkLst>
        </pc:spChg>
        <pc:spChg chg="mod">
          <ac:chgData name="Antony John Nicol (School of Engineering and Computing)" userId="8aaafd19-c2aa-438c-8ef6-3a7bab97949a" providerId="ADAL" clId="{07BC4F93-2025-4241-BA83-8A4D5FE9DDD6}" dt="2026-02-01T22:50:36.528" v="1254" actId="790"/>
          <ac:spMkLst>
            <pc:docMk/>
            <pc:sldMk cId="1311291023" sldId="1878"/>
            <ac:spMk id="46" creationId="{C3FB1805-5E3D-86F6-5BDA-7779F3D998BB}"/>
          </ac:spMkLst>
        </pc:spChg>
        <pc:spChg chg="mod">
          <ac:chgData name="Antony John Nicol (School of Engineering and Computing)" userId="8aaafd19-c2aa-438c-8ef6-3a7bab97949a" providerId="ADAL" clId="{07BC4F93-2025-4241-BA83-8A4D5FE9DDD6}" dt="2026-02-01T22:50:36.528" v="1254" actId="790"/>
          <ac:spMkLst>
            <pc:docMk/>
            <pc:sldMk cId="1311291023" sldId="1878"/>
            <ac:spMk id="51" creationId="{7DBD7D6C-533D-EF20-252B-382A9004274F}"/>
          </ac:spMkLst>
        </pc:spChg>
        <pc:spChg chg="mod">
          <ac:chgData name="Antony John Nicol (School of Engineering and Computing)" userId="8aaafd19-c2aa-438c-8ef6-3a7bab97949a" providerId="ADAL" clId="{07BC4F93-2025-4241-BA83-8A4D5FE9DDD6}" dt="2026-02-01T22:50:36.528" v="1254" actId="790"/>
          <ac:spMkLst>
            <pc:docMk/>
            <pc:sldMk cId="1311291023" sldId="1878"/>
            <ac:spMk id="52" creationId="{F4BB6BB0-8066-90F8-7CD7-61297B7CDFE7}"/>
          </ac:spMkLst>
        </pc:spChg>
        <pc:spChg chg="mod">
          <ac:chgData name="Antony John Nicol (School of Engineering and Computing)" userId="8aaafd19-c2aa-438c-8ef6-3a7bab97949a" providerId="ADAL" clId="{07BC4F93-2025-4241-BA83-8A4D5FE9DDD6}" dt="2026-02-01T22:50:36.528" v="1254" actId="790"/>
          <ac:spMkLst>
            <pc:docMk/>
            <pc:sldMk cId="1311291023" sldId="1878"/>
            <ac:spMk id="55" creationId="{7EB0E516-62B2-193C-1EA0-C91C44B43D92}"/>
          </ac:spMkLst>
        </pc:spChg>
      </pc:sldChg>
      <pc:sldChg chg="modSp mod">
        <pc:chgData name="Antony John Nicol (School of Engineering and Computing)" userId="8aaafd19-c2aa-438c-8ef6-3a7bab97949a" providerId="ADAL" clId="{07BC4F93-2025-4241-BA83-8A4D5FE9DDD6}" dt="2026-02-01T22:50:36.528" v="1254" actId="790"/>
        <pc:sldMkLst>
          <pc:docMk/>
          <pc:sldMk cId="1300852325" sldId="1879"/>
        </pc:sldMkLst>
        <pc:spChg chg="mod">
          <ac:chgData name="Antony John Nicol (School of Engineering and Computing)" userId="8aaafd19-c2aa-438c-8ef6-3a7bab97949a" providerId="ADAL" clId="{07BC4F93-2025-4241-BA83-8A4D5FE9DDD6}" dt="2026-02-01T22:50:36.528" v="1254" actId="790"/>
          <ac:spMkLst>
            <pc:docMk/>
            <pc:sldMk cId="1300852325" sldId="1879"/>
            <ac:spMk id="2" creationId="{71768707-930B-2A3B-03F3-6A7A28A57143}"/>
          </ac:spMkLst>
        </pc:spChg>
        <pc:spChg chg="mod">
          <ac:chgData name="Antony John Nicol (School of Engineering and Computing)" userId="8aaafd19-c2aa-438c-8ef6-3a7bab97949a" providerId="ADAL" clId="{07BC4F93-2025-4241-BA83-8A4D5FE9DDD6}" dt="2026-02-01T22:50:36.528" v="1254" actId="790"/>
          <ac:spMkLst>
            <pc:docMk/>
            <pc:sldMk cId="1300852325" sldId="1879"/>
            <ac:spMk id="3" creationId="{96314579-98D5-5227-F8AC-4AD9355F6D9E}"/>
          </ac:spMkLst>
        </pc:spChg>
        <pc:spChg chg="mod">
          <ac:chgData name="Antony John Nicol (School of Engineering and Computing)" userId="8aaafd19-c2aa-438c-8ef6-3a7bab97949a" providerId="ADAL" clId="{07BC4F93-2025-4241-BA83-8A4D5FE9DDD6}" dt="2026-02-01T22:50:36.528" v="1254" actId="790"/>
          <ac:spMkLst>
            <pc:docMk/>
            <pc:sldMk cId="1300852325" sldId="1879"/>
            <ac:spMk id="4" creationId="{981F96AD-F3B9-A986-86B3-C5CAF2B5B3F1}"/>
          </ac:spMkLst>
        </pc:spChg>
      </pc:sldChg>
      <pc:sldChg chg="modSp mod">
        <pc:chgData name="Antony John Nicol (School of Engineering and Computing)" userId="8aaafd19-c2aa-438c-8ef6-3a7bab97949a" providerId="ADAL" clId="{07BC4F93-2025-4241-BA83-8A4D5FE9DDD6}" dt="2026-02-01T22:50:36.528" v="1254" actId="790"/>
        <pc:sldMkLst>
          <pc:docMk/>
          <pc:sldMk cId="1103801489" sldId="1880"/>
        </pc:sldMkLst>
        <pc:spChg chg="mod">
          <ac:chgData name="Antony John Nicol (School of Engineering and Computing)" userId="8aaafd19-c2aa-438c-8ef6-3a7bab97949a" providerId="ADAL" clId="{07BC4F93-2025-4241-BA83-8A4D5FE9DDD6}" dt="2026-02-01T22:50:36.528" v="1254" actId="790"/>
          <ac:spMkLst>
            <pc:docMk/>
            <pc:sldMk cId="1103801489" sldId="1880"/>
            <ac:spMk id="19" creationId="{54D72777-F9DE-CA6A-9EFF-623846F25D27}"/>
          </ac:spMkLst>
        </pc:spChg>
        <pc:spChg chg="mod">
          <ac:chgData name="Antony John Nicol (School of Engineering and Computing)" userId="8aaafd19-c2aa-438c-8ef6-3a7bab97949a" providerId="ADAL" clId="{07BC4F93-2025-4241-BA83-8A4D5FE9DDD6}" dt="2026-02-01T22:50:36.528" v="1254" actId="790"/>
          <ac:spMkLst>
            <pc:docMk/>
            <pc:sldMk cId="1103801489" sldId="1880"/>
            <ac:spMk id="25" creationId="{0EFB2AD1-512A-1225-817F-DD4FB10948B4}"/>
          </ac:spMkLst>
        </pc:spChg>
        <pc:spChg chg="mod">
          <ac:chgData name="Antony John Nicol (School of Engineering and Computing)" userId="8aaafd19-c2aa-438c-8ef6-3a7bab97949a" providerId="ADAL" clId="{07BC4F93-2025-4241-BA83-8A4D5FE9DDD6}" dt="2026-02-01T22:50:36.528" v="1254" actId="790"/>
          <ac:spMkLst>
            <pc:docMk/>
            <pc:sldMk cId="1103801489" sldId="1880"/>
            <ac:spMk id="28" creationId="{FADF28F1-35DB-EE5D-97CE-E5D1F3A835A4}"/>
          </ac:spMkLst>
        </pc:spChg>
        <pc:spChg chg="mod">
          <ac:chgData name="Antony John Nicol (School of Engineering and Computing)" userId="8aaafd19-c2aa-438c-8ef6-3a7bab97949a" providerId="ADAL" clId="{07BC4F93-2025-4241-BA83-8A4D5FE9DDD6}" dt="2026-02-01T22:50:36.528" v="1254" actId="790"/>
          <ac:spMkLst>
            <pc:docMk/>
            <pc:sldMk cId="1103801489" sldId="1880"/>
            <ac:spMk id="42" creationId="{DB0DA0F4-610F-48EB-9067-AD623EEE1A6C}"/>
          </ac:spMkLst>
        </pc:spChg>
        <pc:spChg chg="mod">
          <ac:chgData name="Antony John Nicol (School of Engineering and Computing)" userId="8aaafd19-c2aa-438c-8ef6-3a7bab97949a" providerId="ADAL" clId="{07BC4F93-2025-4241-BA83-8A4D5FE9DDD6}" dt="2026-02-01T22:50:36.528" v="1254" actId="790"/>
          <ac:spMkLst>
            <pc:docMk/>
            <pc:sldMk cId="1103801489" sldId="1880"/>
            <ac:spMk id="52" creationId="{776263CA-51F3-7EC5-F149-44B8C7693F5A}"/>
          </ac:spMkLst>
        </pc:spChg>
        <pc:spChg chg="mod">
          <ac:chgData name="Antony John Nicol (School of Engineering and Computing)" userId="8aaafd19-c2aa-438c-8ef6-3a7bab97949a" providerId="ADAL" clId="{07BC4F93-2025-4241-BA83-8A4D5FE9DDD6}" dt="2026-02-01T22:50:36.528" v="1254" actId="790"/>
          <ac:spMkLst>
            <pc:docMk/>
            <pc:sldMk cId="1103801489" sldId="1880"/>
            <ac:spMk id="84" creationId="{FEA36E3E-1A20-0258-B426-52395F890E17}"/>
          </ac:spMkLst>
        </pc:spChg>
        <pc:spChg chg="mod">
          <ac:chgData name="Antony John Nicol (School of Engineering and Computing)" userId="8aaafd19-c2aa-438c-8ef6-3a7bab97949a" providerId="ADAL" clId="{07BC4F93-2025-4241-BA83-8A4D5FE9DDD6}" dt="2026-02-01T22:50:36.528" v="1254" actId="790"/>
          <ac:spMkLst>
            <pc:docMk/>
            <pc:sldMk cId="1103801489" sldId="1880"/>
            <ac:spMk id="106" creationId="{22C5D8AB-4B83-A3F3-7F55-964A42A896C6}"/>
          </ac:spMkLst>
        </pc:spChg>
        <pc:spChg chg="mod">
          <ac:chgData name="Antony John Nicol (School of Engineering and Computing)" userId="8aaafd19-c2aa-438c-8ef6-3a7bab97949a" providerId="ADAL" clId="{07BC4F93-2025-4241-BA83-8A4D5FE9DDD6}" dt="2026-02-01T22:50:36.528" v="1254" actId="790"/>
          <ac:spMkLst>
            <pc:docMk/>
            <pc:sldMk cId="1103801489" sldId="1880"/>
            <ac:spMk id="138" creationId="{5A5EA9CF-0AC8-8585-3DDF-B773976DD6FF}"/>
          </ac:spMkLst>
        </pc:spChg>
        <pc:spChg chg="mod">
          <ac:chgData name="Antony John Nicol (School of Engineering and Computing)" userId="8aaafd19-c2aa-438c-8ef6-3a7bab97949a" providerId="ADAL" clId="{07BC4F93-2025-4241-BA83-8A4D5FE9DDD6}" dt="2026-02-01T22:50:36.528" v="1254" actId="790"/>
          <ac:spMkLst>
            <pc:docMk/>
            <pc:sldMk cId="1103801489" sldId="1880"/>
            <ac:spMk id="296" creationId="{704DBAA7-BA15-24DF-6343-785117D38C3B}"/>
          </ac:spMkLst>
        </pc:spChg>
        <pc:spChg chg="mod">
          <ac:chgData name="Antony John Nicol (School of Engineering and Computing)" userId="8aaafd19-c2aa-438c-8ef6-3a7bab97949a" providerId="ADAL" clId="{07BC4F93-2025-4241-BA83-8A4D5FE9DDD6}" dt="2026-02-01T22:50:36.528" v="1254" actId="790"/>
          <ac:spMkLst>
            <pc:docMk/>
            <pc:sldMk cId="1103801489" sldId="1880"/>
            <ac:spMk id="300" creationId="{3E4D4C3A-9D27-A4E5-C3E2-8DBB562681E2}"/>
          </ac:spMkLst>
        </pc:spChg>
      </pc:sldChg>
      <pc:sldChg chg="add del">
        <pc:chgData name="Antony John Nicol (School of Engineering and Computing)" userId="8aaafd19-c2aa-438c-8ef6-3a7bab97949a" providerId="ADAL" clId="{07BC4F93-2025-4241-BA83-8A4D5FE9DDD6}" dt="2026-02-13T16:57:01.756" v="13730" actId="2696"/>
        <pc:sldMkLst>
          <pc:docMk/>
          <pc:sldMk cId="442289155" sldId="1881"/>
        </pc:sldMkLst>
      </pc:sldChg>
      <pc:sldChg chg="add">
        <pc:chgData name="Antony John Nicol (School of Engineering and Computing)" userId="8aaafd19-c2aa-438c-8ef6-3a7bab97949a" providerId="ADAL" clId="{07BC4F93-2025-4241-BA83-8A4D5FE9DDD6}" dt="2026-02-13T16:57:07.302" v="13731"/>
        <pc:sldMkLst>
          <pc:docMk/>
          <pc:sldMk cId="1511344019" sldId="1881"/>
        </pc:sldMkLst>
      </pc:sldChg>
      <pc:sldChg chg="add del">
        <pc:chgData name="Antony John Nicol (School of Engineering and Computing)" userId="8aaafd19-c2aa-438c-8ef6-3a7bab97949a" providerId="ADAL" clId="{07BC4F93-2025-4241-BA83-8A4D5FE9DDD6}" dt="2026-02-13T16:17:07.053" v="13198" actId="2696"/>
        <pc:sldMkLst>
          <pc:docMk/>
          <pc:sldMk cId="3107730689" sldId="1881"/>
        </pc:sldMkLst>
      </pc:sldChg>
      <pc:sldChg chg="add del">
        <pc:chgData name="Antony John Nicol (School of Engineering and Computing)" userId="8aaafd19-c2aa-438c-8ef6-3a7bab97949a" providerId="ADAL" clId="{07BC4F93-2025-4241-BA83-8A4D5FE9DDD6}" dt="2026-02-13T16:17:07.053" v="13198" actId="2696"/>
        <pc:sldMkLst>
          <pc:docMk/>
          <pc:sldMk cId="948121981" sldId="1882"/>
        </pc:sldMkLst>
      </pc:sldChg>
      <pc:sldChg chg="add">
        <pc:chgData name="Antony John Nicol (School of Engineering and Computing)" userId="8aaafd19-c2aa-438c-8ef6-3a7bab97949a" providerId="ADAL" clId="{07BC4F93-2025-4241-BA83-8A4D5FE9DDD6}" dt="2026-02-13T16:57:07.302" v="13731"/>
        <pc:sldMkLst>
          <pc:docMk/>
          <pc:sldMk cId="1201269000" sldId="1882"/>
        </pc:sldMkLst>
      </pc:sldChg>
      <pc:sldChg chg="add del">
        <pc:chgData name="Antony John Nicol (School of Engineering and Computing)" userId="8aaafd19-c2aa-438c-8ef6-3a7bab97949a" providerId="ADAL" clId="{07BC4F93-2025-4241-BA83-8A4D5FE9DDD6}" dt="2026-02-13T16:57:01.756" v="13730" actId="2696"/>
        <pc:sldMkLst>
          <pc:docMk/>
          <pc:sldMk cId="4076340324" sldId="1882"/>
        </pc:sldMkLst>
      </pc:sldChg>
      <pc:sldChg chg="addSp modSp mod">
        <pc:chgData name="Antony John Nicol (School of Engineering and Computing)" userId="8aaafd19-c2aa-438c-8ef6-3a7bab97949a" providerId="ADAL" clId="{07BC4F93-2025-4241-BA83-8A4D5FE9DDD6}" dt="2026-02-10T23:30:57.570" v="6136" actId="20577"/>
        <pc:sldMkLst>
          <pc:docMk/>
          <pc:sldMk cId="2158408900" sldId="1883"/>
        </pc:sldMkLst>
        <pc:spChg chg="mod">
          <ac:chgData name="Antony John Nicol (School of Engineering and Computing)" userId="8aaafd19-c2aa-438c-8ef6-3a7bab97949a" providerId="ADAL" clId="{07BC4F93-2025-4241-BA83-8A4D5FE9DDD6}" dt="2026-02-10T22:58:36.992" v="4836" actId="20577"/>
          <ac:spMkLst>
            <pc:docMk/>
            <pc:sldMk cId="2158408900" sldId="1883"/>
            <ac:spMk id="2" creationId="{68C79F78-4642-3AAF-AE61-B45F810BA8C7}"/>
          </ac:spMkLst>
        </pc:spChg>
        <pc:spChg chg="mod">
          <ac:chgData name="Antony John Nicol (School of Engineering and Computing)" userId="8aaafd19-c2aa-438c-8ef6-3a7bab97949a" providerId="ADAL" clId="{07BC4F93-2025-4241-BA83-8A4D5FE9DDD6}" dt="2026-02-10T23:30:57.570" v="6136" actId="20577"/>
          <ac:spMkLst>
            <pc:docMk/>
            <pc:sldMk cId="2158408900" sldId="1883"/>
            <ac:spMk id="3" creationId="{B2B7EA14-4F9B-9E94-E6A3-D935F5E74E8A}"/>
          </ac:spMkLst>
        </pc:spChg>
        <pc:spChg chg="mod">
          <ac:chgData name="Antony John Nicol (School of Engineering and Computing)" userId="8aaafd19-c2aa-438c-8ef6-3a7bab97949a" providerId="ADAL" clId="{07BC4F93-2025-4241-BA83-8A4D5FE9DDD6}" dt="2026-02-01T22:50:36.528" v="1254" actId="790"/>
          <ac:spMkLst>
            <pc:docMk/>
            <pc:sldMk cId="2158408900" sldId="1883"/>
            <ac:spMk id="4" creationId="{F2AB6AA2-0F0E-30A8-8A02-0F60384655C7}"/>
          </ac:spMkLst>
        </pc:spChg>
        <pc:picChg chg="add mod modCrop">
          <ac:chgData name="Antony John Nicol (School of Engineering and Computing)" userId="8aaafd19-c2aa-438c-8ef6-3a7bab97949a" providerId="ADAL" clId="{07BC4F93-2025-4241-BA83-8A4D5FE9DDD6}" dt="2026-02-10T23:28:17.756" v="6030" actId="1076"/>
          <ac:picMkLst>
            <pc:docMk/>
            <pc:sldMk cId="2158408900" sldId="1883"/>
            <ac:picMk id="6" creationId="{B3F67E4D-8CB4-7E1A-751A-0D7583CF804A}"/>
          </ac:picMkLst>
        </pc:picChg>
      </pc:sldChg>
      <pc:sldChg chg="modSp mod">
        <pc:chgData name="Antony John Nicol (School of Engineering and Computing)" userId="8aaafd19-c2aa-438c-8ef6-3a7bab97949a" providerId="ADAL" clId="{07BC4F93-2025-4241-BA83-8A4D5FE9DDD6}" dt="2026-02-01T22:50:36.528" v="1254" actId="790"/>
        <pc:sldMkLst>
          <pc:docMk/>
          <pc:sldMk cId="2625845606" sldId="1884"/>
        </pc:sldMkLst>
        <pc:spChg chg="mod">
          <ac:chgData name="Antony John Nicol (School of Engineering and Computing)" userId="8aaafd19-c2aa-438c-8ef6-3a7bab97949a" providerId="ADAL" clId="{07BC4F93-2025-4241-BA83-8A4D5FE9DDD6}" dt="2026-02-01T22:50:36.528" v="1254" actId="790"/>
          <ac:spMkLst>
            <pc:docMk/>
            <pc:sldMk cId="2625845606" sldId="1884"/>
            <ac:spMk id="2" creationId="{3188B34A-5636-EBBA-0ED5-5DA6AAF47B3E}"/>
          </ac:spMkLst>
        </pc:spChg>
        <pc:spChg chg="mod">
          <ac:chgData name="Antony John Nicol (School of Engineering and Computing)" userId="8aaafd19-c2aa-438c-8ef6-3a7bab97949a" providerId="ADAL" clId="{07BC4F93-2025-4241-BA83-8A4D5FE9DDD6}" dt="2026-02-01T22:50:36.528" v="1254" actId="790"/>
          <ac:spMkLst>
            <pc:docMk/>
            <pc:sldMk cId="2625845606" sldId="1884"/>
            <ac:spMk id="7" creationId="{C51CDE1F-7C02-1866-40C7-C4703D3CB757}"/>
          </ac:spMkLst>
        </pc:spChg>
        <pc:spChg chg="mod">
          <ac:chgData name="Antony John Nicol (School of Engineering and Computing)" userId="8aaafd19-c2aa-438c-8ef6-3a7bab97949a" providerId="ADAL" clId="{07BC4F93-2025-4241-BA83-8A4D5FE9DDD6}" dt="2026-02-01T22:50:36.528" v="1254" actId="790"/>
          <ac:spMkLst>
            <pc:docMk/>
            <pc:sldMk cId="2625845606" sldId="1884"/>
            <ac:spMk id="13" creationId="{DB3E38A0-2953-5A37-9562-ACAA0B7BC616}"/>
          </ac:spMkLst>
        </pc:spChg>
        <pc:spChg chg="mod">
          <ac:chgData name="Antony John Nicol (School of Engineering and Computing)" userId="8aaafd19-c2aa-438c-8ef6-3a7bab97949a" providerId="ADAL" clId="{07BC4F93-2025-4241-BA83-8A4D5FE9DDD6}" dt="2026-02-01T22:50:36.528" v="1254" actId="790"/>
          <ac:spMkLst>
            <pc:docMk/>
            <pc:sldMk cId="2625845606" sldId="1884"/>
            <ac:spMk id="46" creationId="{A0392A50-5B3F-21B4-1541-F32A8072CA7C}"/>
          </ac:spMkLst>
        </pc:spChg>
        <pc:spChg chg="mod">
          <ac:chgData name="Antony John Nicol (School of Engineering and Computing)" userId="8aaafd19-c2aa-438c-8ef6-3a7bab97949a" providerId="ADAL" clId="{07BC4F93-2025-4241-BA83-8A4D5FE9DDD6}" dt="2026-02-01T22:50:36.528" v="1254" actId="790"/>
          <ac:spMkLst>
            <pc:docMk/>
            <pc:sldMk cId="2625845606" sldId="1884"/>
            <ac:spMk id="52" creationId="{262F5E02-B62F-34FC-0B87-EEC6F64B3025}"/>
          </ac:spMkLst>
        </pc:spChg>
        <pc:spChg chg="mod">
          <ac:chgData name="Antony John Nicol (School of Engineering and Computing)" userId="8aaafd19-c2aa-438c-8ef6-3a7bab97949a" providerId="ADAL" clId="{07BC4F93-2025-4241-BA83-8A4D5FE9DDD6}" dt="2026-02-01T22:50:36.528" v="1254" actId="790"/>
          <ac:spMkLst>
            <pc:docMk/>
            <pc:sldMk cId="2625845606" sldId="1884"/>
            <ac:spMk id="55" creationId="{76620B6B-28C4-7EF3-F6CF-7E961C2BFE15}"/>
          </ac:spMkLst>
        </pc:spChg>
        <pc:spChg chg="mod">
          <ac:chgData name="Antony John Nicol (School of Engineering and Computing)" userId="8aaafd19-c2aa-438c-8ef6-3a7bab97949a" providerId="ADAL" clId="{07BC4F93-2025-4241-BA83-8A4D5FE9DDD6}" dt="2026-02-01T22:50:36.528" v="1254" actId="790"/>
          <ac:spMkLst>
            <pc:docMk/>
            <pc:sldMk cId="2625845606" sldId="1884"/>
            <ac:spMk id="66" creationId="{F29193AF-45DA-D3FC-3B42-7FAC7FEAD74B}"/>
          </ac:spMkLst>
        </pc:spChg>
        <pc:spChg chg="mod">
          <ac:chgData name="Antony John Nicol (School of Engineering and Computing)" userId="8aaafd19-c2aa-438c-8ef6-3a7bab97949a" providerId="ADAL" clId="{07BC4F93-2025-4241-BA83-8A4D5FE9DDD6}" dt="2026-02-01T22:50:36.528" v="1254" actId="790"/>
          <ac:spMkLst>
            <pc:docMk/>
            <pc:sldMk cId="2625845606" sldId="1884"/>
            <ac:spMk id="96" creationId="{797EA9D4-4BFE-22E9-D5DF-03CDCD98379B}"/>
          </ac:spMkLst>
        </pc:spChg>
        <pc:spChg chg="mod">
          <ac:chgData name="Antony John Nicol (School of Engineering and Computing)" userId="8aaafd19-c2aa-438c-8ef6-3a7bab97949a" providerId="ADAL" clId="{07BC4F93-2025-4241-BA83-8A4D5FE9DDD6}" dt="2026-02-01T22:50:36.528" v="1254" actId="790"/>
          <ac:spMkLst>
            <pc:docMk/>
            <pc:sldMk cId="2625845606" sldId="1884"/>
            <ac:spMk id="99" creationId="{19CC1599-0A28-7A78-8769-7EEF1A4E3FB3}"/>
          </ac:spMkLst>
        </pc:spChg>
        <pc:spChg chg="mod">
          <ac:chgData name="Antony John Nicol (School of Engineering and Computing)" userId="8aaafd19-c2aa-438c-8ef6-3a7bab97949a" providerId="ADAL" clId="{07BC4F93-2025-4241-BA83-8A4D5FE9DDD6}" dt="2026-02-01T22:50:36.528" v="1254" actId="790"/>
          <ac:spMkLst>
            <pc:docMk/>
            <pc:sldMk cId="2625845606" sldId="1884"/>
            <ac:spMk id="109" creationId="{0B7C4CE9-CAD4-740B-A8BB-611FDC518EF9}"/>
          </ac:spMkLst>
        </pc:spChg>
      </pc:sldChg>
      <pc:sldChg chg="modSp mod">
        <pc:chgData name="Antony John Nicol (School of Engineering and Computing)" userId="8aaafd19-c2aa-438c-8ef6-3a7bab97949a" providerId="ADAL" clId="{07BC4F93-2025-4241-BA83-8A4D5FE9DDD6}" dt="2026-02-01T22:50:36.528" v="1254" actId="790"/>
        <pc:sldMkLst>
          <pc:docMk/>
          <pc:sldMk cId="2601990326" sldId="1885"/>
        </pc:sldMkLst>
        <pc:spChg chg="mod">
          <ac:chgData name="Antony John Nicol (School of Engineering and Computing)" userId="8aaafd19-c2aa-438c-8ef6-3a7bab97949a" providerId="ADAL" clId="{07BC4F93-2025-4241-BA83-8A4D5FE9DDD6}" dt="2026-02-01T22:50:36.528" v="1254" actId="790"/>
          <ac:spMkLst>
            <pc:docMk/>
            <pc:sldMk cId="2601990326" sldId="1885"/>
            <ac:spMk id="2" creationId="{ED81C2EB-6D91-03A4-5316-E64107FB7750}"/>
          </ac:spMkLst>
        </pc:spChg>
        <pc:spChg chg="mod">
          <ac:chgData name="Antony John Nicol (School of Engineering and Computing)" userId="8aaafd19-c2aa-438c-8ef6-3a7bab97949a" providerId="ADAL" clId="{07BC4F93-2025-4241-BA83-8A4D5FE9DDD6}" dt="2026-02-01T22:50:36.528" v="1254" actId="790"/>
          <ac:spMkLst>
            <pc:docMk/>
            <pc:sldMk cId="2601990326" sldId="1885"/>
            <ac:spMk id="3" creationId="{3D910AE4-6F43-2551-4704-A4392EE64C8F}"/>
          </ac:spMkLst>
        </pc:spChg>
        <pc:spChg chg="mod">
          <ac:chgData name="Antony John Nicol (School of Engineering and Computing)" userId="8aaafd19-c2aa-438c-8ef6-3a7bab97949a" providerId="ADAL" clId="{07BC4F93-2025-4241-BA83-8A4D5FE9DDD6}" dt="2026-02-01T22:50:36.528" v="1254" actId="790"/>
          <ac:spMkLst>
            <pc:docMk/>
            <pc:sldMk cId="2601990326" sldId="1885"/>
            <ac:spMk id="4" creationId="{D025E218-58A0-B2CA-88FB-CA7CB695122B}"/>
          </ac:spMkLst>
        </pc:spChg>
      </pc:sldChg>
      <pc:sldChg chg="modSp new mod">
        <pc:chgData name="Antony John Nicol (School of Engineering and Computing)" userId="8aaafd19-c2aa-438c-8ef6-3a7bab97949a" providerId="ADAL" clId="{07BC4F93-2025-4241-BA83-8A4D5FE9DDD6}" dt="2026-02-04T20:19:50.630" v="2062" actId="6549"/>
        <pc:sldMkLst>
          <pc:docMk/>
          <pc:sldMk cId="20538043" sldId="1886"/>
        </pc:sldMkLst>
        <pc:spChg chg="mod">
          <ac:chgData name="Antony John Nicol (School of Engineering and Computing)" userId="8aaafd19-c2aa-438c-8ef6-3a7bab97949a" providerId="ADAL" clId="{07BC4F93-2025-4241-BA83-8A4D5FE9DDD6}" dt="2026-02-01T22:50:36.528" v="1254" actId="790"/>
          <ac:spMkLst>
            <pc:docMk/>
            <pc:sldMk cId="20538043" sldId="1886"/>
            <ac:spMk id="2" creationId="{B1771CB6-9E9C-63DA-ACB1-B90F7E800C57}"/>
          </ac:spMkLst>
        </pc:spChg>
        <pc:spChg chg="mod">
          <ac:chgData name="Antony John Nicol (School of Engineering and Computing)" userId="8aaafd19-c2aa-438c-8ef6-3a7bab97949a" providerId="ADAL" clId="{07BC4F93-2025-4241-BA83-8A4D5FE9DDD6}" dt="2026-02-04T20:19:50.630" v="2062" actId="6549"/>
          <ac:spMkLst>
            <pc:docMk/>
            <pc:sldMk cId="20538043" sldId="1886"/>
            <ac:spMk id="3" creationId="{0FD28B76-FBBD-D4F0-DF28-7E4510AD775A}"/>
          </ac:spMkLst>
        </pc:spChg>
        <pc:spChg chg="mod">
          <ac:chgData name="Antony John Nicol (School of Engineering and Computing)" userId="8aaafd19-c2aa-438c-8ef6-3a7bab97949a" providerId="ADAL" clId="{07BC4F93-2025-4241-BA83-8A4D5FE9DDD6}" dt="2026-02-01T22:50:36.528" v="1254" actId="790"/>
          <ac:spMkLst>
            <pc:docMk/>
            <pc:sldMk cId="20538043" sldId="1886"/>
            <ac:spMk id="4" creationId="{04DEC48B-934A-4DD9-7C86-2C32B8DCD16A}"/>
          </ac:spMkLst>
        </pc:spChg>
      </pc:sldChg>
      <pc:sldChg chg="addSp modSp new mod modNotesTx">
        <pc:chgData name="Antony John Nicol (School of Engineering and Computing)" userId="8aaafd19-c2aa-438c-8ef6-3a7bab97949a" providerId="ADAL" clId="{07BC4F93-2025-4241-BA83-8A4D5FE9DDD6}" dt="2026-02-11T21:19:49.804" v="11904" actId="20577"/>
        <pc:sldMkLst>
          <pc:docMk/>
          <pc:sldMk cId="1453083400" sldId="1887"/>
        </pc:sldMkLst>
        <pc:spChg chg="mod">
          <ac:chgData name="Antony John Nicol (School of Engineering and Computing)" userId="8aaafd19-c2aa-438c-8ef6-3a7bab97949a" providerId="ADAL" clId="{07BC4F93-2025-4241-BA83-8A4D5FE9DDD6}" dt="2026-02-11T21:15:51.015" v="11641" actId="20577"/>
          <ac:spMkLst>
            <pc:docMk/>
            <pc:sldMk cId="1453083400" sldId="1887"/>
            <ac:spMk id="2" creationId="{EF8705EE-1F58-16FF-8F6B-2E4B8D698508}"/>
          </ac:spMkLst>
        </pc:spChg>
        <pc:spChg chg="mod">
          <ac:chgData name="Antony John Nicol (School of Engineering and Computing)" userId="8aaafd19-c2aa-438c-8ef6-3a7bab97949a" providerId="ADAL" clId="{07BC4F93-2025-4241-BA83-8A4D5FE9DDD6}" dt="2026-02-11T21:19:49.804" v="11904" actId="20577"/>
          <ac:spMkLst>
            <pc:docMk/>
            <pc:sldMk cId="1453083400" sldId="1887"/>
            <ac:spMk id="3" creationId="{D7B5B19B-6734-7E70-B641-1F5756932106}"/>
          </ac:spMkLst>
        </pc:spChg>
      </pc:sldChg>
      <pc:sldChg chg="addSp modSp add mod">
        <pc:chgData name="Antony John Nicol (School of Engineering and Computing)" userId="8aaafd19-c2aa-438c-8ef6-3a7bab97949a" providerId="ADAL" clId="{07BC4F93-2025-4241-BA83-8A4D5FE9DDD6}" dt="2026-02-08T13:33:47.066" v="3505" actId="14100"/>
        <pc:sldMkLst>
          <pc:docMk/>
          <pc:sldMk cId="212549773" sldId="1888"/>
        </pc:sldMkLst>
        <pc:spChg chg="add mod">
          <ac:chgData name="Antony John Nicol (School of Engineering and Computing)" userId="8aaafd19-c2aa-438c-8ef6-3a7bab97949a" providerId="ADAL" clId="{07BC4F93-2025-4241-BA83-8A4D5FE9DDD6}" dt="2026-02-08T13:33:47.066" v="3505" actId="14100"/>
          <ac:spMkLst>
            <pc:docMk/>
            <pc:sldMk cId="212549773" sldId="1888"/>
            <ac:spMk id="20" creationId="{F7BB9C64-A863-3731-2E51-D30346780982}"/>
          </ac:spMkLst>
        </pc:spChg>
      </pc:sldChg>
      <pc:sldChg chg="addSp modSp new mod">
        <pc:chgData name="Antony John Nicol (School of Engineering and Computing)" userId="8aaafd19-c2aa-438c-8ef6-3a7bab97949a" providerId="ADAL" clId="{07BC4F93-2025-4241-BA83-8A4D5FE9DDD6}" dt="2026-02-12T13:29:15.852" v="12107" actId="113"/>
        <pc:sldMkLst>
          <pc:docMk/>
          <pc:sldMk cId="3120185764" sldId="1889"/>
        </pc:sldMkLst>
        <pc:spChg chg="mod">
          <ac:chgData name="Antony John Nicol (School of Engineering and Computing)" userId="8aaafd19-c2aa-438c-8ef6-3a7bab97949a" providerId="ADAL" clId="{07BC4F93-2025-4241-BA83-8A4D5FE9DDD6}" dt="2026-02-11T21:15:37.161" v="11636" actId="20577"/>
          <ac:spMkLst>
            <pc:docMk/>
            <pc:sldMk cId="3120185764" sldId="1889"/>
            <ac:spMk id="2" creationId="{E03D9F57-5E74-CB52-B83C-657FA8DEC586}"/>
          </ac:spMkLst>
        </pc:spChg>
        <pc:spChg chg="mod">
          <ac:chgData name="Antony John Nicol (School of Engineering and Computing)" userId="8aaafd19-c2aa-438c-8ef6-3a7bab97949a" providerId="ADAL" clId="{07BC4F93-2025-4241-BA83-8A4D5FE9DDD6}" dt="2026-02-12T13:29:15.852" v="12107" actId="113"/>
          <ac:spMkLst>
            <pc:docMk/>
            <pc:sldMk cId="3120185764" sldId="1889"/>
            <ac:spMk id="3" creationId="{E5911FD2-E917-7139-F6B5-5ADE5CAA9B8B}"/>
          </ac:spMkLst>
        </pc:spChg>
        <pc:spChg chg="add mod">
          <ac:chgData name="Antony John Nicol (School of Engineering and Computing)" userId="8aaafd19-c2aa-438c-8ef6-3a7bab97949a" providerId="ADAL" clId="{07BC4F93-2025-4241-BA83-8A4D5FE9DDD6}" dt="2026-02-12T10:21:30.788" v="12076" actId="20577"/>
          <ac:spMkLst>
            <pc:docMk/>
            <pc:sldMk cId="3120185764" sldId="1889"/>
            <ac:spMk id="5" creationId="{BE0A5714-8A6F-C23C-B3D2-6405A149D9AB}"/>
          </ac:spMkLst>
        </pc:spChg>
      </pc:sldChg>
      <pc:sldChg chg="modSp new mod">
        <pc:chgData name="Antony John Nicol (School of Engineering and Computing)" userId="8aaafd19-c2aa-438c-8ef6-3a7bab97949a" providerId="ADAL" clId="{07BC4F93-2025-4241-BA83-8A4D5FE9DDD6}" dt="2026-02-12T10:06:32.470" v="12046" actId="20577"/>
        <pc:sldMkLst>
          <pc:docMk/>
          <pc:sldMk cId="2676458235" sldId="1890"/>
        </pc:sldMkLst>
        <pc:spChg chg="mod">
          <ac:chgData name="Antony John Nicol (School of Engineering and Computing)" userId="8aaafd19-c2aa-438c-8ef6-3a7bab97949a" providerId="ADAL" clId="{07BC4F93-2025-4241-BA83-8A4D5FE9DDD6}" dt="2026-02-11T16:56:29.307" v="8792" actId="20577"/>
          <ac:spMkLst>
            <pc:docMk/>
            <pc:sldMk cId="2676458235" sldId="1890"/>
            <ac:spMk id="2" creationId="{6E57AAC7-9776-5200-6048-23548737DB93}"/>
          </ac:spMkLst>
        </pc:spChg>
        <pc:spChg chg="mod">
          <ac:chgData name="Antony John Nicol (School of Engineering and Computing)" userId="8aaafd19-c2aa-438c-8ef6-3a7bab97949a" providerId="ADAL" clId="{07BC4F93-2025-4241-BA83-8A4D5FE9DDD6}" dt="2026-02-12T10:06:32.470" v="12046" actId="20577"/>
          <ac:spMkLst>
            <pc:docMk/>
            <pc:sldMk cId="2676458235" sldId="1890"/>
            <ac:spMk id="3" creationId="{1FD189B1-D890-E303-82C2-3ECE3532C568}"/>
          </ac:spMkLst>
        </pc:spChg>
      </pc:sldChg>
      <pc:sldChg chg="addSp delSp modSp add del mod modNotesTx">
        <pc:chgData name="Antony John Nicol (School of Engineering and Computing)" userId="8aaafd19-c2aa-438c-8ef6-3a7bab97949a" providerId="ADAL" clId="{07BC4F93-2025-4241-BA83-8A4D5FE9DDD6}" dt="2026-02-13T16:57:18.248" v="13732" actId="2696"/>
        <pc:sldMkLst>
          <pc:docMk/>
          <pc:sldMk cId="1128807046" sldId="1891"/>
        </pc:sldMkLst>
        <pc:spChg chg="mod">
          <ac:chgData name="Antony John Nicol (School of Engineering and Computing)" userId="8aaafd19-c2aa-438c-8ef6-3a7bab97949a" providerId="ADAL" clId="{07BC4F93-2025-4241-BA83-8A4D5FE9DDD6}" dt="2026-02-13T16:56:01.177" v="13717" actId="14100"/>
          <ac:spMkLst>
            <pc:docMk/>
            <pc:sldMk cId="1128807046" sldId="1891"/>
            <ac:spMk id="3" creationId="{9AD98095-246C-8CF8-EAA8-EDC09444D06B}"/>
          </ac:spMkLst>
        </pc:spChg>
        <pc:spChg chg="mod topLvl">
          <ac:chgData name="Antony John Nicol (School of Engineering and Computing)" userId="8aaafd19-c2aa-438c-8ef6-3a7bab97949a" providerId="ADAL" clId="{07BC4F93-2025-4241-BA83-8A4D5FE9DDD6}" dt="2026-02-13T16:40:10.269" v="13363" actId="165"/>
          <ac:spMkLst>
            <pc:docMk/>
            <pc:sldMk cId="1128807046" sldId="1891"/>
            <ac:spMk id="10" creationId="{7435C22D-6B8F-7279-C1E0-0C2CE46A81B4}"/>
          </ac:spMkLst>
        </pc:spChg>
        <pc:spChg chg="mod topLvl">
          <ac:chgData name="Antony John Nicol (School of Engineering and Computing)" userId="8aaafd19-c2aa-438c-8ef6-3a7bab97949a" providerId="ADAL" clId="{07BC4F93-2025-4241-BA83-8A4D5FE9DDD6}" dt="2026-02-13T16:40:10.269" v="13363" actId="165"/>
          <ac:spMkLst>
            <pc:docMk/>
            <pc:sldMk cId="1128807046" sldId="1891"/>
            <ac:spMk id="17" creationId="{BC24959F-3F07-19B7-F859-B0ACC71827EF}"/>
          </ac:spMkLst>
        </pc:spChg>
        <pc:spChg chg="mod">
          <ac:chgData name="Antony John Nicol (School of Engineering and Computing)" userId="8aaafd19-c2aa-438c-8ef6-3a7bab97949a" providerId="ADAL" clId="{07BC4F93-2025-4241-BA83-8A4D5FE9DDD6}" dt="2026-02-13T16:40:10.269" v="13363" actId="165"/>
          <ac:spMkLst>
            <pc:docMk/>
            <pc:sldMk cId="1128807046" sldId="1891"/>
            <ac:spMk id="18" creationId="{9D127726-F0B8-DAFC-5805-A4AD2CB696D9}"/>
          </ac:spMkLst>
        </pc:spChg>
        <pc:spChg chg="mod">
          <ac:chgData name="Antony John Nicol (School of Engineering and Computing)" userId="8aaafd19-c2aa-438c-8ef6-3a7bab97949a" providerId="ADAL" clId="{07BC4F93-2025-4241-BA83-8A4D5FE9DDD6}" dt="2026-02-13T16:40:10.269" v="13363" actId="165"/>
          <ac:spMkLst>
            <pc:docMk/>
            <pc:sldMk cId="1128807046" sldId="1891"/>
            <ac:spMk id="20" creationId="{4DF4BCB1-BDE5-407F-69CA-505B81745C79}"/>
          </ac:spMkLst>
        </pc:spChg>
        <pc:spChg chg="mod">
          <ac:chgData name="Antony John Nicol (School of Engineering and Computing)" userId="8aaafd19-c2aa-438c-8ef6-3a7bab97949a" providerId="ADAL" clId="{07BC4F93-2025-4241-BA83-8A4D5FE9DDD6}" dt="2026-02-13T16:40:10.269" v="13363" actId="165"/>
          <ac:spMkLst>
            <pc:docMk/>
            <pc:sldMk cId="1128807046" sldId="1891"/>
            <ac:spMk id="22" creationId="{3F4C14A4-C9D1-6F6A-EA5C-5EAEED0F611F}"/>
          </ac:spMkLst>
        </pc:spChg>
        <pc:spChg chg="mod">
          <ac:chgData name="Antony John Nicol (School of Engineering and Computing)" userId="8aaafd19-c2aa-438c-8ef6-3a7bab97949a" providerId="ADAL" clId="{07BC4F93-2025-4241-BA83-8A4D5FE9DDD6}" dt="2026-02-13T16:40:10.269" v="13363" actId="165"/>
          <ac:spMkLst>
            <pc:docMk/>
            <pc:sldMk cId="1128807046" sldId="1891"/>
            <ac:spMk id="26" creationId="{3A7C6738-BE42-183E-A9DA-43615635330A}"/>
          </ac:spMkLst>
        </pc:spChg>
        <pc:spChg chg="mod">
          <ac:chgData name="Antony John Nicol (School of Engineering and Computing)" userId="8aaafd19-c2aa-438c-8ef6-3a7bab97949a" providerId="ADAL" clId="{07BC4F93-2025-4241-BA83-8A4D5FE9DDD6}" dt="2026-02-13T16:40:10.269" v="13363" actId="165"/>
          <ac:spMkLst>
            <pc:docMk/>
            <pc:sldMk cId="1128807046" sldId="1891"/>
            <ac:spMk id="28" creationId="{B0735B4B-B083-97A1-9A26-92F54974B528}"/>
          </ac:spMkLst>
        </pc:spChg>
        <pc:spChg chg="add mod">
          <ac:chgData name="Antony John Nicol (School of Engineering and Computing)" userId="8aaafd19-c2aa-438c-8ef6-3a7bab97949a" providerId="ADAL" clId="{07BC4F93-2025-4241-BA83-8A4D5FE9DDD6}" dt="2026-02-13T16:52:49.252" v="13502" actId="688"/>
          <ac:spMkLst>
            <pc:docMk/>
            <pc:sldMk cId="1128807046" sldId="1891"/>
            <ac:spMk id="35" creationId="{AA6A0652-129E-B7AE-D7CA-C86698632F0D}"/>
          </ac:spMkLst>
        </pc:spChg>
        <pc:spChg chg="add del mod">
          <ac:chgData name="Antony John Nicol (School of Engineering and Computing)" userId="8aaafd19-c2aa-438c-8ef6-3a7bab97949a" providerId="ADAL" clId="{07BC4F93-2025-4241-BA83-8A4D5FE9DDD6}" dt="2026-02-13T16:54:07.376" v="13508" actId="478"/>
          <ac:spMkLst>
            <pc:docMk/>
            <pc:sldMk cId="1128807046" sldId="1891"/>
            <ac:spMk id="47" creationId="{8B617B51-A99F-CBA0-4C81-F95C0E76C6E8}"/>
          </ac:spMkLst>
        </pc:spChg>
        <pc:spChg chg="mod">
          <ac:chgData name="Antony John Nicol (School of Engineering and Computing)" userId="8aaafd19-c2aa-438c-8ef6-3a7bab97949a" providerId="ADAL" clId="{07BC4F93-2025-4241-BA83-8A4D5FE9DDD6}" dt="2026-02-13T16:41:05.663" v="13369" actId="1076"/>
          <ac:spMkLst>
            <pc:docMk/>
            <pc:sldMk cId="1128807046" sldId="1891"/>
            <ac:spMk id="49" creationId="{146B7E91-4DC6-9B7F-1949-E1C70F7FBCCA}"/>
          </ac:spMkLst>
        </pc:spChg>
        <pc:spChg chg="add mod">
          <ac:chgData name="Antony John Nicol (School of Engineering and Computing)" userId="8aaafd19-c2aa-438c-8ef6-3a7bab97949a" providerId="ADAL" clId="{07BC4F93-2025-4241-BA83-8A4D5FE9DDD6}" dt="2026-02-13T16:54:24.431" v="13512" actId="1076"/>
          <ac:spMkLst>
            <pc:docMk/>
            <pc:sldMk cId="1128807046" sldId="1891"/>
            <ac:spMk id="51" creationId="{047B7A58-F683-E2C4-3D39-F171DF6D2801}"/>
          </ac:spMkLst>
        </pc:spChg>
        <pc:spChg chg="mod topLvl">
          <ac:chgData name="Antony John Nicol (School of Engineering and Computing)" userId="8aaafd19-c2aa-438c-8ef6-3a7bab97949a" providerId="ADAL" clId="{07BC4F93-2025-4241-BA83-8A4D5FE9DDD6}" dt="2026-02-13T16:53:45.507" v="13505" actId="1076"/>
          <ac:spMkLst>
            <pc:docMk/>
            <pc:sldMk cId="1128807046" sldId="1891"/>
            <ac:spMk id="54" creationId="{9422DEDA-CF01-9D6A-D22F-DC97EB6677A5}"/>
          </ac:spMkLst>
        </pc:spChg>
        <pc:spChg chg="mod">
          <ac:chgData name="Antony John Nicol (School of Engineering and Computing)" userId="8aaafd19-c2aa-438c-8ef6-3a7bab97949a" providerId="ADAL" clId="{07BC4F93-2025-4241-BA83-8A4D5FE9DDD6}" dt="2026-02-13T16:50:34.792" v="13411" actId="1076"/>
          <ac:spMkLst>
            <pc:docMk/>
            <pc:sldMk cId="1128807046" sldId="1891"/>
            <ac:spMk id="60" creationId="{6A003B50-5A76-6338-5352-682AC9AE2A9E}"/>
          </ac:spMkLst>
        </pc:spChg>
        <pc:spChg chg="mod">
          <ac:chgData name="Antony John Nicol (School of Engineering and Computing)" userId="8aaafd19-c2aa-438c-8ef6-3a7bab97949a" providerId="ADAL" clId="{07BC4F93-2025-4241-BA83-8A4D5FE9DDD6}" dt="2026-02-13T16:54:00.769" v="13507" actId="688"/>
          <ac:spMkLst>
            <pc:docMk/>
            <pc:sldMk cId="1128807046" sldId="1891"/>
            <ac:spMk id="63" creationId="{28D2A641-B9B8-E155-3938-EB848D62EC5A}"/>
          </ac:spMkLst>
        </pc:spChg>
        <pc:spChg chg="mod topLvl">
          <ac:chgData name="Antony John Nicol (School of Engineering and Computing)" userId="8aaafd19-c2aa-438c-8ef6-3a7bab97949a" providerId="ADAL" clId="{07BC4F93-2025-4241-BA83-8A4D5FE9DDD6}" dt="2026-02-13T16:43:34.900" v="13393" actId="1076"/>
          <ac:spMkLst>
            <pc:docMk/>
            <pc:sldMk cId="1128807046" sldId="1891"/>
            <ac:spMk id="70" creationId="{89A9E319-85B4-5E4B-1D4B-30824CB95592}"/>
          </ac:spMkLst>
        </pc:spChg>
        <pc:spChg chg="mod topLvl">
          <ac:chgData name="Antony John Nicol (School of Engineering and Computing)" userId="8aaafd19-c2aa-438c-8ef6-3a7bab97949a" providerId="ADAL" clId="{07BC4F93-2025-4241-BA83-8A4D5FE9DDD6}" dt="2026-02-13T16:40:26.693" v="13364" actId="1076"/>
          <ac:spMkLst>
            <pc:docMk/>
            <pc:sldMk cId="1128807046" sldId="1891"/>
            <ac:spMk id="71" creationId="{B05511CA-1610-D9ED-D8E2-A9540CD17E77}"/>
          </ac:spMkLst>
        </pc:spChg>
        <pc:grpChg chg="mod">
          <ac:chgData name="Antony John Nicol (School of Engineering and Computing)" userId="8aaafd19-c2aa-438c-8ef6-3a7bab97949a" providerId="ADAL" clId="{07BC4F93-2025-4241-BA83-8A4D5FE9DDD6}" dt="2026-02-13T16:43:34.900" v="13393" actId="1076"/>
          <ac:grpSpMkLst>
            <pc:docMk/>
            <pc:sldMk cId="1128807046" sldId="1891"/>
            <ac:grpSpMk id="24" creationId="{2512D4AA-3066-CE5F-9177-767DB884D9FF}"/>
          </ac:grpSpMkLst>
        </pc:grpChg>
        <pc:grpChg chg="mod">
          <ac:chgData name="Antony John Nicol (School of Engineering and Computing)" userId="8aaafd19-c2aa-438c-8ef6-3a7bab97949a" providerId="ADAL" clId="{07BC4F93-2025-4241-BA83-8A4D5FE9DDD6}" dt="2026-02-13T16:40:26.693" v="13364" actId="1076"/>
          <ac:grpSpMkLst>
            <pc:docMk/>
            <pc:sldMk cId="1128807046" sldId="1891"/>
            <ac:grpSpMk id="25" creationId="{87FD20DE-622B-D6B6-8C00-2A81CAFBC057}"/>
          </ac:grpSpMkLst>
        </pc:grpChg>
        <pc:picChg chg="mod">
          <ac:chgData name="Antony John Nicol (School of Engineering and Computing)" userId="8aaafd19-c2aa-438c-8ef6-3a7bab97949a" providerId="ADAL" clId="{07BC4F93-2025-4241-BA83-8A4D5FE9DDD6}" dt="2026-02-13T16:40:26.693" v="13364" actId="1076"/>
          <ac:picMkLst>
            <pc:docMk/>
            <pc:sldMk cId="1128807046" sldId="1891"/>
            <ac:picMk id="32" creationId="{BF63F97D-0947-0EB7-0154-1A2E5AAF5C08}"/>
          </ac:picMkLst>
        </pc:picChg>
        <pc:picChg chg="mod ord">
          <ac:chgData name="Antony John Nicol (School of Engineering and Computing)" userId="8aaafd19-c2aa-438c-8ef6-3a7bab97949a" providerId="ADAL" clId="{07BC4F93-2025-4241-BA83-8A4D5FE9DDD6}" dt="2026-02-13T16:44:07.887" v="13399" actId="166"/>
          <ac:picMkLst>
            <pc:docMk/>
            <pc:sldMk cId="1128807046" sldId="1891"/>
            <ac:picMk id="33" creationId="{0EAABEB7-5B83-C73E-45B6-62D1D434F0DA}"/>
          </ac:picMkLst>
        </pc:picChg>
        <pc:cxnChg chg="mod">
          <ac:chgData name="Antony John Nicol (School of Engineering and Computing)" userId="8aaafd19-c2aa-438c-8ef6-3a7bab97949a" providerId="ADAL" clId="{07BC4F93-2025-4241-BA83-8A4D5FE9DDD6}" dt="2026-02-13T16:46:15.748" v="13408" actId="14100"/>
          <ac:cxnSpMkLst>
            <pc:docMk/>
            <pc:sldMk cId="1128807046" sldId="1891"/>
            <ac:cxnSpMk id="15" creationId="{BD47E47A-F150-C8D4-DD12-9CC5AA69CAED}"/>
          </ac:cxnSpMkLst>
        </pc:cxnChg>
        <pc:cxnChg chg="mod">
          <ac:chgData name="Antony John Nicol (School of Engineering and Computing)" userId="8aaafd19-c2aa-438c-8ef6-3a7bab97949a" providerId="ADAL" clId="{07BC4F93-2025-4241-BA83-8A4D5FE9DDD6}" dt="2026-02-13T16:40:35.826" v="13366" actId="14100"/>
          <ac:cxnSpMkLst>
            <pc:docMk/>
            <pc:sldMk cId="1128807046" sldId="1891"/>
            <ac:cxnSpMk id="39" creationId="{D5903894-F745-9817-423E-C405C2AAFEF3}"/>
          </ac:cxnSpMkLst>
        </pc:cxnChg>
        <pc:cxnChg chg="mod">
          <ac:chgData name="Antony John Nicol (School of Engineering and Computing)" userId="8aaafd19-c2aa-438c-8ef6-3a7bab97949a" providerId="ADAL" clId="{07BC4F93-2025-4241-BA83-8A4D5FE9DDD6}" dt="2026-02-13T16:53:00.867" v="13503" actId="14100"/>
          <ac:cxnSpMkLst>
            <pc:docMk/>
            <pc:sldMk cId="1128807046" sldId="1891"/>
            <ac:cxnSpMk id="43" creationId="{ED2CB760-F9ED-AE4E-707D-E8E855623669}"/>
          </ac:cxnSpMkLst>
        </pc:cxnChg>
        <pc:cxnChg chg="mod">
          <ac:chgData name="Antony John Nicol (School of Engineering and Computing)" userId="8aaafd19-c2aa-438c-8ef6-3a7bab97949a" providerId="ADAL" clId="{07BC4F93-2025-4241-BA83-8A4D5FE9DDD6}" dt="2026-02-13T16:44:00.532" v="13398" actId="14100"/>
          <ac:cxnSpMkLst>
            <pc:docMk/>
            <pc:sldMk cId="1128807046" sldId="1891"/>
            <ac:cxnSpMk id="46" creationId="{CC6BB95A-D8F9-9753-53D6-FEC273761778}"/>
          </ac:cxnSpMkLst>
        </pc:cxnChg>
      </pc:sldChg>
      <pc:sldChg chg="add">
        <pc:chgData name="Antony John Nicol (School of Engineering and Computing)" userId="8aaafd19-c2aa-438c-8ef6-3a7bab97949a" providerId="ADAL" clId="{07BC4F93-2025-4241-BA83-8A4D5FE9DDD6}" dt="2026-02-13T16:57:26.509" v="13733"/>
        <pc:sldMkLst>
          <pc:docMk/>
          <pc:sldMk cId="1554208840" sldId="1891"/>
        </pc:sldMkLst>
      </pc:sldChg>
      <pc:sldMasterChg chg="modSldLayout">
        <pc:chgData name="Antony John Nicol (School of Engineering and Computing)" userId="8aaafd19-c2aa-438c-8ef6-3a7bab97949a" providerId="ADAL" clId="{07BC4F93-2025-4241-BA83-8A4D5FE9DDD6}" dt="2026-02-12T22:06:18.383" v="12108" actId="207"/>
        <pc:sldMasterMkLst>
          <pc:docMk/>
          <pc:sldMasterMk cId="3880154120" sldId="2147483758"/>
        </pc:sldMasterMkLst>
        <pc:sldLayoutChg chg="modSp">
          <pc:chgData name="Antony John Nicol (School of Engineering and Computing)" userId="8aaafd19-c2aa-438c-8ef6-3a7bab97949a" providerId="ADAL" clId="{07BC4F93-2025-4241-BA83-8A4D5FE9DDD6}" dt="2026-02-12T22:06:18.383" v="12108" actId="207"/>
          <pc:sldLayoutMkLst>
            <pc:docMk/>
            <pc:sldMasterMk cId="3880154120" sldId="2147483758"/>
            <pc:sldLayoutMk cId="1911594832" sldId="2147483762"/>
          </pc:sldLayoutMkLst>
          <pc:spChg chg="mod">
            <ac:chgData name="Antony John Nicol (School of Engineering and Computing)" userId="8aaafd19-c2aa-438c-8ef6-3a7bab97949a" providerId="ADAL" clId="{07BC4F93-2025-4241-BA83-8A4D5FE9DDD6}" dt="2026-02-12T22:06:18.383" v="12108" actId="207"/>
            <ac:spMkLst>
              <pc:docMk/>
              <pc:sldMasterMk cId="3880154120" sldId="2147483758"/>
              <pc:sldLayoutMk cId="1911594832" sldId="2147483762"/>
              <ac:spMk id="2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B7DF70-AC69-992F-D6C0-D8F5224B00F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CD5DBB6-306F-83C0-5BB2-DAC1C488252F}"/>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BE6D82B1-B63A-4D5B-9FF1-0D1DC07B49FE}" type="datetimeFigureOut">
              <a:rPr lang="en-GB" smtClean="0"/>
              <a:t>13/02/2026</a:t>
            </a:fld>
            <a:endParaRPr lang="en-GB"/>
          </a:p>
        </p:txBody>
      </p:sp>
      <p:sp>
        <p:nvSpPr>
          <p:cNvPr id="4" name="Footer Placeholder 3">
            <a:extLst>
              <a:ext uri="{FF2B5EF4-FFF2-40B4-BE49-F238E27FC236}">
                <a16:creationId xmlns:a16="http://schemas.microsoft.com/office/drawing/2014/main" id="{DEA31005-8784-88A8-C9C7-14F827AF9C74}"/>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A1F952F-EB9A-86E9-0B1C-5D1FF66C9B7C}"/>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1583CBBB-1FC0-4440-98F0-EBB8037330BF}" type="slidenum">
              <a:rPr lang="en-GB" smtClean="0"/>
              <a:t>‹#›</a:t>
            </a:fld>
            <a:endParaRPr lang="en-GB"/>
          </a:p>
        </p:txBody>
      </p:sp>
    </p:spTree>
    <p:extLst>
      <p:ext uri="{BB962C8B-B14F-4D97-AF65-F5344CB8AC3E}">
        <p14:creationId xmlns:p14="http://schemas.microsoft.com/office/powerpoint/2010/main" val="205977307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15:26:31.153"/>
    </inkml:context>
    <inkml:brush xml:id="br0">
      <inkml:brushProperty name="width" value="0.035" units="cm"/>
      <inkml:brushProperty name="height" value="0.035" units="cm"/>
    </inkml:brush>
  </inkml:definitions>
  <inkml:trace contextRef="#ctx0" brushRef="#br0">1 1 1108 0 0,'0'0'1896'0'0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15:27:04.797"/>
    </inkml:context>
    <inkml:brush xml:id="br0">
      <inkml:brushProperty name="width" value="0.035" units="cm"/>
      <inkml:brushProperty name="height" value="0.035" units="cm"/>
    </inkml:brush>
  </inkml:definitions>
  <inkml:trace contextRef="#ctx0" brushRef="#br0">1 1 1008 0 0,'0'0'2994'0'0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8T15:28:47.348"/>
    </inkml:context>
    <inkml:brush xml:id="br0">
      <inkml:brushProperty name="width" value="0.035" units="cm"/>
      <inkml:brushProperty name="height" value="0.035" units="cm"/>
    </inkml:brush>
  </inkml:definitions>
  <inkml:trace contextRef="#ctx0" brushRef="#br0">1 0 1128 0 0,'3'0'358'0'0,"12"0"-60"0"0,-12 0 1589 0 0,13 10-2810 0 0,-19-8 326 0 0,2 0-262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GB"/>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53151D57-4223-450B-9F9A-24518E4FEDDF}" type="datetimeFigureOut">
              <a:rPr lang="en-GB" smtClean="0"/>
              <a:t>13/02/2026</a:t>
            </a:fld>
            <a:endParaRPr lang="en-GB"/>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GB"/>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GB"/>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A93B92A4-5827-4F0C-917B-AA63754F0318}" type="slidenum">
              <a:rPr lang="en-GB" smtClean="0"/>
              <a:t>‹#›</a:t>
            </a:fld>
            <a:endParaRPr lang="en-GB"/>
          </a:p>
        </p:txBody>
      </p:sp>
    </p:spTree>
    <p:extLst>
      <p:ext uri="{BB962C8B-B14F-4D97-AF65-F5344CB8AC3E}">
        <p14:creationId xmlns:p14="http://schemas.microsoft.com/office/powerpoint/2010/main" val="3618167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www.digicert.com/easy-csr/openssl.htm"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sysdig.com/blog/kubernetes-limits-requests/#:~:text=Pod%20effective%20request%20is%20400,space%20to%20schedule%20the%20pod.&amp;text=Redis%20container%20will%20be%20OOM,likely%20making%20the%20pod%20fail" TargetMode="External"/><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learn.microsoft.com/en-us/dotnet/api/system.net.securityprotocoltype?view=net-5.0" TargetMode="External"/><Relationship Id="rId2" Type="http://schemas.openxmlformats.org/officeDocument/2006/relationships/slide" Target="../slides/slide444.xml"/><Relationship Id="rId1" Type="http://schemas.openxmlformats.org/officeDocument/2006/relationships/notesMaster" Target="../notesMasters/notesMaster1.xml"/><Relationship Id="rId4" Type="http://schemas.openxmlformats.org/officeDocument/2006/relationships/hyperlink" Target="https://chocolatey.org/instal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Promise"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snyk.io/blog/choosing-the-best-node-js-docker-image/"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s://github.com/nodejs/docker-node" TargetMode="External"/><Relationship Id="rId4" Type="http://schemas.openxmlformats.org/officeDocument/2006/relationships/hyperlink" Target="https://github.com/nodesource/distributions#debian-and-ubuntu-based-distributions"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Edgar_Dal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tl.org/"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cloudamqp.com/blog/part1-rabbitmq-for-beginners-what-is-rabbitmq.html"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D7A171-69D2-4E2E-A345-8916A9B480E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66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4E62D-26FD-9A5B-F980-F77324511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2DF82-DED6-F15D-ABEA-EE58DE4DB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90796D-C5BB-412A-870E-69971D4DFDF2}"/>
              </a:ext>
            </a:extLst>
          </p:cNvPr>
          <p:cNvSpPr>
            <a:spLocks noGrp="1"/>
          </p:cNvSpPr>
          <p:nvPr>
            <p:ph type="body" idx="1"/>
          </p:nvPr>
        </p:nvSpPr>
        <p:spPr/>
        <p:txBody>
          <a:bodyPr/>
          <a:lstStyle/>
          <a:p>
            <a:r>
              <a:rPr lang="en-US"/>
              <a:t>\Demos\joke\</a:t>
            </a:r>
            <a:r>
              <a:rPr lang="en-US" err="1"/>
              <a:t>joke_all</a:t>
            </a:r>
            <a:r>
              <a:rPr lang="en-US"/>
              <a:t>\</a:t>
            </a:r>
            <a:r>
              <a:rPr lang="en-US" err="1"/>
              <a:t>create_infra</a:t>
            </a:r>
            <a:r>
              <a:rPr lang="en-US"/>
              <a:t> if not already running</a:t>
            </a:r>
            <a:br>
              <a:rPr lang="en-GB"/>
            </a:br>
            <a:r>
              <a:rPr lang="en-GB"/>
              <a:t>Do the basic html, </a:t>
            </a:r>
            <a:r>
              <a:rPr lang="en-GB" err="1"/>
              <a:t>css</a:t>
            </a:r>
            <a:r>
              <a:rPr lang="en-GB"/>
              <a:t>, </a:t>
            </a:r>
            <a:r>
              <a:rPr lang="en-GB" err="1"/>
              <a:t>js</a:t>
            </a:r>
            <a:r>
              <a:rPr lang="en-GB"/>
              <a:t> demo in </a:t>
            </a:r>
            <a:r>
              <a:rPr lang="en-GB" err="1"/>
              <a:t>vscode</a:t>
            </a:r>
            <a:r>
              <a:rPr lang="en-GB"/>
              <a:t> IN THE LAB</a:t>
            </a:r>
          </a:p>
          <a:p>
            <a:r>
              <a:rPr lang="en-GB"/>
              <a:t>Cloud represents the internet</a:t>
            </a:r>
          </a:p>
          <a:p>
            <a:r>
              <a:rPr lang="en-GB"/>
              <a:t>Show pages being fetched in debugger</a:t>
            </a:r>
          </a:p>
          <a:p>
            <a:r>
              <a:rPr lang="en-GB"/>
              <a:t>DNS - clear </a:t>
            </a:r>
            <a:r>
              <a:rPr lang="en-GB" err="1"/>
              <a:t>dns</a:t>
            </a:r>
            <a:r>
              <a:rPr lang="en-GB"/>
              <a:t> cache in browser: </a:t>
            </a:r>
            <a:r>
              <a:rPr lang="en-GB" b="1" err="1"/>
              <a:t>about:networking#dns</a:t>
            </a:r>
            <a:r>
              <a:rPr lang="en-GB" b="1"/>
              <a:t> </a:t>
            </a:r>
            <a:r>
              <a:rPr lang="en-GB"/>
              <a:t>then press the clear button</a:t>
            </a:r>
          </a:p>
          <a:p>
            <a:r>
              <a:rPr lang="en-GB"/>
              <a:t>clear OS cache in </a:t>
            </a:r>
            <a:r>
              <a:rPr lang="en-GB" err="1"/>
              <a:t>cmd</a:t>
            </a:r>
            <a:r>
              <a:rPr lang="en-GB"/>
              <a:t> window </a:t>
            </a:r>
            <a:r>
              <a:rPr lang="en-GB" b="1"/>
              <a:t>ipconfig /</a:t>
            </a:r>
            <a:r>
              <a:rPr lang="en-GB" b="1" err="1"/>
              <a:t>flushdns</a:t>
            </a:r>
            <a:endParaRPr lang="en-GB" b="1"/>
          </a:p>
          <a:p>
            <a:r>
              <a:rPr lang="en-GB"/>
              <a:t>Show call to DNS in the timing</a:t>
            </a:r>
          </a:p>
          <a:p>
            <a:r>
              <a:rPr lang="en-GB"/>
              <a:t>Show ipconfig /all for IP and DNS, </a:t>
            </a:r>
            <a:r>
              <a:rPr lang="en-GB" err="1"/>
              <a:t>nslookup</a:t>
            </a:r>
            <a:r>
              <a:rPr lang="en-GB"/>
              <a:t> for the IP</a:t>
            </a:r>
          </a:p>
          <a:p>
            <a:endParaRPr lang="en-GB"/>
          </a:p>
        </p:txBody>
      </p:sp>
      <p:sp>
        <p:nvSpPr>
          <p:cNvPr id="4" name="Slide Number Placeholder 3">
            <a:extLst>
              <a:ext uri="{FF2B5EF4-FFF2-40B4-BE49-F238E27FC236}">
                <a16:creationId xmlns:a16="http://schemas.microsoft.com/office/drawing/2014/main" id="{A89E3DC4-D9DA-4D3B-36AF-A0E028365C38}"/>
              </a:ext>
            </a:extLst>
          </p:cNvPr>
          <p:cNvSpPr>
            <a:spLocks noGrp="1"/>
          </p:cNvSpPr>
          <p:nvPr>
            <p:ph type="sldNum" sz="quarter" idx="5"/>
          </p:nvPr>
        </p:nvSpPr>
        <p:spPr/>
        <p:txBody>
          <a:bodyPr/>
          <a:lstStyle/>
          <a:p>
            <a:fld id="{4E0F958A-7F0B-4FC4-997D-E121C04EDAEF}" type="slidenum">
              <a:rPr lang="en-GB" smtClean="0"/>
              <a:t>15</a:t>
            </a:fld>
            <a:endParaRPr lang="en-GB"/>
          </a:p>
        </p:txBody>
      </p:sp>
    </p:spTree>
    <p:extLst>
      <p:ext uri="{BB962C8B-B14F-4D97-AF65-F5344CB8AC3E}">
        <p14:creationId xmlns:p14="http://schemas.microsoft.com/office/powerpoint/2010/main" val="11339819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77AB4-84F0-B21C-9009-565C24332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66826-0911-DF82-7CA9-19274AE1D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668B70-A51A-2609-76DE-ED68A2DB8C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0C82A4A-F37A-7BC3-F92D-1875249B67E7}"/>
              </a:ext>
            </a:extLst>
          </p:cNvPr>
          <p:cNvSpPr>
            <a:spLocks noGrp="1"/>
          </p:cNvSpPr>
          <p:nvPr>
            <p:ph type="sldNum" sz="quarter" idx="5"/>
          </p:nvPr>
        </p:nvSpPr>
        <p:spPr/>
        <p:txBody>
          <a:bodyPr/>
          <a:lstStyle/>
          <a:p>
            <a:fld id="{A93B92A4-5827-4F0C-917B-AA63754F0318}" type="slidenum">
              <a:rPr lang="en-GB" smtClean="0"/>
              <a:t>165</a:t>
            </a:fld>
            <a:endParaRPr lang="en-GB"/>
          </a:p>
        </p:txBody>
      </p:sp>
    </p:spTree>
    <p:extLst>
      <p:ext uri="{BB962C8B-B14F-4D97-AF65-F5344CB8AC3E}">
        <p14:creationId xmlns:p14="http://schemas.microsoft.com/office/powerpoint/2010/main" val="31365439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0842-1DED-290A-FF6B-F16D65305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BAB05-C789-76BD-BA24-4B58167BF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5B1055-D543-B978-9407-28454C9608D1}"/>
              </a:ext>
            </a:extLst>
          </p:cNvPr>
          <p:cNvSpPr>
            <a:spLocks noGrp="1"/>
          </p:cNvSpPr>
          <p:nvPr>
            <p:ph type="body" idx="1"/>
          </p:nvPr>
        </p:nvSpPr>
        <p:spPr/>
        <p:txBody>
          <a:bodyPr/>
          <a:lstStyle/>
          <a:p>
            <a:r>
              <a:rPr lang="en-GB"/>
              <a:t>Build infra with </a:t>
            </a:r>
            <a:r>
              <a:rPr lang="en-GB" err="1"/>
              <a:t>rabbutOneQueueInfra</a:t>
            </a:r>
            <a:r>
              <a:rPr lang="en-GB"/>
              <a:t> but don't mention terraform</a:t>
            </a:r>
          </a:p>
          <a:p>
            <a:endParaRPr lang="en-GB"/>
          </a:p>
        </p:txBody>
      </p:sp>
      <p:sp>
        <p:nvSpPr>
          <p:cNvPr id="4" name="Slide Number Placeholder 3">
            <a:extLst>
              <a:ext uri="{FF2B5EF4-FFF2-40B4-BE49-F238E27FC236}">
                <a16:creationId xmlns:a16="http://schemas.microsoft.com/office/drawing/2014/main" id="{7C496F46-3256-ECEE-344F-14B8521393F9}"/>
              </a:ext>
            </a:extLst>
          </p:cNvPr>
          <p:cNvSpPr>
            <a:spLocks noGrp="1"/>
          </p:cNvSpPr>
          <p:nvPr>
            <p:ph type="sldNum" sz="quarter" idx="5"/>
          </p:nvPr>
        </p:nvSpPr>
        <p:spPr/>
        <p:txBody>
          <a:bodyPr/>
          <a:lstStyle/>
          <a:p>
            <a:fld id="{A93B92A4-5827-4F0C-917B-AA63754F0318}" type="slidenum">
              <a:rPr lang="en-GB" smtClean="0"/>
              <a:t>166</a:t>
            </a:fld>
            <a:endParaRPr lang="en-GB"/>
          </a:p>
        </p:txBody>
      </p:sp>
    </p:spTree>
    <p:extLst>
      <p:ext uri="{BB962C8B-B14F-4D97-AF65-F5344CB8AC3E}">
        <p14:creationId xmlns:p14="http://schemas.microsoft.com/office/powerpoint/2010/main" val="25644127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147B-B608-889C-8610-802C1D97A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0BEB9-99F6-1FDF-8273-872AB2D40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7E550-B0BD-98CA-A1D0-1C5E7096909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0B7DA38-E4E1-BD2E-EC12-523DA3CFBC6B}"/>
              </a:ext>
            </a:extLst>
          </p:cNvPr>
          <p:cNvSpPr>
            <a:spLocks noGrp="1"/>
          </p:cNvSpPr>
          <p:nvPr>
            <p:ph type="sldNum" sz="quarter" idx="5"/>
          </p:nvPr>
        </p:nvSpPr>
        <p:spPr/>
        <p:txBody>
          <a:bodyPr/>
          <a:lstStyle/>
          <a:p>
            <a:fld id="{A93B92A4-5827-4F0C-917B-AA63754F0318}" type="slidenum">
              <a:rPr lang="en-GB" smtClean="0"/>
              <a:t>167</a:t>
            </a:fld>
            <a:endParaRPr lang="en-GB"/>
          </a:p>
        </p:txBody>
      </p:sp>
    </p:spTree>
    <p:extLst>
      <p:ext uri="{BB962C8B-B14F-4D97-AF65-F5344CB8AC3E}">
        <p14:creationId xmlns:p14="http://schemas.microsoft.com/office/powerpoint/2010/main" val="29397629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168</a:t>
            </a:fld>
            <a:endParaRPr lang="en-GB"/>
          </a:p>
        </p:txBody>
      </p:sp>
    </p:spTree>
    <p:extLst>
      <p:ext uri="{BB962C8B-B14F-4D97-AF65-F5344CB8AC3E}">
        <p14:creationId xmlns:p14="http://schemas.microsoft.com/office/powerpoint/2010/main" val="22966761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Yin and Yang are exposed to the internet and the IP and port numbers need to be known if on the same VM, or both IPs need to be known if on different VMs </a:t>
            </a:r>
          </a:p>
          <a:p>
            <a:r>
              <a:rPr lang="en-GB"/>
              <a:t>An API gateway can overcome this with a single entry point as it will route the traffic to the correct endpoint</a:t>
            </a:r>
          </a:p>
          <a:p>
            <a:r>
              <a:rPr lang="en-GB"/>
              <a:t>Kong is an API gateway into your microservice architecture</a:t>
            </a:r>
          </a:p>
        </p:txBody>
      </p:sp>
      <p:sp>
        <p:nvSpPr>
          <p:cNvPr id="4" name="Slide Number Placeholder 3"/>
          <p:cNvSpPr>
            <a:spLocks noGrp="1"/>
          </p:cNvSpPr>
          <p:nvPr>
            <p:ph type="sldNum" sz="quarter" idx="5"/>
          </p:nvPr>
        </p:nvSpPr>
        <p:spPr/>
        <p:txBody>
          <a:bodyPr/>
          <a:lstStyle/>
          <a:p>
            <a:fld id="{A93B92A4-5827-4F0C-917B-AA63754F0318}" type="slidenum">
              <a:rPr lang="en-GB" smtClean="0"/>
              <a:t>171</a:t>
            </a:fld>
            <a:endParaRPr lang="en-GB"/>
          </a:p>
        </p:txBody>
      </p:sp>
    </p:spTree>
    <p:extLst>
      <p:ext uri="{BB962C8B-B14F-4D97-AF65-F5344CB8AC3E}">
        <p14:creationId xmlns:p14="http://schemas.microsoft.com/office/powerpoint/2010/main" val="28295353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All </a:t>
            </a:r>
            <a:r>
              <a:rPr lang="en-GB" err="1"/>
              <a:t>vms</a:t>
            </a:r>
            <a:r>
              <a:rPr lang="en-GB"/>
              <a:t> have a private IP. Public IP is optional</a:t>
            </a:r>
          </a:p>
        </p:txBody>
      </p:sp>
      <p:sp>
        <p:nvSpPr>
          <p:cNvPr id="4" name="Slide Number Placeholder 3"/>
          <p:cNvSpPr>
            <a:spLocks noGrp="1"/>
          </p:cNvSpPr>
          <p:nvPr>
            <p:ph type="sldNum" sz="quarter" idx="5"/>
          </p:nvPr>
        </p:nvSpPr>
        <p:spPr/>
        <p:txBody>
          <a:bodyPr/>
          <a:lstStyle/>
          <a:p>
            <a:fld id="{A93B92A4-5827-4F0C-917B-AA63754F0318}" type="slidenum">
              <a:rPr lang="en-GB" smtClean="0"/>
              <a:t>172</a:t>
            </a:fld>
            <a:endParaRPr lang="en-GB"/>
          </a:p>
        </p:txBody>
      </p:sp>
    </p:spTree>
    <p:extLst>
      <p:ext uri="{BB962C8B-B14F-4D97-AF65-F5344CB8AC3E}">
        <p14:creationId xmlns:p14="http://schemas.microsoft.com/office/powerpoint/2010/main" val="37616283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Rate Limiting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Definition:</a:t>
            </a:r>
            <a:r>
              <a:rPr lang="en-US" sz="1200" b="0" i="0" kern="1200">
                <a:solidFill>
                  <a:schemeClr val="tx1"/>
                </a:solidFill>
                <a:effectLst/>
                <a:latin typeface="+mn-lt"/>
                <a:ea typeface="+mn-ea"/>
                <a:cs typeface="+mn-cs"/>
              </a:rPr>
              <a:t> Restricts the </a:t>
            </a:r>
            <a:r>
              <a:rPr lang="en-US" sz="1200" b="1" i="0" kern="1200">
                <a:solidFill>
                  <a:schemeClr val="tx1"/>
                </a:solidFill>
                <a:effectLst/>
                <a:latin typeface="+mn-lt"/>
                <a:ea typeface="+mn-ea"/>
                <a:cs typeface="+mn-cs"/>
              </a:rPr>
              <a:t>number of requests</a:t>
            </a:r>
            <a:r>
              <a:rPr lang="en-US" sz="1200" b="0" i="0" kern="1200">
                <a:solidFill>
                  <a:schemeClr val="tx1"/>
                </a:solidFill>
                <a:effectLst/>
                <a:latin typeface="+mn-lt"/>
                <a:ea typeface="+mn-ea"/>
                <a:cs typeface="+mn-cs"/>
              </a:rPr>
              <a:t> a client can make to an API within a specific time window.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Purpose:</a:t>
            </a:r>
            <a:r>
              <a:rPr lang="en-US" sz="1200" b="0" i="0" kern="1200">
                <a:solidFill>
                  <a:schemeClr val="tx1"/>
                </a:solidFill>
                <a:effectLst/>
                <a:latin typeface="+mn-lt"/>
                <a:ea typeface="+mn-ea"/>
                <a:cs typeface="+mn-cs"/>
              </a:rPr>
              <a:t> Prevents abuse, protects backend resources, and ensures fair usage.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Example:</a:t>
            </a:r>
            <a:r>
              <a:rPr lang="en-US" sz="1200" b="0" i="0" kern="1200">
                <a:solidFill>
                  <a:schemeClr val="tx1"/>
                </a:solidFill>
                <a:effectLst/>
                <a:latin typeface="+mn-lt"/>
                <a:ea typeface="+mn-ea"/>
                <a:cs typeface="+mn-cs"/>
              </a:rPr>
              <a:t> </a:t>
            </a:r>
            <a:r>
              <a:rPr lang="en-US" sz="1200" b="0" i="1" kern="1200">
                <a:solidFill>
                  <a:schemeClr val="tx1"/>
                </a:solidFill>
                <a:effectLst/>
                <a:latin typeface="+mn-lt"/>
                <a:ea typeface="+mn-ea"/>
                <a:cs typeface="+mn-cs"/>
              </a:rPr>
              <a:t>“Max 100 requests per minute per user.”</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If the limit is exceeded, requests are </a:t>
            </a:r>
            <a:r>
              <a:rPr lang="en-US" sz="1200" b="1" i="0" kern="1200">
                <a:solidFill>
                  <a:schemeClr val="tx1"/>
                </a:solidFill>
                <a:effectLst/>
                <a:latin typeface="+mn-lt"/>
                <a:ea typeface="+mn-ea"/>
                <a:cs typeface="+mn-cs"/>
              </a:rPr>
              <a:t>blocked</a:t>
            </a:r>
            <a:r>
              <a:rPr lang="en-US" sz="1200" b="0" i="0" kern="1200">
                <a:solidFill>
                  <a:schemeClr val="tx1"/>
                </a:solidFill>
                <a:effectLst/>
                <a:latin typeface="+mn-lt"/>
                <a:ea typeface="+mn-ea"/>
                <a:cs typeface="+mn-cs"/>
              </a:rPr>
              <a:t> or return an error (e.g., HTTP 429 Too Many Requests).</a:t>
            </a:r>
          </a:p>
          <a:p>
            <a:endParaRPr lang="en-GB"/>
          </a:p>
          <a:p>
            <a:pPr fontAlgn="t"/>
            <a:r>
              <a:rPr lang="en-US" sz="1200" b="1" i="0" kern="1200">
                <a:solidFill>
                  <a:schemeClr val="tx1"/>
                </a:solidFill>
                <a:effectLst/>
                <a:latin typeface="+mn-lt"/>
                <a:ea typeface="+mn-ea"/>
                <a:cs typeface="+mn-cs"/>
              </a:rPr>
              <a:t>Throttling</a:t>
            </a:r>
          </a:p>
          <a:p>
            <a:pPr fontAlgn="t"/>
            <a:r>
              <a:rPr lang="en-US" sz="1200" b="1" i="0" kern="1200">
                <a:solidFill>
                  <a:schemeClr val="tx1"/>
                </a:solidFill>
                <a:effectLst/>
                <a:latin typeface="+mn-lt"/>
                <a:ea typeface="+mn-ea"/>
                <a:cs typeface="+mn-cs"/>
              </a:rPr>
              <a:t>Definition:</a:t>
            </a:r>
            <a:r>
              <a:rPr lang="en-US" sz="1200" b="0" i="0" kern="1200">
                <a:solidFill>
                  <a:schemeClr val="tx1"/>
                </a:solidFill>
                <a:effectLst/>
                <a:latin typeface="+mn-lt"/>
                <a:ea typeface="+mn-ea"/>
                <a:cs typeface="+mn-cs"/>
              </a:rPr>
              <a:t> Controls the </a:t>
            </a:r>
            <a:r>
              <a:rPr lang="en-US" sz="1200" b="1" i="0" kern="1200">
                <a:solidFill>
                  <a:schemeClr val="tx1"/>
                </a:solidFill>
                <a:effectLst/>
                <a:latin typeface="+mn-lt"/>
                <a:ea typeface="+mn-ea"/>
                <a:cs typeface="+mn-cs"/>
              </a:rPr>
              <a:t>rate at which requests are processed</a:t>
            </a:r>
            <a:r>
              <a:rPr lang="en-US" sz="1200" b="0" i="0" kern="1200">
                <a:solidFill>
                  <a:schemeClr val="tx1"/>
                </a:solidFill>
                <a:effectLst/>
                <a:latin typeface="+mn-lt"/>
                <a:ea typeface="+mn-ea"/>
                <a:cs typeface="+mn-cs"/>
              </a:rPr>
              <a:t>, often by </a:t>
            </a:r>
            <a:r>
              <a:rPr lang="en-US" sz="1200" b="1" i="0" kern="1200">
                <a:solidFill>
                  <a:schemeClr val="tx1"/>
                </a:solidFill>
                <a:effectLst/>
                <a:latin typeface="+mn-lt"/>
                <a:ea typeface="+mn-ea"/>
                <a:cs typeface="+mn-cs"/>
              </a:rPr>
              <a:t>slowing down</a:t>
            </a:r>
            <a:r>
              <a:rPr lang="en-US" sz="1200" b="0" i="0" kern="1200">
                <a:solidFill>
                  <a:schemeClr val="tx1"/>
                </a:solidFill>
                <a:effectLst/>
                <a:latin typeface="+mn-lt"/>
                <a:ea typeface="+mn-ea"/>
                <a:cs typeface="+mn-cs"/>
              </a:rPr>
              <a:t> responses rather than outright rejecting them.</a:t>
            </a:r>
          </a:p>
          <a:p>
            <a:pPr fontAlgn="t"/>
            <a:r>
              <a:rPr lang="en-US" sz="1200" b="1" i="0" kern="1200">
                <a:solidFill>
                  <a:schemeClr val="tx1"/>
                </a:solidFill>
                <a:effectLst/>
                <a:latin typeface="+mn-lt"/>
                <a:ea typeface="+mn-ea"/>
                <a:cs typeface="+mn-cs"/>
              </a:rPr>
              <a:t>Purpose:</a:t>
            </a:r>
            <a:r>
              <a:rPr lang="en-US" sz="1200" b="0" i="0" kern="1200">
                <a:solidFill>
                  <a:schemeClr val="tx1"/>
                </a:solidFill>
                <a:effectLst/>
                <a:latin typeface="+mn-lt"/>
                <a:ea typeface="+mn-ea"/>
                <a:cs typeface="+mn-cs"/>
              </a:rPr>
              <a:t> Smooths traffic spikes and prevents sudden overload.</a:t>
            </a:r>
          </a:p>
          <a:p>
            <a:pPr fontAlgn="t"/>
            <a:r>
              <a:rPr lang="en-US" sz="1200" b="1" i="0" kern="1200">
                <a:solidFill>
                  <a:schemeClr val="tx1"/>
                </a:solidFill>
                <a:effectLst/>
                <a:latin typeface="+mn-lt"/>
                <a:ea typeface="+mn-ea"/>
                <a:cs typeface="+mn-cs"/>
              </a:rPr>
              <a:t>Example:</a:t>
            </a:r>
            <a:r>
              <a:rPr lang="en-US" sz="1200" b="0" i="0" kern="1200">
                <a:solidFill>
                  <a:schemeClr val="tx1"/>
                </a:solidFill>
                <a:effectLst/>
                <a:latin typeface="+mn-lt"/>
                <a:ea typeface="+mn-ea"/>
                <a:cs typeface="+mn-cs"/>
              </a:rPr>
              <a:t> </a:t>
            </a:r>
          </a:p>
          <a:p>
            <a:pPr lvl="1" fontAlgn="t"/>
            <a:r>
              <a:rPr lang="en-US" sz="1200" b="0" i="1" kern="1200">
                <a:solidFill>
                  <a:schemeClr val="tx1"/>
                </a:solidFill>
                <a:effectLst/>
                <a:latin typeface="+mn-lt"/>
                <a:ea typeface="+mn-ea"/>
                <a:cs typeface="+mn-cs"/>
              </a:rPr>
              <a:t>“Process requests at 10 per second.”</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Extra requests are queued or delayed instead of being dropped.</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174</a:t>
            </a:fld>
            <a:endParaRPr lang="en-GB"/>
          </a:p>
        </p:txBody>
      </p:sp>
    </p:spTree>
    <p:extLst>
      <p:ext uri="{BB962C8B-B14F-4D97-AF65-F5344CB8AC3E}">
        <p14:creationId xmlns:p14="http://schemas.microsoft.com/office/powerpoint/2010/main" val="11122182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Three patterns: ECS, ECS, EKS</a:t>
            </a:r>
          </a:p>
          <a:p>
            <a:r>
              <a:rPr lang="en-GB"/>
              <a:t>Redis database to manage request counts for rate limiting across all nodes</a:t>
            </a:r>
          </a:p>
          <a:p>
            <a:r>
              <a:rPr lang="en-GB"/>
              <a:t>IDP - authentication and authorisation - OpenID Connect</a:t>
            </a:r>
          </a:p>
          <a:p>
            <a:r>
              <a:rPr lang="en-GB"/>
              <a:t>Access to </a:t>
            </a:r>
            <a:r>
              <a:rPr lang="en-GB" err="1"/>
              <a:t>kong</a:t>
            </a:r>
            <a:r>
              <a:rPr lang="en-GB"/>
              <a:t> config management API - uses </a:t>
            </a:r>
            <a:r>
              <a:rPr lang="en-GB" err="1"/>
              <a:t>Posegress</a:t>
            </a:r>
            <a:r>
              <a:rPr lang="en-GB"/>
              <a:t> to store config info</a:t>
            </a:r>
          </a:p>
          <a:p>
            <a:r>
              <a:rPr lang="en-GB"/>
              <a:t>Kong can handle </a:t>
            </a:r>
            <a:r>
              <a:rPr lang="en-GB" err="1"/>
              <a:t>openAPI</a:t>
            </a:r>
            <a:r>
              <a:rPr lang="en-GB"/>
              <a:t> documentation instead of it being baked into the app. This managed via the Kong EE portal where an API owner can deposit their </a:t>
            </a:r>
            <a:r>
              <a:rPr lang="en-GB" err="1"/>
              <a:t>OPenAPI</a:t>
            </a:r>
            <a:r>
              <a:rPr lang="en-GB"/>
              <a:t> definitions</a:t>
            </a:r>
          </a:p>
        </p:txBody>
      </p:sp>
      <p:sp>
        <p:nvSpPr>
          <p:cNvPr id="4" name="Slide Number Placeholder 3"/>
          <p:cNvSpPr>
            <a:spLocks noGrp="1"/>
          </p:cNvSpPr>
          <p:nvPr>
            <p:ph type="sldNum" sz="quarter" idx="5"/>
          </p:nvPr>
        </p:nvSpPr>
        <p:spPr/>
        <p:txBody>
          <a:bodyPr/>
          <a:lstStyle/>
          <a:p>
            <a:fld id="{A93B92A4-5827-4F0C-917B-AA63754F0318}" type="slidenum">
              <a:rPr lang="en-GB" smtClean="0"/>
              <a:t>176</a:t>
            </a:fld>
            <a:endParaRPr lang="en-GB"/>
          </a:p>
        </p:txBody>
      </p:sp>
    </p:spTree>
    <p:extLst>
      <p:ext uri="{BB962C8B-B14F-4D97-AF65-F5344CB8AC3E}">
        <p14:creationId xmlns:p14="http://schemas.microsoft.com/office/powerpoint/2010/main" val="4348163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strip path - true, any match in paths will be stripped</a:t>
            </a:r>
          </a:p>
          <a:p>
            <a:endParaRPr lang="en-GB"/>
          </a:p>
          <a:p>
            <a:r>
              <a:rPr lang="en-GB"/>
              <a:t>http etc is called the scheme</a:t>
            </a:r>
          </a:p>
        </p:txBody>
      </p:sp>
      <p:sp>
        <p:nvSpPr>
          <p:cNvPr id="4" name="Slide Number Placeholder 3"/>
          <p:cNvSpPr>
            <a:spLocks noGrp="1"/>
          </p:cNvSpPr>
          <p:nvPr>
            <p:ph type="sldNum" sz="quarter" idx="5"/>
          </p:nvPr>
        </p:nvSpPr>
        <p:spPr/>
        <p:txBody>
          <a:bodyPr/>
          <a:lstStyle/>
          <a:p>
            <a:fld id="{A93B92A4-5827-4F0C-917B-AA63754F0318}" type="slidenum">
              <a:rPr lang="en-GB" smtClean="0"/>
              <a:t>177</a:t>
            </a:fld>
            <a:endParaRPr lang="en-GB"/>
          </a:p>
        </p:txBody>
      </p:sp>
    </p:spTree>
    <p:extLst>
      <p:ext uri="{BB962C8B-B14F-4D97-AF65-F5344CB8AC3E}">
        <p14:creationId xmlns:p14="http://schemas.microsoft.com/office/powerpoint/2010/main" val="2310059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Terraform available to build this</a:t>
            </a:r>
          </a:p>
        </p:txBody>
      </p:sp>
      <p:sp>
        <p:nvSpPr>
          <p:cNvPr id="4" name="Slide Number Placeholder 3"/>
          <p:cNvSpPr>
            <a:spLocks noGrp="1"/>
          </p:cNvSpPr>
          <p:nvPr>
            <p:ph type="sldNum" sz="quarter" idx="5"/>
          </p:nvPr>
        </p:nvSpPr>
        <p:spPr/>
        <p:txBody>
          <a:bodyPr/>
          <a:lstStyle/>
          <a:p>
            <a:fld id="{A93B92A4-5827-4F0C-917B-AA63754F0318}" type="slidenum">
              <a:rPr lang="en-GB" smtClean="0"/>
              <a:t>178</a:t>
            </a:fld>
            <a:endParaRPr lang="en-GB"/>
          </a:p>
        </p:txBody>
      </p:sp>
    </p:spTree>
    <p:extLst>
      <p:ext uri="{BB962C8B-B14F-4D97-AF65-F5344CB8AC3E}">
        <p14:creationId xmlns:p14="http://schemas.microsoft.com/office/powerpoint/2010/main" val="2896746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Although the web pages look like one service, the page will contact various microservice APIs to get the data to add to the page</a:t>
            </a:r>
          </a:p>
          <a:p>
            <a:endParaRPr lang="en-GB"/>
          </a:p>
          <a:p>
            <a:r>
              <a:rPr lang="en-GB"/>
              <a:t>Lots of information is displayed on these pages: </a:t>
            </a:r>
          </a:p>
          <a:p>
            <a:pPr marL="176679" indent="-176679" fontAlgn="base">
              <a:buFont typeface="Arial" panose="020B0604020202020204" pitchFamily="34" charset="0"/>
              <a:buChar char="•"/>
            </a:pPr>
            <a:r>
              <a:rPr lang="en-GB" b="0" i="0">
                <a:solidFill>
                  <a:srgbClr val="343434"/>
                </a:solidFill>
                <a:effectLst/>
                <a:latin typeface="inherit"/>
              </a:rPr>
              <a:t>Number of items in the shopping cart</a:t>
            </a:r>
          </a:p>
          <a:p>
            <a:pPr marL="176679" indent="-176679" fontAlgn="base">
              <a:buFont typeface="Arial" panose="020B0604020202020204" pitchFamily="34" charset="0"/>
              <a:buChar char="•"/>
            </a:pPr>
            <a:r>
              <a:rPr lang="en-GB" b="0" i="0">
                <a:solidFill>
                  <a:srgbClr val="343434"/>
                </a:solidFill>
                <a:effectLst/>
                <a:latin typeface="inherit"/>
              </a:rPr>
              <a:t>Order history</a:t>
            </a:r>
          </a:p>
          <a:p>
            <a:pPr marL="176679" indent="-176679" fontAlgn="base">
              <a:buFont typeface="Arial" panose="020B0604020202020204" pitchFamily="34" charset="0"/>
              <a:buChar char="•"/>
            </a:pPr>
            <a:r>
              <a:rPr lang="en-GB" b="0" i="0">
                <a:solidFill>
                  <a:srgbClr val="343434"/>
                </a:solidFill>
                <a:effectLst/>
                <a:latin typeface="inherit"/>
              </a:rPr>
              <a:t>Customer reviews</a:t>
            </a:r>
          </a:p>
          <a:p>
            <a:pPr marL="176679" indent="-176679" fontAlgn="base">
              <a:buFont typeface="Arial" panose="020B0604020202020204" pitchFamily="34" charset="0"/>
              <a:buChar char="•"/>
            </a:pPr>
            <a:r>
              <a:rPr lang="en-GB" b="0" i="0">
                <a:solidFill>
                  <a:srgbClr val="343434"/>
                </a:solidFill>
                <a:effectLst/>
                <a:latin typeface="inherit"/>
              </a:rPr>
              <a:t>Low inventory warning</a:t>
            </a:r>
          </a:p>
          <a:p>
            <a:pPr marL="176679" indent="-176679" fontAlgn="base">
              <a:buFont typeface="Arial" panose="020B0604020202020204" pitchFamily="34" charset="0"/>
              <a:buChar char="•"/>
            </a:pPr>
            <a:r>
              <a:rPr lang="en-GB" b="0" i="0">
                <a:solidFill>
                  <a:srgbClr val="343434"/>
                </a:solidFill>
                <a:effectLst/>
                <a:latin typeface="inherit"/>
              </a:rPr>
              <a:t>Shipping options</a:t>
            </a:r>
          </a:p>
          <a:p>
            <a:pPr marL="176679" indent="-176679" fontAlgn="base">
              <a:buFont typeface="Arial" panose="020B0604020202020204" pitchFamily="34" charset="0"/>
              <a:buChar char="•"/>
            </a:pPr>
            <a:r>
              <a:rPr lang="en-GB" b="0" i="0">
                <a:solidFill>
                  <a:srgbClr val="343434"/>
                </a:solidFill>
                <a:effectLst/>
                <a:latin typeface="inherit"/>
              </a:rPr>
              <a:t>Various recommendations, including other products this product is frequently bought with, other products bought by customers who bought this product, and other products viewed by customers who bought this product</a:t>
            </a:r>
          </a:p>
          <a:p>
            <a:pPr marL="176679" indent="-176679" fontAlgn="base">
              <a:buFont typeface="Arial" panose="020B0604020202020204" pitchFamily="34" charset="0"/>
              <a:buChar char="•"/>
            </a:pPr>
            <a:r>
              <a:rPr lang="en-GB" b="0" i="0">
                <a:solidFill>
                  <a:srgbClr val="343434"/>
                </a:solidFill>
                <a:effectLst/>
                <a:latin typeface="inherit"/>
              </a:rPr>
              <a:t>Alternative purchasing options</a:t>
            </a:r>
          </a:p>
          <a:p>
            <a:endParaRPr lang="en-GB"/>
          </a:p>
          <a:p>
            <a:r>
              <a:rPr lang="en-GB"/>
              <a:t>In a microservice architecture, this information would likely come from different microservices</a:t>
            </a:r>
          </a:p>
        </p:txBody>
      </p:sp>
      <p:sp>
        <p:nvSpPr>
          <p:cNvPr id="4" name="Slide Number Placeholder 3"/>
          <p:cNvSpPr>
            <a:spLocks noGrp="1"/>
          </p:cNvSpPr>
          <p:nvPr>
            <p:ph type="sldNum" sz="quarter" idx="5"/>
          </p:nvPr>
        </p:nvSpPr>
        <p:spPr/>
        <p:txBody>
          <a:bodyPr/>
          <a:lstStyle/>
          <a:p>
            <a:fld id="{A93B92A4-5827-4F0C-917B-AA63754F0318}" type="slidenum">
              <a:rPr lang="en-GB" smtClean="0"/>
              <a:t>24</a:t>
            </a:fld>
            <a:endParaRPr lang="en-GB"/>
          </a:p>
        </p:txBody>
      </p:sp>
    </p:spTree>
    <p:extLst>
      <p:ext uri="{BB962C8B-B14F-4D97-AF65-F5344CB8AC3E}">
        <p14:creationId xmlns:p14="http://schemas.microsoft.com/office/powerpoint/2010/main" val="3602407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179</a:t>
            </a:fld>
            <a:endParaRPr lang="en-GB"/>
          </a:p>
        </p:txBody>
      </p:sp>
    </p:spTree>
    <p:extLst>
      <p:ext uri="{BB962C8B-B14F-4D97-AF65-F5344CB8AC3E}">
        <p14:creationId xmlns:p14="http://schemas.microsoft.com/office/powerpoint/2010/main" val="24935768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DC258-F26A-5397-6AFB-3BCF42310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FA51D-D971-8658-73C9-4B9472DE7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40293-38D6-5955-5897-67A1EFE0892A}"/>
              </a:ext>
            </a:extLst>
          </p:cNvPr>
          <p:cNvSpPr>
            <a:spLocks noGrp="1"/>
          </p:cNvSpPr>
          <p:nvPr>
            <p:ph type="body" idx="1"/>
          </p:nvPr>
        </p:nvSpPr>
        <p:spPr/>
        <p:txBody>
          <a:bodyPr/>
          <a:lstStyle/>
          <a:p>
            <a:r>
              <a:rPr lang="en-GB"/>
              <a:t>Alternative architecture. More modern approach. Only first class but the concept is examinable - i.e. the lecture nit necessarily the demo</a:t>
            </a:r>
          </a:p>
          <a:p>
            <a:r>
              <a:rPr lang="en-GB"/>
              <a:t>Explain that the demo covers the basics of the broker, submit, moderate and </a:t>
            </a:r>
            <a:r>
              <a:rPr lang="en-GB" err="1"/>
              <a:t>etl</a:t>
            </a:r>
            <a:r>
              <a:rPr lang="en-GB"/>
              <a:t> and events and ECST</a:t>
            </a:r>
          </a:p>
        </p:txBody>
      </p:sp>
      <p:sp>
        <p:nvSpPr>
          <p:cNvPr id="4" name="Slide Number Placeholder 3">
            <a:extLst>
              <a:ext uri="{FF2B5EF4-FFF2-40B4-BE49-F238E27FC236}">
                <a16:creationId xmlns:a16="http://schemas.microsoft.com/office/drawing/2014/main" id="{117E93FA-A615-2F41-2F1F-2CC8E927F6A4}"/>
              </a:ext>
            </a:extLst>
          </p:cNvPr>
          <p:cNvSpPr>
            <a:spLocks noGrp="1"/>
          </p:cNvSpPr>
          <p:nvPr>
            <p:ph type="sldNum" sz="quarter" idx="5"/>
          </p:nvPr>
        </p:nvSpPr>
        <p:spPr/>
        <p:txBody>
          <a:bodyPr/>
          <a:lstStyle/>
          <a:p>
            <a:fld id="{A93B92A4-5827-4F0C-917B-AA63754F0318}" type="slidenum">
              <a:rPr lang="en-GB" smtClean="0"/>
              <a:t>181</a:t>
            </a:fld>
            <a:endParaRPr lang="en-GB"/>
          </a:p>
        </p:txBody>
      </p:sp>
    </p:spTree>
    <p:extLst>
      <p:ext uri="{BB962C8B-B14F-4D97-AF65-F5344CB8AC3E}">
        <p14:creationId xmlns:p14="http://schemas.microsoft.com/office/powerpoint/2010/main" val="588724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a:t>Event-driven is popular microservice messaging pattern</a:t>
            </a:r>
          </a:p>
          <a:p>
            <a:r>
              <a:rPr lang="en-GB"/>
              <a:t>Taking the pub / sub approach a step further, and using the multiple producer / consumer capabilities of Kafka, we can effectively create event driven state machines</a:t>
            </a:r>
          </a:p>
          <a:p>
            <a:endParaRPr lang="en-GB"/>
          </a:p>
          <a:p>
            <a:r>
              <a:rPr lang="en-GB"/>
              <a:t>Consider the over-simplified scenario:</a:t>
            </a:r>
          </a:p>
          <a:p>
            <a:endParaRPr lang="en-GB"/>
          </a:p>
          <a:p>
            <a:pPr marL="235572" indent="-235572">
              <a:buAutoNum type="arabicPeriod"/>
            </a:pPr>
            <a:r>
              <a:rPr lang="en-GB"/>
              <a:t>The user orders something using http rest. This can be added to the orders database but the event "Order created" is pushed to the topic</a:t>
            </a:r>
          </a:p>
          <a:p>
            <a:pPr marL="235572" indent="-235572">
              <a:buAutoNum type="arabicPeriod"/>
            </a:pPr>
            <a:r>
              <a:rPr lang="en-GB"/>
              <a:t>As soon as the payments service sees that event it has subscribed to, it contacts the payment service using http rest</a:t>
            </a:r>
          </a:p>
          <a:p>
            <a:pPr marL="235572" indent="-235572">
              <a:buAutoNum type="arabicPeriod"/>
            </a:pPr>
            <a:r>
              <a:rPr lang="en-GB"/>
              <a:t>The customer goes through the process of making the payment and http returns with ok</a:t>
            </a:r>
          </a:p>
          <a:p>
            <a:pPr marL="235572" indent="-235572">
              <a:buAutoNum type="arabicPeriod"/>
            </a:pPr>
            <a:r>
              <a:rPr lang="en-GB"/>
              <a:t>The event "payment made" is added to the payments topic </a:t>
            </a:r>
          </a:p>
          <a:p>
            <a:pPr marL="235572" indent="-235572">
              <a:buAutoNum type="arabicPeriod"/>
            </a:pPr>
            <a:r>
              <a:rPr lang="en-GB"/>
              <a:t>Shipping sees the Payment event and uses the unique customer ID passed in the events to look up a delivery address</a:t>
            </a:r>
          </a:p>
          <a:p>
            <a:pPr marL="235572" indent="-235572">
              <a:buAutoNum type="arabicPeriod"/>
            </a:pPr>
            <a:r>
              <a:rPr lang="en-GB"/>
              <a:t>The "delivery address found" event is added to the warehouse microservice using the shipping topic. But where did the address come from in the first place?</a:t>
            </a:r>
          </a:p>
          <a:p>
            <a:pPr marL="235572" indent="-235572">
              <a:buAutoNum type="arabicPeriod"/>
            </a:pPr>
            <a:r>
              <a:rPr lang="en-GB"/>
              <a:t>When the customer created an account, they provided all their details and were given a customer ID and data is added to the Cust Details database - basically REST API</a:t>
            </a:r>
          </a:p>
          <a:p>
            <a:pPr marL="235572" indent="-235572">
              <a:buAutoNum type="arabicPeriod"/>
            </a:pPr>
            <a:r>
              <a:rPr lang="en-GB"/>
              <a:t>Shipping only needs the address and customer ID. To avoid having to query the Customer details service for the address, when the customer is registered, a "new customer address" event could be created and the address sent to the Address topic which is read by the shipping service and added to its database so the address is already locally available to the shipping service</a:t>
            </a:r>
          </a:p>
          <a:p>
            <a:pPr marL="235572" indent="-235572">
              <a:buAutoNum type="arabicPeriod"/>
            </a:pPr>
            <a:endParaRPr lang="en-GB"/>
          </a:p>
          <a:p>
            <a:endParaRPr lang="en-GB"/>
          </a:p>
          <a:p>
            <a:r>
              <a:rPr lang="en-GB"/>
              <a:t>You may choose to use a NoSQL database such as MongoDB for the Orders as they are semi-structured, an in-memory database such as Redis for fast address access to the address and a relational database such as </a:t>
            </a:r>
            <a:r>
              <a:rPr lang="en-GB" err="1"/>
              <a:t>Postgress</a:t>
            </a:r>
            <a:r>
              <a:rPr lang="en-GB"/>
              <a:t> or MySQL to hold the structured customer details.  Using different storage approaches in the same system is referred to as "polyglot persistence"</a:t>
            </a:r>
          </a:p>
          <a:p>
            <a:endParaRPr lang="en-GB"/>
          </a:p>
          <a:p>
            <a:r>
              <a:rPr lang="en-GB"/>
              <a:t>The fact that the address will not appear in the Delivery address immediately a customer registers or changes it, means that there is a very small chance that the address could be wrong (unlikely in this particular case to cause a problem but it needs to be considered). This slight delay in consistency of data in two data stores is referred to as eventual consistency as at some point, both will be the same.</a:t>
            </a:r>
          </a:p>
          <a:p>
            <a:endParaRPr lang="en-GB"/>
          </a:p>
          <a:p>
            <a:r>
              <a:rPr lang="en-GB"/>
              <a:t>This distributed data problem is dealt with in the distributed database section later</a:t>
            </a:r>
          </a:p>
          <a:p>
            <a:pPr marL="235572" indent="-235572">
              <a:buAutoNum type="arabicPeriod"/>
            </a:pPr>
            <a:endParaRPr lang="en-GB"/>
          </a:p>
          <a:p>
            <a:pPr marL="235572" indent="-235572">
              <a:buAutoNum type="arabicPeriod"/>
            </a:pPr>
            <a:endParaRPr lang="en-GB"/>
          </a:p>
          <a:p>
            <a:r>
              <a:rPr lang="en-GB"/>
              <a:t>This is fairly simplified as events from one service may respond back to a service by writing an event to a topic maybe confirming that something has been completed. There is also the need to cater for errors - e.g. in this scenario, the person has paid but there may not be enough stock so the payment would somehow have to be returned. i.e. a real system is far more complex than this but it's the concepts that are important</a:t>
            </a:r>
          </a:p>
          <a:p>
            <a:endParaRPr lang="en-GB"/>
          </a:p>
          <a:p>
            <a:r>
              <a:rPr lang="en-GB"/>
              <a:t>Although this diagram is pretty neat, if we say want to add a notification service, that service would want to consume from multiple topics so things start to get a bit messy</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184</a:t>
            </a:fld>
            <a:endParaRPr lang="en-GB"/>
          </a:p>
        </p:txBody>
      </p:sp>
    </p:spTree>
    <p:extLst>
      <p:ext uri="{BB962C8B-B14F-4D97-AF65-F5344CB8AC3E}">
        <p14:creationId xmlns:p14="http://schemas.microsoft.com/office/powerpoint/2010/main" val="12806762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same diagram could be drawn using the idea of a bus where the topics are not shown individually but labelled. It all depends on what makes sense. </a:t>
            </a:r>
          </a:p>
          <a:p>
            <a:r>
              <a:rPr lang="en-GB"/>
              <a:t>Note, I've added a new subscription for shipping to the new order event as it may want details of the order to add an invoice in the box or whatever</a:t>
            </a:r>
          </a:p>
          <a:p>
            <a:endParaRPr lang="en-GB"/>
          </a:p>
          <a:p>
            <a:r>
              <a:rPr lang="en-GB"/>
              <a:t>Basically, Kafka (other services are available) can have multiple producers to a topic and multiple consumers of a topic</a:t>
            </a:r>
          </a:p>
          <a:p>
            <a:endParaRPr lang="en-GB"/>
          </a:p>
          <a:p>
            <a:r>
              <a:rPr lang="en-GB"/>
              <a:t>e.g. To add a notification service for the customer, it just needs to subscribe to whichever topics it wants to alert on. This or other approaches can make diagramming easier for more complex diagrams. It's up to you.</a:t>
            </a:r>
          </a:p>
        </p:txBody>
      </p:sp>
      <p:sp>
        <p:nvSpPr>
          <p:cNvPr id="4" name="Slide Number Placeholder 3"/>
          <p:cNvSpPr>
            <a:spLocks noGrp="1"/>
          </p:cNvSpPr>
          <p:nvPr>
            <p:ph type="sldNum" sz="quarter" idx="5"/>
          </p:nvPr>
        </p:nvSpPr>
        <p:spPr/>
        <p:txBody>
          <a:bodyPr/>
          <a:lstStyle/>
          <a:p>
            <a:fld id="{A93B92A4-5827-4F0C-917B-AA63754F0318}" type="slidenum">
              <a:rPr lang="en-GB" smtClean="0"/>
              <a:t>185</a:t>
            </a:fld>
            <a:endParaRPr lang="en-GB"/>
          </a:p>
        </p:txBody>
      </p:sp>
    </p:spTree>
    <p:extLst>
      <p:ext uri="{BB962C8B-B14F-4D97-AF65-F5344CB8AC3E}">
        <p14:creationId xmlns:p14="http://schemas.microsoft.com/office/powerpoint/2010/main" val="1700776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Mapping this approach onto the Jokes Service:</a:t>
            </a:r>
          </a:p>
          <a:p>
            <a:endParaRPr lang="en-GB"/>
          </a:p>
          <a:p>
            <a:r>
              <a:rPr lang="en-GB"/>
              <a:t>Submit Joke creates an event containing the joke, punchline and type and adds it to the even bus</a:t>
            </a:r>
          </a:p>
          <a:p>
            <a:r>
              <a:rPr lang="en-GB"/>
              <a:t>The moderator service has subscribed to this event to reads it from the bus and delivers it to the Moderate Joke UI. This "push" approach would need to use web sockets as opposed to the normal http request / response approach or wasteful polling.  </a:t>
            </a:r>
          </a:p>
          <a:p>
            <a:r>
              <a:rPr lang="en-GB"/>
              <a:t>When the moderator has checked or edited the joke, it is either accepted and created a moderated event containing the moderated joke, or a rejected event</a:t>
            </a:r>
          </a:p>
          <a:p>
            <a:r>
              <a:rPr lang="en-GB"/>
              <a:t>The deliver Joke service subscribes to moderated and reads the joke into its database ready to be delivered on request</a:t>
            </a:r>
          </a:p>
          <a:p>
            <a:endParaRPr lang="en-GB"/>
          </a:p>
          <a:p>
            <a:r>
              <a:rPr lang="en-GB"/>
              <a:t>Note that all three services are now resilient to any of the others failing so are properly loosely coupled and independent other than the reliance on the Event Bus. If Kafka is used, this is already a resilient and distributed application with built-in failover etc so is highly available out of the box</a:t>
            </a:r>
          </a:p>
          <a:p>
            <a:endParaRPr lang="en-GB"/>
          </a:p>
          <a:p>
            <a:r>
              <a:rPr lang="en-GB" b="1"/>
              <a:t>Add notification service</a:t>
            </a:r>
          </a:p>
          <a:p>
            <a:r>
              <a:rPr lang="en-GB"/>
              <a:t>You may later decide that that you want to alert moderators when a new joke is available (or maybe x number of jokes). A new microservice is created and subscribes to the new joke event so when a new joke is added, the notification service sees it and does whatever you want it to do. e.g. SMS one moderator in a round robin, alert all when x jokes are available. You may want to just call this a notification service and notify the moderators when a new joke arrives and the joke submitter, if they provided their details, that the joke has been moderated and accepted by subscribing to the moderated event</a:t>
            </a:r>
          </a:p>
          <a:p>
            <a:endParaRPr lang="en-GB"/>
          </a:p>
          <a:p>
            <a:r>
              <a:rPr lang="en-GB" b="1"/>
              <a:t>Add reporting service</a:t>
            </a:r>
          </a:p>
          <a:p>
            <a:r>
              <a:rPr lang="en-GB"/>
              <a:t>You may decide that you want a reporting service to report on things like how many jokes have been added in a specific timeframe, when is the most popular time for jokes to be added or accessed, which is the most popular joke etc. </a:t>
            </a:r>
          </a:p>
          <a:p>
            <a:endParaRPr lang="en-GB"/>
          </a:p>
          <a:p>
            <a:r>
              <a:rPr lang="en-GB"/>
              <a:t>This can be achieved with a new service which subscribes to the appropriate events then processed, modelled and delivered as, or into reports. e.g. every time a joke is delivered, generate an event with the requested joke ID and pick it up in the reporting service to be counted - similarly with other events</a:t>
            </a:r>
          </a:p>
          <a:p>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186</a:t>
            </a:fld>
            <a:endParaRPr lang="en-GB"/>
          </a:p>
        </p:txBody>
      </p:sp>
    </p:spTree>
    <p:extLst>
      <p:ext uri="{BB962C8B-B14F-4D97-AF65-F5344CB8AC3E}">
        <p14:creationId xmlns:p14="http://schemas.microsoft.com/office/powerpoint/2010/main" val="13391054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architecture is a hybrid. It works because the user doesn't request data very often and only one microservice is updating the </a:t>
            </a:r>
            <a:r>
              <a:rPr lang="en-GB" err="1"/>
              <a:t>SoR</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188</a:t>
            </a:fld>
            <a:endParaRPr lang="en-GB"/>
          </a:p>
        </p:txBody>
      </p:sp>
    </p:spTree>
    <p:extLst>
      <p:ext uri="{BB962C8B-B14F-4D97-AF65-F5344CB8AC3E}">
        <p14:creationId xmlns:p14="http://schemas.microsoft.com/office/powerpoint/2010/main" val="40563910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Alternative architecture. More modern approach. Only first class but the concept is examinable - i.e. the lecture nit necessarily the demo</a:t>
            </a:r>
          </a:p>
          <a:p>
            <a:r>
              <a:rPr lang="en-GB"/>
              <a:t>Explain that the demo covers the basics of the broker, submit, moderate and </a:t>
            </a:r>
            <a:r>
              <a:rPr lang="en-GB" err="1"/>
              <a:t>etl</a:t>
            </a:r>
            <a:r>
              <a:rPr lang="en-GB"/>
              <a:t> and events and ECST</a:t>
            </a:r>
          </a:p>
        </p:txBody>
      </p:sp>
      <p:sp>
        <p:nvSpPr>
          <p:cNvPr id="4" name="Slide Number Placeholder 3"/>
          <p:cNvSpPr>
            <a:spLocks noGrp="1"/>
          </p:cNvSpPr>
          <p:nvPr>
            <p:ph type="sldNum" sz="quarter" idx="5"/>
          </p:nvPr>
        </p:nvSpPr>
        <p:spPr/>
        <p:txBody>
          <a:bodyPr/>
          <a:lstStyle/>
          <a:p>
            <a:fld id="{A93B92A4-5827-4F0C-917B-AA63754F0318}" type="slidenum">
              <a:rPr lang="en-GB" smtClean="0"/>
              <a:t>189</a:t>
            </a:fld>
            <a:endParaRPr lang="en-GB"/>
          </a:p>
        </p:txBody>
      </p:sp>
    </p:spTree>
    <p:extLst>
      <p:ext uri="{BB962C8B-B14F-4D97-AF65-F5344CB8AC3E}">
        <p14:creationId xmlns:p14="http://schemas.microsoft.com/office/powerpoint/2010/main" val="19424174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 Queue names need to be different so only emulating subscription to a single topic by name but consider app(x) as a namespace for the event name</a:t>
            </a:r>
          </a:p>
        </p:txBody>
      </p:sp>
      <p:sp>
        <p:nvSpPr>
          <p:cNvPr id="4" name="Slide Number Placeholder 3"/>
          <p:cNvSpPr>
            <a:spLocks noGrp="1"/>
          </p:cNvSpPr>
          <p:nvPr>
            <p:ph type="sldNum" sz="quarter" idx="5"/>
          </p:nvPr>
        </p:nvSpPr>
        <p:spPr/>
        <p:txBody>
          <a:bodyPr/>
          <a:lstStyle/>
          <a:p>
            <a:fld id="{A93B92A4-5827-4F0C-917B-AA63754F0318}" type="slidenum">
              <a:rPr lang="en-GB" smtClean="0"/>
              <a:t>191</a:t>
            </a:fld>
            <a:endParaRPr lang="en-GB"/>
          </a:p>
        </p:txBody>
      </p:sp>
    </p:spTree>
    <p:extLst>
      <p:ext uri="{BB962C8B-B14F-4D97-AF65-F5344CB8AC3E}">
        <p14:creationId xmlns:p14="http://schemas.microsoft.com/office/powerpoint/2010/main" val="40000581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solidFill>
                  <a:schemeClr val="tx1"/>
                </a:solidFill>
              </a:rPr>
              <a:t>Good intro video for students: https://youtu.be/QkdkLdMBuL0</a:t>
            </a:r>
          </a:p>
          <a:p>
            <a:pPr defTabSz="942289">
              <a:defRPr/>
            </a:pPr>
            <a:endParaRPr lang="en-GB" b="1">
              <a:solidFill>
                <a:schemeClr val="tx1"/>
              </a:solidFill>
            </a:endParaRPr>
          </a:p>
          <a:p>
            <a:pPr defTabSz="942289">
              <a:defRPr/>
            </a:pPr>
            <a:r>
              <a:rPr lang="en-GB" b="1">
                <a:solidFill>
                  <a:schemeClr val="tx1"/>
                </a:solidFill>
              </a:rPr>
              <a:t>Popular open source event-based pub / sub streaming application </a:t>
            </a:r>
          </a:p>
          <a:p>
            <a:r>
              <a:rPr lang="en-GB"/>
              <a:t>Developed by </a:t>
            </a:r>
            <a:r>
              <a:rPr lang="en-GB" err="1"/>
              <a:t>Linkedin</a:t>
            </a:r>
            <a:r>
              <a:rPr lang="en-GB"/>
              <a:t> to track user activity on its platform. </a:t>
            </a:r>
          </a:p>
          <a:p>
            <a:r>
              <a:rPr lang="en-GB"/>
              <a:t>It's now been made open source as part of the Apache foundation and managed by Confluent</a:t>
            </a:r>
          </a:p>
          <a:p>
            <a:r>
              <a:rPr lang="en-GB"/>
              <a:t>Very popular in event driven microservice architectures. </a:t>
            </a:r>
          </a:p>
          <a:p>
            <a:r>
              <a:rPr lang="en-GB"/>
              <a:t>Used by Netflix, Spotify, Uber, LinkedIn, Twitter and many other well known enterprises</a:t>
            </a:r>
          </a:p>
          <a:p>
            <a:r>
              <a:rPr lang="en-GB"/>
              <a:t>In Kafka-speak, pub/sub is replaced with producer/consumer - i.e. the producer of events and the consumer of events</a:t>
            </a:r>
          </a:p>
          <a:p>
            <a:endParaRPr lang="en-GB"/>
          </a:p>
          <a:p>
            <a:r>
              <a:rPr lang="en-GB" b="1"/>
              <a:t>It captures and stores events </a:t>
            </a:r>
          </a:p>
          <a:p>
            <a:r>
              <a:rPr lang="en-GB"/>
              <a:t>An event is just an immutable record that something happened. </a:t>
            </a:r>
          </a:p>
          <a:p>
            <a:r>
              <a:rPr lang="en-GB"/>
              <a:t>Events such as IoT sensor data, Web-site click stream, track and monitor delivery vehicles etc., are captured in real-time into a log - i.e. append only storage so maintains sequence and cant be changed. </a:t>
            </a:r>
          </a:p>
          <a:p>
            <a:r>
              <a:rPr lang="en-GB"/>
              <a:t>The log in Kafka terms is called a topic where a topic is for example "Payments".  </a:t>
            </a:r>
          </a:p>
          <a:p>
            <a:r>
              <a:rPr lang="en-GB"/>
              <a:t>There can me multiple producers and multiple subscribers. </a:t>
            </a:r>
          </a:p>
          <a:p>
            <a:r>
              <a:rPr lang="en-GB"/>
              <a:t>Each event has a key to describe it, e.g. Jane Doe, an event value, e.g. paid £3.50, timestamp: whatever time it happened. </a:t>
            </a:r>
          </a:p>
          <a:p>
            <a:r>
              <a:rPr lang="en-GB"/>
              <a:t>Other metadata as required. </a:t>
            </a:r>
          </a:p>
          <a:p>
            <a:r>
              <a:rPr lang="en-GB"/>
              <a:t>Anyone interested in the Payments topic would subscribe to it. </a:t>
            </a:r>
          </a:p>
          <a:p>
            <a:r>
              <a:rPr lang="en-GB"/>
              <a:t>The topic contains a log of user events which are immutable and sequential so all Jane Doe's (and anyone else's) payment events can be read sequentially by the consumer(s)</a:t>
            </a:r>
          </a:p>
          <a:p>
            <a:endParaRPr lang="en-GB"/>
          </a:p>
          <a:p>
            <a:r>
              <a:rPr lang="en-GB"/>
              <a:t>Events are stored however you want, text, xml, whatever.  </a:t>
            </a:r>
            <a:r>
              <a:rPr lang="en-GB" err="1"/>
              <a:t>key:value</a:t>
            </a:r>
            <a:r>
              <a:rPr lang="en-GB"/>
              <a:t> pairs in JSON is popular</a:t>
            </a:r>
          </a:p>
          <a:p>
            <a:endParaRPr lang="en-GB"/>
          </a:p>
          <a:p>
            <a:r>
              <a:rPr lang="en-GB" b="1"/>
              <a:t>Kafka is a distributed application</a:t>
            </a:r>
          </a:p>
          <a:p>
            <a:r>
              <a:rPr lang="en-GB"/>
              <a:t>Fault tolerant, horizontally scalable, enables parallel processing across multiple nodes</a:t>
            </a:r>
          </a:p>
          <a:p>
            <a:endParaRPr lang="en-GB"/>
          </a:p>
          <a:p>
            <a:r>
              <a:rPr lang="en-GB" b="1"/>
              <a:t>Kafka and Queue key differences</a:t>
            </a:r>
          </a:p>
          <a:p>
            <a:pPr defTabSz="942289">
              <a:defRPr/>
            </a:pPr>
            <a:r>
              <a:rPr lang="en-GB"/>
              <a:t>Key differences between Kafka and RabbitMQ (other technologies are available) are:</a:t>
            </a:r>
          </a:p>
          <a:p>
            <a:pPr marL="176679" indent="-176679" defTabSz="942289">
              <a:buFont typeface="Arial" panose="020B0604020202020204" pitchFamily="34" charset="0"/>
              <a:buChar char="•"/>
              <a:defRPr/>
            </a:pPr>
            <a:r>
              <a:rPr lang="en-GB"/>
              <a:t>A queue has one publisher. Kafka can have multiple publishers (producers in Kafka speak)</a:t>
            </a:r>
          </a:p>
          <a:p>
            <a:pPr marL="176679" indent="-176679" defTabSz="942289">
              <a:buFont typeface="Arial" panose="020B0604020202020204" pitchFamily="34" charset="0"/>
              <a:buChar char="•"/>
              <a:defRPr/>
            </a:pPr>
            <a:r>
              <a:rPr lang="en-GB"/>
              <a:t>A queue has one subscriber. The queued message is deleted once read. Kafka can have many subscribers (consumers in Kafka Speak) to the same topic because reading the data doesn't cause t to be deleted (removed from the queue) as data is not deleted once read; Kafka events are persisted. </a:t>
            </a:r>
          </a:p>
          <a:p>
            <a:pPr marL="176679" indent="-176679" defTabSz="942289">
              <a:buFont typeface="Arial" panose="020B0604020202020204" pitchFamily="34" charset="0"/>
              <a:buChar char="•"/>
              <a:defRPr/>
            </a:pPr>
            <a:r>
              <a:rPr lang="en-GB"/>
              <a:t>Kafka data retention can be set from minutes through to infinity, by default 1 week, or by storage size</a:t>
            </a:r>
          </a:p>
          <a:p>
            <a:pPr marL="176679" indent="-176679" defTabSz="942289">
              <a:buFont typeface="Arial" panose="020B0604020202020204" pitchFamily="34" charset="0"/>
              <a:buChar char="•"/>
              <a:defRPr/>
            </a:pPr>
            <a:r>
              <a:rPr lang="en-GB"/>
              <a:t>Unlike RabbitMQ which can be configured as a priority queue, Kafka stores events / messages as an immutable append log - I.e. in the order in which they come in</a:t>
            </a:r>
          </a:p>
          <a:p>
            <a:pPr marL="176679" indent="-176679">
              <a:buFont typeface="Arial" panose="020B0604020202020204" pitchFamily="34" charset="0"/>
              <a:buChar char="•"/>
            </a:pPr>
            <a:r>
              <a:rPr lang="en-GB"/>
              <a:t>To read from a FIFO queue, the consumer gets access to the current message at the head of the queue. Kafka consumers have an index into the queue which they increment as they read messages. If they need to go back, they can change the read index on the log - basically like accessing and reading a log file</a:t>
            </a:r>
          </a:p>
          <a:p>
            <a:pPr marL="176679" indent="-176679">
              <a:buFont typeface="Arial" panose="020B0604020202020204" pitchFamily="34" charset="0"/>
              <a:buChar char="•"/>
            </a:pPr>
            <a:r>
              <a:rPr lang="en-GB"/>
              <a:t>Kafka supports data streaming. e.g. data can be streamed in through a "Kafka connect" connector to a streaming data source such as a click stream, IoT etc. The stream can be processed by a consumer, then output to another topic which is streamed back out through "Kafka stream". e.g. IoT data streams in, the consumer processes it in real time, event by event, and streams the output through another topic to real time analytics service or whatever</a:t>
            </a:r>
          </a:p>
          <a:p>
            <a:pPr marL="176679" indent="-176679">
              <a:buFont typeface="Arial" panose="020B0604020202020204" pitchFamily="34" charset="0"/>
              <a:buChar char="•"/>
            </a:pPr>
            <a:r>
              <a:rPr lang="en-GB"/>
              <a:t>Message brokers typically push messages to subscribers, Kafka consumers poll the topic and read the events - basically reading a file </a:t>
            </a:r>
          </a:p>
          <a:p>
            <a:pPr marL="176679" indent="-176679">
              <a:buFont typeface="Arial" panose="020B0604020202020204" pitchFamily="34" charset="0"/>
              <a:buChar char="•"/>
            </a:pPr>
            <a:r>
              <a:rPr lang="en-GB"/>
              <a:t>You can add whatever events you want to a topic from multiple producers, the consumers will filter on what they want to see</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195</a:t>
            </a:fld>
            <a:endParaRPr lang="en-GB"/>
          </a:p>
        </p:txBody>
      </p:sp>
    </p:spTree>
    <p:extLst>
      <p:ext uri="{BB962C8B-B14F-4D97-AF65-F5344CB8AC3E}">
        <p14:creationId xmlns:p14="http://schemas.microsoft.com/office/powerpoint/2010/main" val="22050798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can be multiple producers and multiple consumers</a:t>
            </a:r>
          </a:p>
          <a:p>
            <a:r>
              <a:rPr lang="en-GB"/>
              <a:t>Consumers can consume all events or filter on some unique identifier</a:t>
            </a:r>
          </a:p>
          <a:p>
            <a:r>
              <a:rPr lang="en-GB"/>
              <a:t>As an event is consumed, the index is incremented to the next event. It can be set back as well if events need to be replayed</a:t>
            </a:r>
          </a:p>
          <a:p>
            <a:r>
              <a:rPr lang="en-GB"/>
              <a:t>Events are often processed and as a result create new producer events for different topics to be consumed by other subscribers</a:t>
            </a:r>
          </a:p>
          <a:p>
            <a:r>
              <a:rPr lang="en-GB"/>
              <a:t>Output from the processing could be returned to a client, sent to an analytical reporting tool, database or whatever</a:t>
            </a:r>
          </a:p>
          <a:p>
            <a:r>
              <a:rPr lang="en-GB"/>
              <a:t>The servers on the diagram could be microservices</a:t>
            </a:r>
          </a:p>
          <a:p>
            <a:r>
              <a:rPr lang="en-GB"/>
              <a:t>This is an architectural pattern: event driven architecture </a:t>
            </a:r>
          </a:p>
        </p:txBody>
      </p:sp>
      <p:sp>
        <p:nvSpPr>
          <p:cNvPr id="4" name="Slide Number Placeholder 3"/>
          <p:cNvSpPr>
            <a:spLocks noGrp="1"/>
          </p:cNvSpPr>
          <p:nvPr>
            <p:ph type="sldNum" sz="quarter" idx="5"/>
          </p:nvPr>
        </p:nvSpPr>
        <p:spPr/>
        <p:txBody>
          <a:bodyPr/>
          <a:lstStyle/>
          <a:p>
            <a:fld id="{A93B92A4-5827-4F0C-917B-AA63754F0318}" type="slidenum">
              <a:rPr lang="en-GB" smtClean="0"/>
              <a:t>197</a:t>
            </a:fld>
            <a:endParaRPr lang="en-GB"/>
          </a:p>
        </p:txBody>
      </p:sp>
    </p:spTree>
    <p:extLst>
      <p:ext uri="{BB962C8B-B14F-4D97-AF65-F5344CB8AC3E}">
        <p14:creationId xmlns:p14="http://schemas.microsoft.com/office/powerpoint/2010/main" val="571003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a:t>
            </a:fld>
            <a:endParaRPr lang="en-GB"/>
          </a:p>
        </p:txBody>
      </p:sp>
    </p:spTree>
    <p:extLst>
      <p:ext uri="{BB962C8B-B14F-4D97-AF65-F5344CB8AC3E}">
        <p14:creationId xmlns:p14="http://schemas.microsoft.com/office/powerpoint/2010/main" val="41567146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Last week's simple example only has 2 subnets - not realistic</a:t>
            </a:r>
          </a:p>
          <a:p>
            <a:r>
              <a:rPr lang="en-GB"/>
              <a:t>Subnets have NSG not the VMs</a:t>
            </a:r>
          </a:p>
        </p:txBody>
      </p:sp>
      <p:sp>
        <p:nvSpPr>
          <p:cNvPr id="4" name="Slide Number Placeholder 3"/>
          <p:cNvSpPr>
            <a:spLocks noGrp="1"/>
          </p:cNvSpPr>
          <p:nvPr>
            <p:ph type="sldNum" sz="quarter" idx="5"/>
          </p:nvPr>
        </p:nvSpPr>
        <p:spPr/>
        <p:txBody>
          <a:bodyPr/>
          <a:lstStyle/>
          <a:p>
            <a:fld id="{A93B92A4-5827-4F0C-917B-AA63754F0318}" type="slidenum">
              <a:rPr lang="en-GB" smtClean="0"/>
              <a:t>207</a:t>
            </a:fld>
            <a:endParaRPr lang="en-GB"/>
          </a:p>
        </p:txBody>
      </p:sp>
    </p:spTree>
    <p:extLst>
      <p:ext uri="{BB962C8B-B14F-4D97-AF65-F5344CB8AC3E}">
        <p14:creationId xmlns:p14="http://schemas.microsoft.com/office/powerpoint/2010/main" val="19069873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BE7D4-AECE-8FD8-C5B5-D0A129324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B72A4-1755-68EE-F0FA-BDC077B92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A5F4C-93AC-EA9A-84B5-93F0E34EBC09}"/>
              </a:ext>
            </a:extLst>
          </p:cNvPr>
          <p:cNvSpPr>
            <a:spLocks noGrp="1"/>
          </p:cNvSpPr>
          <p:nvPr>
            <p:ph type="body" idx="1"/>
          </p:nvPr>
        </p:nvSpPr>
        <p:spPr/>
        <p:txBody>
          <a:bodyPr/>
          <a:lstStyle/>
          <a:p>
            <a:r>
              <a:rPr lang="en-GB"/>
              <a:t>Admin is a single IP. Connects to bastion hop1, bastion forwards, hop 2. Each hop needs protection so 2 rules</a:t>
            </a:r>
          </a:p>
          <a:p>
            <a:r>
              <a:rPr lang="en-GB"/>
              <a:t>Multiple admins are also single e.g. </a:t>
            </a:r>
            <a:r>
              <a:rPr lang="en-GB" err="1"/>
              <a:t>xxxx</a:t>
            </a:r>
            <a:r>
              <a:rPr lang="en-GB"/>
              <a:t>/32 and </a:t>
            </a:r>
            <a:r>
              <a:rPr lang="en-GB" err="1"/>
              <a:t>yyyy</a:t>
            </a:r>
            <a:r>
              <a:rPr lang="en-GB"/>
              <a:t>/32 - can't assume they come from a block</a:t>
            </a:r>
          </a:p>
          <a:p>
            <a:r>
              <a:rPr lang="en-GB"/>
              <a:t>Source ports not specified as they are random chosen by the OS</a:t>
            </a:r>
          </a:p>
        </p:txBody>
      </p:sp>
      <p:sp>
        <p:nvSpPr>
          <p:cNvPr id="4" name="Slide Number Placeholder 3">
            <a:extLst>
              <a:ext uri="{FF2B5EF4-FFF2-40B4-BE49-F238E27FC236}">
                <a16:creationId xmlns:a16="http://schemas.microsoft.com/office/drawing/2014/main" id="{65B68E5C-C8E4-4DAA-2501-502D66F45B06}"/>
              </a:ext>
            </a:extLst>
          </p:cNvPr>
          <p:cNvSpPr>
            <a:spLocks noGrp="1"/>
          </p:cNvSpPr>
          <p:nvPr>
            <p:ph type="sldNum" sz="quarter" idx="5"/>
          </p:nvPr>
        </p:nvSpPr>
        <p:spPr/>
        <p:txBody>
          <a:bodyPr/>
          <a:lstStyle/>
          <a:p>
            <a:fld id="{A93B92A4-5827-4F0C-917B-AA63754F0318}" type="slidenum">
              <a:rPr lang="en-GB" smtClean="0"/>
              <a:t>208</a:t>
            </a:fld>
            <a:endParaRPr lang="en-GB"/>
          </a:p>
        </p:txBody>
      </p:sp>
    </p:spTree>
    <p:extLst>
      <p:ext uri="{BB962C8B-B14F-4D97-AF65-F5344CB8AC3E}">
        <p14:creationId xmlns:p14="http://schemas.microsoft.com/office/powerpoint/2010/main" val="42391856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1B5D4-F5D8-5602-0CCB-46B1043B3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8A4B8-2DCA-7552-206C-A1D2C98B8A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65BE4F-BCBC-7AF3-2672-696151957A1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51EC729-AABE-4766-1695-6F44EE73A9E6}"/>
              </a:ext>
            </a:extLst>
          </p:cNvPr>
          <p:cNvSpPr>
            <a:spLocks noGrp="1"/>
          </p:cNvSpPr>
          <p:nvPr>
            <p:ph type="sldNum" sz="quarter" idx="5"/>
          </p:nvPr>
        </p:nvSpPr>
        <p:spPr/>
        <p:txBody>
          <a:bodyPr/>
          <a:lstStyle/>
          <a:p>
            <a:fld id="{A93B92A4-5827-4F0C-917B-AA63754F0318}" type="slidenum">
              <a:rPr lang="en-GB" smtClean="0"/>
              <a:t>213</a:t>
            </a:fld>
            <a:endParaRPr lang="en-GB"/>
          </a:p>
        </p:txBody>
      </p:sp>
    </p:spTree>
    <p:extLst>
      <p:ext uri="{BB962C8B-B14F-4D97-AF65-F5344CB8AC3E}">
        <p14:creationId xmlns:p14="http://schemas.microsoft.com/office/powerpoint/2010/main" val="16143524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8FF33-80BF-D618-FFDD-70C99823D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0730B-052E-02F0-C6A3-D060E1D57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CF24B-53E3-4E71-4AB3-154DD0242DDA}"/>
              </a:ext>
            </a:extLst>
          </p:cNvPr>
          <p:cNvSpPr>
            <a:spLocks noGrp="1"/>
          </p:cNvSpPr>
          <p:nvPr>
            <p:ph type="body" idx="1"/>
          </p:nvPr>
        </p:nvSpPr>
        <p:spPr/>
        <p:txBody>
          <a:bodyPr/>
          <a:lstStyle/>
          <a:p>
            <a:r>
              <a:rPr lang="en-GB"/>
              <a:t>Delete state and .terraform </a:t>
            </a:r>
            <a:r>
              <a:rPr lang="en-GB" err="1"/>
              <a:t>dir</a:t>
            </a:r>
            <a:r>
              <a:rPr lang="en-GB"/>
              <a:t> to show </a:t>
            </a:r>
            <a:r>
              <a:rPr lang="en-GB" err="1"/>
              <a:t>init</a:t>
            </a:r>
            <a:endParaRPr lang="en-GB"/>
          </a:p>
          <a:p>
            <a:r>
              <a:rPr lang="en-GB"/>
              <a:t>Show alongside a first pass of the code to show each resource whilst the build is taking place</a:t>
            </a:r>
          </a:p>
          <a:p>
            <a:r>
              <a:rPr lang="en-GB"/>
              <a:t>Show in resource group that all these things are there</a:t>
            </a:r>
          </a:p>
        </p:txBody>
      </p:sp>
      <p:sp>
        <p:nvSpPr>
          <p:cNvPr id="4" name="Slide Number Placeholder 3">
            <a:extLst>
              <a:ext uri="{FF2B5EF4-FFF2-40B4-BE49-F238E27FC236}">
                <a16:creationId xmlns:a16="http://schemas.microsoft.com/office/drawing/2014/main" id="{D79EC09F-0CB5-AB9D-A8C4-2C3721CD864E}"/>
              </a:ext>
            </a:extLst>
          </p:cNvPr>
          <p:cNvSpPr>
            <a:spLocks noGrp="1"/>
          </p:cNvSpPr>
          <p:nvPr>
            <p:ph type="sldNum" sz="quarter" idx="5"/>
          </p:nvPr>
        </p:nvSpPr>
        <p:spPr/>
        <p:txBody>
          <a:bodyPr/>
          <a:lstStyle/>
          <a:p>
            <a:fld id="{A93B92A4-5827-4F0C-917B-AA63754F0318}" type="slidenum">
              <a:rPr lang="en-GB" smtClean="0"/>
              <a:t>214</a:t>
            </a:fld>
            <a:endParaRPr lang="en-GB"/>
          </a:p>
        </p:txBody>
      </p:sp>
    </p:spTree>
    <p:extLst>
      <p:ext uri="{BB962C8B-B14F-4D97-AF65-F5344CB8AC3E}">
        <p14:creationId xmlns:p14="http://schemas.microsoft.com/office/powerpoint/2010/main" val="7414765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one of the "must haves" from the lead software engineer</a:t>
            </a:r>
          </a:p>
          <a:p>
            <a:endParaRPr lang="en-GB" dirty="0"/>
          </a:p>
          <a:p>
            <a:r>
              <a:rPr lang="en-GB" dirty="0">
                <a:solidFill>
                  <a:srgbClr val="FF0000"/>
                </a:solidFill>
              </a:rPr>
              <a:t>Move to demo</a:t>
            </a:r>
          </a:p>
          <a:p>
            <a:pPr marL="152396" indent="0">
              <a:spcBef>
                <a:spcPts val="0"/>
              </a:spcBef>
              <a:buNone/>
            </a:pPr>
            <a:r>
              <a:rPr lang="en-US" sz="1200" dirty="0"/>
              <a:t>Unzip to extract the terraform  .exe</a:t>
            </a:r>
          </a:p>
          <a:p>
            <a:pPr marL="152396" indent="0">
              <a:spcBef>
                <a:spcPts val="0"/>
              </a:spcBef>
              <a:buNone/>
            </a:pPr>
            <a:r>
              <a:rPr lang="en-US" sz="1200" dirty="0"/>
              <a:t>There is no install, put the exe somewhere then add it to the system path:</a:t>
            </a:r>
          </a:p>
          <a:p>
            <a:pPr marL="152396" indent="0">
              <a:spcBef>
                <a:spcPts val="0"/>
              </a:spcBef>
              <a:buNone/>
            </a:pPr>
            <a:r>
              <a:rPr lang="en-US" sz="1200" dirty="0"/>
              <a:t>search for env - run the env var app</a:t>
            </a:r>
          </a:p>
          <a:p>
            <a:pPr marL="152396" indent="0">
              <a:spcBef>
                <a:spcPts val="0"/>
              </a:spcBef>
              <a:buNone/>
            </a:pPr>
            <a:r>
              <a:rPr lang="en-US" sz="1200" dirty="0"/>
              <a:t>select environment vars - in the system area select path and edit | add </a:t>
            </a:r>
          </a:p>
          <a:p>
            <a:pPr marL="152396" indent="0">
              <a:spcBef>
                <a:spcPts val="0"/>
              </a:spcBef>
              <a:buNone/>
            </a:pPr>
            <a:r>
              <a:rPr lang="en-US" sz="1200" dirty="0"/>
              <a:t>add the directory e.g. C:\terraform</a:t>
            </a:r>
          </a:p>
          <a:p>
            <a:pPr marL="152396" indent="0">
              <a:spcBef>
                <a:spcPts val="0"/>
              </a:spcBef>
              <a:buNone/>
            </a:pPr>
            <a:endParaRPr lang="en-US" sz="1200" dirty="0"/>
          </a:p>
          <a:p>
            <a:pPr marL="152396" indent="0">
              <a:spcBef>
                <a:spcPts val="0"/>
              </a:spcBef>
              <a:buNone/>
            </a:pPr>
            <a:r>
              <a:rPr lang="en-US" sz="1200" dirty="0"/>
              <a:t>Try with terraform -version</a:t>
            </a:r>
          </a:p>
          <a:p>
            <a:pPr marL="152396" indent="0">
              <a:spcBef>
                <a:spcPts val="0"/>
              </a:spcBef>
              <a:buNone/>
            </a:pPr>
            <a:endParaRPr lang="en-US" sz="1200" dirty="0"/>
          </a:p>
          <a:p>
            <a:pPr marL="152396" indent="0">
              <a:spcBef>
                <a:spcPts val="0"/>
              </a:spcBef>
              <a:buNone/>
            </a:pPr>
            <a:r>
              <a:rPr lang="en-US" sz="1200" dirty="0"/>
              <a:t>Go to AWS - </a:t>
            </a:r>
            <a:r>
              <a:rPr lang="en-US" sz="1200" dirty="0" err="1"/>
              <a:t>roboform</a:t>
            </a:r>
            <a:r>
              <a:rPr lang="en-US" sz="1200" dirty="0"/>
              <a:t> doesn't work. Creds are: </a:t>
            </a:r>
          </a:p>
          <a:p>
            <a:pPr marL="152396" indent="0">
              <a:spcBef>
                <a:spcPts val="0"/>
              </a:spcBef>
              <a:buNone/>
            </a:pPr>
            <a:endParaRPr lang="en-US" sz="1200" dirty="0"/>
          </a:p>
          <a:p>
            <a:pPr marL="152396" indent="0">
              <a:spcBef>
                <a:spcPts val="0"/>
              </a:spcBef>
              <a:buNone/>
            </a:pPr>
            <a:r>
              <a:rPr lang="en-US" sz="1200" dirty="0"/>
              <a:t>Go to user info at top right. Normally create IAM user for dev ops but use admin to start with</a:t>
            </a:r>
          </a:p>
          <a:p>
            <a:pPr marL="152396" indent="0">
              <a:spcBef>
                <a:spcPts val="0"/>
              </a:spcBef>
              <a:buNone/>
            </a:pPr>
            <a:r>
              <a:rPr lang="en-US" sz="1200" dirty="0"/>
              <a:t>GO to security to get the access key - if none, create one (used CLI type)</a:t>
            </a:r>
          </a:p>
          <a:p>
            <a:pPr marL="152396" indent="0">
              <a:spcBef>
                <a:spcPts val="0"/>
              </a:spcBef>
              <a:buNone/>
            </a:pPr>
            <a:endParaRPr lang="en-US" sz="1200" dirty="0"/>
          </a:p>
          <a:p>
            <a:pPr marL="152396" indent="0">
              <a:spcBef>
                <a:spcPts val="0"/>
              </a:spcBef>
              <a:buNone/>
            </a:pPr>
            <a:r>
              <a:rPr lang="en-US" sz="1200" dirty="0"/>
              <a:t>Register the key from the terminal:</a:t>
            </a:r>
          </a:p>
          <a:p>
            <a:pPr marL="152396" indent="0">
              <a:spcBef>
                <a:spcPts val="0"/>
              </a:spcBef>
              <a:buNone/>
            </a:pPr>
            <a:r>
              <a:rPr lang="en-US" sz="1200" dirty="0" err="1"/>
              <a:t>aws</a:t>
            </a:r>
            <a:r>
              <a:rPr lang="en-US" sz="1200" dirty="0"/>
              <a:t> configure</a:t>
            </a:r>
          </a:p>
          <a:p>
            <a:pPr marL="152396" indent="0">
              <a:spcBef>
                <a:spcPts val="0"/>
              </a:spcBef>
              <a:buNone/>
            </a:pPr>
            <a:r>
              <a:rPr lang="en-US" sz="1200" dirty="0"/>
              <a:t>Provide the access key ID and secret key when asked</a:t>
            </a:r>
          </a:p>
          <a:p>
            <a:pPr marL="152396" indent="0">
              <a:spcBef>
                <a:spcPts val="0"/>
              </a:spcBef>
              <a:buNone/>
            </a:pPr>
            <a:endParaRPr lang="en-US" sz="1200" dirty="0"/>
          </a:p>
          <a:p>
            <a:pPr marL="152396" indent="0">
              <a:spcBef>
                <a:spcPts val="0"/>
              </a:spcBef>
              <a:buNone/>
            </a:pPr>
            <a:r>
              <a:rPr lang="en-US" sz="1200" dirty="0"/>
              <a:t>AKIAQ3EGQPPSEWBW5BJ2</a:t>
            </a:r>
          </a:p>
          <a:p>
            <a:pPr marL="152396" indent="0">
              <a:spcBef>
                <a:spcPts val="0"/>
              </a:spcBef>
              <a:buNone/>
            </a:pPr>
            <a:r>
              <a:rPr lang="en-US" sz="1200" dirty="0"/>
              <a:t>AueTwwrUagBhgVlGsPOHFM5+8MYAhSh+A8LkBVyK</a:t>
            </a:r>
          </a:p>
          <a:p>
            <a:pPr marL="152396" indent="0">
              <a:spcBef>
                <a:spcPts val="0"/>
              </a:spcBef>
              <a:buNone/>
            </a:pPr>
            <a:endParaRPr lang="en-US" sz="1200" dirty="0"/>
          </a:p>
          <a:p>
            <a:pPr marL="152396" indent="0">
              <a:spcBef>
                <a:spcPts val="0"/>
              </a:spcBef>
              <a:buNone/>
            </a:pPr>
            <a:r>
              <a:rPr lang="en-US" sz="1200" dirty="0"/>
              <a:t>Default region: eu-west-2 </a:t>
            </a:r>
          </a:p>
          <a:p>
            <a:pPr marL="152396" indent="0">
              <a:spcBef>
                <a:spcPts val="0"/>
              </a:spcBef>
              <a:buNone/>
            </a:pPr>
            <a:r>
              <a:rPr lang="en-US" sz="1200" dirty="0"/>
              <a:t>Default output: </a:t>
            </a:r>
            <a:r>
              <a:rPr lang="en-US" sz="1200" dirty="0" err="1"/>
              <a:t>json</a:t>
            </a:r>
            <a:endParaRPr lang="en-US" sz="1200" dirty="0"/>
          </a:p>
          <a:p>
            <a:pPr marL="152396" indent="0">
              <a:spcBef>
                <a:spcPts val="0"/>
              </a:spcBef>
              <a:buNone/>
            </a:pPr>
            <a:endParaRPr lang="en-US" sz="1200" dirty="0"/>
          </a:p>
          <a:p>
            <a:pPr marL="152396" indent="0">
              <a:spcBef>
                <a:spcPts val="0"/>
              </a:spcBef>
              <a:buNone/>
            </a:pPr>
            <a:r>
              <a:rPr lang="en-US" sz="1200" dirty="0"/>
              <a:t>Check connectivity:</a:t>
            </a:r>
          </a:p>
          <a:p>
            <a:pPr marL="152396" indent="0">
              <a:spcBef>
                <a:spcPts val="0"/>
              </a:spcBef>
              <a:buNone/>
            </a:pPr>
            <a:r>
              <a:rPr lang="en-US" sz="1200" dirty="0" err="1"/>
              <a:t>aws</a:t>
            </a:r>
            <a:r>
              <a:rPr lang="en-US" sz="1200" dirty="0"/>
              <a:t> </a:t>
            </a:r>
            <a:r>
              <a:rPr lang="en-US" sz="1200" dirty="0" err="1"/>
              <a:t>iam</a:t>
            </a:r>
            <a:r>
              <a:rPr lang="en-US" sz="1200" dirty="0"/>
              <a:t> get-user</a:t>
            </a:r>
          </a:p>
          <a:p>
            <a:pPr marL="152396" indent="0">
              <a:spcBef>
                <a:spcPts val="0"/>
              </a:spcBef>
              <a:buNone/>
            </a:pPr>
            <a:endParaRPr lang="en-US" sz="1200" dirty="0"/>
          </a:p>
          <a:p>
            <a:pPr marL="152396" indent="0">
              <a:spcBef>
                <a:spcPts val="0"/>
              </a:spcBef>
              <a:buNone/>
            </a:pPr>
            <a:r>
              <a:rPr lang="en-US" sz="1200" dirty="0"/>
              <a:t>This will log the user and the date the user was setup - can use this to check the age of the account</a:t>
            </a:r>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215</a:t>
            </a:fld>
            <a:endParaRPr lang="en-GB"/>
          </a:p>
        </p:txBody>
      </p:sp>
    </p:spTree>
    <p:extLst>
      <p:ext uri="{BB962C8B-B14F-4D97-AF65-F5344CB8AC3E}">
        <p14:creationId xmlns:p14="http://schemas.microsoft.com/office/powerpoint/2010/main" val="41654302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state file</a:t>
            </a:r>
          </a:p>
          <a:p>
            <a:r>
              <a:rPr lang="en-GB"/>
              <a:t>Go to </a:t>
            </a:r>
            <a:r>
              <a:rPr lang="en-GB" err="1"/>
              <a:t>aws</a:t>
            </a:r>
            <a:r>
              <a:rPr lang="en-GB"/>
              <a:t> to show it is there and has been tagged</a:t>
            </a:r>
          </a:p>
        </p:txBody>
      </p:sp>
      <p:sp>
        <p:nvSpPr>
          <p:cNvPr id="4" name="Slide Number Placeholder 3"/>
          <p:cNvSpPr>
            <a:spLocks noGrp="1"/>
          </p:cNvSpPr>
          <p:nvPr>
            <p:ph type="sldNum" sz="quarter" idx="5"/>
          </p:nvPr>
        </p:nvSpPr>
        <p:spPr/>
        <p:txBody>
          <a:bodyPr/>
          <a:lstStyle/>
          <a:p>
            <a:fld id="{A93B92A4-5827-4F0C-917B-AA63754F0318}" type="slidenum">
              <a:rPr lang="en-GB" smtClean="0"/>
              <a:t>217</a:t>
            </a:fld>
            <a:endParaRPr lang="en-GB"/>
          </a:p>
        </p:txBody>
      </p:sp>
    </p:spTree>
    <p:extLst>
      <p:ext uri="{BB962C8B-B14F-4D97-AF65-F5344CB8AC3E}">
        <p14:creationId xmlns:p14="http://schemas.microsoft.com/office/powerpoint/2010/main" val="24216138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218</a:t>
            </a:fld>
            <a:endParaRPr lang="en-GB"/>
          </a:p>
        </p:txBody>
      </p:sp>
    </p:spTree>
    <p:extLst>
      <p:ext uri="{BB962C8B-B14F-4D97-AF65-F5344CB8AC3E}">
        <p14:creationId xmlns:p14="http://schemas.microsoft.com/office/powerpoint/2010/main" val="33921177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different variable types</a:t>
            </a:r>
          </a:p>
        </p:txBody>
      </p:sp>
      <p:sp>
        <p:nvSpPr>
          <p:cNvPr id="4" name="Slide Number Placeholder 3"/>
          <p:cNvSpPr>
            <a:spLocks noGrp="1"/>
          </p:cNvSpPr>
          <p:nvPr>
            <p:ph type="sldNum" sz="quarter" idx="5"/>
          </p:nvPr>
        </p:nvSpPr>
        <p:spPr/>
        <p:txBody>
          <a:bodyPr/>
          <a:lstStyle/>
          <a:p>
            <a:fld id="{A93B92A4-5827-4F0C-917B-AA63754F0318}" type="slidenum">
              <a:rPr lang="en-GB" smtClean="0"/>
              <a:t>219</a:t>
            </a:fld>
            <a:endParaRPr lang="en-GB"/>
          </a:p>
        </p:txBody>
      </p:sp>
    </p:spTree>
    <p:extLst>
      <p:ext uri="{BB962C8B-B14F-4D97-AF65-F5344CB8AC3E}">
        <p14:creationId xmlns:p14="http://schemas.microsoft.com/office/powerpoint/2010/main" val="40995556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220</a:t>
            </a:fld>
            <a:endParaRPr lang="en-GB"/>
          </a:p>
        </p:txBody>
      </p:sp>
    </p:spTree>
    <p:extLst>
      <p:ext uri="{BB962C8B-B14F-4D97-AF65-F5344CB8AC3E}">
        <p14:creationId xmlns:p14="http://schemas.microsoft.com/office/powerpoint/2010/main" val="80524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223</a:t>
            </a:fld>
            <a:endParaRPr lang="en-GB"/>
          </a:p>
        </p:txBody>
      </p:sp>
    </p:spTree>
    <p:extLst>
      <p:ext uri="{BB962C8B-B14F-4D97-AF65-F5344CB8AC3E}">
        <p14:creationId xmlns:p14="http://schemas.microsoft.com/office/powerpoint/2010/main" val="761024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6CCAE-26DD-76AB-C83A-8758E4B2A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C9502-4DA5-608D-CDB3-BB1F161CB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CF04C-7AC4-6543-6658-A62C476700F4}"/>
              </a:ext>
            </a:extLst>
          </p:cNvPr>
          <p:cNvSpPr>
            <a:spLocks noGrp="1"/>
          </p:cNvSpPr>
          <p:nvPr>
            <p:ph type="body" idx="1"/>
          </p:nvPr>
        </p:nvSpPr>
        <p:spPr/>
        <p:txBody>
          <a:bodyPr/>
          <a:lstStyle/>
          <a:p>
            <a:r>
              <a:rPr lang="en-GB"/>
              <a:t>Discuss briefly the different elements of this and this year will be similar</a:t>
            </a:r>
          </a:p>
          <a:p>
            <a:r>
              <a:rPr lang="en-GB"/>
              <a:t>Explain the sequence of labs that build up the bulk of this assignment so directly relevant to this year's</a:t>
            </a:r>
          </a:p>
        </p:txBody>
      </p:sp>
      <p:sp>
        <p:nvSpPr>
          <p:cNvPr id="4" name="Slide Number Placeholder 3">
            <a:extLst>
              <a:ext uri="{FF2B5EF4-FFF2-40B4-BE49-F238E27FC236}">
                <a16:creationId xmlns:a16="http://schemas.microsoft.com/office/drawing/2014/main" id="{EA19273A-255C-ECB0-47F2-3512F59D33C9}"/>
              </a:ext>
            </a:extLst>
          </p:cNvPr>
          <p:cNvSpPr>
            <a:spLocks noGrp="1"/>
          </p:cNvSpPr>
          <p:nvPr>
            <p:ph type="sldNum" sz="quarter" idx="5"/>
          </p:nvPr>
        </p:nvSpPr>
        <p:spPr/>
        <p:txBody>
          <a:bodyPr/>
          <a:lstStyle/>
          <a:p>
            <a:fld id="{A93B92A4-5827-4F0C-917B-AA63754F0318}" type="slidenum">
              <a:rPr lang="en-GB" smtClean="0"/>
              <a:t>29</a:t>
            </a:fld>
            <a:endParaRPr lang="en-GB"/>
          </a:p>
        </p:txBody>
      </p:sp>
    </p:spTree>
    <p:extLst>
      <p:ext uri="{BB962C8B-B14F-4D97-AF65-F5344CB8AC3E}">
        <p14:creationId xmlns:p14="http://schemas.microsoft.com/office/powerpoint/2010/main" val="30876507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Templating engines such as moustache, handlebars and extended </a:t>
            </a:r>
            <a:r>
              <a:rPr lang="en-GB" err="1"/>
              <a:t>javascript</a:t>
            </a:r>
            <a:r>
              <a:rPr lang="en-GB"/>
              <a:t> (EJS)</a:t>
            </a:r>
          </a:p>
        </p:txBody>
      </p:sp>
      <p:sp>
        <p:nvSpPr>
          <p:cNvPr id="4" name="Slide Number Placeholder 3"/>
          <p:cNvSpPr>
            <a:spLocks noGrp="1"/>
          </p:cNvSpPr>
          <p:nvPr>
            <p:ph type="sldNum" sz="quarter" idx="5"/>
          </p:nvPr>
        </p:nvSpPr>
        <p:spPr/>
        <p:txBody>
          <a:bodyPr/>
          <a:lstStyle/>
          <a:p>
            <a:fld id="{A93B92A4-5827-4F0C-917B-AA63754F0318}" type="slidenum">
              <a:rPr lang="en-GB" smtClean="0"/>
              <a:t>224</a:t>
            </a:fld>
            <a:endParaRPr lang="en-GB"/>
          </a:p>
        </p:txBody>
      </p:sp>
    </p:spTree>
    <p:extLst>
      <p:ext uri="{BB962C8B-B14F-4D97-AF65-F5344CB8AC3E}">
        <p14:creationId xmlns:p14="http://schemas.microsoft.com/office/powerpoint/2010/main" val="10032218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225</a:t>
            </a:fld>
            <a:endParaRPr lang="en-GB"/>
          </a:p>
        </p:txBody>
      </p:sp>
    </p:spTree>
    <p:extLst>
      <p:ext uri="{BB962C8B-B14F-4D97-AF65-F5344CB8AC3E}">
        <p14:creationId xmlns:p14="http://schemas.microsoft.com/office/powerpoint/2010/main" val="15381307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CD061-6CB8-9BBD-4621-6DBB3A11A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E67A6-EC4A-9304-1C78-D6E3BDADE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4E61D-A704-9858-DF62-FC5BC8DBA10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D5EA525-08D9-AE7A-7885-93740BDC0309}"/>
              </a:ext>
            </a:extLst>
          </p:cNvPr>
          <p:cNvSpPr>
            <a:spLocks noGrp="1"/>
          </p:cNvSpPr>
          <p:nvPr>
            <p:ph type="sldNum" sz="quarter" idx="5"/>
          </p:nvPr>
        </p:nvSpPr>
        <p:spPr/>
        <p:txBody>
          <a:bodyPr/>
          <a:lstStyle/>
          <a:p>
            <a:fld id="{A93B92A4-5827-4F0C-917B-AA63754F0318}" type="slidenum">
              <a:rPr lang="en-GB" smtClean="0"/>
              <a:t>226</a:t>
            </a:fld>
            <a:endParaRPr lang="en-GB"/>
          </a:p>
        </p:txBody>
      </p:sp>
    </p:spTree>
    <p:extLst>
      <p:ext uri="{BB962C8B-B14F-4D97-AF65-F5344CB8AC3E}">
        <p14:creationId xmlns:p14="http://schemas.microsoft.com/office/powerpoint/2010/main" val="25914340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kern="0" dirty="0"/>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231</a:t>
            </a:fld>
            <a:endParaRPr lang="en-GB"/>
          </a:p>
        </p:txBody>
      </p:sp>
    </p:spTree>
    <p:extLst>
      <p:ext uri="{BB962C8B-B14F-4D97-AF65-F5344CB8AC3E}">
        <p14:creationId xmlns:p14="http://schemas.microsoft.com/office/powerpoint/2010/main" val="11546493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dirty="0"/>
              <a:t>Hashing is a technique where data has a mathematical function applied to it to create a consistent and fixed length number </a:t>
            </a:r>
          </a:p>
          <a:p>
            <a:pPr defTabSz="942289">
              <a:defRPr/>
            </a:pPr>
            <a:r>
              <a:rPr lang="en-GB" dirty="0"/>
              <a:t>Can be used for rapid searching in a hash table. e.g. Linear search is on average O(N/2), Binary search is O(Log</a:t>
            </a:r>
            <a:r>
              <a:rPr lang="en-GB" baseline="-25000" dirty="0"/>
              <a:t>2</a:t>
            </a:r>
            <a:r>
              <a:rPr lang="en-GB" dirty="0"/>
              <a:t>N) but hash search is O(1) so instantaneous</a:t>
            </a:r>
          </a:p>
          <a:p>
            <a:pPr defTabSz="942289">
              <a:defRPr/>
            </a:pPr>
            <a:r>
              <a:rPr lang="en-GB" dirty="0"/>
              <a:t>The hash should be unique to the message used to create it - if it isn't then a hash collision occurs and we need to store collisions in a list</a:t>
            </a:r>
          </a:p>
          <a:p>
            <a:pPr defTabSz="942289">
              <a:defRPr/>
            </a:pPr>
            <a:r>
              <a:rPr lang="en-GB" dirty="0"/>
              <a:t>The key use case for us is crypto hashing. It's properties are that it is such a large number that the chances of a collision is infinitesimal so the hash, digest, is unique to the data that created it.</a:t>
            </a:r>
          </a:p>
          <a:p>
            <a:pPr defTabSz="942289">
              <a:defRPr/>
            </a:pPr>
            <a:r>
              <a:rPr lang="en-GB" dirty="0"/>
              <a:t>It is not possible to convert the digest back into the original data - it is a one way function</a:t>
            </a:r>
          </a:p>
          <a:p>
            <a:pPr defTabSz="942289">
              <a:defRPr/>
            </a:pPr>
            <a:endParaRPr lang="en-GB" dirty="0"/>
          </a:p>
          <a:p>
            <a:pPr defTabSz="942289">
              <a:defRPr/>
            </a:pPr>
            <a:r>
              <a:rPr lang="en-GB" dirty="0"/>
              <a:t>Fixed length number (digest) regardless of the amount of data used to create it </a:t>
            </a:r>
          </a:p>
          <a:p>
            <a:pPr defTabSz="942289">
              <a:defRPr/>
            </a:pPr>
            <a:endParaRPr lang="en-GB" dirty="0"/>
          </a:p>
          <a:p>
            <a:r>
              <a:rPr lang="en-GB" dirty="0"/>
              <a:t>Use cases: </a:t>
            </a:r>
          </a:p>
          <a:p>
            <a:r>
              <a:rPr lang="en-GB" b="1" dirty="0"/>
              <a:t>password protection</a:t>
            </a:r>
            <a:r>
              <a:rPr lang="en-GB" dirty="0"/>
              <a:t> - e.g. SHA 256 creates a 256 bit unique number and always the same number for the same data. Password is unrecognisable but if a user enters the same password into the hash, the output can be compared</a:t>
            </a:r>
          </a:p>
          <a:p>
            <a:r>
              <a:rPr lang="en-GB" dirty="0"/>
              <a:t>Still need a strong password or subjected to rainbow table attack</a:t>
            </a:r>
          </a:p>
          <a:p>
            <a:r>
              <a:rPr lang="en-GB" dirty="0"/>
              <a:t>e.g. using just lower case letters and a password of 5 chars such as </a:t>
            </a:r>
            <a:r>
              <a:rPr lang="en-GB" dirty="0" err="1"/>
              <a:t>uswpm</a:t>
            </a:r>
            <a:r>
              <a:rPr lang="en-GB" dirty="0"/>
              <a:t> - it looks unguessable but only takes 26</a:t>
            </a:r>
            <a:r>
              <a:rPr lang="en-GB" baseline="30000" dirty="0"/>
              <a:t>5</a:t>
            </a:r>
            <a:r>
              <a:rPr lang="en-GB" dirty="0"/>
              <a:t> =  11,881,376  guesses max which would take seconds to crack</a:t>
            </a:r>
          </a:p>
          <a:p>
            <a:r>
              <a:rPr lang="en-GB" dirty="0"/>
              <a:t>using upper, lower, numeric and special chars is better as that requires a max of 80</a:t>
            </a:r>
            <a:r>
              <a:rPr lang="en-GB" baseline="30000" dirty="0"/>
              <a:t>5</a:t>
            </a:r>
            <a:r>
              <a:rPr lang="en-GB" dirty="0"/>
              <a:t> = more than 3 billion guesses. A supercomputer can compute more than a billion passwords a second</a:t>
            </a:r>
          </a:p>
          <a:p>
            <a:r>
              <a:rPr lang="en-GB" dirty="0"/>
              <a:t>Recommendation is to use 16 characters for a password as 80</a:t>
            </a:r>
            <a:r>
              <a:rPr lang="en-GB" baseline="30000" dirty="0"/>
              <a:t>16</a:t>
            </a:r>
            <a:r>
              <a:rPr lang="en-GB" dirty="0"/>
              <a:t> is a number I can't even say but the super computer would take about 90 trillion years to compute (worst case and give or take a few billion years)</a:t>
            </a:r>
          </a:p>
          <a:p>
            <a:endParaRPr lang="en-GB" dirty="0"/>
          </a:p>
          <a:p>
            <a:r>
              <a:rPr lang="en-US" b="1" dirty="0"/>
              <a:t>Add salt </a:t>
            </a:r>
            <a:r>
              <a:rPr lang="en-US" dirty="0"/>
              <a:t>All identical passwords produce the same hash.</a:t>
            </a:r>
          </a:p>
          <a:p>
            <a:pPr>
              <a:buFont typeface="Arial" panose="020B0604020202020204" pitchFamily="34" charset="0"/>
              <a:buChar char="•"/>
            </a:pPr>
            <a:r>
              <a:rPr lang="en-US" dirty="0"/>
              <a:t>The attacker can use a single rainbow table to crack many passwords quickly.</a:t>
            </a:r>
          </a:p>
          <a:p>
            <a:pPr>
              <a:buFont typeface="Arial" panose="020B0604020202020204" pitchFamily="34" charset="0"/>
              <a:buChar char="•"/>
            </a:pPr>
            <a:r>
              <a:rPr lang="en-US" dirty="0"/>
              <a:t>On receipt of the password, add a random value to it (salt) then hash so two passwords the same have a different hash - avoids rainbow table attack</a:t>
            </a:r>
          </a:p>
          <a:p>
            <a:pPr lvl="0"/>
            <a:endParaRPr lang="en-GB" dirty="0"/>
          </a:p>
          <a:p>
            <a:pPr lvl="0"/>
            <a:r>
              <a:rPr lang="en-GB" b="1" dirty="0"/>
              <a:t>Pepper </a:t>
            </a:r>
          </a:p>
          <a:p>
            <a:pPr lvl="0"/>
            <a:r>
              <a:rPr lang="en-GB" b="1" dirty="0"/>
              <a:t>S</a:t>
            </a:r>
            <a:r>
              <a:rPr lang="en-GB" dirty="0"/>
              <a:t>ingle random value only known by the server and not stored in database</a:t>
            </a:r>
          </a:p>
          <a:p>
            <a:pPr lvl="0"/>
            <a:endParaRPr lang="en-GB" dirty="0"/>
          </a:p>
          <a:p>
            <a:pPr lvl="0"/>
            <a:r>
              <a:rPr lang="en-GB" dirty="0"/>
              <a:t>Password comes in, random generated both concatenated and hashed. Salt and hash stored in database under user.</a:t>
            </a:r>
          </a:p>
          <a:p>
            <a:pPr lvl="0"/>
            <a:r>
              <a:rPr lang="en-GB" dirty="0"/>
              <a:t>If using pepper, </a:t>
            </a:r>
            <a:r>
              <a:rPr lang="en-GB" dirty="0" err="1"/>
              <a:t>salt+pepper+password</a:t>
            </a:r>
            <a:r>
              <a:rPr lang="en-GB" dirty="0"/>
              <a:t> creates the hash but pepper is system wide and not stored in the database but in say a security vault</a:t>
            </a:r>
          </a:p>
          <a:p>
            <a:endParaRPr lang="en-GB" dirty="0"/>
          </a:p>
          <a:p>
            <a:r>
              <a:rPr lang="en-GB" b="1" dirty="0"/>
              <a:t>SSO</a:t>
            </a:r>
            <a:r>
              <a:rPr lang="en-GB" dirty="0"/>
              <a:t>: Authentication login only once but can then access multiple applications without further authentication - discussed later</a:t>
            </a:r>
          </a:p>
          <a:p>
            <a:r>
              <a:rPr lang="en-GB" b="1" dirty="0">
                <a:solidFill>
                  <a:srgbClr val="FF0000"/>
                </a:solidFill>
              </a:rPr>
              <a:t>Multi Factor Authentication (MFA)</a:t>
            </a:r>
            <a:r>
              <a:rPr lang="en-GB" dirty="0">
                <a:solidFill>
                  <a:srgbClr val="FF0000"/>
                </a:solidFill>
              </a:rPr>
              <a:t> </a:t>
            </a:r>
            <a:r>
              <a:rPr lang="en-GB" dirty="0"/>
              <a:t>– this feature is built into AAD in Azure</a:t>
            </a:r>
          </a:p>
          <a:p>
            <a:r>
              <a:rPr lang="en-GB" dirty="0"/>
              <a:t>One factor authentication: something you know - e.g. UN / password</a:t>
            </a:r>
          </a:p>
          <a:p>
            <a:r>
              <a:rPr lang="en-GB" dirty="0"/>
              <a:t>Two factor: something you have - e.g. an RSA key fob - phone</a:t>
            </a:r>
          </a:p>
          <a:p>
            <a:r>
              <a:rPr lang="en-GB" dirty="0"/>
              <a:t>Three factor: something you are - e.g. a fingerprint</a:t>
            </a:r>
          </a:p>
          <a:p>
            <a:r>
              <a:rPr lang="en-GB" dirty="0"/>
              <a:t>The levels are being a little blurred so just having face recognition is not 3 factor authentication. You need 3 types which include one from each set. So, un/password is one, add fingerprint and that is still only 2</a:t>
            </a:r>
          </a:p>
          <a:p>
            <a:endParaRPr lang="en-GB" dirty="0"/>
          </a:p>
          <a:p>
            <a:pPr defTabSz="942289">
              <a:defRPr/>
            </a:pPr>
            <a:r>
              <a:rPr lang="en-GB" dirty="0"/>
              <a:t>The point is, the longer and more complex the password the better it is - but the harder it is to remember so use a password manager</a:t>
            </a:r>
          </a:p>
          <a:p>
            <a:endParaRPr lang="en-GB" dirty="0"/>
          </a:p>
          <a:p>
            <a:endParaRPr lang="en-GB" dirty="0"/>
          </a:p>
          <a:p>
            <a:r>
              <a:rPr lang="en-GB" b="1" dirty="0"/>
              <a:t>File</a:t>
            </a:r>
            <a:r>
              <a:rPr lang="en-GB" dirty="0"/>
              <a:t>: Feed a whole file into the function and create the digest. Send the file to someone. They use the same hash function and if the numbers match then the integrity is sound</a:t>
            </a:r>
          </a:p>
          <a:p>
            <a:r>
              <a:rPr lang="en-GB" b="1" dirty="0"/>
              <a:t>Photo</a:t>
            </a:r>
            <a:r>
              <a:rPr lang="en-GB" dirty="0"/>
              <a:t> may have had a message hidden in it. If you had the hash of the original, even though the photo looks identical, the hash will be very different</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233</a:t>
            </a:fld>
            <a:endParaRPr lang="en-GB"/>
          </a:p>
        </p:txBody>
      </p:sp>
    </p:spTree>
    <p:extLst>
      <p:ext uri="{BB962C8B-B14F-4D97-AF65-F5344CB8AC3E}">
        <p14:creationId xmlns:p14="http://schemas.microsoft.com/office/powerpoint/2010/main" val="28773598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Hashing is good for integrity but not security</a:t>
            </a:r>
          </a:p>
          <a:p>
            <a:pPr defTabSz="942289">
              <a:defRPr/>
            </a:pPr>
            <a:endParaRPr lang="en-GB"/>
          </a:p>
          <a:p>
            <a:pPr defTabSz="942289">
              <a:defRPr/>
            </a:pPr>
            <a:r>
              <a:rPr lang="en-GB"/>
              <a:t>e.g. I send you a file and the hash. You calculate the hash and compare to mine. If equal, the data has not been tampered with. </a:t>
            </a:r>
          </a:p>
          <a:p>
            <a:pPr defTabSz="942289">
              <a:defRPr/>
            </a:pPr>
            <a:r>
              <a:rPr lang="en-GB"/>
              <a:t>Or has it</a:t>
            </a:r>
          </a:p>
          <a:p>
            <a:pPr defTabSz="942289">
              <a:defRPr/>
            </a:pPr>
            <a:r>
              <a:rPr lang="en-GB"/>
              <a:t>How do you know the came from me? Could be attached to a spoofed email? </a:t>
            </a:r>
          </a:p>
          <a:p>
            <a:pPr defTabSz="942289">
              <a:defRPr/>
            </a:pPr>
            <a:r>
              <a:rPr lang="en-GB"/>
              <a:t>I may have sent it but my DNS has been hacked so the file goes to eve who changes the file, recomputes the hash then sends it to you</a:t>
            </a:r>
          </a:p>
          <a:p>
            <a:pPr defTabSz="942289">
              <a:defRPr/>
            </a:pPr>
            <a:endParaRPr lang="en-GB"/>
          </a:p>
          <a:p>
            <a:r>
              <a:rPr lang="en-GB" b="1"/>
              <a:t>MAC</a:t>
            </a:r>
          </a:p>
          <a:p>
            <a:r>
              <a:rPr lang="en-GB"/>
              <a:t>Create a MAC of the file</a:t>
            </a:r>
          </a:p>
          <a:p>
            <a:r>
              <a:rPr lang="en-GB"/>
              <a:t>A MAC is effectively a hash in that it reduces the data to a fixed length and is one-way but a secret shared key value is mixed in during creation of the MAC</a:t>
            </a:r>
          </a:p>
          <a:p>
            <a:r>
              <a:rPr lang="en-GB"/>
              <a:t>The file may be sent in plain text in which case the MAC provides integrity and also, given the need for the secret key for the receiver to create and compare macs, we know the message came from a user with the secret key so provides authenticity</a:t>
            </a:r>
          </a:p>
          <a:p>
            <a:r>
              <a:rPr lang="en-GB"/>
              <a:t>If you need the confidentiality then just encrypt the message as well</a:t>
            </a:r>
          </a:p>
          <a:p>
            <a:endParaRPr lang="en-GB"/>
          </a:p>
          <a:p>
            <a:r>
              <a:rPr lang="en-GB" b="1"/>
              <a:t>HMAC</a:t>
            </a:r>
          </a:p>
          <a:p>
            <a:r>
              <a:rPr lang="en-GB"/>
              <a:t>A mac can be generated using various algorithms. If the algorithm is a hash algorithm such as SHA256, then it is referred to as HMAC</a:t>
            </a:r>
          </a:p>
          <a:p>
            <a:endParaRPr lang="en-GB"/>
          </a:p>
          <a:p>
            <a:r>
              <a:rPr lang="en-GB"/>
              <a:t>A limitation is that it doesn't provide non-repudiation. i.e. even though you and I need the same key for this to work, if I say I didn't send it, you can't prove that I did because we both have the same key. e.g. The sender may claim that the generated the secret key somehow - maybe brute force as it's only a number. Highly infeasible but …. Say you send me the message, e.g. a contract and an HMAC. I read the contract then think we are good and have an agreement. You then change your mind and claim you didn't send it.  Ok, who sent it? I don't know - maybe you wrote the contract and created an HMAC then just claimed is was me.  But you have the symmetric key.  No I don't (having just deleted it).  This works if you trust each other but in a dispute where that trust breaks down, the receiver hasn't a leg to stand on so don't use it in non-repudiation use cases</a:t>
            </a:r>
          </a:p>
          <a:p>
            <a:endParaRPr lang="en-GB"/>
          </a:p>
          <a:p>
            <a:r>
              <a:rPr lang="en-GB"/>
              <a:t>So a MAC / HMAC provides integrity (in the same way a hash does) </a:t>
            </a:r>
            <a:r>
              <a:rPr lang="en-GB" b="1"/>
              <a:t>and</a:t>
            </a:r>
            <a:r>
              <a:rPr lang="en-GB"/>
              <a:t> authenticity; you know it came from me as only we have the keys. But you can't prove it should you need to.</a:t>
            </a:r>
          </a:p>
          <a:p>
            <a:r>
              <a:rPr lang="en-GB"/>
              <a:t>To add confidentiality. encrypt the message with one key then create a MAC of the encrypted message using another. This does mean sharing two keys</a:t>
            </a:r>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234</a:t>
            </a:fld>
            <a:endParaRPr lang="en-GB"/>
          </a:p>
        </p:txBody>
      </p:sp>
    </p:spTree>
    <p:extLst>
      <p:ext uri="{BB962C8B-B14F-4D97-AF65-F5344CB8AC3E}">
        <p14:creationId xmlns:p14="http://schemas.microsoft.com/office/powerpoint/2010/main" val="366052441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transfer is a problem</a:t>
            </a:r>
          </a:p>
          <a:p>
            <a:r>
              <a:rPr lang="en-GB"/>
              <a:t>Used to be taken by courier</a:t>
            </a:r>
          </a:p>
          <a:p>
            <a:r>
              <a:rPr lang="en-GB"/>
              <a:t>Today need a mechanism to send a key electronically - later</a:t>
            </a:r>
          </a:p>
          <a:p>
            <a:r>
              <a:rPr lang="en-GB"/>
              <a:t>A very common use case is </a:t>
            </a:r>
            <a:r>
              <a:rPr lang="en-GB" err="1"/>
              <a:t>wifi</a:t>
            </a:r>
            <a:r>
              <a:rPr lang="en-GB"/>
              <a:t> password: it is a shared key between your device and your wireless access point used to encrypt the data from your device, </a:t>
            </a:r>
            <a:r>
              <a:rPr lang="en-GB" err="1"/>
              <a:t>e,g</a:t>
            </a:r>
            <a:r>
              <a:rPr lang="en-GB"/>
              <a:t>, phone, to your access point using AES128 - the user is the courier I this case</a:t>
            </a:r>
          </a:p>
        </p:txBody>
      </p:sp>
      <p:sp>
        <p:nvSpPr>
          <p:cNvPr id="4" name="Slide Number Placeholder 3"/>
          <p:cNvSpPr>
            <a:spLocks noGrp="1"/>
          </p:cNvSpPr>
          <p:nvPr>
            <p:ph type="sldNum" sz="quarter" idx="5"/>
          </p:nvPr>
        </p:nvSpPr>
        <p:spPr/>
        <p:txBody>
          <a:bodyPr/>
          <a:lstStyle/>
          <a:p>
            <a:fld id="{A93B92A4-5827-4F0C-917B-AA63754F0318}" type="slidenum">
              <a:rPr lang="en-GB" smtClean="0"/>
              <a:t>235</a:t>
            </a:fld>
            <a:endParaRPr lang="en-GB"/>
          </a:p>
        </p:txBody>
      </p:sp>
    </p:spTree>
    <p:extLst>
      <p:ext uri="{BB962C8B-B14F-4D97-AF65-F5344CB8AC3E}">
        <p14:creationId xmlns:p14="http://schemas.microsoft.com/office/powerpoint/2010/main" val="23739152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Uses a pair of complementary but different keys: private key and public key</a:t>
            </a:r>
          </a:p>
          <a:p>
            <a:r>
              <a:rPr lang="en-GB"/>
              <a:t>Private key is also referred to as a secret key</a:t>
            </a:r>
          </a:p>
          <a:p>
            <a:endParaRPr lang="en-GB"/>
          </a:p>
          <a:p>
            <a:pPr defTabSz="942289">
              <a:defRPr/>
            </a:pPr>
            <a:r>
              <a:rPr lang="en-GB" b="1"/>
              <a:t>Public key is made public</a:t>
            </a:r>
          </a:p>
          <a:p>
            <a:pPr defTabSz="942289">
              <a:defRPr/>
            </a:pPr>
            <a:r>
              <a:rPr lang="en-GB"/>
              <a:t>i.e. can be sent to people, made available on a web site or whatever</a:t>
            </a:r>
          </a:p>
          <a:p>
            <a:pPr defTabSz="942289">
              <a:defRPr/>
            </a:pPr>
            <a:r>
              <a:rPr lang="en-GB"/>
              <a:t>Secret key is secret and must be protected by the owner</a:t>
            </a:r>
          </a:p>
          <a:p>
            <a:pPr defTabSz="942289">
              <a:defRPr/>
            </a:pPr>
            <a:endParaRPr lang="en-GB"/>
          </a:p>
          <a:p>
            <a:r>
              <a:rPr lang="en-GB" b="1"/>
              <a:t>A message encrypted with a public key is decrypted with the secret key</a:t>
            </a:r>
          </a:p>
          <a:p>
            <a:r>
              <a:rPr lang="en-GB"/>
              <a:t>So for confidentiality, I or anyone else can encrypt with your public key and only you can decrypt it with your secret key</a:t>
            </a:r>
          </a:p>
          <a:p>
            <a:r>
              <a:rPr lang="en-GB"/>
              <a:t>This overcomes the key sharing problem with symmetric keys as the public key can be freely shared</a:t>
            </a:r>
          </a:p>
          <a:p>
            <a:endParaRPr lang="en-GB" b="1"/>
          </a:p>
          <a:p>
            <a:r>
              <a:rPr lang="en-GB" b="1"/>
              <a:t>A message encrypted with the secret key can be decrypted with a public key </a:t>
            </a:r>
          </a:p>
          <a:p>
            <a:r>
              <a:rPr lang="en-GB"/>
              <a:t>but this feature seems pointless as I encrypt a message and everyone can decrypt it as they all have access to the public key </a:t>
            </a:r>
          </a:p>
          <a:p>
            <a:endParaRPr lang="en-GB"/>
          </a:p>
          <a:p>
            <a:pPr defTabSz="942289">
              <a:defRPr/>
            </a:pPr>
            <a:r>
              <a:rPr lang="en-GB" b="1"/>
              <a:t>But who sent the encrypted message?</a:t>
            </a:r>
          </a:p>
          <a:p>
            <a:r>
              <a:rPr lang="en-GB"/>
              <a:t>This asymmetric key approach sounds great - no key distribution issue. However, you don't know for sure you sent you the encrypted message as everyone has access to your public key. So I receive an encrypted message from you using my public key. but how do I know it's not someone pretending to be you as everyone has access to the public key?</a:t>
            </a:r>
          </a:p>
          <a:p>
            <a:endParaRPr lang="en-GB"/>
          </a:p>
          <a:p>
            <a:r>
              <a:rPr lang="en-GB" b="1"/>
              <a:t>How do we know your public key came from you </a:t>
            </a:r>
          </a:p>
          <a:p>
            <a:r>
              <a:rPr lang="en-GB"/>
              <a:t>When I want to send an encrypted message to you I need your public key. You send it me. But how do I know it's your public key and not someone pretending to be you and sent me their public key which I'll encrypt sensitive data and send it back. They can decrypt it as they have the secret key. </a:t>
            </a:r>
          </a:p>
          <a:p>
            <a:endParaRPr lang="en-GB"/>
          </a:p>
          <a:p>
            <a:r>
              <a:rPr lang="en-GB"/>
              <a:t>Always 2 steps forward and one step back so far</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237</a:t>
            </a:fld>
            <a:endParaRPr lang="en-GB"/>
          </a:p>
        </p:txBody>
      </p:sp>
    </p:spTree>
    <p:extLst>
      <p:ext uri="{BB962C8B-B14F-4D97-AF65-F5344CB8AC3E}">
        <p14:creationId xmlns:p14="http://schemas.microsoft.com/office/powerpoint/2010/main" val="16248154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Popular asymmetric algorithms are RSA and Elliptic curve</a:t>
            </a:r>
          </a:p>
          <a:p>
            <a:r>
              <a:rPr lang="en-GB"/>
              <a:t>RSA is quite old now. Named after the inventors Ron Rivest, Adi Shamir &amp; Leonard Adleman </a:t>
            </a:r>
          </a:p>
          <a:p>
            <a:r>
              <a:rPr lang="en-GB"/>
              <a:t>Elliptic curve is named so as points used in generation are taken from a mathematical function of an elliptical curve</a:t>
            </a:r>
          </a:p>
          <a:p>
            <a:endParaRPr lang="en-GB"/>
          </a:p>
          <a:p>
            <a:r>
              <a:rPr lang="en-GB"/>
              <a:t>As technology advances, the key size needs to increase. RSA 512 was fine at one point but only provides low crypto strength today. 1024 is medium, 2048 is high strength and 4096 very high strength</a:t>
            </a:r>
          </a:p>
          <a:p>
            <a:endParaRPr lang="en-GB"/>
          </a:p>
          <a:p>
            <a:r>
              <a:rPr lang="en-GB" b="1"/>
              <a:t>NIST Crypto strength</a:t>
            </a:r>
          </a:p>
          <a:p>
            <a:pPr defTabSz="942289">
              <a:defRPr/>
            </a:pPr>
            <a:r>
              <a:rPr lang="en-GB"/>
              <a:t>Rather than compare key sizes of different algorithms, as they are not comparable, NIST specifies a "crypto strength". e.g. they recommend a strength of 112 bits will last us until 2030. A 2048 bit RSA, 224 bit ECC key and 128 bit AES  keys provide 112 bits of security.</a:t>
            </a:r>
          </a:p>
          <a:p>
            <a:endParaRPr lang="en-GB"/>
          </a:p>
          <a:p>
            <a:r>
              <a:rPr lang="en-GB"/>
              <a:t>Further reading if interested</a:t>
            </a:r>
          </a:p>
          <a:p>
            <a:pPr defTabSz="942289">
              <a:defRPr/>
            </a:pPr>
            <a:r>
              <a:rPr lang="en-GB"/>
              <a:t>Good explanation using elliptic curve here: https://tls.ulfheim.net/</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238</a:t>
            </a:fld>
            <a:endParaRPr lang="en-GB"/>
          </a:p>
        </p:txBody>
      </p:sp>
    </p:spTree>
    <p:extLst>
      <p:ext uri="{BB962C8B-B14F-4D97-AF65-F5344CB8AC3E}">
        <p14:creationId xmlns:p14="http://schemas.microsoft.com/office/powerpoint/2010/main" val="39478483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GB" kern="0"/>
              <a:t>This is a digital version of a signature and a more secure equivalent of a hand written signature guaranteeing </a:t>
            </a:r>
            <a:r>
              <a:rPr lang="en-GB" b="1" kern="0"/>
              <a:t>authenticity</a:t>
            </a:r>
            <a:r>
              <a:rPr lang="en-GB" kern="0"/>
              <a:t> of the sender, i.e. we know who sent it, </a:t>
            </a:r>
            <a:r>
              <a:rPr lang="en-GB" b="1" kern="0"/>
              <a:t>non-repudiation</a:t>
            </a:r>
            <a:r>
              <a:rPr lang="en-GB" kern="0"/>
              <a:t> (the sender can’t claim they didn’t send it) and </a:t>
            </a:r>
            <a:r>
              <a:rPr lang="en-GB" b="1" kern="0"/>
              <a:t>integrity</a:t>
            </a:r>
            <a:r>
              <a:rPr lang="en-GB" kern="0"/>
              <a:t> – the message can’t have been tampered with </a:t>
            </a:r>
            <a:r>
              <a:rPr lang="en-GB" kern="0" err="1"/>
              <a:t>en</a:t>
            </a:r>
            <a:r>
              <a:rPr lang="en-GB" kern="0"/>
              <a:t>-route. Note, digital signatures do not encrypt the message</a:t>
            </a:r>
          </a:p>
          <a:p>
            <a:pPr defTabSz="942289"/>
            <a:endParaRPr lang="en-GB" kern="0"/>
          </a:p>
          <a:p>
            <a:pPr defTabSz="942289"/>
            <a:r>
              <a:rPr lang="en-GB" kern="0"/>
              <a:t>Let’s say Bob wants to send me a message like a contract in an email. I need to know that it came from Bob, it hasn’t been tampered with by anyone on the line and Bob can’t say he didn’t send it</a:t>
            </a:r>
          </a:p>
          <a:p>
            <a:pPr marL="353358" indent="-353358" defTabSz="942289">
              <a:buFont typeface="+mj-lt"/>
              <a:buAutoNum type="arabicPeriod"/>
            </a:pPr>
            <a:r>
              <a:rPr lang="en-GB" kern="0"/>
              <a:t>Bob creates a key pair, sends me the public key and he keeps the secret key</a:t>
            </a:r>
          </a:p>
          <a:p>
            <a:pPr marL="353358" indent="-353358" defTabSz="942289">
              <a:buFont typeface="+mj-lt"/>
              <a:buAutoNum type="arabicPeriod"/>
            </a:pPr>
            <a:r>
              <a:rPr lang="en-GB" kern="0"/>
              <a:t>Bob hashes the contract to create a unique number (digest) - i.e. hash value</a:t>
            </a:r>
          </a:p>
          <a:p>
            <a:pPr marL="353358" indent="-353358" defTabSz="942289">
              <a:buFont typeface="+mj-lt"/>
              <a:buAutoNum type="arabicPeriod"/>
            </a:pPr>
            <a:r>
              <a:rPr lang="en-GB" kern="0"/>
              <a:t>Bob encrypts the digest using his private key. Note the beauty of asynchronous method is that you can encrypt with public or private key</a:t>
            </a:r>
          </a:p>
          <a:p>
            <a:pPr marL="353358" indent="-353358" defTabSz="942289">
              <a:buFont typeface="+mj-lt"/>
              <a:buAutoNum type="arabicPeriod"/>
            </a:pPr>
            <a:r>
              <a:rPr lang="en-GB" kern="0"/>
              <a:t>I receive the email with the contract and the encrypted digest (digital signature).  The contract is not encrypted</a:t>
            </a:r>
          </a:p>
          <a:p>
            <a:pPr marL="353358" indent="-353358" defTabSz="942289">
              <a:buFont typeface="+mj-lt"/>
              <a:buAutoNum type="arabicPeriod"/>
            </a:pPr>
            <a:r>
              <a:rPr lang="en-GB" kern="0"/>
              <a:t>I decrypt the digital signature using Bob’s public key (as could anyone else intercepting the message)</a:t>
            </a:r>
          </a:p>
          <a:p>
            <a:pPr marL="353358" indent="-353358" defTabSz="942289">
              <a:buFont typeface="+mj-lt"/>
              <a:buAutoNum type="arabicPeriod"/>
            </a:pPr>
            <a:r>
              <a:rPr lang="en-GB" kern="0"/>
              <a:t>I hash the contract file to get a digest</a:t>
            </a:r>
          </a:p>
          <a:p>
            <a:pPr marL="353358" indent="-353358" defTabSz="942289">
              <a:buFont typeface="+mj-lt"/>
              <a:buAutoNum type="arabicPeriod"/>
            </a:pPr>
            <a:r>
              <a:rPr lang="en-GB" kern="0"/>
              <a:t>I compare the digest with Bob’s and if they are equal then this came from Bob as it took his public key to recover the digest and it proves the contract has not been intercepted and altered </a:t>
            </a:r>
            <a:r>
              <a:rPr lang="en-GB" kern="0" err="1"/>
              <a:t>en</a:t>
            </a:r>
            <a:r>
              <a:rPr lang="en-GB" kern="0"/>
              <a:t>-route and Bob can’t change his mind and say he didn’t send it</a:t>
            </a:r>
          </a:p>
          <a:p>
            <a:pPr marL="353358" indent="-353358" defTabSz="942289">
              <a:buFont typeface="+mj-lt"/>
              <a:buAutoNum type="arabicPeriod"/>
            </a:pPr>
            <a:endParaRPr lang="en-GB" kern="0"/>
          </a:p>
          <a:p>
            <a:pPr defTabSz="942289"/>
            <a:r>
              <a:rPr lang="en-GB" kern="0"/>
              <a:t>If Bob wanted to encrypt the Contract as well as sign it, he would encrypt it with my public key before sending and I would decrypt it on receipt </a:t>
            </a:r>
          </a:p>
          <a:p>
            <a:pPr defTabSz="942289"/>
            <a:r>
              <a:rPr lang="en-GB" kern="0"/>
              <a:t>This illustrates the two way effectiveness of the asynchronous approach as Bob used his private key to encrypt the digest, but used my public key to encrypt the contract text</a:t>
            </a:r>
          </a:p>
          <a:p>
            <a:pPr defTabSz="942289"/>
            <a:r>
              <a:rPr lang="en-GB" kern="0"/>
              <a:t>Note: This is very similar (same effect) as HMAC but HMAC used symmetric keys, Digital Signatures use asymmetric keys so more or less doing the same thing a different way.  A digital signature however doesn’t have the key distribution problem that HMAC (remember </a:t>
            </a:r>
            <a:r>
              <a:rPr lang="en-GB" kern="0" err="1"/>
              <a:t>hmac</a:t>
            </a:r>
            <a:r>
              <a:rPr lang="en-GB" kern="0"/>
              <a:t> used symmetric keys) does and it provides non-repudiation which HMAC doesn't - but only if we really know it came from Bob, and we don't know that unless we can be convinced that the public key we are using is definitely Bob's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239</a:t>
            </a:fld>
            <a:endParaRPr lang="en-GB"/>
          </a:p>
        </p:txBody>
      </p:sp>
    </p:spTree>
    <p:extLst>
      <p:ext uri="{BB962C8B-B14F-4D97-AF65-F5344CB8AC3E}">
        <p14:creationId xmlns:p14="http://schemas.microsoft.com/office/powerpoint/2010/main" val="3525270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C4AF1-8BB3-10CC-2CF3-293078598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97F8A-1049-B36F-DA78-0985CD9A6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EF2C2-A153-FBD6-09F4-FB170BEE91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CDC2582-CAED-11D4-0F84-D9A4D503C8FB}"/>
              </a:ext>
            </a:extLst>
          </p:cNvPr>
          <p:cNvSpPr>
            <a:spLocks noGrp="1"/>
          </p:cNvSpPr>
          <p:nvPr>
            <p:ph type="sldNum" sz="quarter" idx="5"/>
          </p:nvPr>
        </p:nvSpPr>
        <p:spPr/>
        <p:txBody>
          <a:bodyPr/>
          <a:lstStyle/>
          <a:p>
            <a:fld id="{A93B92A4-5827-4F0C-917B-AA63754F0318}" type="slidenum">
              <a:rPr lang="en-GB" smtClean="0"/>
              <a:t>33</a:t>
            </a:fld>
            <a:endParaRPr lang="en-GB"/>
          </a:p>
        </p:txBody>
      </p:sp>
    </p:spTree>
    <p:extLst>
      <p:ext uri="{BB962C8B-B14F-4D97-AF65-F5344CB8AC3E}">
        <p14:creationId xmlns:p14="http://schemas.microsoft.com/office/powerpoint/2010/main" val="33750106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240</a:t>
            </a:fld>
            <a:endParaRPr lang="en-GB"/>
          </a:p>
        </p:txBody>
      </p:sp>
    </p:spTree>
    <p:extLst>
      <p:ext uri="{BB962C8B-B14F-4D97-AF65-F5344CB8AC3E}">
        <p14:creationId xmlns:p14="http://schemas.microsoft.com/office/powerpoint/2010/main" val="36151541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Root cert</a:t>
            </a:r>
          </a:p>
          <a:p>
            <a:r>
              <a:rPr lang="en-GB"/>
              <a:t>A root certificate is created and self-signed by the CA. The CA is the ultimate trust authority like a bank is trusted by savers </a:t>
            </a:r>
          </a:p>
          <a:p>
            <a:r>
              <a:rPr lang="en-GB"/>
              <a:t>A root certificate is self signed as it has to start somewhere. i.e. the CA digitally signs a certificate using its secret key</a:t>
            </a:r>
          </a:p>
          <a:p>
            <a:r>
              <a:rPr lang="en-GB"/>
              <a:t>Root certificate authorities are know and trusted by most browsers</a:t>
            </a:r>
          </a:p>
          <a:p>
            <a:endParaRPr lang="en-GB"/>
          </a:p>
          <a:p>
            <a:r>
              <a:rPr lang="en-GB" b="1"/>
              <a:t>Intermediate CA</a:t>
            </a:r>
          </a:p>
          <a:p>
            <a:r>
              <a:rPr lang="en-GB"/>
              <a:t> These can be created from the root and used by other organisations to sign user certificates.  The lineage of certificate signing is held in the user certificate</a:t>
            </a:r>
          </a:p>
          <a:p>
            <a:r>
              <a:rPr lang="en-GB"/>
              <a:t>Having a root CA is limiting in that it could be a bottleneck in providing certs and if its secret key is compromised then all its certs are worthless so intermediates are where you get your cert from</a:t>
            </a:r>
          </a:p>
          <a:p>
            <a:endParaRPr lang="en-GB"/>
          </a:p>
          <a:p>
            <a:r>
              <a:rPr lang="en-GB"/>
              <a:t>Intermediate certificates should be installed on the server along with your web server certificate</a:t>
            </a:r>
          </a:p>
        </p:txBody>
      </p:sp>
      <p:sp>
        <p:nvSpPr>
          <p:cNvPr id="4" name="Slide Number Placeholder 3"/>
          <p:cNvSpPr>
            <a:spLocks noGrp="1"/>
          </p:cNvSpPr>
          <p:nvPr>
            <p:ph type="sldNum" sz="quarter" idx="5"/>
          </p:nvPr>
        </p:nvSpPr>
        <p:spPr/>
        <p:txBody>
          <a:bodyPr/>
          <a:lstStyle/>
          <a:p>
            <a:fld id="{A93B92A4-5827-4F0C-917B-AA63754F0318}" type="slidenum">
              <a:rPr lang="en-GB" smtClean="0"/>
              <a:t>243</a:t>
            </a:fld>
            <a:endParaRPr lang="en-GB"/>
          </a:p>
        </p:txBody>
      </p:sp>
    </p:spTree>
    <p:extLst>
      <p:ext uri="{BB962C8B-B14F-4D97-AF65-F5344CB8AC3E}">
        <p14:creationId xmlns:p14="http://schemas.microsoft.com/office/powerpoint/2010/main" val="12355985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244</a:t>
            </a:fld>
            <a:endParaRPr lang="en-GB"/>
          </a:p>
        </p:txBody>
      </p:sp>
    </p:spTree>
    <p:extLst>
      <p:ext uri="{BB962C8B-B14F-4D97-AF65-F5344CB8AC3E}">
        <p14:creationId xmlns:p14="http://schemas.microsoft.com/office/powerpoint/2010/main" val="5533576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digicert.com</a:t>
            </a:r>
          </a:p>
          <a:p>
            <a:r>
              <a:rPr lang="en-GB" sz="1400" dirty="0"/>
              <a:t>Amazon.co.uk sends all three</a:t>
            </a:r>
          </a:p>
          <a:p>
            <a:r>
              <a:rPr lang="en-GB" sz="1400" dirty="0" err="1"/>
              <a:t>Uclan</a:t>
            </a:r>
            <a:r>
              <a:rPr lang="en-GB" sz="1400" dirty="0"/>
              <a:t> send only two - demo of </a:t>
            </a:r>
            <a:r>
              <a:rPr lang="en-GB" sz="1400" dirty="0" err="1"/>
              <a:t>letsencrypt</a:t>
            </a:r>
            <a:r>
              <a:rPr lang="en-GB" sz="1400" dirty="0"/>
              <a:t>. Issuer of intermediate shows ISRG as the root.</a:t>
            </a:r>
          </a:p>
          <a:p>
            <a:r>
              <a:rPr lang="en-GB" sz="1400" dirty="0" err="1"/>
              <a:t>certmgr.msc</a:t>
            </a:r>
            <a:r>
              <a:rPr lang="en-GB" sz="1400" dirty="0"/>
              <a:t>  to see the certs in the trusted section</a:t>
            </a:r>
          </a:p>
          <a:p>
            <a:endParaRPr lang="en-GB" sz="1400" b="1" dirty="0"/>
          </a:p>
          <a:p>
            <a:endParaRPr lang="en-GB" sz="1400" b="1" dirty="0"/>
          </a:p>
          <a:p>
            <a:r>
              <a:rPr lang="en-GB" sz="1400" b="1" dirty="0"/>
              <a:t>You need to make a Certificate Signing Request (CSR)</a:t>
            </a:r>
          </a:p>
          <a:p>
            <a:endParaRPr lang="en-GB" sz="1400" b="1" dirty="0"/>
          </a:p>
          <a:p>
            <a:r>
              <a:rPr lang="en-GB" sz="1400" b="1" dirty="0"/>
              <a:t>X.509 is the most common standard used</a:t>
            </a:r>
          </a:p>
          <a:p>
            <a:r>
              <a:rPr lang="en-GB" sz="1400" dirty="0"/>
              <a:t>You need to provide information proving who you are and the details associated to you:</a:t>
            </a:r>
          </a:p>
          <a:p>
            <a:pPr lvl="1"/>
            <a:r>
              <a:rPr lang="en-GB" sz="1400" dirty="0"/>
              <a:t>Your name – generally the host name of the server you want to use – e.g. your domain  tonynicol.com as this is unique to you</a:t>
            </a:r>
          </a:p>
          <a:p>
            <a:pPr lvl="1"/>
            <a:r>
              <a:rPr lang="en-GB" sz="1400" dirty="0"/>
              <a:t>Organisation – if you have one. This can be verified by the Certification Authority if it is registered</a:t>
            </a:r>
          </a:p>
          <a:p>
            <a:pPr lvl="1"/>
            <a:r>
              <a:rPr lang="en-GB" sz="1400" dirty="0"/>
              <a:t>Division within the organisation – if relevant</a:t>
            </a:r>
          </a:p>
          <a:p>
            <a:pPr lvl="1"/>
            <a:r>
              <a:rPr lang="en-GB" sz="1400" dirty="0"/>
              <a:t>City</a:t>
            </a:r>
          </a:p>
          <a:p>
            <a:pPr lvl="1"/>
            <a:r>
              <a:rPr lang="en-GB" sz="1400" dirty="0"/>
              <a:t>State/County</a:t>
            </a:r>
          </a:p>
          <a:p>
            <a:pPr lvl="1"/>
            <a:r>
              <a:rPr lang="en-GB" sz="1400" dirty="0"/>
              <a:t>Country</a:t>
            </a:r>
          </a:p>
          <a:p>
            <a:pPr lvl="1"/>
            <a:r>
              <a:rPr lang="en-GB" sz="1400" dirty="0"/>
              <a:t>Email Address – they may contact you on this</a:t>
            </a:r>
          </a:p>
          <a:p>
            <a:pPr lvl="1"/>
            <a:endParaRPr lang="en-GB" sz="1400" dirty="0"/>
          </a:p>
          <a:p>
            <a:r>
              <a:rPr lang="en-GB" sz="1400" b="1" dirty="0"/>
              <a:t>You create  public / private key pair</a:t>
            </a:r>
          </a:p>
          <a:p>
            <a:pPr lvl="1"/>
            <a:r>
              <a:rPr lang="en-GB" sz="1400" dirty="0"/>
              <a:t>Keep the private key secure and private</a:t>
            </a:r>
          </a:p>
          <a:p>
            <a:pPr lvl="1"/>
            <a:r>
              <a:rPr lang="en-GB" sz="1400" dirty="0"/>
              <a:t>Public key will be sent to CA and will be embedded in the certificate</a:t>
            </a:r>
          </a:p>
          <a:p>
            <a:pPr lvl="1"/>
            <a:endParaRPr lang="en-GB" sz="1400" dirty="0"/>
          </a:p>
          <a:p>
            <a:r>
              <a:rPr lang="en-GB" sz="1400" b="1" dirty="0"/>
              <a:t>Information about the encryption used</a:t>
            </a:r>
          </a:p>
          <a:p>
            <a:pPr lvl="1"/>
            <a:r>
              <a:rPr lang="en-GB" sz="1400" dirty="0"/>
              <a:t>Key type such as RSA or Elliptic Curve Cryptography (ECC) or whatever you have used</a:t>
            </a:r>
          </a:p>
          <a:p>
            <a:pPr lvl="1"/>
            <a:r>
              <a:rPr lang="en-GB" sz="1400" dirty="0"/>
              <a:t>Key length – 2048 bits is typical for RSA . ECC is more modern and more secure so for equivalent security only requires 256 bits</a:t>
            </a:r>
          </a:p>
          <a:p>
            <a:pPr marL="294465" indent="-294465" defTabSz="942289">
              <a:buFont typeface="Arial" panose="020B0604020202020204" pitchFamily="34" charset="0"/>
              <a:buChar char="•"/>
            </a:pPr>
            <a:endParaRPr lang="en-GB" sz="1400" kern="0" dirty="0"/>
          </a:p>
          <a:p>
            <a:r>
              <a:rPr lang="en-GB" dirty="0"/>
              <a:t>Example link shows a form to create a CSR</a:t>
            </a:r>
          </a:p>
          <a:p>
            <a:endParaRPr lang="en-GB" dirty="0"/>
          </a:p>
          <a:p>
            <a:r>
              <a:rPr lang="en-GB" dirty="0"/>
              <a:t>Demo using </a:t>
            </a:r>
            <a:r>
              <a:rPr lang="en-GB" kern="0" dirty="0">
                <a:hlinkClick r:id="rId3"/>
              </a:rPr>
              <a:t>https://www.digicert.com/easy-csr/openssl.htm</a:t>
            </a:r>
            <a:endParaRPr lang="en-GB" dirty="0"/>
          </a:p>
          <a:p>
            <a:r>
              <a:rPr lang="en-GB" dirty="0"/>
              <a:t>Fill in the form and press create</a:t>
            </a:r>
          </a:p>
          <a:p>
            <a:r>
              <a:rPr lang="en-GB" dirty="0"/>
              <a:t>Use the command it creates at the command line</a:t>
            </a:r>
          </a:p>
          <a:p>
            <a:endParaRPr lang="en-GB" dirty="0"/>
          </a:p>
          <a:p>
            <a:r>
              <a:rPr lang="en-GB" b="1" dirty="0"/>
              <a:t>NOTE: use bash unless you have enabled </a:t>
            </a:r>
            <a:r>
              <a:rPr lang="en-GB" b="1" dirty="0" err="1"/>
              <a:t>openssl</a:t>
            </a:r>
            <a:r>
              <a:rPr lang="en-GB" b="1" dirty="0"/>
              <a:t> in windows</a:t>
            </a:r>
          </a:p>
          <a:p>
            <a:r>
              <a:rPr lang="en-GB" b="1" dirty="0"/>
              <a:t>Also, even in bash on Windows, windows can screw things up. For the string "/C=GB/ST=</a:t>
            </a:r>
            <a:r>
              <a:rPr lang="en-GB" b="1" dirty="0" err="1"/>
              <a:t>qwer</a:t>
            </a:r>
            <a:r>
              <a:rPr lang="en-GB" b="1" dirty="0"/>
              <a:t>/L=</a:t>
            </a:r>
            <a:r>
              <a:rPr lang="en-GB" b="1" dirty="0" err="1"/>
              <a:t>qwre</a:t>
            </a:r>
            <a:r>
              <a:rPr lang="en-GB" b="1" dirty="0"/>
              <a:t>/O=</a:t>
            </a:r>
            <a:r>
              <a:rPr lang="en-GB" b="1" dirty="0" err="1"/>
              <a:t>werre</a:t>
            </a:r>
            <a:r>
              <a:rPr lang="en-GB" b="1" dirty="0"/>
              <a:t>/OU=</a:t>
            </a:r>
            <a:r>
              <a:rPr lang="en-GB" b="1" dirty="0" err="1"/>
              <a:t>wqerre</a:t>
            </a:r>
            <a:r>
              <a:rPr lang="en-GB" b="1" dirty="0"/>
              <a:t>/CN=tony" add an extra / before the C</a:t>
            </a:r>
          </a:p>
          <a:p>
            <a:endParaRPr lang="en-GB" dirty="0"/>
          </a:p>
          <a:p>
            <a:r>
              <a:rPr lang="en-GB" dirty="0"/>
              <a:t>Create the CSR and private key</a:t>
            </a:r>
          </a:p>
          <a:p>
            <a:r>
              <a:rPr lang="en-GB" dirty="0"/>
              <a:t>Click buy now and paste the CSR into the CSR field</a:t>
            </a:r>
          </a:p>
          <a:p>
            <a:endParaRPr lang="en-GB" dirty="0"/>
          </a:p>
          <a:p>
            <a:r>
              <a:rPr lang="en-GB" dirty="0"/>
              <a:t>CSR is digitally signed using the CA private key - the CA uses the public key you sent in the CSR including email address etc from the form (embedded in the CSR)</a:t>
            </a:r>
          </a:p>
          <a:p>
            <a:r>
              <a:rPr lang="en-GB" dirty="0"/>
              <a:t>Once validated (you may be contacted) </a:t>
            </a:r>
          </a:p>
          <a:p>
            <a:endParaRPr lang="en-GB" dirty="0"/>
          </a:p>
          <a:p>
            <a:r>
              <a:rPr lang="en-GB" dirty="0"/>
              <a:t>You are returned a certificate which contains your public key and a digital signature of the CA using their secret key to validate that the public key and the owner in the metadata are linked</a:t>
            </a:r>
          </a:p>
          <a:p>
            <a:endParaRPr lang="en-GB" dirty="0"/>
          </a:p>
          <a:p>
            <a:r>
              <a:rPr lang="en-GB" dirty="0"/>
              <a:t>You place your certificate in a specific folder on the web server so the web server can access it each time a secure connection is needed</a:t>
            </a:r>
          </a:p>
          <a:p>
            <a:endParaRPr lang="en-GB" dirty="0"/>
          </a:p>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245</a:t>
            </a:fld>
            <a:endParaRPr lang="en-GB"/>
          </a:p>
        </p:txBody>
      </p:sp>
    </p:spTree>
    <p:extLst>
      <p:ext uri="{BB962C8B-B14F-4D97-AF65-F5344CB8AC3E}">
        <p14:creationId xmlns:p14="http://schemas.microsoft.com/office/powerpoint/2010/main" val="7751506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one in </a:t>
            </a:r>
            <a:r>
              <a:rPr lang="en-GB" dirty="0" err="1"/>
              <a:t>realtime</a:t>
            </a:r>
            <a:r>
              <a:rPr lang="en-GB" dirty="0"/>
              <a:t> using https://vdeck.networksolutions.com/controlpanel/foundation/tonynicol.com/pointers-subdomains  stored in dis sys bookmark</a:t>
            </a:r>
          </a:p>
        </p:txBody>
      </p:sp>
      <p:sp>
        <p:nvSpPr>
          <p:cNvPr id="4" name="Slide Number Placeholder 3"/>
          <p:cNvSpPr>
            <a:spLocks noGrp="1"/>
          </p:cNvSpPr>
          <p:nvPr>
            <p:ph type="sldNum" sz="quarter" idx="5"/>
          </p:nvPr>
        </p:nvSpPr>
        <p:spPr/>
        <p:txBody>
          <a:bodyPr/>
          <a:lstStyle/>
          <a:p>
            <a:fld id="{A93B92A4-5827-4F0C-917B-AA63754F0318}" type="slidenum">
              <a:rPr lang="en-GB" smtClean="0"/>
              <a:t>247</a:t>
            </a:fld>
            <a:endParaRPr lang="en-GB"/>
          </a:p>
        </p:txBody>
      </p:sp>
    </p:spTree>
    <p:extLst>
      <p:ext uri="{BB962C8B-B14F-4D97-AF65-F5344CB8AC3E}">
        <p14:creationId xmlns:p14="http://schemas.microsoft.com/office/powerpoint/2010/main" val="38658991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248</a:t>
            </a:fld>
            <a:endParaRPr lang="en-GB"/>
          </a:p>
        </p:txBody>
      </p:sp>
    </p:spTree>
    <p:extLst>
      <p:ext uri="{BB962C8B-B14F-4D97-AF65-F5344CB8AC3E}">
        <p14:creationId xmlns:p14="http://schemas.microsoft.com/office/powerpoint/2010/main" val="143101592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needed to cover all of this list as HTTPS which uses TLS uses all these techniques</a:t>
            </a:r>
          </a:p>
          <a:p>
            <a:endParaRPr lang="en-GB" b="1"/>
          </a:p>
          <a:p>
            <a:r>
              <a:rPr lang="en-GB" b="1"/>
              <a:t>Hashing</a:t>
            </a:r>
            <a:r>
              <a:rPr lang="en-GB"/>
              <a:t>: takes an input such as a file and calculates a unique number of fixed length. Used for </a:t>
            </a:r>
            <a:r>
              <a:rPr lang="en-GB" b="1"/>
              <a:t>integrity</a:t>
            </a:r>
            <a:r>
              <a:rPr lang="en-GB"/>
              <a:t> check. Change 1 bit and the hash value (digest) is completely different</a:t>
            </a:r>
          </a:p>
          <a:p>
            <a:pPr marL="276471"/>
            <a:r>
              <a:rPr lang="en-GB">
                <a:solidFill>
                  <a:srgbClr val="0000FF"/>
                </a:solidFill>
              </a:rPr>
              <a:t>In SSL, typically used to create a or a digital signature</a:t>
            </a:r>
          </a:p>
          <a:p>
            <a:pPr marL="276471"/>
            <a:endParaRPr lang="en-GB">
              <a:solidFill>
                <a:srgbClr val="0000FF"/>
              </a:solidFill>
            </a:endParaRPr>
          </a:p>
          <a:p>
            <a:r>
              <a:rPr lang="en-GB" b="1"/>
              <a:t>Message Authentication Code </a:t>
            </a:r>
            <a:r>
              <a:rPr lang="en-GB"/>
              <a:t>(often called HMAC): create a hash which is unique to the data and a shared secret so provides </a:t>
            </a:r>
            <a:r>
              <a:rPr lang="en-GB" b="1"/>
              <a:t>integrity</a:t>
            </a:r>
            <a:r>
              <a:rPr lang="en-GB"/>
              <a:t> (as a hash) and </a:t>
            </a:r>
            <a:r>
              <a:rPr lang="en-GB" b="1"/>
              <a:t>authenticity</a:t>
            </a:r>
            <a:r>
              <a:rPr lang="en-GB"/>
              <a:t> (it must have been created by someone with the shared secret)</a:t>
            </a:r>
          </a:p>
          <a:p>
            <a:pPr marL="276471"/>
            <a:r>
              <a:rPr lang="en-GB">
                <a:solidFill>
                  <a:srgbClr val="0000FF"/>
                </a:solidFill>
              </a:rPr>
              <a:t>MAC / HASH used in SSL for packet integrity – e.g. using SHA256. Each encrypted packet in the symmetric packet transfer has a MAC calculated, appended to the data block and the whole thing encrypted with the symmetric mac session key</a:t>
            </a:r>
          </a:p>
          <a:p>
            <a:pPr marL="276471"/>
            <a:endParaRPr lang="en-GB">
              <a:solidFill>
                <a:srgbClr val="0000FF"/>
              </a:solidFill>
            </a:endParaRPr>
          </a:p>
          <a:p>
            <a:r>
              <a:rPr lang="en-GB" b="1"/>
              <a:t>Symmetric key encryption</a:t>
            </a:r>
            <a:r>
              <a:rPr lang="en-GB"/>
              <a:t>: both parties share the same secret to encrypt and decrypt for </a:t>
            </a:r>
            <a:r>
              <a:rPr lang="en-GB" b="1"/>
              <a:t>confidentiality</a:t>
            </a:r>
          </a:p>
          <a:p>
            <a:pPr marL="276471"/>
            <a:r>
              <a:rPr lang="en-GB">
                <a:solidFill>
                  <a:srgbClr val="0000FF"/>
                </a:solidFill>
              </a:rPr>
              <a:t>Once the handshake is complete, the data packets are encrypted with a symmetric secret key – e.g. using the AES algorithm</a:t>
            </a:r>
          </a:p>
          <a:p>
            <a:pPr marL="276471"/>
            <a:endParaRPr lang="en-GB">
              <a:solidFill>
                <a:srgbClr val="0000FF"/>
              </a:solidFill>
            </a:endParaRPr>
          </a:p>
          <a:p>
            <a:r>
              <a:rPr lang="en-GB" b="1"/>
              <a:t>Asymmetric key encryption</a:t>
            </a:r>
            <a:r>
              <a:rPr lang="en-GB"/>
              <a:t>: both parties have one of a pair of keys which are different to each other: a secret key kept by the creator and a public key to be used by others. The public key is used for encryption and the secret key for decryption. However, it is also used for creating a digital signature by signing a message by encrypting using a secret key. </a:t>
            </a:r>
          </a:p>
          <a:p>
            <a:pPr marL="276471"/>
            <a:r>
              <a:rPr lang="en-GB">
                <a:solidFill>
                  <a:srgbClr val="0000FF"/>
                </a:solidFill>
              </a:rPr>
              <a:t>This is the technique used to sign a digital certificate used in SSL. The servers certificate is signed using its secret / private key. The asymmetric keys typically use the RSA algorithm or the more efficient elliptic curve algorithm. </a:t>
            </a:r>
          </a:p>
          <a:p>
            <a:pPr marL="276471"/>
            <a:endParaRPr lang="en-GB">
              <a:solidFill>
                <a:srgbClr val="0000FF"/>
              </a:solidFill>
            </a:endParaRPr>
          </a:p>
          <a:p>
            <a:r>
              <a:rPr lang="en-GB" b="1"/>
              <a:t>Digital signature</a:t>
            </a:r>
            <a:r>
              <a:rPr lang="en-GB"/>
              <a:t>: this is like HMAC but uses asynchronous keys to encrypt the hash rather than feeding the secret into the hash. The content to be signed is hashed. The digest is encrypted using the secret key. This provides </a:t>
            </a:r>
            <a:r>
              <a:rPr lang="en-GB" b="1"/>
              <a:t>integrity</a:t>
            </a:r>
            <a:r>
              <a:rPr lang="en-GB"/>
              <a:t> via the hash and </a:t>
            </a:r>
            <a:r>
              <a:rPr lang="en-GB" b="1"/>
              <a:t>authenticity </a:t>
            </a:r>
            <a:r>
              <a:rPr lang="en-GB"/>
              <a:t>as the signer’s public key validates the signer and </a:t>
            </a:r>
            <a:r>
              <a:rPr lang="en-GB" b="1"/>
              <a:t>non-repudiation</a:t>
            </a:r>
            <a:r>
              <a:rPr lang="en-GB"/>
              <a:t> as the sender must have sent it if it is decryptable by their public key</a:t>
            </a:r>
          </a:p>
          <a:p>
            <a:endParaRPr lang="en-GB">
              <a:solidFill>
                <a:srgbClr val="0000FF"/>
              </a:solidFill>
            </a:endParaRPr>
          </a:p>
          <a:p>
            <a:r>
              <a:rPr lang="en-GB" b="1"/>
              <a:t>Key Exchange</a:t>
            </a:r>
            <a:r>
              <a:rPr lang="en-GB">
                <a:solidFill>
                  <a:srgbClr val="0000FF"/>
                </a:solidFill>
              </a:rPr>
              <a:t>: </a:t>
            </a:r>
            <a:r>
              <a:rPr lang="en-GB"/>
              <a:t>This is a technique used to securely create symmetric keys at the client and server by exchanging random numbers and a “public key” (not in the same sense as asymmetric key encryption)</a:t>
            </a:r>
          </a:p>
          <a:p>
            <a:pPr marL="276471"/>
            <a:r>
              <a:rPr lang="en-GB">
                <a:solidFill>
                  <a:srgbClr val="0000FF"/>
                </a:solidFill>
              </a:rPr>
              <a:t>e.g. using the Diffie-Hellman key exchange (agreement) algorithm is a popular approach</a:t>
            </a:r>
          </a:p>
          <a:p>
            <a:pPr marL="276471"/>
            <a:endParaRPr lang="en-GB">
              <a:solidFill>
                <a:srgbClr val="0000FF"/>
              </a:solidFill>
            </a:endParaRPr>
          </a:p>
          <a:p>
            <a:pPr marL="276471"/>
            <a:r>
              <a:rPr lang="en-GB" b="1">
                <a:solidFill>
                  <a:srgbClr val="0000FF"/>
                </a:solidFill>
              </a:rPr>
              <a:t>Digital Certificate</a:t>
            </a:r>
          </a:p>
          <a:p>
            <a:pPr marL="276471"/>
            <a:r>
              <a:rPr lang="en-GB">
                <a:solidFill>
                  <a:srgbClr val="0000FF"/>
                </a:solidFill>
              </a:rPr>
              <a:t>Used to validate the public key through the chain of trust, and holds all the information about the crypto algorithms used</a:t>
            </a:r>
          </a:p>
          <a:p>
            <a:pPr marL="276471"/>
            <a:endParaRPr lang="en-GB">
              <a:solidFill>
                <a:srgbClr val="0000FF"/>
              </a:solidFill>
            </a:endParaRPr>
          </a:p>
          <a:p>
            <a:pPr marL="276471"/>
            <a:endParaRPr lang="en-GB">
              <a:solidFill>
                <a:srgbClr val="0000FF"/>
              </a:solidFill>
            </a:endParaRPr>
          </a:p>
          <a:p>
            <a:pPr marL="276471"/>
            <a:endParaRPr lang="en-GB">
              <a:solidFill>
                <a:srgbClr val="0000FF"/>
              </a:solidFill>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249</a:t>
            </a:fld>
            <a:endParaRPr lang="en-GB"/>
          </a:p>
        </p:txBody>
      </p:sp>
    </p:spTree>
    <p:extLst>
      <p:ext uri="{BB962C8B-B14F-4D97-AF65-F5344CB8AC3E}">
        <p14:creationId xmlns:p14="http://schemas.microsoft.com/office/powerpoint/2010/main" val="14607079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distinguished name is common name, org name, org unit, locality, state, country</a:t>
            </a:r>
          </a:p>
          <a:p>
            <a:r>
              <a:rPr lang="en-GB"/>
              <a:t>The server now has a certificate. It contains your public key and a digital signature of the CA (or more likely an intermediate CA) to validate that they have seen the key and checked it came from you</a:t>
            </a:r>
          </a:p>
          <a:p>
            <a:r>
              <a:rPr lang="en-GB"/>
              <a:t>The intermediate CA certificate should also be installed on the server </a:t>
            </a:r>
          </a:p>
          <a:p>
            <a:endParaRPr lang="en-GB"/>
          </a:p>
          <a:p>
            <a:pPr defTabSz="942289">
              <a:defRPr/>
            </a:pPr>
            <a:r>
              <a:rPr lang="en-GB"/>
              <a:t>So the browser receives your certificate in response to the request to buy some shoes for example using https (and the intermediate certificate if the browser / OS  doesn't already have it)</a:t>
            </a:r>
          </a:p>
          <a:p>
            <a:endParaRPr lang="en-GB"/>
          </a:p>
          <a:p>
            <a:r>
              <a:rPr lang="en-GB" b="1"/>
              <a:t>Check authenticity</a:t>
            </a:r>
          </a:p>
          <a:p>
            <a:r>
              <a:rPr lang="en-GB"/>
              <a:t>The browser needs to check the authenticity of the certificate before it trusts it</a:t>
            </a:r>
          </a:p>
          <a:p>
            <a:r>
              <a:rPr lang="en-GB"/>
              <a:t>To do that it needs to be able to check your certificate signer and its certificate signer up to the root CA</a:t>
            </a:r>
          </a:p>
          <a:p>
            <a:r>
              <a:rPr lang="en-GB"/>
              <a:t>The server is required to send its own certificate and any intermediaries so the chain of trust can be checked</a:t>
            </a:r>
          </a:p>
          <a:p>
            <a:endParaRPr lang="en-GB"/>
          </a:p>
          <a:p>
            <a:r>
              <a:rPr lang="en-GB"/>
              <a:t>To avoid having to call out to CAs for their certificates, browsers already have them built in (Well they tend to be in the operating system and the browser calls a library function to access the certs) </a:t>
            </a:r>
          </a:p>
          <a:p>
            <a:endParaRPr lang="en-GB"/>
          </a:p>
          <a:p>
            <a:r>
              <a:rPr lang="en-GB" b="1"/>
              <a:t>Diagram</a:t>
            </a:r>
          </a:p>
          <a:p>
            <a:r>
              <a:rPr lang="en-GB"/>
              <a:t>Note the blue boxes, The root CA used its private key to sign its own certificate and that of the intermediary</a:t>
            </a:r>
          </a:p>
          <a:p>
            <a:r>
              <a:rPr lang="en-GB"/>
              <a:t>The intermediate CA uses its private key to sign the web server's certificate that you bought (containing your public key and your details)</a:t>
            </a:r>
          </a:p>
          <a:p>
            <a:endParaRPr lang="en-GB"/>
          </a:p>
          <a:p>
            <a:r>
              <a:rPr lang="en-GB"/>
              <a:t>We want to be able to use the web server's public key to encrypt data but first we need to check its authenticity</a:t>
            </a:r>
          </a:p>
          <a:p>
            <a:endParaRPr lang="en-GB"/>
          </a:p>
          <a:p>
            <a:r>
              <a:rPr lang="en-GB"/>
              <a:t>The browser needs to navigate the chain of trust up to the root (follow the green lines)</a:t>
            </a:r>
          </a:p>
          <a:p>
            <a:r>
              <a:rPr lang="en-GB"/>
              <a:t>The end entity (i.e. the web site) cert, now in the browser, has the issuer CA of the certificate - i.e. who signed it</a:t>
            </a:r>
          </a:p>
          <a:p>
            <a:r>
              <a:rPr lang="en-GB"/>
              <a:t>Using the issuer's Distinguished name, the browser can look up the certificate (held in the operating system - or if not there it can be requested from the server)</a:t>
            </a:r>
          </a:p>
          <a:p>
            <a:r>
              <a:rPr lang="en-GB"/>
              <a:t>It too will have a CA issuer, the root in this case, so its Distinguished name is used by the browser to find the root certificate in the OS</a:t>
            </a:r>
          </a:p>
          <a:p>
            <a:r>
              <a:rPr lang="en-GB"/>
              <a:t>Now the root cert is accessible, its validity can be checked by using its public key to decrypt the digital signature to make the root hash (digest) available</a:t>
            </a:r>
          </a:p>
          <a:p>
            <a:r>
              <a:rPr lang="en-GB"/>
              <a:t>The browser can then compute the hash of the certificate to create the digest and compare it to the decrypted one</a:t>
            </a:r>
          </a:p>
          <a:p>
            <a:endParaRPr lang="en-GB"/>
          </a:p>
          <a:p>
            <a:r>
              <a:rPr lang="en-GB"/>
              <a:t>If ok, the browser can us the public key from the validated root certificate to decrypt the intermediate certificate signature, compute the hash and compare</a:t>
            </a:r>
          </a:p>
          <a:p>
            <a:r>
              <a:rPr lang="en-GB"/>
              <a:t>If they match then the intermediary is good. Using the intermediary public key, decrypt the end entity cert to get its hash</a:t>
            </a:r>
          </a:p>
          <a:p>
            <a:r>
              <a:rPr lang="en-GB"/>
              <a:t>Compute the end entity hash and check they match</a:t>
            </a:r>
          </a:p>
          <a:p>
            <a:endParaRPr lang="en-GB"/>
          </a:p>
          <a:p>
            <a:pPr defTabSz="942289">
              <a:defRPr/>
            </a:pPr>
            <a:r>
              <a:rPr lang="en-GB"/>
              <a:t>So in summary, all this is to ensure that the server's public key used in encryption is validated as authentic and has not been tampered with and has not been expired or revoked based on dates in the certs and by checking a cert revocation list</a:t>
            </a:r>
          </a:p>
          <a:p>
            <a:endParaRPr lang="en-GB"/>
          </a:p>
          <a:p>
            <a:endParaRPr lang="en-GB"/>
          </a:p>
          <a:p>
            <a:r>
              <a:rPr lang="en-GB"/>
              <a:t>If all checks pass, none of  the certs have expired, then we are safe to use the web server's public key to encrypt data from the browser to send to the web server so the browser enables the padlock and makes the metadata related to the chain of trust from the certs available to view</a:t>
            </a:r>
          </a:p>
          <a:p>
            <a:endParaRPr lang="en-GB"/>
          </a:p>
          <a:p>
            <a:r>
              <a:rPr lang="en-GB"/>
              <a:t>The web server has the private key to decrypt the encrypted browser requests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250</a:t>
            </a:fld>
            <a:endParaRPr lang="en-GB"/>
          </a:p>
        </p:txBody>
      </p:sp>
    </p:spTree>
    <p:extLst>
      <p:ext uri="{BB962C8B-B14F-4D97-AF65-F5344CB8AC3E}">
        <p14:creationId xmlns:p14="http://schemas.microsoft.com/office/powerpoint/2010/main" val="1600035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solidFill>
                  <a:srgbClr val="D4D4D4"/>
                </a:solidFill>
                <a:effectLst/>
                <a:latin typeface="Consolas" panose="020B0609020204030204" pitchFamily="49" charset="0"/>
              </a:rPr>
              <a:t>The usual 3-way TCP handshake takes place as normal but once a connection is established, a TLS handshake is carried out to create a shared secret and agree on the cypher suite to use</a:t>
            </a:r>
          </a:p>
          <a:p>
            <a:br>
              <a:rPr lang="en-GB" b="0">
                <a:solidFill>
                  <a:srgbClr val="D4D4D4"/>
                </a:solidFill>
                <a:effectLst/>
                <a:latin typeface="Consolas" panose="020B0609020204030204" pitchFamily="49" charset="0"/>
              </a:rPr>
            </a:br>
            <a:r>
              <a:rPr lang="en-GB" b="1">
                <a:solidFill>
                  <a:srgbClr val="D4D4D4"/>
                </a:solidFill>
                <a:effectLst/>
                <a:latin typeface="Consolas" panose="020B0609020204030204" pitchFamily="49" charset="0"/>
              </a:rPr>
              <a:t>Client hello</a:t>
            </a:r>
          </a:p>
          <a:p>
            <a:r>
              <a:rPr lang="en-GB" b="0">
                <a:solidFill>
                  <a:srgbClr val="D4D4D4"/>
                </a:solidFill>
                <a:effectLst/>
                <a:latin typeface="Consolas" panose="020B0609020204030204" pitchFamily="49" charset="0"/>
              </a:rPr>
              <a:t>At a high level, cypher suite name and various metadata are sent to the server in the client hello message</a:t>
            </a:r>
          </a:p>
          <a:p>
            <a:endParaRPr lang="en-GB" b="0">
              <a:solidFill>
                <a:srgbClr val="D4D4D4"/>
              </a:solidFill>
              <a:effectLst/>
              <a:latin typeface="Consolas" panose="020B0609020204030204" pitchFamily="49" charset="0"/>
            </a:endParaRPr>
          </a:p>
          <a:p>
            <a:r>
              <a:rPr lang="en-GB" b="1">
                <a:solidFill>
                  <a:srgbClr val="D4D4D4"/>
                </a:solidFill>
                <a:effectLst/>
                <a:latin typeface="Consolas" panose="020B0609020204030204" pitchFamily="49" charset="0"/>
              </a:rPr>
              <a:t>Server hello</a:t>
            </a:r>
          </a:p>
          <a:p>
            <a:r>
              <a:rPr lang="en-GB" b="0">
                <a:solidFill>
                  <a:srgbClr val="D4D4D4"/>
                </a:solidFill>
                <a:effectLst/>
                <a:latin typeface="Consolas" panose="020B0609020204030204" pitchFamily="49" charset="0"/>
              </a:rPr>
              <a:t>The server responds with the name if the best TLS version it supports, which is in the client list. It also returns its certificate to provide the server's public key</a:t>
            </a:r>
          </a:p>
          <a:p>
            <a:r>
              <a:rPr lang="en-GB" b="0">
                <a:solidFill>
                  <a:srgbClr val="D4D4D4"/>
                </a:solidFill>
                <a:effectLst/>
                <a:latin typeface="Consolas" panose="020B0609020204030204" pitchFamily="49" charset="0"/>
              </a:rPr>
              <a:t>It also sends the random number to be used to create session keys if using Diffie-Helman</a:t>
            </a:r>
          </a:p>
          <a:p>
            <a:endParaRPr lang="en-GB" b="0">
              <a:solidFill>
                <a:srgbClr val="D4D4D4"/>
              </a:solidFill>
              <a:effectLst/>
              <a:latin typeface="Consolas" panose="020B0609020204030204" pitchFamily="49" charset="0"/>
            </a:endParaRPr>
          </a:p>
          <a:p>
            <a:r>
              <a:rPr lang="en-GB" b="0">
                <a:solidFill>
                  <a:srgbClr val="D4D4D4"/>
                </a:solidFill>
                <a:effectLst/>
                <a:latin typeface="Consolas" panose="020B0609020204030204" pitchFamily="49" charset="0"/>
              </a:rPr>
              <a:t>Example cypher suites:</a:t>
            </a:r>
          </a:p>
          <a:p>
            <a:pPr algn="l">
              <a:buFont typeface="+mj-lt"/>
              <a:buAutoNum type="arabicPeriod"/>
            </a:pPr>
            <a:r>
              <a:rPr lang="en-GB" b="1" i="0">
                <a:solidFill>
                  <a:srgbClr val="ECECEC"/>
                </a:solidFill>
                <a:effectLst/>
                <a:latin typeface="Söhne"/>
              </a:rPr>
              <a:t>TLS_ECDHE_RSA_WITH_AES_128_GCM_SHA256</a:t>
            </a:r>
            <a:r>
              <a:rPr lang="en-GB" b="0" i="0">
                <a:solidFill>
                  <a:srgbClr val="ECECEC"/>
                </a:solidFill>
                <a:effectLst/>
                <a:latin typeface="Söhne"/>
              </a:rPr>
              <a:t>: This cipher suite uses Elliptic Curve Diffie-Hellman (ECDHE) for key exchange, RSA for server authentication, AES in Galois/Counter Mode (GCM) with a 128-bit key for symmetric encryption, and SHA-256 for message authentication.</a:t>
            </a:r>
          </a:p>
          <a:p>
            <a:endParaRPr lang="en-GB" b="0">
              <a:solidFill>
                <a:srgbClr val="D4D4D4"/>
              </a:solidFill>
              <a:effectLst/>
              <a:latin typeface="Consolas" panose="020B0609020204030204" pitchFamily="49" charset="0"/>
            </a:endParaRPr>
          </a:p>
          <a:p>
            <a:r>
              <a:rPr lang="en-GB" b="1" i="0">
                <a:solidFill>
                  <a:srgbClr val="ECECEC"/>
                </a:solidFill>
                <a:effectLst/>
                <a:latin typeface="Söhne"/>
              </a:rPr>
              <a:t>TLS_DHE_RSA_WITH_AES_128_CBC_SHA256</a:t>
            </a:r>
            <a:r>
              <a:rPr lang="en-GB" b="0" i="0">
                <a:solidFill>
                  <a:srgbClr val="ECECEC"/>
                </a:solidFill>
                <a:effectLst/>
                <a:latin typeface="Söhne"/>
              </a:rPr>
              <a:t>: This cipher suite uses ephemeral Diffie-Hellman (DHE) for key exchange, RSA for server authentication, AES in CBC mode with a 128-bit key for symmetric encryption, and SHA-256 for message authentication.</a:t>
            </a:r>
            <a:endParaRPr lang="en-GB" b="0">
              <a:solidFill>
                <a:srgbClr val="D4D4D4"/>
              </a:solidFill>
              <a:effectLst/>
              <a:latin typeface="Consolas" panose="020B0609020204030204" pitchFamily="49" charset="0"/>
            </a:endParaRPr>
          </a:p>
          <a:p>
            <a:endParaRPr lang="en-GB" b="0">
              <a:solidFill>
                <a:srgbClr val="D4D4D4"/>
              </a:solidFill>
              <a:effectLst/>
              <a:latin typeface="Consolas" panose="020B0609020204030204" pitchFamily="49" charset="0"/>
            </a:endParaRPr>
          </a:p>
          <a:p>
            <a:r>
              <a:rPr lang="en-GB" b="1">
                <a:solidFill>
                  <a:srgbClr val="D4D4D4"/>
                </a:solidFill>
                <a:effectLst/>
                <a:latin typeface="Consolas" panose="020B0609020204030204" pitchFamily="49" charset="0"/>
              </a:rPr>
              <a:t>Change cipher request </a:t>
            </a:r>
            <a:br>
              <a:rPr lang="en-GB" b="0">
                <a:solidFill>
                  <a:srgbClr val="D4D4D4"/>
                </a:solidFill>
                <a:effectLst/>
                <a:latin typeface="Consolas" panose="020B0609020204030204" pitchFamily="49" charset="0"/>
              </a:rPr>
            </a:br>
            <a:r>
              <a:rPr lang="en-GB" b="0">
                <a:solidFill>
                  <a:srgbClr val="D4D4D4"/>
                </a:solidFill>
                <a:effectLst/>
                <a:latin typeface="Consolas" panose="020B0609020204030204" pitchFamily="49" charset="0"/>
              </a:rPr>
              <a:t>The browser checks the server's certificate chain of trust</a:t>
            </a:r>
          </a:p>
          <a:p>
            <a:r>
              <a:rPr lang="en-GB" b="0">
                <a:solidFill>
                  <a:srgbClr val="D4D4D4"/>
                </a:solidFill>
                <a:effectLst/>
                <a:latin typeface="Consolas" panose="020B0609020204030204" pitchFamily="49" charset="0"/>
              </a:rPr>
              <a:t>The browser uses the random number sent from the server to create a symmetric key (refer to the explanation of Diffie-Helman)</a:t>
            </a:r>
          </a:p>
          <a:p>
            <a:br>
              <a:rPr lang="en-GB" b="0">
                <a:solidFill>
                  <a:srgbClr val="D4D4D4"/>
                </a:solidFill>
                <a:effectLst/>
                <a:latin typeface="Consolas" panose="020B0609020204030204" pitchFamily="49" charset="0"/>
              </a:rPr>
            </a:br>
            <a:r>
              <a:rPr lang="en-GB" b="0">
                <a:solidFill>
                  <a:srgbClr val="D4D4D4"/>
                </a:solidFill>
                <a:effectLst/>
                <a:latin typeface="Consolas" panose="020B0609020204030204" pitchFamily="49" charset="0"/>
              </a:rPr>
              <a:t>The browser then sends its random number to the server for the server to use in symmetric key creation</a:t>
            </a:r>
          </a:p>
          <a:p>
            <a:r>
              <a:rPr lang="en-GB" b="0">
                <a:solidFill>
                  <a:srgbClr val="D4D4D4"/>
                </a:solidFill>
                <a:effectLst/>
                <a:latin typeface="Consolas" panose="020B0609020204030204" pitchFamily="49" charset="0"/>
              </a:rPr>
              <a:t>It also informs the server that any encrypted data from this point will use the symmetric key</a:t>
            </a:r>
          </a:p>
          <a:p>
            <a:r>
              <a:rPr lang="en-GB" b="0">
                <a:solidFill>
                  <a:srgbClr val="D4D4D4"/>
                </a:solidFill>
                <a:effectLst/>
                <a:latin typeface="Consolas" panose="020B0609020204030204" pitchFamily="49" charset="0"/>
              </a:rPr>
              <a:t>The browser will encrypt some data with the key and send to the server</a:t>
            </a:r>
          </a:p>
          <a:p>
            <a:endParaRPr lang="en-GB" b="0">
              <a:solidFill>
                <a:srgbClr val="D4D4D4"/>
              </a:solidFill>
              <a:effectLst/>
              <a:latin typeface="Consolas" panose="020B0609020204030204" pitchFamily="49" charset="0"/>
            </a:endParaRPr>
          </a:p>
          <a:p>
            <a:r>
              <a:rPr lang="en-GB" b="1">
                <a:solidFill>
                  <a:srgbClr val="D4D4D4"/>
                </a:solidFill>
                <a:effectLst/>
                <a:latin typeface="Consolas" panose="020B0609020204030204" pitchFamily="49" charset="0"/>
              </a:rPr>
              <a:t>Change cipher response</a:t>
            </a:r>
            <a:br>
              <a:rPr lang="en-GB" b="0">
                <a:solidFill>
                  <a:srgbClr val="D4D4D4"/>
                </a:solidFill>
                <a:effectLst/>
                <a:latin typeface="Consolas" panose="020B0609020204030204" pitchFamily="49" charset="0"/>
              </a:rPr>
            </a:br>
            <a:r>
              <a:rPr lang="en-GB" b="0">
                <a:solidFill>
                  <a:srgbClr val="D4D4D4"/>
                </a:solidFill>
                <a:effectLst/>
                <a:latin typeface="Consolas" panose="020B0609020204030204" pitchFamily="49" charset="0"/>
              </a:rPr>
              <a:t>The server creates its symmetric key and decrypts the data sent by the browser</a:t>
            </a:r>
          </a:p>
          <a:p>
            <a:r>
              <a:rPr lang="en-GB" b="0">
                <a:solidFill>
                  <a:srgbClr val="D4D4D4"/>
                </a:solidFill>
                <a:effectLst/>
                <a:latin typeface="Consolas" panose="020B0609020204030204" pitchFamily="49" charset="0"/>
              </a:rPr>
              <a:t>If that worked, the keys must be ok so it encrypts some data and sends it back</a:t>
            </a:r>
          </a:p>
          <a:p>
            <a:r>
              <a:rPr lang="en-GB" b="0">
                <a:solidFill>
                  <a:srgbClr val="D4D4D4"/>
                </a:solidFill>
                <a:effectLst/>
                <a:latin typeface="Consolas" panose="020B0609020204030204" pitchFamily="49" charset="0"/>
              </a:rPr>
              <a:t>If that decrypts ok at the browser, we have encrypted data transfers from that point on for the duration of the TLS session</a:t>
            </a:r>
          </a:p>
          <a:p>
            <a:br>
              <a:rPr lang="en-GB" b="0">
                <a:solidFill>
                  <a:srgbClr val="D4D4D4"/>
                </a:solidFill>
                <a:effectLst/>
                <a:latin typeface="Consolas" panose="020B0609020204030204" pitchFamily="49" charset="0"/>
              </a:rPr>
            </a:br>
            <a:endParaRPr lang="en-GB" b="0">
              <a:solidFill>
                <a:srgbClr val="D4D4D4"/>
              </a:solidFill>
              <a:effectLst/>
              <a:latin typeface="Consolas" panose="020B0609020204030204" pitchFamily="49" charset="0"/>
            </a:endParaRPr>
          </a:p>
          <a:p>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251</a:t>
            </a:fld>
            <a:endParaRPr lang="en-GB"/>
          </a:p>
        </p:txBody>
      </p:sp>
    </p:spTree>
    <p:extLst>
      <p:ext uri="{BB962C8B-B14F-4D97-AF65-F5344CB8AC3E}">
        <p14:creationId xmlns:p14="http://schemas.microsoft.com/office/powerpoint/2010/main" val="1278813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Although Alice and Bob (browser and server) now have a shared secret, there are a few more steps that each take</a:t>
            </a:r>
          </a:p>
          <a:p>
            <a:r>
              <a:rPr lang="en-GB"/>
              <a:t>The pre-master secret (shared secret) is called a pre-master secret as it is used to generate the actual shared master secret key</a:t>
            </a:r>
          </a:p>
          <a:p>
            <a:endParaRPr lang="en-GB"/>
          </a:p>
          <a:p>
            <a:r>
              <a:rPr lang="en-GB"/>
              <a:t>Bob and Alice will take the pre-master secret (the one they calculated as the shared secret during key exchange) and add it to a string such as "master secret" and the client and server exchanged random numbers used to create the pre-master and all that is used to seed a random number generator (both client and server use the same random algorithm). The random number generated is a function of the seed so the same random will be generated at the client and the server</a:t>
            </a:r>
          </a:p>
          <a:p>
            <a:endParaRPr lang="en-GB"/>
          </a:p>
          <a:p>
            <a:r>
              <a:rPr lang="en-GB"/>
              <a:t>Both Alice and Bob end up with the same random number as they seed the same RNG algorithm</a:t>
            </a:r>
          </a:p>
          <a:p>
            <a:r>
              <a:rPr lang="en-GB"/>
              <a:t>The 48 byte number generated (same number for Alice and Bob) is the master secret key</a:t>
            </a:r>
          </a:p>
          <a:p>
            <a:r>
              <a:rPr lang="en-GB"/>
              <a:t>However, rather than use this key then have to go through all that again, this key is used to create a set of "working" keys. i.e. keys for the session. When a new session starts, we can use the master key to create a new set of session keys</a:t>
            </a:r>
          </a:p>
          <a:p>
            <a:endParaRPr lang="en-GB"/>
          </a:p>
          <a:p>
            <a:endParaRPr lang="en-GB"/>
          </a:p>
          <a:p>
            <a:r>
              <a:rPr lang="en-GB"/>
              <a:t>Four session keys are created by using the master, a string, and both random numbers to seed a random number generator and spit out n x 48 bytes where n x 48 is enough numbers to create the 4 session keys</a:t>
            </a:r>
          </a:p>
          <a:p>
            <a:r>
              <a:rPr lang="en-GB"/>
              <a:t>The 20 byte session keys are:</a:t>
            </a:r>
          </a:p>
          <a:p>
            <a:endParaRPr lang="en-GB"/>
          </a:p>
          <a:p>
            <a:r>
              <a:rPr lang="en-GB" b="1"/>
              <a:t>Client write key </a:t>
            </a:r>
            <a:r>
              <a:rPr lang="en-GB"/>
              <a:t>for the browser to encrypt with and the server will use it to decrypt</a:t>
            </a:r>
          </a:p>
          <a:p>
            <a:r>
              <a:rPr lang="en-GB" b="1"/>
              <a:t>Server write key </a:t>
            </a:r>
            <a:r>
              <a:rPr lang="en-GB"/>
              <a:t>will encrypt data sent from the server to the client. The client will use this one to decrypt</a:t>
            </a:r>
          </a:p>
          <a:p>
            <a:r>
              <a:rPr lang="en-GB"/>
              <a:t>The </a:t>
            </a:r>
            <a:r>
              <a:rPr lang="en-GB" b="1"/>
              <a:t>client MAC key </a:t>
            </a:r>
            <a:r>
              <a:rPr lang="en-GB"/>
              <a:t>is used to create a MAC of the client message before encryption. The server will use this key to check the integrity and authenticity of the client data</a:t>
            </a:r>
          </a:p>
          <a:p>
            <a:r>
              <a:rPr lang="en-GB"/>
              <a:t>The </a:t>
            </a:r>
            <a:r>
              <a:rPr lang="en-GB" b="1"/>
              <a:t>server MAC key </a:t>
            </a:r>
            <a:r>
              <a:rPr lang="en-GB"/>
              <a:t>is used to create a MAC of the server message. The browser will use this key to check the integrity and authenticity of the server data</a:t>
            </a:r>
          </a:p>
          <a:p>
            <a:endParaRPr lang="en-GB"/>
          </a:p>
          <a:p>
            <a:pPr defTabSz="942289">
              <a:defRPr/>
            </a:pPr>
            <a:r>
              <a:rPr lang="en-GB">
                <a:solidFill>
                  <a:prstClr val="black"/>
                </a:solidFill>
                <a:latin typeface="Calibri" panose="020F0502020204030204"/>
              </a:rPr>
              <a:t>Session keys expire after a session completes.  That may be after the requested web age has been retrieved or, if as in a shopping app, the session is likely to end when you checkout</a:t>
            </a:r>
            <a:br>
              <a:rPr lang="en-GB" sz="1400">
                <a:solidFill>
                  <a:prstClr val="black"/>
                </a:solidFill>
                <a:latin typeface="Calibri" panose="020F0502020204030204"/>
              </a:rPr>
            </a:br>
            <a:endParaRPr lang="en-GB" sz="1400">
              <a:solidFill>
                <a:prstClr val="black"/>
              </a:solidFill>
              <a:latin typeface="Calibri" panose="020F0502020204030204"/>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252</a:t>
            </a:fld>
            <a:endParaRPr lang="en-GB"/>
          </a:p>
        </p:txBody>
      </p:sp>
    </p:spTree>
    <p:extLst>
      <p:ext uri="{BB962C8B-B14F-4D97-AF65-F5344CB8AC3E}">
        <p14:creationId xmlns:p14="http://schemas.microsoft.com/office/powerpoint/2010/main" val="4073707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35</a:t>
            </a:fld>
            <a:endParaRPr lang="en-GB"/>
          </a:p>
        </p:txBody>
      </p:sp>
    </p:spTree>
    <p:extLst>
      <p:ext uri="{BB962C8B-B14F-4D97-AF65-F5344CB8AC3E}">
        <p14:creationId xmlns:p14="http://schemas.microsoft.com/office/powerpoint/2010/main" val="24616999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3B92A4-5827-4F0C-917B-AA63754F0318}" type="slidenum">
              <a:rPr lang="en-GB" smtClean="0"/>
              <a:t>254</a:t>
            </a:fld>
            <a:endParaRPr lang="en-GB"/>
          </a:p>
        </p:txBody>
      </p:sp>
    </p:spTree>
    <p:extLst>
      <p:ext uri="{BB962C8B-B14F-4D97-AF65-F5344CB8AC3E}">
        <p14:creationId xmlns:p14="http://schemas.microsoft.com/office/powerpoint/2010/main" val="301856437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Secret could be an API key in a </a:t>
            </a:r>
            <a:r>
              <a:rPr lang="en-GB" dirty="0" err="1"/>
              <a:t>jwt</a:t>
            </a:r>
            <a:r>
              <a:rPr lang="en-GB" dirty="0"/>
              <a:t> or an </a:t>
            </a:r>
            <a:r>
              <a:rPr lang="en-GB" dirty="0" err="1"/>
              <a:t>openid</a:t>
            </a:r>
            <a:r>
              <a:rPr lang="en-GB" dirty="0"/>
              <a:t> connect </a:t>
            </a:r>
            <a:r>
              <a:rPr lang="en-GB" dirty="0" err="1"/>
              <a:t>jwt</a:t>
            </a:r>
            <a:r>
              <a:rPr lang="en-GB" dirty="0"/>
              <a:t> or whatever</a:t>
            </a:r>
          </a:p>
        </p:txBody>
      </p:sp>
      <p:sp>
        <p:nvSpPr>
          <p:cNvPr id="4" name="Slide Number Placeholder 3"/>
          <p:cNvSpPr>
            <a:spLocks noGrp="1"/>
          </p:cNvSpPr>
          <p:nvPr>
            <p:ph type="sldNum" sz="quarter" idx="5"/>
          </p:nvPr>
        </p:nvSpPr>
        <p:spPr/>
        <p:txBody>
          <a:bodyPr/>
          <a:lstStyle/>
          <a:p>
            <a:fld id="{A93B92A4-5827-4F0C-917B-AA63754F0318}" type="slidenum">
              <a:rPr lang="en-GB" smtClean="0"/>
              <a:t>257</a:t>
            </a:fld>
            <a:endParaRPr lang="en-GB"/>
          </a:p>
        </p:txBody>
      </p:sp>
    </p:spTree>
    <p:extLst>
      <p:ext uri="{BB962C8B-B14F-4D97-AF65-F5344CB8AC3E}">
        <p14:creationId xmlns:p14="http://schemas.microsoft.com/office/powerpoint/2010/main" val="225093543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 this now so the lower levels can do the assignment</a:t>
            </a:r>
          </a:p>
        </p:txBody>
      </p:sp>
      <p:sp>
        <p:nvSpPr>
          <p:cNvPr id="4" name="Slide Number Placeholder 3"/>
          <p:cNvSpPr>
            <a:spLocks noGrp="1"/>
          </p:cNvSpPr>
          <p:nvPr>
            <p:ph type="sldNum" sz="quarter" idx="5"/>
          </p:nvPr>
        </p:nvSpPr>
        <p:spPr/>
        <p:txBody>
          <a:bodyPr/>
          <a:lstStyle/>
          <a:p>
            <a:fld id="{A93B92A4-5827-4F0C-917B-AA63754F0318}" type="slidenum">
              <a:rPr lang="en-GB" smtClean="0"/>
              <a:t>258</a:t>
            </a:fld>
            <a:endParaRPr lang="en-GB"/>
          </a:p>
        </p:txBody>
      </p:sp>
    </p:spTree>
    <p:extLst>
      <p:ext uri="{BB962C8B-B14F-4D97-AF65-F5344CB8AC3E}">
        <p14:creationId xmlns:p14="http://schemas.microsoft.com/office/powerpoint/2010/main" val="8850062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260</a:t>
            </a:fld>
            <a:endParaRPr lang="en-GB"/>
          </a:p>
        </p:txBody>
      </p:sp>
    </p:spTree>
    <p:extLst>
      <p:ext uri="{BB962C8B-B14F-4D97-AF65-F5344CB8AC3E}">
        <p14:creationId xmlns:p14="http://schemas.microsoft.com/office/powerpoint/2010/main" val="55170106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261</a:t>
            </a:fld>
            <a:endParaRPr lang="en-GB"/>
          </a:p>
        </p:txBody>
      </p:sp>
    </p:spTree>
    <p:extLst>
      <p:ext uri="{BB962C8B-B14F-4D97-AF65-F5344CB8AC3E}">
        <p14:creationId xmlns:p14="http://schemas.microsoft.com/office/powerpoint/2010/main" val="315524766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262</a:t>
            </a:fld>
            <a:endParaRPr lang="en-GB"/>
          </a:p>
        </p:txBody>
      </p:sp>
    </p:spTree>
    <p:extLst>
      <p:ext uri="{BB962C8B-B14F-4D97-AF65-F5344CB8AC3E}">
        <p14:creationId xmlns:p14="http://schemas.microsoft.com/office/powerpoint/2010/main" val="107152597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in </a:t>
            </a:r>
          </a:p>
        </p:txBody>
      </p:sp>
      <p:sp>
        <p:nvSpPr>
          <p:cNvPr id="4" name="Slide Number Placeholder 3"/>
          <p:cNvSpPr>
            <a:spLocks noGrp="1"/>
          </p:cNvSpPr>
          <p:nvPr>
            <p:ph type="sldNum" sz="quarter" idx="5"/>
          </p:nvPr>
        </p:nvSpPr>
        <p:spPr/>
        <p:txBody>
          <a:bodyPr/>
          <a:lstStyle/>
          <a:p>
            <a:fld id="{A93B92A4-5827-4F0C-917B-AA63754F0318}" type="slidenum">
              <a:rPr lang="en-GB" smtClean="0"/>
              <a:t>263</a:t>
            </a:fld>
            <a:endParaRPr lang="en-GB"/>
          </a:p>
        </p:txBody>
      </p:sp>
    </p:spTree>
    <p:extLst>
      <p:ext uri="{BB962C8B-B14F-4D97-AF65-F5344CB8AC3E}">
        <p14:creationId xmlns:p14="http://schemas.microsoft.com/office/powerpoint/2010/main" val="279532516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264</a:t>
            </a:fld>
            <a:endParaRPr lang="en-GB"/>
          </a:p>
        </p:txBody>
      </p:sp>
    </p:spTree>
    <p:extLst>
      <p:ext uri="{BB962C8B-B14F-4D97-AF65-F5344CB8AC3E}">
        <p14:creationId xmlns:p14="http://schemas.microsoft.com/office/powerpoint/2010/main" val="36541860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different header request types and response types in browser debugger when testing with swagger – particularly POST</a:t>
            </a:r>
          </a:p>
          <a:p>
            <a:r>
              <a:rPr lang="en-GB"/>
              <a:t>For get, the request header is what is required. For post and others, that’s the format of what’s being sent</a:t>
            </a:r>
          </a:p>
        </p:txBody>
      </p:sp>
      <p:sp>
        <p:nvSpPr>
          <p:cNvPr id="4" name="Slide Number Placeholder 3"/>
          <p:cNvSpPr>
            <a:spLocks noGrp="1"/>
          </p:cNvSpPr>
          <p:nvPr>
            <p:ph type="sldNum" sz="quarter" idx="5"/>
          </p:nvPr>
        </p:nvSpPr>
        <p:spPr/>
        <p:txBody>
          <a:bodyPr/>
          <a:lstStyle/>
          <a:p>
            <a:fld id="{A93B92A4-5827-4F0C-917B-AA63754F0318}" type="slidenum">
              <a:rPr lang="en-GB" smtClean="0"/>
              <a:t>265</a:t>
            </a:fld>
            <a:endParaRPr lang="en-GB"/>
          </a:p>
        </p:txBody>
      </p:sp>
    </p:spTree>
    <p:extLst>
      <p:ext uri="{BB962C8B-B14F-4D97-AF65-F5344CB8AC3E}">
        <p14:creationId xmlns:p14="http://schemas.microsoft.com/office/powerpoint/2010/main" val="5378656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D491B-7E4F-7C0D-E279-6E693C1092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08750-0986-9E4D-A492-FDA6E4DC21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E63341-2DFB-B98A-AE46-AA5C8FAEFB98}"/>
              </a:ext>
            </a:extLst>
          </p:cNvPr>
          <p:cNvSpPr>
            <a:spLocks noGrp="1"/>
          </p:cNvSpPr>
          <p:nvPr>
            <p:ph type="body" idx="1"/>
          </p:nvPr>
        </p:nvSpPr>
        <p:spPr/>
        <p:txBody>
          <a:bodyPr/>
          <a:lstStyle/>
          <a:p>
            <a:r>
              <a:rPr lang="en-GB"/>
              <a:t>Maybe use helm chart to change </a:t>
            </a:r>
            <a:r>
              <a:rPr lang="en-GB" err="1"/>
              <a:t>etl</a:t>
            </a:r>
            <a:r>
              <a:rPr lang="en-GB"/>
              <a:t> database to mongo?</a:t>
            </a:r>
          </a:p>
          <a:p>
            <a:r>
              <a:rPr lang="en-GB" err="1"/>
              <a:t>Whave</a:t>
            </a:r>
            <a:r>
              <a:rPr lang="en-GB"/>
              <a:t> looked at elastic compute and containers. We can put all that together by using a container orchestration service. </a:t>
            </a:r>
          </a:p>
          <a:p>
            <a:r>
              <a:rPr lang="en-GB"/>
              <a:t>I'll use a demo we have used before, the ETL app but using Mongo DB rather than My SQL so I'll quickly go through Mongo first </a:t>
            </a:r>
          </a:p>
        </p:txBody>
      </p:sp>
      <p:sp>
        <p:nvSpPr>
          <p:cNvPr id="4" name="Slide Number Placeholder 3">
            <a:extLst>
              <a:ext uri="{FF2B5EF4-FFF2-40B4-BE49-F238E27FC236}">
                <a16:creationId xmlns:a16="http://schemas.microsoft.com/office/drawing/2014/main" id="{A462BA2B-3D1D-DB55-7144-D142481D3980}"/>
              </a:ext>
            </a:extLst>
          </p:cNvPr>
          <p:cNvSpPr>
            <a:spLocks noGrp="1"/>
          </p:cNvSpPr>
          <p:nvPr>
            <p:ph type="sldNum" sz="quarter" idx="5"/>
          </p:nvPr>
        </p:nvSpPr>
        <p:spPr/>
        <p:txBody>
          <a:bodyPr/>
          <a:lstStyle/>
          <a:p>
            <a:fld id="{A93B92A4-5827-4F0C-917B-AA63754F0318}" type="slidenum">
              <a:rPr lang="en-GB" smtClean="0"/>
              <a:t>266</a:t>
            </a:fld>
            <a:endParaRPr lang="en-GB"/>
          </a:p>
        </p:txBody>
      </p:sp>
    </p:spTree>
    <p:extLst>
      <p:ext uri="{BB962C8B-B14F-4D97-AF65-F5344CB8AC3E}">
        <p14:creationId xmlns:p14="http://schemas.microsoft.com/office/powerpoint/2010/main" val="4210179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Go through the syntax diagrams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36</a:t>
            </a:fld>
            <a:endParaRPr lang="en-GB"/>
          </a:p>
        </p:txBody>
      </p:sp>
    </p:spTree>
    <p:extLst>
      <p:ext uri="{BB962C8B-B14F-4D97-AF65-F5344CB8AC3E}">
        <p14:creationId xmlns:p14="http://schemas.microsoft.com/office/powerpoint/2010/main" val="3975348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8CDF5-6994-C578-C597-4F60A43E87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846CF-4507-289F-15A7-BE09767DE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09EFD-1473-455D-1E7F-DFEC9CA5E2FA}"/>
              </a:ext>
            </a:extLst>
          </p:cNvPr>
          <p:cNvSpPr>
            <a:spLocks noGrp="1"/>
          </p:cNvSpPr>
          <p:nvPr>
            <p:ph type="body" idx="1"/>
          </p:nvPr>
        </p:nvSpPr>
        <p:spPr/>
        <p:txBody>
          <a:bodyPr/>
          <a:lstStyle/>
          <a:p>
            <a:r>
              <a:rPr lang="en-GB" sz="1200"/>
              <a:t>Cassandra is open source. Highly scalable, very performant. Used by Apple, Netflix, Amazon and others</a:t>
            </a:r>
          </a:p>
          <a:p>
            <a:r>
              <a:rPr lang="en-GB" sz="1200" err="1"/>
              <a:t>Hbase</a:t>
            </a:r>
            <a:r>
              <a:rPr lang="en-GB" sz="1200"/>
              <a:t> is a column oriented open source distributed database. Popular for big data applications</a:t>
            </a:r>
          </a:p>
          <a:p>
            <a:r>
              <a:rPr lang="en-GB" sz="1200"/>
              <a:t>CouchDB is an open source document-based database similar to MongoDB</a:t>
            </a:r>
          </a:p>
          <a:p>
            <a:r>
              <a:rPr lang="en-GB" sz="1200"/>
              <a:t>Neo4j is a popular graph-based database</a:t>
            </a:r>
          </a:p>
          <a:p>
            <a:endParaRPr lang="en-GB"/>
          </a:p>
        </p:txBody>
      </p:sp>
      <p:sp>
        <p:nvSpPr>
          <p:cNvPr id="4" name="Slide Number Placeholder 3">
            <a:extLst>
              <a:ext uri="{FF2B5EF4-FFF2-40B4-BE49-F238E27FC236}">
                <a16:creationId xmlns:a16="http://schemas.microsoft.com/office/drawing/2014/main" id="{1881A6EA-7FBA-97F6-58B3-8F3E448BEFA4}"/>
              </a:ext>
            </a:extLst>
          </p:cNvPr>
          <p:cNvSpPr>
            <a:spLocks noGrp="1"/>
          </p:cNvSpPr>
          <p:nvPr>
            <p:ph type="sldNum" sz="quarter" idx="5"/>
          </p:nvPr>
        </p:nvSpPr>
        <p:spPr/>
        <p:txBody>
          <a:bodyPr/>
          <a:lstStyle/>
          <a:p>
            <a:fld id="{A93B92A4-5827-4F0C-917B-AA63754F0318}" type="slidenum">
              <a:rPr lang="en-GB" smtClean="0"/>
              <a:t>268</a:t>
            </a:fld>
            <a:endParaRPr lang="en-GB"/>
          </a:p>
        </p:txBody>
      </p:sp>
    </p:spTree>
    <p:extLst>
      <p:ext uri="{BB962C8B-B14F-4D97-AF65-F5344CB8AC3E}">
        <p14:creationId xmlns:p14="http://schemas.microsoft.com/office/powerpoint/2010/main" val="183371545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4D9B-3B89-C334-B37F-324654978F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A221A-2208-53D8-1989-00818387F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92893-1DBE-FB03-1805-B0B3F1A6158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299A53B-3F0C-3F6A-45F9-5565A36CF970}"/>
              </a:ext>
            </a:extLst>
          </p:cNvPr>
          <p:cNvSpPr>
            <a:spLocks noGrp="1"/>
          </p:cNvSpPr>
          <p:nvPr>
            <p:ph type="sldNum" sz="quarter" idx="5"/>
          </p:nvPr>
        </p:nvSpPr>
        <p:spPr/>
        <p:txBody>
          <a:bodyPr/>
          <a:lstStyle/>
          <a:p>
            <a:fld id="{A93B92A4-5827-4F0C-917B-AA63754F0318}" type="slidenum">
              <a:rPr lang="en-GB" smtClean="0"/>
              <a:t>269</a:t>
            </a:fld>
            <a:endParaRPr lang="en-GB"/>
          </a:p>
        </p:txBody>
      </p:sp>
    </p:spTree>
    <p:extLst>
      <p:ext uri="{BB962C8B-B14F-4D97-AF65-F5344CB8AC3E}">
        <p14:creationId xmlns:p14="http://schemas.microsoft.com/office/powerpoint/2010/main" val="111069623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F9421-7D57-FE66-0D62-2F6D5447B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AD5A6-38C4-7BE4-4D22-C6EEB06C3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8C82E9-5E90-1899-8132-D9E61C651414}"/>
              </a:ext>
            </a:extLst>
          </p:cNvPr>
          <p:cNvSpPr>
            <a:spLocks noGrp="1"/>
          </p:cNvSpPr>
          <p:nvPr>
            <p:ph type="body" idx="1"/>
          </p:nvPr>
        </p:nvSpPr>
        <p:spPr/>
        <p:txBody>
          <a:bodyPr/>
          <a:lstStyle/>
          <a:p>
            <a:pPr marL="304781" lvl="0" indent="0">
              <a:buNone/>
            </a:pPr>
            <a:r>
              <a:rPr lang="en-GB">
                <a:latin typeface="Calibri" panose="020F0502020204030204" pitchFamily="34" charset="0"/>
              </a:rPr>
              <a:t>show databases</a:t>
            </a:r>
          </a:p>
          <a:p>
            <a:pPr marL="304781" lvl="0" indent="0">
              <a:buNone/>
            </a:pPr>
            <a:r>
              <a:rPr lang="en-GB">
                <a:latin typeface="Calibri" panose="020F0502020204030204" pitchFamily="34" charset="0"/>
              </a:rPr>
              <a:t>show collections</a:t>
            </a:r>
          </a:p>
          <a:p>
            <a:pPr marL="304781" lvl="0" indent="0">
              <a:buNone/>
            </a:pPr>
            <a:r>
              <a:rPr lang="en-GB">
                <a:latin typeface="Calibri" panose="020F0502020204030204" pitchFamily="34" charset="0"/>
              </a:rPr>
              <a:t>use </a:t>
            </a:r>
            <a:r>
              <a:rPr lang="en-GB" err="1">
                <a:latin typeface="Calibri" panose="020F0502020204030204" pitchFamily="34" charset="0"/>
              </a:rPr>
              <a:t>booksDb</a:t>
            </a:r>
            <a:endParaRPr lang="en-GB">
              <a:latin typeface="Calibri" panose="020F0502020204030204" pitchFamily="34" charset="0"/>
            </a:endParaRPr>
          </a:p>
          <a:p>
            <a:pPr marL="304781" lvl="0" indent="0">
              <a:buNone/>
            </a:pPr>
            <a:r>
              <a:rPr lang="en-GB" err="1">
                <a:latin typeface="Calibri" panose="020F0502020204030204" pitchFamily="34" charset="0"/>
              </a:rPr>
              <a:t>db.books.find</a:t>
            </a:r>
            <a:r>
              <a:rPr lang="en-GB">
                <a:latin typeface="Calibri" panose="020F0502020204030204" pitchFamily="34" charset="0"/>
              </a:rPr>
              <a:t>({author: "Liz Truss"})</a:t>
            </a:r>
          </a:p>
          <a:p>
            <a:pPr marL="304781" lvl="0" indent="0">
              <a:buNone/>
            </a:pPr>
            <a:r>
              <a:rPr lang="en-GB">
                <a:latin typeface="Calibri" panose="020F0502020204030204" pitchFamily="34" charset="0"/>
              </a:rPr>
              <a:t>use </a:t>
            </a:r>
            <a:r>
              <a:rPr lang="en-GB" err="1">
                <a:latin typeface="Calibri" panose="020F0502020204030204" pitchFamily="34" charset="0"/>
              </a:rPr>
              <a:t>triv</a:t>
            </a:r>
            <a:endParaRPr lang="en-GB">
              <a:latin typeface="Calibri" panose="020F0502020204030204" pitchFamily="34" charset="0"/>
            </a:endParaRPr>
          </a:p>
          <a:p>
            <a:pPr marL="304781" lvl="0" indent="0">
              <a:buNone/>
            </a:pPr>
            <a:r>
              <a:rPr lang="en-GB" err="1">
                <a:latin typeface="Calibri" panose="020F0502020204030204" pitchFamily="34" charset="0"/>
              </a:rPr>
              <a:t>db.triv_smalls.find</a:t>
            </a:r>
            <a:r>
              <a:rPr lang="en-GB">
                <a:latin typeface="Calibri" panose="020F0502020204030204" pitchFamily="34" charset="0"/>
              </a:rPr>
              <a:t>()</a:t>
            </a:r>
          </a:p>
          <a:p>
            <a:pPr marL="304781" lvl="0" indent="0">
              <a:buNone/>
            </a:pPr>
            <a:r>
              <a:rPr lang="en-GB" err="1"/>
              <a:t>db.trivia_smalls.find</a:t>
            </a:r>
            <a:r>
              <a:rPr lang="en-GB"/>
              <a:t>({question: {$regex: /colour/</a:t>
            </a:r>
            <a:r>
              <a:rPr lang="en-GB" err="1"/>
              <a:t>i</a:t>
            </a:r>
            <a:r>
              <a:rPr lang="en-GB"/>
              <a:t>}})</a:t>
            </a:r>
          </a:p>
          <a:p>
            <a:pPr marL="304781" lvl="0" indent="0">
              <a:buNone/>
            </a:pPr>
            <a:endParaRPr lang="en-GB"/>
          </a:p>
        </p:txBody>
      </p:sp>
      <p:sp>
        <p:nvSpPr>
          <p:cNvPr id="4" name="Slide Number Placeholder 3">
            <a:extLst>
              <a:ext uri="{FF2B5EF4-FFF2-40B4-BE49-F238E27FC236}">
                <a16:creationId xmlns:a16="http://schemas.microsoft.com/office/drawing/2014/main" id="{1EB5E022-0314-7A2C-62D8-FE0C8E00C45A}"/>
              </a:ext>
            </a:extLst>
          </p:cNvPr>
          <p:cNvSpPr>
            <a:spLocks noGrp="1"/>
          </p:cNvSpPr>
          <p:nvPr>
            <p:ph type="sldNum" sz="quarter" idx="5"/>
          </p:nvPr>
        </p:nvSpPr>
        <p:spPr/>
        <p:txBody>
          <a:bodyPr/>
          <a:lstStyle/>
          <a:p>
            <a:fld id="{A93B92A4-5827-4F0C-917B-AA63754F0318}" type="slidenum">
              <a:rPr lang="en-GB" smtClean="0"/>
              <a:t>270</a:t>
            </a:fld>
            <a:endParaRPr lang="en-GB"/>
          </a:p>
        </p:txBody>
      </p:sp>
    </p:spTree>
    <p:extLst>
      <p:ext uri="{BB962C8B-B14F-4D97-AF65-F5344CB8AC3E}">
        <p14:creationId xmlns:p14="http://schemas.microsoft.com/office/powerpoint/2010/main" val="411492905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889A4-1AFF-04ED-EDCD-3228D21D8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453CB9-5662-AC52-9227-6B1CC660A6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AAEC2-5BF2-70C1-2168-8881FB36D68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8F6A21-BB45-17EA-6609-57B13AEE0863}"/>
              </a:ext>
            </a:extLst>
          </p:cNvPr>
          <p:cNvSpPr>
            <a:spLocks noGrp="1"/>
          </p:cNvSpPr>
          <p:nvPr>
            <p:ph type="sldNum" sz="quarter" idx="5"/>
          </p:nvPr>
        </p:nvSpPr>
        <p:spPr/>
        <p:txBody>
          <a:bodyPr/>
          <a:lstStyle/>
          <a:p>
            <a:fld id="{A93B92A4-5827-4F0C-917B-AA63754F0318}" type="slidenum">
              <a:rPr lang="en-GB" smtClean="0"/>
              <a:t>271</a:t>
            </a:fld>
            <a:endParaRPr lang="en-GB"/>
          </a:p>
        </p:txBody>
      </p:sp>
    </p:spTree>
    <p:extLst>
      <p:ext uri="{BB962C8B-B14F-4D97-AF65-F5344CB8AC3E}">
        <p14:creationId xmlns:p14="http://schemas.microsoft.com/office/powerpoint/2010/main" val="10054138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6A845-E86F-9546-60EA-10FD4AE09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A2592-C639-1ED1-4433-5DB6E19B8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C04A2-B534-6A4B-5460-1E70CD73583F}"/>
              </a:ext>
            </a:extLst>
          </p:cNvPr>
          <p:cNvSpPr>
            <a:spLocks noGrp="1"/>
          </p:cNvSpPr>
          <p:nvPr>
            <p:ph type="body" idx="1"/>
          </p:nvPr>
        </p:nvSpPr>
        <p:spPr/>
        <p:txBody>
          <a:bodyPr/>
          <a:lstStyle/>
          <a:p>
            <a:r>
              <a:rPr lang="en-GB"/>
              <a:t>Switch between slides and code</a:t>
            </a:r>
          </a:p>
        </p:txBody>
      </p:sp>
      <p:sp>
        <p:nvSpPr>
          <p:cNvPr id="4" name="Slide Number Placeholder 3">
            <a:extLst>
              <a:ext uri="{FF2B5EF4-FFF2-40B4-BE49-F238E27FC236}">
                <a16:creationId xmlns:a16="http://schemas.microsoft.com/office/drawing/2014/main" id="{0E389067-44D8-08A5-CAC7-E8D9176A98C9}"/>
              </a:ext>
            </a:extLst>
          </p:cNvPr>
          <p:cNvSpPr>
            <a:spLocks noGrp="1"/>
          </p:cNvSpPr>
          <p:nvPr>
            <p:ph type="sldNum" sz="quarter" idx="5"/>
          </p:nvPr>
        </p:nvSpPr>
        <p:spPr/>
        <p:txBody>
          <a:bodyPr/>
          <a:lstStyle/>
          <a:p>
            <a:fld id="{A93B92A4-5827-4F0C-917B-AA63754F0318}" type="slidenum">
              <a:rPr lang="en-GB" smtClean="0"/>
              <a:t>272</a:t>
            </a:fld>
            <a:endParaRPr lang="en-GB"/>
          </a:p>
        </p:txBody>
      </p:sp>
    </p:spTree>
    <p:extLst>
      <p:ext uri="{BB962C8B-B14F-4D97-AF65-F5344CB8AC3E}">
        <p14:creationId xmlns:p14="http://schemas.microsoft.com/office/powerpoint/2010/main" val="347707614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3E545-4A08-AD74-DF12-8EDC859214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686A26-0DBF-71DB-8B15-8F5B25F11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4958B-9CE1-3C4C-E4AF-C211F5905D6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11D3C40-83C1-6439-A5BE-536803C240BF}"/>
              </a:ext>
            </a:extLst>
          </p:cNvPr>
          <p:cNvSpPr>
            <a:spLocks noGrp="1"/>
          </p:cNvSpPr>
          <p:nvPr>
            <p:ph type="sldNum" sz="quarter" idx="5"/>
          </p:nvPr>
        </p:nvSpPr>
        <p:spPr/>
        <p:txBody>
          <a:bodyPr/>
          <a:lstStyle/>
          <a:p>
            <a:fld id="{A93B92A4-5827-4F0C-917B-AA63754F0318}" type="slidenum">
              <a:rPr lang="en-GB" smtClean="0"/>
              <a:t>273</a:t>
            </a:fld>
            <a:endParaRPr lang="en-GB"/>
          </a:p>
        </p:txBody>
      </p:sp>
    </p:spTree>
    <p:extLst>
      <p:ext uri="{BB962C8B-B14F-4D97-AF65-F5344CB8AC3E}">
        <p14:creationId xmlns:p14="http://schemas.microsoft.com/office/powerpoint/2010/main" val="18357248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91958-FD8F-0020-4785-D0205DCF1D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43757-E948-DCB4-F91B-8A923618D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478D7-CEA9-96AD-4A6E-D1F04D600D78}"/>
              </a:ext>
            </a:extLst>
          </p:cNvPr>
          <p:cNvSpPr>
            <a:spLocks noGrp="1"/>
          </p:cNvSpPr>
          <p:nvPr>
            <p:ph type="body" idx="1"/>
          </p:nvPr>
        </p:nvSpPr>
        <p:spPr/>
        <p:txBody>
          <a:bodyPr/>
          <a:lstStyle/>
          <a:p>
            <a:r>
              <a:rPr lang="en-GB"/>
              <a:t>To show volumes in action, in </a:t>
            </a:r>
            <a:r>
              <a:rPr lang="en-GB" err="1"/>
              <a:t>vscode</a:t>
            </a:r>
            <a:r>
              <a:rPr lang="en-GB"/>
              <a:t> delete the data </a:t>
            </a:r>
            <a:r>
              <a:rPr lang="en-GB" err="1"/>
              <a:t>dir</a:t>
            </a:r>
            <a:r>
              <a:rPr lang="en-GB"/>
              <a:t> and restart. Show it is created and upload puts data in there</a:t>
            </a:r>
          </a:p>
          <a:p>
            <a:r>
              <a:rPr lang="en-GB"/>
              <a:t>When running as containers, go to upload container, files and show the files being uploaded to the volume - show file is editable</a:t>
            </a:r>
          </a:p>
          <a:p>
            <a:r>
              <a:rPr lang="en-GB"/>
              <a:t>Show volume in my </a:t>
            </a:r>
            <a:r>
              <a:rPr lang="en-GB" err="1"/>
              <a:t>sql</a:t>
            </a:r>
            <a:r>
              <a:rPr lang="en-GB"/>
              <a:t> find table at /var/lib/</a:t>
            </a:r>
            <a:r>
              <a:rPr lang="en-GB" err="1"/>
              <a:t>mysql</a:t>
            </a:r>
            <a:r>
              <a:rPr lang="en-GB"/>
              <a:t>/</a:t>
            </a:r>
            <a:r>
              <a:rPr lang="en-GB" err="1"/>
              <a:t>triv</a:t>
            </a:r>
            <a:r>
              <a:rPr lang="en-GB"/>
              <a:t>/quiz and look at it</a:t>
            </a:r>
          </a:p>
          <a:p>
            <a:r>
              <a:rPr lang="en-GB"/>
              <a:t>Then deploy to cloud and show access from internet, migrate data, explain container port numbers may be removed but certainly firewall would block them</a:t>
            </a:r>
          </a:p>
          <a:p>
            <a:endParaRPr lang="en-GB"/>
          </a:p>
          <a:p>
            <a:endParaRPr lang="en-GB"/>
          </a:p>
        </p:txBody>
      </p:sp>
      <p:sp>
        <p:nvSpPr>
          <p:cNvPr id="4" name="Slide Number Placeholder 3">
            <a:extLst>
              <a:ext uri="{FF2B5EF4-FFF2-40B4-BE49-F238E27FC236}">
                <a16:creationId xmlns:a16="http://schemas.microsoft.com/office/drawing/2014/main" id="{157DE8F4-7052-743C-6C10-1E857EE4E5BE}"/>
              </a:ext>
            </a:extLst>
          </p:cNvPr>
          <p:cNvSpPr>
            <a:spLocks noGrp="1"/>
          </p:cNvSpPr>
          <p:nvPr>
            <p:ph type="sldNum" sz="quarter" idx="5"/>
          </p:nvPr>
        </p:nvSpPr>
        <p:spPr/>
        <p:txBody>
          <a:bodyPr/>
          <a:lstStyle/>
          <a:p>
            <a:fld id="{A93B92A4-5827-4F0C-917B-AA63754F0318}" type="slidenum">
              <a:rPr lang="en-GB" smtClean="0"/>
              <a:t>274</a:t>
            </a:fld>
            <a:endParaRPr lang="en-GB"/>
          </a:p>
        </p:txBody>
      </p:sp>
    </p:spTree>
    <p:extLst>
      <p:ext uri="{BB962C8B-B14F-4D97-AF65-F5344CB8AC3E}">
        <p14:creationId xmlns:p14="http://schemas.microsoft.com/office/powerpoint/2010/main" val="3581799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2A34C-9806-B096-C566-B5344552E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1EB5A-C671-56BC-D15E-895BB2E9F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4914D-3A04-D2FB-7D82-B8CD4EFCB29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669E0A5-ED2C-A933-7588-FF44FC6DBD93}"/>
              </a:ext>
            </a:extLst>
          </p:cNvPr>
          <p:cNvSpPr>
            <a:spLocks noGrp="1"/>
          </p:cNvSpPr>
          <p:nvPr>
            <p:ph type="sldNum" sz="quarter" idx="5"/>
          </p:nvPr>
        </p:nvSpPr>
        <p:spPr/>
        <p:txBody>
          <a:bodyPr/>
          <a:lstStyle/>
          <a:p>
            <a:fld id="{A93B92A4-5827-4F0C-917B-AA63754F0318}" type="slidenum">
              <a:rPr lang="en-GB" smtClean="0"/>
              <a:t>275</a:t>
            </a:fld>
            <a:endParaRPr lang="en-GB"/>
          </a:p>
        </p:txBody>
      </p:sp>
    </p:spTree>
    <p:extLst>
      <p:ext uri="{BB962C8B-B14F-4D97-AF65-F5344CB8AC3E}">
        <p14:creationId xmlns:p14="http://schemas.microsoft.com/office/powerpoint/2010/main" val="20159925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FD0A3-DDFF-69C5-A1E6-1936E9496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78EEC6-B803-4B86-9F5E-BC87D0E8C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8A7D0-A34A-5472-576F-32409A83E3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FCDAC89-A073-1A47-140F-4228AF827EF9}"/>
              </a:ext>
            </a:extLst>
          </p:cNvPr>
          <p:cNvSpPr>
            <a:spLocks noGrp="1"/>
          </p:cNvSpPr>
          <p:nvPr>
            <p:ph type="sldNum" sz="quarter" idx="5"/>
          </p:nvPr>
        </p:nvSpPr>
        <p:spPr/>
        <p:txBody>
          <a:bodyPr/>
          <a:lstStyle/>
          <a:p>
            <a:fld id="{A93B92A4-5827-4F0C-917B-AA63754F0318}" type="slidenum">
              <a:rPr lang="en-GB" smtClean="0"/>
              <a:t>276</a:t>
            </a:fld>
            <a:endParaRPr lang="en-GB"/>
          </a:p>
        </p:txBody>
      </p:sp>
    </p:spTree>
    <p:extLst>
      <p:ext uri="{BB962C8B-B14F-4D97-AF65-F5344CB8AC3E}">
        <p14:creationId xmlns:p14="http://schemas.microsoft.com/office/powerpoint/2010/main" val="84667416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secure access process is fundamental to any system</a:t>
            </a:r>
          </a:p>
          <a:p>
            <a:r>
              <a:rPr lang="en-GB"/>
              <a:t>In a monolith, we bake security in, but distributed systems benefit from federated identity</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277</a:t>
            </a:fld>
            <a:endParaRPr lang="en-GB"/>
          </a:p>
        </p:txBody>
      </p:sp>
    </p:spTree>
    <p:extLst>
      <p:ext uri="{BB962C8B-B14F-4D97-AF65-F5344CB8AC3E}">
        <p14:creationId xmlns:p14="http://schemas.microsoft.com/office/powerpoint/2010/main" val="1216701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Stop the server after the demo</a:t>
            </a:r>
          </a:p>
        </p:txBody>
      </p:sp>
      <p:sp>
        <p:nvSpPr>
          <p:cNvPr id="4" name="Slide Number Placeholder 3"/>
          <p:cNvSpPr>
            <a:spLocks noGrp="1"/>
          </p:cNvSpPr>
          <p:nvPr>
            <p:ph type="sldNum" sz="quarter" idx="5"/>
          </p:nvPr>
        </p:nvSpPr>
        <p:spPr/>
        <p:txBody>
          <a:bodyPr/>
          <a:lstStyle/>
          <a:p>
            <a:fld id="{A93B92A4-5827-4F0C-917B-AA63754F0318}" type="slidenum">
              <a:rPr lang="en-GB" smtClean="0"/>
              <a:t>37</a:t>
            </a:fld>
            <a:endParaRPr lang="en-GB"/>
          </a:p>
        </p:txBody>
      </p:sp>
    </p:spTree>
    <p:extLst>
      <p:ext uri="{BB962C8B-B14F-4D97-AF65-F5344CB8AC3E}">
        <p14:creationId xmlns:p14="http://schemas.microsoft.com/office/powerpoint/2010/main" val="349944171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1"/>
              <a:t>Create an account</a:t>
            </a:r>
          </a:p>
          <a:p>
            <a:pPr lvl="0"/>
            <a:r>
              <a:rPr lang="en-GB"/>
              <a:t>User enters a username and password into an html form to register an account</a:t>
            </a:r>
          </a:p>
          <a:p>
            <a:pPr lvl="0"/>
            <a:endParaRPr lang="en-GB"/>
          </a:p>
          <a:p>
            <a:pPr defTabSz="942289">
              <a:defRPr/>
            </a:pPr>
            <a:r>
              <a:rPr lang="en-GB" b="1"/>
              <a:t>Password needs to be secure and private</a:t>
            </a:r>
          </a:p>
          <a:p>
            <a:pPr lvl="0"/>
            <a:r>
              <a:rPr lang="en-GB"/>
              <a:t>Either the client hashes the password and sends it to the server or send the username and password in clear but via https then hash at the server</a:t>
            </a:r>
          </a:p>
          <a:p>
            <a:pPr lvl="0"/>
            <a:r>
              <a:rPr lang="en-GB"/>
              <a:t>Add the hash to a database and do a lookup when the user next logs in</a:t>
            </a:r>
          </a:p>
          <a:p>
            <a:pPr lvl="0"/>
            <a:r>
              <a:rPr lang="en-GB"/>
              <a:t>When the user logs in they may pass the password in the http authorisation header </a:t>
            </a:r>
          </a:p>
          <a:p>
            <a:pPr lvl="0"/>
            <a:endParaRPr lang="en-GB"/>
          </a:p>
          <a:p>
            <a:pPr defTabSz="942289">
              <a:defRPr/>
            </a:pPr>
            <a:r>
              <a:rPr lang="en-GB" b="1"/>
              <a:t>Create a web session</a:t>
            </a:r>
          </a:p>
          <a:p>
            <a:pPr lvl="0"/>
            <a:r>
              <a:rPr lang="en-GB"/>
              <a:t>The database will contain the hash, session ID and what the user is entitled to access or do </a:t>
            </a:r>
          </a:p>
          <a:p>
            <a:pPr lvl="0"/>
            <a:r>
              <a:rPr lang="en-GB"/>
              <a:t>Create a web session (via cookie) no re-authentication required during the session</a:t>
            </a:r>
          </a:p>
          <a:p>
            <a:pPr lvl="0"/>
            <a:endParaRPr lang="en-GB"/>
          </a:p>
          <a:p>
            <a:r>
              <a:rPr lang="en-US" b="1"/>
              <a:t>Add salt - Without Salt</a:t>
            </a:r>
            <a:r>
              <a:rPr lang="en-US"/>
              <a:t>:</a:t>
            </a:r>
          </a:p>
          <a:p>
            <a:pPr>
              <a:buFont typeface="Arial" panose="020B0604020202020204" pitchFamily="34" charset="0"/>
              <a:buChar char="•"/>
            </a:pPr>
            <a:r>
              <a:rPr lang="en-US"/>
              <a:t>All identical passwords produce the same hash.</a:t>
            </a:r>
          </a:p>
          <a:p>
            <a:pPr>
              <a:buFont typeface="Arial" panose="020B0604020202020204" pitchFamily="34" charset="0"/>
              <a:buChar char="•"/>
            </a:pPr>
            <a:r>
              <a:rPr lang="en-US"/>
              <a:t>The attacker can use a single rainbow table to crack many passwords quickly.</a:t>
            </a:r>
          </a:p>
          <a:p>
            <a:pPr>
              <a:buFont typeface="Arial" panose="020B0604020202020204" pitchFamily="34" charset="0"/>
              <a:buChar char="•"/>
            </a:pPr>
            <a:r>
              <a:rPr lang="en-US"/>
              <a:t>On receipt of the password, add a random value to it (salt) then hash so two passwords the same have a different hash - avoids rainbow table attack</a:t>
            </a:r>
          </a:p>
          <a:p>
            <a:pPr lvl="0"/>
            <a:endParaRPr lang="en-GB"/>
          </a:p>
          <a:p>
            <a:pPr lvl="0"/>
            <a:r>
              <a:rPr lang="en-GB" b="1"/>
              <a:t>Pepper </a:t>
            </a:r>
          </a:p>
          <a:p>
            <a:pPr lvl="0"/>
            <a:r>
              <a:rPr lang="en-GB" b="1"/>
              <a:t>S</a:t>
            </a:r>
            <a:r>
              <a:rPr lang="en-GB"/>
              <a:t>ingle random value only known by the server and not stored in database</a:t>
            </a:r>
          </a:p>
          <a:p>
            <a:pPr lvl="0"/>
            <a:endParaRPr lang="en-GB"/>
          </a:p>
          <a:p>
            <a:pPr lvl="0"/>
            <a:r>
              <a:rPr lang="en-GB"/>
              <a:t>Password comes in, random generated both concatenated and hashed. Salt and hash stored in database under user.</a:t>
            </a:r>
          </a:p>
          <a:p>
            <a:pPr lvl="0"/>
            <a:r>
              <a:rPr lang="en-GB"/>
              <a:t>If using pepper, </a:t>
            </a:r>
            <a:r>
              <a:rPr lang="en-GB" err="1"/>
              <a:t>salt+pepper+password</a:t>
            </a:r>
            <a:r>
              <a:rPr lang="en-GB"/>
              <a:t> creates the hash but pepper is system wide and not stored in the database but in say a security vault</a:t>
            </a:r>
          </a:p>
          <a:p>
            <a:pPr lvl="0"/>
            <a:endParaRPr lang="en-GB"/>
          </a:p>
          <a:p>
            <a:pPr defTabSz="942289">
              <a:defRPr/>
            </a:pPr>
            <a:r>
              <a:rPr lang="en-GB" b="1"/>
              <a:t>Nice and simple approach - until numbers increase</a:t>
            </a:r>
          </a:p>
          <a:p>
            <a:pPr lvl="0"/>
            <a:r>
              <a:rPr lang="en-GB"/>
              <a:t>Nice and simple technically but it means the application needs to manage security and service requests for forgotten passwords and change passwords etc. Handle MFA, block access to dodgy users etc. This becomes a big job as the number of users increases - if our system is distributed, we may need one of these for each microservice</a:t>
            </a:r>
          </a:p>
          <a:p>
            <a:pPr lvl="0"/>
            <a:endParaRPr lang="en-GB"/>
          </a:p>
          <a:p>
            <a:pPr defTabSz="942289">
              <a:defRPr/>
            </a:pPr>
            <a:r>
              <a:rPr lang="en-GB" b="1"/>
              <a:t>Single sign-on </a:t>
            </a:r>
          </a:p>
          <a:p>
            <a:pPr lvl="0"/>
            <a:r>
              <a:rPr lang="en-GB"/>
              <a:t>Single sign-on was created to reduce the number of passwords we have to remember, the number of password resets required and improved user experience because we only need one - make it a good one - password for multiple apps</a:t>
            </a:r>
          </a:p>
          <a:p>
            <a:pPr lvl="0"/>
            <a:endParaRPr lang="en-GB"/>
          </a:p>
          <a:p>
            <a:pPr defTabSz="942289">
              <a:defRPr/>
            </a:pPr>
            <a:r>
              <a:rPr lang="en-GB" b="1"/>
              <a:t>Mobile apps became popular</a:t>
            </a:r>
            <a:r>
              <a:rPr lang="en-GB"/>
              <a:t> </a:t>
            </a:r>
          </a:p>
          <a:p>
            <a:pPr lvl="0"/>
            <a:r>
              <a:rPr lang="en-GB"/>
              <a:t>Mobile apps became popular that don't use a browser so cookie handling was difficult. And then we wanted delegated authorisation …  Also, XML and SAML is very computationally expensive for a phone so something better needed to be created</a:t>
            </a:r>
          </a:p>
          <a:p>
            <a:pPr lvl="0"/>
            <a:endParaRPr lang="en-GB"/>
          </a:p>
          <a:p>
            <a:pPr lvl="0"/>
            <a:r>
              <a:rPr lang="en-GB" b="1"/>
              <a:t>Outsourcing / federating</a:t>
            </a:r>
          </a:p>
          <a:p>
            <a:pPr lvl="0"/>
            <a:r>
              <a:rPr lang="en-GB"/>
              <a:t>Active Directory, SAML, </a:t>
            </a:r>
            <a:r>
              <a:rPr lang="en-GB" err="1"/>
              <a:t>Oauth</a:t>
            </a:r>
            <a:r>
              <a:rPr lang="en-GB"/>
              <a:t> - Now OAuth2 and OpenID - now OpenID connect aim to remove the overhead of security and maintenance on the web app owner and enable single sign-on and delegated authorisation</a:t>
            </a:r>
          </a:p>
          <a:p>
            <a:pPr lvl="0"/>
            <a:endParaRPr lang="en-GB"/>
          </a:p>
          <a:p>
            <a:pPr lvl="0"/>
            <a:endParaRPr lang="en-GB"/>
          </a:p>
          <a:p>
            <a:pPr lvl="0"/>
            <a:r>
              <a:rPr lang="en-GB"/>
              <a:t>The introduction of all this stuff is however, confusing - especially if you look on the web for help. Hopefully, I'll simplify or at least reduce the confusion between all these technologies and services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283</a:t>
            </a:fld>
            <a:endParaRPr lang="en-GB"/>
          </a:p>
        </p:txBody>
      </p:sp>
    </p:spTree>
    <p:extLst>
      <p:ext uri="{BB962C8B-B14F-4D97-AF65-F5344CB8AC3E}">
        <p14:creationId xmlns:p14="http://schemas.microsoft.com/office/powerpoint/2010/main" val="34190271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Yelp</a:t>
            </a:r>
          </a:p>
          <a:p>
            <a:r>
              <a:rPr lang="en-GB"/>
              <a:t>In the past, say a service in wanted access to my contacts (third party app), it would have a page with a number of email providers. I would choose the email provider (http service), e.g. </a:t>
            </a:r>
            <a:r>
              <a:rPr lang="en-GB" err="1"/>
              <a:t>gmail</a:t>
            </a:r>
            <a:r>
              <a:rPr lang="en-GB"/>
              <a:t>. then enter my </a:t>
            </a:r>
            <a:r>
              <a:rPr lang="en-GB" err="1"/>
              <a:t>gmail</a:t>
            </a:r>
            <a:r>
              <a:rPr lang="en-GB"/>
              <a:t> user name and password and the service would login to </a:t>
            </a:r>
            <a:r>
              <a:rPr lang="en-GB" err="1"/>
              <a:t>gmail</a:t>
            </a:r>
            <a:r>
              <a:rPr lang="en-GB"/>
              <a:t> and collect all my contact info (resource owner is me). Believe it or not, Yelp and other services used to work like this. It may be fine to have access to your contacts so they can be informed of a review you have posted or whatever, but giving them your login details is definitely not a good move.  </a:t>
            </a:r>
          </a:p>
          <a:p>
            <a:endParaRPr lang="en-GB"/>
          </a:p>
          <a:p>
            <a:r>
              <a:rPr lang="en-GB"/>
              <a:t>Hence, OAuth 2 which enables data to be shared without you having to enter the login details or your email account in this case</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285</a:t>
            </a:fld>
            <a:endParaRPr lang="en-GB"/>
          </a:p>
        </p:txBody>
      </p:sp>
    </p:spTree>
    <p:extLst>
      <p:ext uri="{BB962C8B-B14F-4D97-AF65-F5344CB8AC3E}">
        <p14:creationId xmlns:p14="http://schemas.microsoft.com/office/powerpoint/2010/main" val="175410364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Yelp wants access to your google profile and contacts</a:t>
            </a:r>
          </a:p>
          <a:p>
            <a:r>
              <a:rPr lang="en-GB"/>
              <a:t>Yelp asks google to authenticate you and allow access to your profile and contacts</a:t>
            </a:r>
          </a:p>
          <a:p>
            <a:r>
              <a:rPr lang="en-GB"/>
              <a:t>You login to your google account and google displays a: "Do you want to give yelp your profile and contacts?" message</a:t>
            </a:r>
          </a:p>
          <a:p>
            <a:r>
              <a:rPr lang="en-GB"/>
              <a:t>If you select yes, google informs yelp of your consent by passing it an access token (like the holiday wristband)</a:t>
            </a:r>
          </a:p>
          <a:p>
            <a:r>
              <a:rPr lang="en-GB"/>
              <a:t>yelp contacts google endpoint, passes the token (shows the wristband) and google provides yelp with your profile</a:t>
            </a:r>
          </a:p>
          <a:p>
            <a:endParaRPr lang="en-GB"/>
          </a:p>
          <a:p>
            <a:r>
              <a:rPr lang="en-GB"/>
              <a:t>This is far better as yelp never sees your credentials</a:t>
            </a:r>
          </a:p>
          <a:p>
            <a:endParaRPr lang="en-GB"/>
          </a:p>
          <a:p>
            <a:r>
              <a:rPr lang="en-GB"/>
              <a:t>OAuth2 enables this resource sharing authorisation to happen securely using JSON tokens</a:t>
            </a:r>
          </a:p>
        </p:txBody>
      </p:sp>
      <p:sp>
        <p:nvSpPr>
          <p:cNvPr id="4" name="Slide Number Placeholder 3"/>
          <p:cNvSpPr>
            <a:spLocks noGrp="1"/>
          </p:cNvSpPr>
          <p:nvPr>
            <p:ph type="sldNum" sz="quarter" idx="5"/>
          </p:nvPr>
        </p:nvSpPr>
        <p:spPr/>
        <p:txBody>
          <a:bodyPr/>
          <a:lstStyle/>
          <a:p>
            <a:fld id="{A93B92A4-5827-4F0C-917B-AA63754F0318}" type="slidenum">
              <a:rPr lang="en-GB" smtClean="0"/>
              <a:t>286</a:t>
            </a:fld>
            <a:endParaRPr lang="en-GB"/>
          </a:p>
        </p:txBody>
      </p:sp>
    </p:spTree>
    <p:extLst>
      <p:ext uri="{BB962C8B-B14F-4D97-AF65-F5344CB8AC3E}">
        <p14:creationId xmlns:p14="http://schemas.microsoft.com/office/powerpoint/2010/main" val="13349512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287</a:t>
            </a:fld>
            <a:endParaRPr lang="en-GB"/>
          </a:p>
        </p:txBody>
      </p:sp>
    </p:spTree>
    <p:extLst>
      <p:ext uri="{BB962C8B-B14F-4D97-AF65-F5344CB8AC3E}">
        <p14:creationId xmlns:p14="http://schemas.microsoft.com/office/powerpoint/2010/main" val="307075153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payload "claims" can be anything but some are standard and registered. e.g. </a:t>
            </a:r>
          </a:p>
          <a:p>
            <a:r>
              <a:rPr lang="en-GB" b="1"/>
              <a:t>Header</a:t>
            </a:r>
          </a:p>
          <a:p>
            <a:r>
              <a:rPr lang="en-GB" b="0" i="0">
                <a:solidFill>
                  <a:srgbClr val="4D5156"/>
                </a:solidFill>
                <a:effectLst/>
                <a:latin typeface="arial" panose="020B0604020202020204" pitchFamily="34" charset="0"/>
              </a:rPr>
              <a:t>If signed, the token specifies the signing algorithm</a:t>
            </a:r>
          </a:p>
          <a:p>
            <a:r>
              <a:rPr lang="en-GB"/>
              <a:t>HMAC using SHA-256, called </a:t>
            </a:r>
            <a:r>
              <a:rPr lang="en-GB" b="1"/>
              <a:t>HS256</a:t>
            </a:r>
            <a:r>
              <a:rPr lang="en-GB" b="0" i="0">
                <a:solidFill>
                  <a:srgbClr val="4D5156"/>
                </a:solidFill>
                <a:effectLst/>
                <a:latin typeface="arial" panose="020B0604020202020204" pitchFamily="34" charset="0"/>
              </a:rPr>
              <a:t> - simplest. Requires a shared secret</a:t>
            </a:r>
          </a:p>
          <a:p>
            <a:r>
              <a:rPr lang="en-GB"/>
              <a:t>RSASSA PKCS1 v1.5 using SHA-256, called </a:t>
            </a:r>
            <a:r>
              <a:rPr lang="en-GB" b="1"/>
              <a:t>RS256</a:t>
            </a:r>
            <a:endParaRPr lang="en-GB" b="1" i="0">
              <a:solidFill>
                <a:srgbClr val="4D5156"/>
              </a:solidFill>
              <a:effectLst/>
              <a:latin typeface="arial" panose="020B0604020202020204" pitchFamily="34" charset="0"/>
            </a:endParaRPr>
          </a:p>
          <a:p>
            <a:r>
              <a:rPr lang="en-GB"/>
              <a:t>ECDSA using P-256 and SHA-256, called </a:t>
            </a:r>
            <a:r>
              <a:rPr lang="en-GB" b="1"/>
              <a:t>ES256</a:t>
            </a:r>
            <a:endParaRPr lang="en-GB" b="1" i="0">
              <a:solidFill>
                <a:srgbClr val="4D5156"/>
              </a:solidFill>
              <a:effectLst/>
              <a:latin typeface="arial" panose="020B0604020202020204" pitchFamily="34" charset="0"/>
            </a:endParaRPr>
          </a:p>
          <a:p>
            <a:endParaRPr lang="en-GB" b="1"/>
          </a:p>
          <a:p>
            <a:r>
              <a:rPr lang="en-GB" b="1"/>
              <a:t>Payload</a:t>
            </a:r>
          </a:p>
          <a:p>
            <a:pPr defTabSz="942289">
              <a:defRPr/>
            </a:pPr>
            <a:r>
              <a:rPr lang="en-GB" b="1"/>
              <a:t>sub</a:t>
            </a:r>
            <a:r>
              <a:rPr lang="en-GB"/>
              <a:t>: is subject. uniquely identifies the party the claims are about</a:t>
            </a:r>
          </a:p>
          <a:p>
            <a:r>
              <a:rPr lang="en-GB" b="1"/>
              <a:t>exp</a:t>
            </a:r>
            <a:r>
              <a:rPr lang="en-GB"/>
              <a:t>: the expiry time of the token in date and time format in "seconds since epoch" format (</a:t>
            </a:r>
            <a:r>
              <a:rPr lang="en-GB" b="0" i="0">
                <a:solidFill>
                  <a:srgbClr val="4D5156"/>
                </a:solidFill>
                <a:effectLst/>
                <a:latin typeface="arial" panose="020B0604020202020204" pitchFamily="34" charset="0"/>
              </a:rPr>
              <a:t>number of seconds that have elapsed since 00:00:00 UTC on 1 January 1970)</a:t>
            </a:r>
          </a:p>
          <a:p>
            <a:r>
              <a:rPr lang="en-GB" b="1" i="0" err="1">
                <a:solidFill>
                  <a:srgbClr val="4D5156"/>
                </a:solidFill>
                <a:effectLst/>
                <a:latin typeface="arial" panose="020B0604020202020204" pitchFamily="34" charset="0"/>
              </a:rPr>
              <a:t>nbf</a:t>
            </a:r>
            <a:r>
              <a:rPr lang="en-GB" b="0" i="0">
                <a:solidFill>
                  <a:srgbClr val="4D5156"/>
                </a:solidFill>
                <a:effectLst/>
                <a:latin typeface="arial" panose="020B0604020202020204" pitchFamily="34" charset="0"/>
              </a:rPr>
              <a:t>: not before time. epoch based time of when the token is valid</a:t>
            </a:r>
          </a:p>
          <a:p>
            <a:r>
              <a:rPr lang="en-GB" b="1" i="0" err="1">
                <a:solidFill>
                  <a:srgbClr val="4D5156"/>
                </a:solidFill>
                <a:effectLst/>
                <a:latin typeface="arial" panose="020B0604020202020204" pitchFamily="34" charset="0"/>
              </a:rPr>
              <a:t>iat</a:t>
            </a:r>
            <a:r>
              <a:rPr lang="en-GB" b="0" i="0">
                <a:solidFill>
                  <a:srgbClr val="4D5156"/>
                </a:solidFill>
                <a:effectLst/>
                <a:latin typeface="arial" panose="020B0604020202020204" pitchFamily="34" charset="0"/>
              </a:rPr>
              <a:t>: issued at time</a:t>
            </a:r>
          </a:p>
          <a:p>
            <a:r>
              <a:rPr lang="en-GB" b="1" i="0" err="1">
                <a:solidFill>
                  <a:srgbClr val="4D5156"/>
                </a:solidFill>
                <a:effectLst/>
                <a:latin typeface="arial" panose="020B0604020202020204" pitchFamily="34" charset="0"/>
              </a:rPr>
              <a:t>iss</a:t>
            </a:r>
            <a:r>
              <a:rPr lang="en-GB" b="0" i="0">
                <a:solidFill>
                  <a:srgbClr val="4D5156"/>
                </a:solidFill>
                <a:effectLst/>
                <a:latin typeface="arial" panose="020B0604020202020204" pitchFamily="34" charset="0"/>
              </a:rPr>
              <a:t>: issuer of the </a:t>
            </a:r>
            <a:r>
              <a:rPr lang="en-GB" b="0" i="0" err="1">
                <a:solidFill>
                  <a:srgbClr val="4D5156"/>
                </a:solidFill>
                <a:effectLst/>
                <a:latin typeface="arial" panose="020B0604020202020204" pitchFamily="34" charset="0"/>
              </a:rPr>
              <a:t>jwt</a:t>
            </a:r>
            <a:r>
              <a:rPr lang="en-GB" b="0" i="0">
                <a:solidFill>
                  <a:srgbClr val="4D5156"/>
                </a:solidFill>
                <a:effectLst/>
                <a:latin typeface="arial" panose="020B0604020202020204" pitchFamily="34" charset="0"/>
              </a:rPr>
              <a:t>. e.g. OpenID connect</a:t>
            </a:r>
          </a:p>
          <a:p>
            <a:r>
              <a:rPr lang="en-GB" b="1" i="0" err="1">
                <a:solidFill>
                  <a:srgbClr val="4D5156"/>
                </a:solidFill>
                <a:effectLst/>
                <a:latin typeface="arial" panose="020B0604020202020204" pitchFamily="34" charset="0"/>
              </a:rPr>
              <a:t>aud</a:t>
            </a:r>
            <a:r>
              <a:rPr lang="en-GB" b="0" i="0">
                <a:solidFill>
                  <a:srgbClr val="4D5156"/>
                </a:solidFill>
                <a:effectLst/>
                <a:latin typeface="arial" panose="020B0604020202020204" pitchFamily="34" charset="0"/>
              </a:rPr>
              <a:t>: who owns the </a:t>
            </a:r>
            <a:r>
              <a:rPr lang="en-GB" b="0" i="0" err="1">
                <a:solidFill>
                  <a:srgbClr val="4D5156"/>
                </a:solidFill>
                <a:effectLst/>
                <a:latin typeface="arial" panose="020B0604020202020204" pitchFamily="34" charset="0"/>
              </a:rPr>
              <a:t>jwt</a:t>
            </a:r>
            <a:r>
              <a:rPr lang="en-GB" b="0" i="0">
                <a:solidFill>
                  <a:srgbClr val="4D5156"/>
                </a:solidFill>
                <a:effectLst/>
                <a:latin typeface="arial" panose="020B0604020202020204" pitchFamily="34" charset="0"/>
              </a:rPr>
              <a:t>. e.g. is a unique user id</a:t>
            </a:r>
          </a:p>
          <a:p>
            <a:r>
              <a:rPr lang="en-GB" b="1" i="0" err="1">
                <a:solidFill>
                  <a:srgbClr val="4D5156"/>
                </a:solidFill>
                <a:effectLst/>
                <a:latin typeface="arial" panose="020B0604020202020204" pitchFamily="34" charset="0"/>
              </a:rPr>
              <a:t>sid</a:t>
            </a:r>
            <a:r>
              <a:rPr lang="en-GB" b="0" i="0">
                <a:solidFill>
                  <a:srgbClr val="4D5156"/>
                </a:solidFill>
                <a:effectLst/>
                <a:latin typeface="arial" panose="020B0604020202020204" pitchFamily="34" charset="0"/>
              </a:rPr>
              <a:t>: session id </a:t>
            </a:r>
          </a:p>
          <a:p>
            <a:endParaRPr lang="en-GB" b="0" i="0">
              <a:solidFill>
                <a:srgbClr val="4D5156"/>
              </a:solidFill>
              <a:effectLst/>
              <a:latin typeface="arial" panose="020B0604020202020204" pitchFamily="34" charset="0"/>
            </a:endParaRPr>
          </a:p>
          <a:p>
            <a:endParaRPr lang="en-GB" b="0" i="0">
              <a:solidFill>
                <a:srgbClr val="4D5156"/>
              </a:solidFill>
              <a:effectLst/>
              <a:latin typeface="arial" panose="020B0604020202020204" pitchFamily="34" charset="0"/>
            </a:endParaRPr>
          </a:p>
          <a:p>
            <a:r>
              <a:rPr lang="en-GB" b="0" i="0">
                <a:solidFill>
                  <a:srgbClr val="4D5156"/>
                </a:solidFill>
                <a:effectLst/>
                <a:latin typeface="arial" panose="020B0604020202020204" pitchFamily="34" charset="0"/>
              </a:rPr>
              <a:t>Token is a single string separated by dots</a:t>
            </a:r>
          </a:p>
          <a:p>
            <a:pPr defTabSz="942289">
              <a:defRPr/>
            </a:pPr>
            <a:r>
              <a:rPr lang="en-GB">
                <a:solidFill>
                  <a:schemeClr val="accent2">
                    <a:lumMod val="75000"/>
                  </a:schemeClr>
                </a:solidFill>
                <a:latin typeface="Courier New" panose="02070309020205020404" pitchFamily="49" charset="0"/>
                <a:cs typeface="Courier New" panose="02070309020205020404" pitchFamily="49" charset="0"/>
              </a:rPr>
              <a:t>eyJhbGciOiJIUzI1NiIsInR5cCI6IkpXVCJ9</a:t>
            </a:r>
            <a:r>
              <a:rPr lang="en-GB">
                <a:latin typeface="Courier New" panose="02070309020205020404" pitchFamily="49" charset="0"/>
                <a:cs typeface="Courier New" panose="02070309020205020404" pitchFamily="49" charset="0"/>
              </a:rPr>
              <a:t>.</a:t>
            </a:r>
            <a:r>
              <a:rPr lang="en-GB">
                <a:solidFill>
                  <a:srgbClr val="00FF00"/>
                </a:solidFill>
                <a:latin typeface="Courier New" panose="02070309020205020404" pitchFamily="49" charset="0"/>
                <a:cs typeface="Courier New" panose="02070309020205020404" pitchFamily="49" charset="0"/>
              </a:rPr>
              <a:t>eyJzdWIiOiIxMjM0NTY3ODkwIiwibmFtZSI6IkpvaG4gRG9lIiwiaWF0IjoxNTE2MjM5MDIyfQ</a:t>
            </a:r>
            <a:r>
              <a:rPr lang="en-GB">
                <a:latin typeface="Courier New" panose="02070309020205020404" pitchFamily="49" charset="0"/>
                <a:cs typeface="Courier New" panose="02070309020205020404" pitchFamily="49" charset="0"/>
              </a:rPr>
              <a:t>.</a:t>
            </a:r>
            <a:r>
              <a:rPr lang="en-GB">
                <a:solidFill>
                  <a:srgbClr val="0000FF"/>
                </a:solidFill>
                <a:latin typeface="Courier New" panose="02070309020205020404" pitchFamily="49" charset="0"/>
                <a:cs typeface="Courier New" panose="02070309020205020404" pitchFamily="49" charset="0"/>
              </a:rPr>
              <a:t>SflKxwRJSMeKKF2QT4fwpMeJf36POk6yJV_adQssw5c</a:t>
            </a:r>
          </a:p>
          <a:p>
            <a:endParaRPr lang="en-GB"/>
          </a:p>
          <a:p>
            <a:r>
              <a:rPr lang="en-GB"/>
              <a:t>Check this at jwt.io</a:t>
            </a:r>
          </a:p>
          <a:p>
            <a:endParaRPr lang="en-GB"/>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 use-case could be:</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Authentication:</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After a user logs in, a server can issue a JWT as a token representing the user's identity. This token can be sent back to the client, and the client can include it in the headers of subsequent requests to authenticate itself.</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Authorization:</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JWTs can include information about the user's roles and permissions. Services can use this information to make authorisation decisions.</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Information Exchange:</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JWTs are a compact and self-contained way of transmitting information between parties. The information can be verified and trusted because it is digitally signed.</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Stateless Communication:</a:t>
            </a:r>
          </a:p>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Since JWTs are self-contained, they allow for stateless communication between the client and server. The server does not need to store the user's session state.</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288</a:t>
            </a:fld>
            <a:endParaRPr lang="en-GB"/>
          </a:p>
        </p:txBody>
      </p:sp>
    </p:spTree>
    <p:extLst>
      <p:ext uri="{BB962C8B-B14F-4D97-AF65-F5344CB8AC3E}">
        <p14:creationId xmlns:p14="http://schemas.microsoft.com/office/powerpoint/2010/main" val="19470261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yJhbGciOiJIUzI1NiIsInR5cCI6IkpXVCJ9.eyJnaXZlbl9uYW1lIjoiVG9ueSIsImZhbWlseV9uYW1lIjoiTmljb2wiLCJuaWNrbmFtZSI6InRvbnkiLCJuYW1lIjoiVG9ueSBOaWNvbCIsInBpY3R1cmUiOiJodHRwczovL2xoMy5nb29nbGV1c2VyY29udGVudC5jb20vYS9BQ2c4b2NKOFcwZ041RG5Xd0JHTlJzSzY0Z2ptNTU0dmE5UjdrSWpJVHVKQ09zS2pTakE9czk2LWMiLCJsb2NhbGUiOiJlbi1HQiIsInVwZGF0ZWRfYXQiOiIyMDI0LTAyLTE0VDIwOjMxOjI3LjQ2MVoiLCJlbWFpbCI6InRvbnluaWNvbEBnbWFpbC5jb20iLCJlbWFpbF92ZXJpZmllZCI6dHJ1ZSwiaXNzIjoiaHR0cHM6Ly90b255bmljb2wudWsuYXV0aDAuY29tLyIsImF1ZCI6IkV5bkd3T1ROZGhIcEFXYkxzWDN3Y0lBSmUwMlNxaDYzIiwiaWF0IjoxNzA3OTQyNjg3LCJleHAiOjE3MDc5Nzg2ODcsInN1YiI6Imdvb2dsZS1vYXV0aDJ8MTAxNDQ1NzEzOTA0MjkzMzYzNzYxIiwic2lkIjoiUlJQbG9ZRWt3VHg0aUZPXzg0bGNWazVWIiwibm9uY2UiOiJaWUZhOXd4WkJqR3Fuc1o4Z1BOemZmb1NMbUNDQVFOUzdTc2RmeXZNa2NvIn0.X8mJaQpJ5OtEBg7kbE1CHHizdxJ1r4MsKqtFDgNtVVg</a:t>
            </a:r>
          </a:p>
          <a:p>
            <a:r>
              <a:rPr lang="en-GB" dirty="0"/>
              <a:t>or</a:t>
            </a:r>
          </a:p>
          <a:p>
            <a:endParaRPr lang="en-GB" dirty="0"/>
          </a:p>
          <a:p>
            <a:endParaRPr lang="en-GB" dirty="0"/>
          </a:p>
          <a:p>
            <a:endParaRPr lang="en-GB" dirty="0"/>
          </a:p>
          <a:p>
            <a:r>
              <a:rPr lang="en-GB" dirty="0"/>
              <a:t>eyJ0eXAiOiJKV1QiLCJub25jZSI6InNvS0pCbVJEcUd1bDdQOUtuX2RYVW4xQUdnZXJ6aXlFZl9CZXRSQjZXYzAiLCJhbGciOiJSUzI1NiIsIng1dCI6ImtXYmthYTZxczh3c1RuQndpaU5ZT2hIYm5BdyIsImtpZCI6ImtXYmthYTZxczh3c1RuQndpaU5ZT2hIYm5BdyJ9.eyJhdWQiOiJodHRwczovL291dGxvb2sub2ZmaWNlMzY1LmNvbS9zZWFyY2giLCJpc3MiOiJodHRwczovL3N0cy53aW5kb3dzLm5ldC9lYmY2OTk4Mi0wMzZiLTRjYzQtYjIwMi03YWViMTk0YzUwNjUvIiwiaWF0IjoxNzA3ODU4Mzk0LCJuYmYiOjE3MDc4NTgzOTQsImV4cCI6MTcwNzg2MzQyNSwiYWNjdCI6MCwiYWNyIjoiMSIsImFpbyI6IkFVUUF1LzhWQUFBQWpJM1ZIdHkyQVFSTTdWSlphSEVBbllXWFF1b3NyM25xUkJQSmwvd3htcWs4VzZ5VHZkRWFuOEFJMDdLcUtrbkMyd1NDSnFib2ZtWmxqaEdnVndxdDZnPT0iLCJhbXIiOlsicHdkIiwibWZhIl0sImFwcGlkIjoiMDAwMDAwMDMtMDAwMC0wZmYxLWNlMDAtMDAwMDAwMDAwMDAwIiwiYXBwaWRhY3IiOiIyIiwiYXV0aF90aW1lIjoxNzAyNDY4ODM5LCJmYW1pbHlfbmFtZSI6Ik5pY29sIiwiZ2l2ZW5fbmFtZSI6IkFudG9ueSBKb2huIiwiaXBhZGRyIjoiODIuMjEuMTQxLjcwIiwibmFtZSI6IkFudG9ueSBKb2huIE5pY29sIChTY2hvb2wgb2YgRW5naW5lZXJpbmcgYW5kIENvbXB1dGluZykiLCJvaWQiOiI4YWFhZmQxOS1jMmFhLTQzOGMtOGVmNi0zYTdiYWI5Nzk0OWEiLCJvbnByZW1fc2lkIjoiUy0xLTUtMjEtNzk2ODQ1OTU3LTE4NDQyMzc2MTUtODM5NTIyMTE1LTUyNzc0NiIsInB1aWQiOiIxMDAzMjAwMjBGREVEOEIyIiwicmgiOiIwLkFRa0FncG4yNjJzRHhFeXlBbnJyR1V4UVpWZUhxR2FNSlhKTWlUdy1pLTFOYUprSkFOWS4iLCJzY3AiOiJGaWxlcy5SZWFkIFBlb3BsZS5SZWFkIFN1YnN0cmF0ZVNlYXJjaC1JbnRlcm5hbC5SZWFkV3JpdGUiLCJzaWduaW5fc3RhdGUiOlsia21zaSJdLCJzdWIiOiJJeXdId1QtaDFRTXlETTJSWFFMb0pkUzJPelhBU2cwLUxNQVlFOWhxd1JjIiwidGlkIjoiZWJmNjk5ODItMDM2Yi00Y2M0LWIyMDItN2FlYjE5NGM1MDY1IiwidW5pcXVlX25hbWUiOiJBSk5pY29sQHVjbGFuLmFjLnVrIiwidXBuIjoiQUpOaWNvbEB1Y2xhbi5hYy51ayIsInV0aSI6ImVCWWpZVVJHLWtxRGp2ay1JeWQtQUEiLCJ2ZXIiOiIxLjAifQ.qJHaqNcc0yAplTz-zc3t-fDH0foWiv6NZrMP7h6-AVwJjkSVx38IlMfSgt7JCBJm_VrPqnqc7I3VfzUdool7RcnU2U5M7RcHDQAbqGgJpRqHP6_1npakto1bNUakKCm44rH_8RKzAgHeKLRbK0bqmgBkx6jfOkyaGpeiXJYFc89hp9RYNRkVXbINXt0s8ATX37VI5QI8KU5Xzz3kIM96JNQP_DYHcHPs10o1HcBxngodYNFBsOhlj_myijHy3qVlX7vMLAuz3arYBq_NyBjTVbv1OtF_NzCyqF70ywJVm556mpdgSyOrhzYKMPaemgYvsNwmepspFAdhzRh5t7eAKA</a:t>
            </a:r>
          </a:p>
        </p:txBody>
      </p:sp>
      <p:sp>
        <p:nvSpPr>
          <p:cNvPr id="4" name="Slide Number Placeholder 3"/>
          <p:cNvSpPr>
            <a:spLocks noGrp="1"/>
          </p:cNvSpPr>
          <p:nvPr>
            <p:ph type="sldNum" sz="quarter" idx="5"/>
          </p:nvPr>
        </p:nvSpPr>
        <p:spPr/>
        <p:txBody>
          <a:bodyPr/>
          <a:lstStyle/>
          <a:p>
            <a:fld id="{A93B92A4-5827-4F0C-917B-AA63754F0318}" type="slidenum">
              <a:rPr lang="en-GB" smtClean="0"/>
              <a:t>289</a:t>
            </a:fld>
            <a:endParaRPr lang="en-GB"/>
          </a:p>
        </p:txBody>
      </p:sp>
    </p:spTree>
    <p:extLst>
      <p:ext uri="{BB962C8B-B14F-4D97-AF65-F5344CB8AC3E}">
        <p14:creationId xmlns:p14="http://schemas.microsoft.com/office/powerpoint/2010/main" val="205240045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Don't go through all these</a:t>
            </a:r>
          </a:p>
        </p:txBody>
      </p:sp>
      <p:sp>
        <p:nvSpPr>
          <p:cNvPr id="4" name="Slide Number Placeholder 3"/>
          <p:cNvSpPr>
            <a:spLocks noGrp="1"/>
          </p:cNvSpPr>
          <p:nvPr>
            <p:ph type="sldNum" sz="quarter" idx="5"/>
          </p:nvPr>
        </p:nvSpPr>
        <p:spPr/>
        <p:txBody>
          <a:bodyPr/>
          <a:lstStyle/>
          <a:p>
            <a:fld id="{A93B92A4-5827-4F0C-917B-AA63754F0318}" type="slidenum">
              <a:rPr lang="en-GB" smtClean="0"/>
              <a:t>290</a:t>
            </a:fld>
            <a:endParaRPr lang="en-GB"/>
          </a:p>
        </p:txBody>
      </p:sp>
    </p:spTree>
    <p:extLst>
      <p:ext uri="{BB962C8B-B14F-4D97-AF65-F5344CB8AC3E}">
        <p14:creationId xmlns:p14="http://schemas.microsoft.com/office/powerpoint/2010/main" val="283275948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Auth0 creds:</a:t>
            </a:r>
          </a:p>
          <a:p>
            <a:r>
              <a:rPr lang="en-GB"/>
              <a:t>GO TO AUTH0</a:t>
            </a:r>
          </a:p>
          <a:p>
            <a:r>
              <a:rPr lang="en-GB"/>
              <a:t>LOGIN WITH GOOGLE</a:t>
            </a:r>
          </a:p>
          <a:p>
            <a:r>
              <a:rPr lang="en-GB"/>
              <a:t>SELECT LOGIN WITH PASSKEY</a:t>
            </a:r>
          </a:p>
          <a:p>
            <a:endParaRPr lang="en-GB"/>
          </a:p>
          <a:p>
            <a:r>
              <a:rPr lang="en-GB"/>
              <a:t>Applications | new application | junk | regular</a:t>
            </a:r>
          </a:p>
          <a:p>
            <a:r>
              <a:rPr lang="en-GB"/>
              <a:t>Choose technology | Express | create - delete it later</a:t>
            </a:r>
          </a:p>
          <a:p>
            <a:endParaRPr lang="en-GB"/>
          </a:p>
          <a:p>
            <a:r>
              <a:rPr lang="en-GB"/>
              <a:t>Go to Applications and look at Test Auth0</a:t>
            </a:r>
          </a:p>
          <a:p>
            <a:r>
              <a:rPr lang="en-GB"/>
              <a:t>3600 seconds is 1 hour</a:t>
            </a:r>
          </a:p>
          <a:p>
            <a:r>
              <a:rPr lang="en-GB"/>
              <a:t>2592000 is 30 days</a:t>
            </a:r>
          </a:p>
          <a:p>
            <a:r>
              <a:rPr lang="en-GB"/>
              <a:t>1296000 is 15 days</a:t>
            </a:r>
          </a:p>
          <a:p>
            <a:endParaRPr lang="en-GB"/>
          </a:p>
          <a:p>
            <a:r>
              <a:rPr lang="en-GB"/>
              <a:t>Advanced: Choose JWT signing</a:t>
            </a:r>
          </a:p>
          <a:p>
            <a:r>
              <a:rPr lang="en-GB"/>
              <a:t>Certificates: can download </a:t>
            </a:r>
          </a:p>
          <a:p>
            <a:endParaRPr lang="en-GB"/>
          </a:p>
          <a:p>
            <a:r>
              <a:rPr lang="en-GB"/>
              <a:t>Authentication: create connection to show available</a:t>
            </a:r>
          </a:p>
        </p:txBody>
      </p:sp>
      <p:sp>
        <p:nvSpPr>
          <p:cNvPr id="4" name="Slide Number Placeholder 3"/>
          <p:cNvSpPr>
            <a:spLocks noGrp="1"/>
          </p:cNvSpPr>
          <p:nvPr>
            <p:ph type="sldNum" sz="quarter" idx="5"/>
          </p:nvPr>
        </p:nvSpPr>
        <p:spPr/>
        <p:txBody>
          <a:bodyPr/>
          <a:lstStyle/>
          <a:p>
            <a:fld id="{A93B92A4-5827-4F0C-917B-AA63754F0318}" type="slidenum">
              <a:rPr lang="en-GB" smtClean="0"/>
              <a:t>293</a:t>
            </a:fld>
            <a:endParaRPr lang="en-GB"/>
          </a:p>
        </p:txBody>
      </p:sp>
    </p:spTree>
    <p:extLst>
      <p:ext uri="{BB962C8B-B14F-4D97-AF65-F5344CB8AC3E}">
        <p14:creationId xmlns:p14="http://schemas.microsoft.com/office/powerpoint/2010/main" val="45144280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294</a:t>
            </a:fld>
            <a:endParaRPr lang="en-GB"/>
          </a:p>
        </p:txBody>
      </p:sp>
    </p:spTree>
    <p:extLst>
      <p:ext uri="{BB962C8B-B14F-4D97-AF65-F5344CB8AC3E}">
        <p14:creationId xmlns:p14="http://schemas.microsoft.com/office/powerpoint/2010/main" val="260289877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Public key is fetched from https://tonynicol.uk.auth0.com/pem</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295</a:t>
            </a:fld>
            <a:endParaRPr lang="en-GB"/>
          </a:p>
        </p:txBody>
      </p:sp>
    </p:spTree>
    <p:extLst>
      <p:ext uri="{BB962C8B-B14F-4D97-AF65-F5344CB8AC3E}">
        <p14:creationId xmlns:p14="http://schemas.microsoft.com/office/powerpoint/2010/main" val="3500683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Check if they are ok with ports. I need to note anything they are not familiar with</a:t>
            </a:r>
          </a:p>
          <a:p>
            <a:r>
              <a:rPr lang="en-GB"/>
              <a:t>Show these web services in the browser debugger</a:t>
            </a:r>
          </a:p>
          <a:p>
            <a:r>
              <a:rPr lang="en-GB"/>
              <a:t>User agent explained here: https://51degrees.com/blog/understanding-user-agent-string - show in network</a:t>
            </a:r>
          </a:p>
          <a:p>
            <a:endParaRPr lang="en-GB"/>
          </a:p>
          <a:p>
            <a:r>
              <a:rPr lang="en-GB" b="1"/>
              <a:t>Common URL Schemes</a:t>
            </a:r>
          </a:p>
          <a:p>
            <a:r>
              <a:rPr lang="en-GB" sz="1200" b="1" kern="1200">
                <a:solidFill>
                  <a:schemeClr val="tx1"/>
                </a:solidFill>
                <a:latin typeface="+mn-lt"/>
                <a:ea typeface="+mn-ea"/>
                <a:cs typeface="+mn-cs"/>
              </a:rPr>
              <a:t>http</a:t>
            </a:r>
            <a:r>
              <a:rPr lang="en-GB"/>
              <a:t> – </a:t>
            </a:r>
            <a:r>
              <a:rPr lang="en-GB" err="1"/>
              <a:t>HyperText</a:t>
            </a:r>
            <a:r>
              <a:rPr lang="en-GB"/>
              <a:t> Transfer Protocol (not encrypted)</a:t>
            </a:r>
          </a:p>
          <a:p>
            <a:r>
              <a:rPr lang="en-GB" sz="1200" b="1" kern="1200">
                <a:solidFill>
                  <a:schemeClr val="tx1"/>
                </a:solidFill>
                <a:latin typeface="+mn-lt"/>
                <a:ea typeface="+mn-ea"/>
                <a:cs typeface="+mn-cs"/>
              </a:rPr>
              <a:t>https</a:t>
            </a:r>
            <a:r>
              <a:rPr lang="en-GB"/>
              <a:t> – Secure version of HTTP using TLS/SSL encryption</a:t>
            </a:r>
          </a:p>
          <a:p>
            <a:r>
              <a:rPr lang="en-GB" sz="1200" b="1" kern="1200">
                <a:solidFill>
                  <a:schemeClr val="tx1"/>
                </a:solidFill>
                <a:latin typeface="+mn-lt"/>
                <a:ea typeface="+mn-ea"/>
                <a:cs typeface="+mn-cs"/>
              </a:rPr>
              <a:t>ftp</a:t>
            </a:r>
            <a:r>
              <a:rPr lang="en-GB"/>
              <a:t> – File Transfer Protocol</a:t>
            </a:r>
          </a:p>
          <a:p>
            <a:r>
              <a:rPr lang="en-GB" sz="1200" b="1" kern="1200" err="1">
                <a:solidFill>
                  <a:schemeClr val="tx1"/>
                </a:solidFill>
                <a:latin typeface="+mn-lt"/>
                <a:ea typeface="+mn-ea"/>
                <a:cs typeface="+mn-cs"/>
              </a:rPr>
              <a:t>mailto</a:t>
            </a:r>
            <a:r>
              <a:rPr lang="en-GB"/>
              <a:t> – Opens an email client to send mail</a:t>
            </a:r>
          </a:p>
          <a:p>
            <a:r>
              <a:rPr lang="en-GB" sz="1200" b="1" kern="1200">
                <a:solidFill>
                  <a:schemeClr val="tx1"/>
                </a:solidFill>
                <a:latin typeface="+mn-lt"/>
                <a:ea typeface="+mn-ea"/>
                <a:cs typeface="+mn-cs"/>
              </a:rPr>
              <a:t>file</a:t>
            </a:r>
            <a:r>
              <a:rPr lang="en-GB"/>
              <a:t> – Accesses local files on a system</a:t>
            </a:r>
          </a:p>
          <a:p>
            <a:r>
              <a:rPr lang="en-GB" sz="1200" b="1" kern="1200">
                <a:solidFill>
                  <a:schemeClr val="tx1"/>
                </a:solidFill>
                <a:latin typeface="+mn-lt"/>
                <a:ea typeface="+mn-ea"/>
                <a:cs typeface="+mn-cs"/>
              </a:rPr>
              <a:t>data</a:t>
            </a:r>
            <a:r>
              <a:rPr lang="en-GB"/>
              <a:t> – Embeds small data items inline in documents</a:t>
            </a:r>
          </a:p>
          <a:p>
            <a:r>
              <a:rPr lang="en-GB" sz="1200" b="1" kern="1200" err="1">
                <a:solidFill>
                  <a:schemeClr val="tx1"/>
                </a:solidFill>
                <a:latin typeface="+mn-lt"/>
                <a:ea typeface="+mn-ea"/>
                <a:cs typeface="+mn-cs"/>
              </a:rPr>
              <a:t>ws</a:t>
            </a:r>
            <a:r>
              <a:rPr lang="en-GB" b="1"/>
              <a:t> / </a:t>
            </a:r>
            <a:r>
              <a:rPr lang="en-GB" sz="1200" b="1" kern="1200" err="1">
                <a:solidFill>
                  <a:schemeClr val="tx1"/>
                </a:solidFill>
                <a:latin typeface="+mn-lt"/>
                <a:ea typeface="+mn-ea"/>
                <a:cs typeface="+mn-cs"/>
              </a:rPr>
              <a:t>wss</a:t>
            </a:r>
            <a:r>
              <a:rPr lang="en-GB"/>
              <a:t> – WebSocket and Secure WebSocket</a:t>
            </a:r>
          </a:p>
          <a:p>
            <a:r>
              <a:rPr lang="en-GB" sz="1200" b="1" kern="1200" err="1">
                <a:solidFill>
                  <a:schemeClr val="tx1"/>
                </a:solidFill>
                <a:latin typeface="+mn-lt"/>
                <a:ea typeface="+mn-ea"/>
                <a:cs typeface="+mn-cs"/>
              </a:rPr>
              <a:t>tel</a:t>
            </a:r>
            <a:r>
              <a:rPr lang="en-GB"/>
              <a:t> – Initiates a phone call on supported devices</a:t>
            </a:r>
          </a:p>
          <a:p>
            <a:r>
              <a:rPr lang="en-GB" sz="1200" b="1" kern="1200">
                <a:solidFill>
                  <a:schemeClr val="tx1"/>
                </a:solidFill>
                <a:latin typeface="+mn-lt"/>
                <a:ea typeface="+mn-ea"/>
                <a:cs typeface="+mn-cs"/>
              </a:rPr>
              <a:t>urn</a:t>
            </a:r>
            <a:r>
              <a:rPr lang="en-GB"/>
              <a:t> – Uniform Resource Name (used for persistent identifiers)</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a:t>
            </a:fld>
            <a:endParaRPr lang="en-GB"/>
          </a:p>
        </p:txBody>
      </p:sp>
    </p:spTree>
    <p:extLst>
      <p:ext uri="{BB962C8B-B14F-4D97-AF65-F5344CB8AC3E}">
        <p14:creationId xmlns:p14="http://schemas.microsoft.com/office/powerpoint/2010/main" val="146479666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could create a cheap and cheerful authentication and authorisation home brew solution by creating a login page, collect user name and password, use it to create a JWT and return it to the user to send in the Authorization header to be validated.  This does mean you will need to manage token expiry, authentication etc manually but it could be manageable for a small number of users and would require https as JWT won't normally be encrypted but you are basically reinventing OpenID connect which is available to simplify implementation using various providers including Auth0, connect2id, </a:t>
            </a:r>
            <a:r>
              <a:rPr lang="en-GB" err="1"/>
              <a:t>keycloak</a:t>
            </a:r>
            <a:r>
              <a:rPr lang="en-GB"/>
              <a:t>, </a:t>
            </a:r>
            <a:r>
              <a:rPr lang="en-GB" err="1"/>
              <a:t>anypoint</a:t>
            </a:r>
            <a:r>
              <a:rPr lang="en-GB"/>
              <a:t> and an </a:t>
            </a:r>
            <a:r>
              <a:rPr lang="en-GB" err="1"/>
              <a:t>npm</a:t>
            </a:r>
            <a:r>
              <a:rPr lang="en-GB"/>
              <a:t> module like express-</a:t>
            </a:r>
            <a:r>
              <a:rPr lang="en-GB" err="1"/>
              <a:t>openid</a:t>
            </a:r>
            <a:r>
              <a:rPr lang="en-GB"/>
              <a:t>-connect</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296</a:t>
            </a:fld>
            <a:endParaRPr lang="en-GB"/>
          </a:p>
        </p:txBody>
      </p:sp>
    </p:spTree>
    <p:extLst>
      <p:ext uri="{BB962C8B-B14F-4D97-AF65-F5344CB8AC3E}">
        <p14:creationId xmlns:p14="http://schemas.microsoft.com/office/powerpoint/2010/main" val="5878787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0" algn="l" defTabSz="914400" rtl="0" eaLnBrk="1" fontAlgn="auto" latinLnBrk="0" hangingPunct="1">
              <a:lnSpc>
                <a:spcPct val="115000"/>
              </a:lnSpc>
              <a:spcBef>
                <a:spcPts val="0"/>
              </a:spcBef>
              <a:spcAft>
                <a:spcPts val="1000"/>
              </a:spcAft>
              <a:buClrTx/>
              <a:buSzTx/>
              <a:buFontTx/>
              <a:buNone/>
              <a:tabLst/>
              <a:defRPr/>
            </a:pPr>
            <a:r>
              <a:rPr lang="en-GB" sz="1800" b="1">
                <a:effectLst/>
                <a:latin typeface="Arial" panose="020B0604020202020204" pitchFamily="34" charset="0"/>
                <a:ea typeface="Calibri" panose="020F0502020204030204" pitchFamily="34" charset="0"/>
                <a:cs typeface="Times New Roman" panose="02020603050405020304" pitchFamily="18" charset="0"/>
              </a:rPr>
              <a:t>Definition</a:t>
            </a:r>
            <a:r>
              <a:rPr lang="en-GB" sz="1800">
                <a:effectLst/>
                <a:latin typeface="Arial" panose="020B0604020202020204" pitchFamily="34" charset="0"/>
                <a:ea typeface="Calibri" panose="020F0502020204030204" pitchFamily="34" charset="0"/>
                <a:cs typeface="Times New Roman" panose="02020603050405020304" pitchFamily="18" charset="0"/>
              </a:rPr>
              <a:t>: "Elastic compute" refers to the ability of a computing infrastructure to dynamically adapt and scale its resources based on demand. The term is commonly associated with cloud computing environments where the allocation and deallocation of computational resources, such as virtual machines, can be adjusted automatically in response to varying workloads. The goal is to efficiently handle fluctuations in demand, ensuring optimal resource utilization and performance whilst minimising costs.</a:t>
            </a:r>
          </a:p>
          <a:p>
            <a:pPr marL="457200">
              <a:lnSpc>
                <a:spcPct val="115000"/>
              </a:lnSpc>
              <a:spcAft>
                <a:spcPts val="1000"/>
              </a:spcAft>
            </a:pPr>
            <a:endParaRPr lang="en-GB" sz="1800" b="1">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Key components</a:t>
            </a:r>
            <a:endParaRPr lang="en-GB" sz="1800">
              <a:effectLst/>
              <a:latin typeface="Arial" panose="020B060402020202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Virtualisation</a:t>
            </a:r>
            <a:r>
              <a:rPr lang="en-GB" sz="1800">
                <a:effectLst/>
                <a:latin typeface="Arial" panose="020B0604020202020204" pitchFamily="34" charset="0"/>
                <a:ea typeface="Calibri" panose="020F0502020204030204" pitchFamily="34" charset="0"/>
                <a:cs typeface="Times New Roman" panose="02020603050405020304" pitchFamily="18" charset="0"/>
              </a:rPr>
              <a:t> is the foundation of elastic compute. It allows for the rapid deployment and scaling of VM instances as needed.</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Auto-scaling</a:t>
            </a:r>
            <a:r>
              <a:rPr lang="en-GB" sz="1800">
                <a:effectLst/>
                <a:latin typeface="Arial" panose="020B0604020202020204" pitchFamily="34" charset="0"/>
                <a:ea typeface="Calibri" panose="020F0502020204030204" pitchFamily="34" charset="0"/>
                <a:cs typeface="Times New Roman" panose="02020603050405020304" pitchFamily="18" charset="0"/>
              </a:rPr>
              <a:t> is a feature that automatically adjusts the number of computing resources based on predefined policies or triggers. During periods of high demand, auto-scaling adds additional instances to handle the increased load. Conversely, during periods of low demand, it reduces the number of instances to save on costs. </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Load Balancing</a:t>
            </a:r>
            <a:r>
              <a:rPr lang="en-GB" sz="1800">
                <a:effectLst/>
                <a:latin typeface="Arial" panose="020B0604020202020204" pitchFamily="34" charset="0"/>
                <a:ea typeface="Calibri" panose="020F0502020204030204" pitchFamily="34" charset="0"/>
                <a:cs typeface="Times New Roman" panose="02020603050405020304" pitchFamily="18" charset="0"/>
              </a:rPr>
              <a:t> distributes incoming network traffic across multiple computing resources to ensure even utilization and prevent overloading of any single instance. It enables elastic compute by efficiently distributing workloads across multiple instances, and it supports auto-scaling for a more dynamic response to changing demand.</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457200">
              <a:lnSpc>
                <a:spcPct val="115000"/>
              </a:lnSpc>
              <a:spcAft>
                <a:spcPts val="1000"/>
              </a:spcAft>
            </a:pPr>
            <a:r>
              <a:rPr lang="en-GB" sz="1800" b="1">
                <a:effectLst/>
                <a:latin typeface="Arial" panose="020B0604020202020204" pitchFamily="34" charset="0"/>
                <a:ea typeface="Calibri" panose="020F0502020204030204" pitchFamily="34" charset="0"/>
                <a:cs typeface="Times New Roman" panose="02020603050405020304" pitchFamily="18" charset="0"/>
              </a:rPr>
              <a:t>Containerisation</a:t>
            </a:r>
            <a:r>
              <a:rPr lang="en-GB" sz="1800">
                <a:effectLst/>
                <a:latin typeface="Arial" panose="020B0604020202020204" pitchFamily="34" charset="0"/>
                <a:ea typeface="Calibri" panose="020F0502020204030204" pitchFamily="34" charset="0"/>
                <a:cs typeface="Times New Roman" panose="02020603050405020304" pitchFamily="18" charset="0"/>
              </a:rPr>
              <a:t> encapsulates applications and their dependencies, providing a lightweight and consistent runtime environment. It allows for the creation of highly portable and scalable applications. Containers can be rapidly deployed, scaled, and moved between environments, facilitating elastic compute in response to varying workloads - particularly if used with an orchestration service such as Kubernetes.</a:t>
            </a:r>
          </a:p>
          <a:p>
            <a:pPr marL="457200">
              <a:lnSpc>
                <a:spcPct val="115000"/>
              </a:lnSpc>
              <a:spcAft>
                <a:spcPts val="1000"/>
              </a:spcAft>
            </a:pPr>
            <a:r>
              <a:rPr lang="en-GB" sz="1800">
                <a:effectLst/>
                <a:latin typeface="Arial" panose="020B0604020202020204" pitchFamily="34" charset="0"/>
                <a:ea typeface="Calibri" panose="020F0502020204030204" pitchFamily="34" charset="0"/>
                <a:cs typeface="Times New Roman" panose="02020603050405020304" pitchFamily="18" charset="0"/>
              </a:rPr>
              <a:t>Orchestration</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297</a:t>
            </a:fld>
            <a:endParaRPr lang="en-GB"/>
          </a:p>
        </p:txBody>
      </p:sp>
    </p:spTree>
    <p:extLst>
      <p:ext uri="{BB962C8B-B14F-4D97-AF65-F5344CB8AC3E}">
        <p14:creationId xmlns:p14="http://schemas.microsoft.com/office/powerpoint/2010/main" val="368376620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requirements of a distributed system is resilience and its ability to elastically scale. That means, if our compute, storage or traffic requirements change, we should be able to accommodate it</a:t>
            </a:r>
          </a:p>
          <a:p>
            <a:endParaRPr lang="en-GB"/>
          </a:p>
          <a:p>
            <a:r>
              <a:rPr lang="en-GB" b="1"/>
              <a:t>Vertical scaling </a:t>
            </a:r>
            <a:r>
              <a:rPr lang="en-GB"/>
              <a:t>is what you do when you find that your PC can’t keep up with the latest application or game for example. You get a graphics card with a better GPU or maybe you are keen on creating videos and it takes ages to render them – you basically buy a new machine with more RAM, storage, faster CPU or whatever</a:t>
            </a:r>
          </a:p>
          <a:p>
            <a:r>
              <a:rPr lang="en-GB"/>
              <a:t>When you consider the implications in an enterprise, business improves so there is more demand, so what do you do? Write off all your servers and buy bigger ones? That’s not very practical but in some cases you may need to do that</a:t>
            </a:r>
          </a:p>
          <a:p>
            <a:endParaRPr lang="en-GB"/>
          </a:p>
          <a:p>
            <a:r>
              <a:rPr lang="en-GB" b="1"/>
              <a:t>Horizontal scaling </a:t>
            </a:r>
            <a:r>
              <a:rPr lang="en-GB"/>
              <a:t>is where you don’t increase the size of the machine, but you add more machines. This means you don’t need to write off machines, but you do have to buy more and somehow spread the load across them as if they were a single machine. This can work well, but in large organisations where you need to create a business case, secure funding, work with finance and commercials. Commercials will want to put the requirement out to tender for the best price. Then the order can go in, the machines are shipped and then have to be installed in a rack, cabled, network configured, firewalls set up, VMs build, OS deployed and configured, software installed … this can take months and involves, where I work, several different departments each with SLAs on any service requests</a:t>
            </a:r>
          </a:p>
          <a:p>
            <a:endParaRPr lang="en-GB"/>
          </a:p>
          <a:p>
            <a:r>
              <a:rPr lang="en-GB"/>
              <a:t>So you eventually scale your platform in anticipation of growth, in several months time and it all works out. But then the traffic reduces as the demand isn’t as high. You have scaled out but you can’t scale in as you have bought the servers. They are effectively sat there doing nothing so are a poor investment as their lifespan of 4-5 years of depreciation has started</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302</a:t>
            </a:fld>
            <a:endParaRPr lang="en-GB"/>
          </a:p>
        </p:txBody>
      </p:sp>
    </p:spTree>
    <p:extLst>
      <p:ext uri="{BB962C8B-B14F-4D97-AF65-F5344CB8AC3E}">
        <p14:creationId xmlns:p14="http://schemas.microsoft.com/office/powerpoint/2010/main" val="15703696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GB" kern="0"/>
              <a:t>Systems need to be resilient. i.e. resistant to failure as failure of components is inevitable</a:t>
            </a:r>
          </a:p>
          <a:p>
            <a:pPr defTabSz="942289"/>
            <a:r>
              <a:rPr lang="en-GB" kern="0"/>
              <a:t>Availability zones are data centres in a region. To avoid failure of a datacentre, you can deploy your application across the 3 AZs in the London region for example. You can use a load balancer to manage traffic distribution across the data centres and across the machines in a data </a:t>
            </a:r>
            <a:r>
              <a:rPr lang="en-GB" kern="0" err="1"/>
              <a:t>cantre</a:t>
            </a:r>
            <a:endParaRPr lang="en-GB" kern="0"/>
          </a:p>
          <a:p>
            <a:pPr defTabSz="942289"/>
            <a:r>
              <a:rPr lang="en-GB" kern="0"/>
              <a:t>A load balancer can route traffic to different AZs and in the AZ you can have a load balancer managing a scale set to provide local resilience at the </a:t>
            </a:r>
            <a:r>
              <a:rPr lang="en-GB" kern="0" err="1"/>
              <a:t>vm</a:t>
            </a:r>
            <a:r>
              <a:rPr lang="en-GB" kern="0"/>
              <a:t> level</a:t>
            </a:r>
          </a:p>
          <a:p>
            <a:r>
              <a:rPr lang="en-GB"/>
              <a:t>This architecture is resilient to data centre failure however the load balancer is a single point of failure</a:t>
            </a:r>
          </a:p>
          <a:p>
            <a:r>
              <a:rPr lang="en-GB"/>
              <a:t>Choose a non-zonal type of load balancer and it overcomes this problem as the load balancer is effectively replicated across all 3 AZs - if AZ2 fails, the load balancer replicas in AZ1 or 3 will take over</a:t>
            </a:r>
          </a:p>
        </p:txBody>
      </p:sp>
      <p:sp>
        <p:nvSpPr>
          <p:cNvPr id="4" name="Slide Number Placeholder 3"/>
          <p:cNvSpPr>
            <a:spLocks noGrp="1"/>
          </p:cNvSpPr>
          <p:nvPr>
            <p:ph type="sldNum" sz="quarter" idx="5"/>
          </p:nvPr>
        </p:nvSpPr>
        <p:spPr/>
        <p:txBody>
          <a:bodyPr/>
          <a:lstStyle/>
          <a:p>
            <a:fld id="{A93B92A4-5827-4F0C-917B-AA63754F0318}" type="slidenum">
              <a:rPr lang="en-GB" smtClean="0"/>
              <a:t>304</a:t>
            </a:fld>
            <a:endParaRPr lang="en-GB"/>
          </a:p>
        </p:txBody>
      </p:sp>
    </p:spTree>
    <p:extLst>
      <p:ext uri="{BB962C8B-B14F-4D97-AF65-F5344CB8AC3E}">
        <p14:creationId xmlns:p14="http://schemas.microsoft.com/office/powerpoint/2010/main" val="4116830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balancers act as an extra level of security as they expose only one public IP and none of the server addresses</a:t>
            </a:r>
          </a:p>
          <a:p>
            <a:r>
              <a:rPr lang="en-GB"/>
              <a:t>To get into a subnet, data must pass through a Network Security Group, basically a layer 3/4 firewall</a:t>
            </a:r>
          </a:p>
          <a:p>
            <a:r>
              <a:rPr lang="en-GB"/>
              <a:t>The servers are addressed using private IP addresses from the load balancer and only specific ones are allowed through the NSG</a:t>
            </a:r>
          </a:p>
          <a:p>
            <a:r>
              <a:rPr lang="en-GB"/>
              <a:t>Load balancers probe the servers to ensure they are alive before directing traffic to them</a:t>
            </a:r>
          </a:p>
          <a:p>
            <a:r>
              <a:rPr lang="en-GB"/>
              <a:t>An architecture like this is vulnerable to a data centre failure but it does increase security, resilience to server failure and elasticity</a:t>
            </a:r>
          </a:p>
          <a:p>
            <a:r>
              <a:rPr lang="en-GB"/>
              <a:t>The load balancer has now become a single point of failure which could take out the whole service if it failed</a:t>
            </a:r>
          </a:p>
        </p:txBody>
      </p:sp>
      <p:sp>
        <p:nvSpPr>
          <p:cNvPr id="4" name="Slide Number Placeholder 3"/>
          <p:cNvSpPr>
            <a:spLocks noGrp="1"/>
          </p:cNvSpPr>
          <p:nvPr>
            <p:ph type="sldNum" sz="quarter" idx="5"/>
          </p:nvPr>
        </p:nvSpPr>
        <p:spPr/>
        <p:txBody>
          <a:bodyPr/>
          <a:lstStyle/>
          <a:p>
            <a:fld id="{A93B92A4-5827-4F0C-917B-AA63754F0318}" type="slidenum">
              <a:rPr lang="en-GB" smtClean="0"/>
              <a:t>305</a:t>
            </a:fld>
            <a:endParaRPr lang="en-GB"/>
          </a:p>
        </p:txBody>
      </p:sp>
    </p:spTree>
    <p:extLst>
      <p:ext uri="{BB962C8B-B14F-4D97-AF65-F5344CB8AC3E}">
        <p14:creationId xmlns:p14="http://schemas.microsoft.com/office/powerpoint/2010/main" val="292791289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control plane is the "brain" of the cluster. It is typically deployed onto a VM and for resilience, more than one VM and load balanced</a:t>
            </a:r>
          </a:p>
          <a:p>
            <a:r>
              <a:rPr lang="en-US" dirty="0"/>
              <a:t>UI - e.g. Kubernetes dashboard, API e.g. </a:t>
            </a:r>
            <a:r>
              <a:rPr lang="en-US" dirty="0" err="1"/>
              <a:t>vscode</a:t>
            </a:r>
            <a:r>
              <a:rPr lang="en-US" dirty="0"/>
              <a:t> extension, CLI e.g. </a:t>
            </a:r>
            <a:r>
              <a:rPr lang="en-US" dirty="0" err="1"/>
              <a:t>kubstl</a:t>
            </a:r>
            <a:endParaRPr lang="en-US" dirty="0"/>
          </a:p>
          <a:p>
            <a:r>
              <a:rPr lang="en-US" dirty="0"/>
              <a:t>All send commands to the </a:t>
            </a:r>
            <a:r>
              <a:rPr lang="en-US" dirty="0" err="1"/>
              <a:t>Contol</a:t>
            </a:r>
            <a:r>
              <a:rPr lang="en-US" dirty="0"/>
              <a:t> Plane API. i.e. this is the front door to the cluster</a:t>
            </a:r>
          </a:p>
          <a:p>
            <a:endParaRPr lang="en-US" dirty="0"/>
          </a:p>
          <a:p>
            <a:r>
              <a:rPr lang="en-US" dirty="0"/>
              <a:t>Controller manager is responsible for looks for changes in state reported from nodes via the API server and indirectly interacts with the </a:t>
            </a:r>
            <a:r>
              <a:rPr lang="en-US" dirty="0" err="1"/>
              <a:t>kubelets</a:t>
            </a:r>
            <a:r>
              <a:rPr lang="en-US" dirty="0"/>
              <a:t> via the API to ensure the desired state of the node is as defined</a:t>
            </a:r>
          </a:p>
          <a:p>
            <a:endParaRPr lang="en-US" dirty="0"/>
          </a:p>
          <a:p>
            <a:r>
              <a:rPr lang="en-US" dirty="0"/>
              <a:t>Scheduler - decides which node to instruct the </a:t>
            </a:r>
            <a:r>
              <a:rPr lang="en-US" dirty="0" err="1"/>
              <a:t>kublet</a:t>
            </a:r>
            <a:r>
              <a:rPr lang="en-US" dirty="0"/>
              <a:t> to create a new pod on based on information such as what's already on a node, a request for placement on a specific node or close to other related or similar pods - this is pod and node affinity. Also considers anti-affinity to look at labels to ensure certain pods are not co- or closely located such as forcing pods to be on different nodes. These rules can be set in the pod's definition file. i.e. help the scheduler to make the best decisions.</a:t>
            </a:r>
          </a:p>
          <a:p>
            <a:r>
              <a:rPr lang="en-US" dirty="0" err="1"/>
              <a:t>etcd</a:t>
            </a:r>
            <a:r>
              <a:rPr lang="en-US" dirty="0"/>
              <a:t> comes from the </a:t>
            </a:r>
            <a:r>
              <a:rPr lang="en-US" dirty="0" err="1"/>
              <a:t>linux</a:t>
            </a:r>
            <a:r>
              <a:rPr lang="en-US" dirty="0"/>
              <a:t> /</a:t>
            </a:r>
            <a:r>
              <a:rPr lang="en-US" dirty="0" err="1"/>
              <a:t>etc</a:t>
            </a:r>
            <a:r>
              <a:rPr lang="en-US" dirty="0"/>
              <a:t> where all system config files are stored, and d for distributed system</a:t>
            </a:r>
          </a:p>
          <a:p>
            <a:r>
              <a:rPr lang="en-US" dirty="0" err="1"/>
              <a:t>etcd</a:t>
            </a:r>
            <a:r>
              <a:rPr lang="en-US" dirty="0"/>
              <a:t> is an open source </a:t>
            </a:r>
            <a:r>
              <a:rPr lang="en-US" dirty="0" err="1"/>
              <a:t>persistane</a:t>
            </a:r>
            <a:r>
              <a:rPr lang="en-US" dirty="0"/>
              <a:t> distributed key value data store used often to store system configuration - as it is in K8s</a:t>
            </a:r>
          </a:p>
          <a:p>
            <a:endParaRPr lang="en-US" dirty="0"/>
          </a:p>
          <a:p>
            <a:r>
              <a:rPr lang="en-US" dirty="0"/>
              <a:t>Each pod contains one or more containers</a:t>
            </a:r>
          </a:p>
          <a:p>
            <a:endParaRPr lang="en-US" dirty="0"/>
          </a:p>
          <a:p>
            <a:r>
              <a:rPr lang="en-US" dirty="0" err="1"/>
              <a:t>Kubelet</a:t>
            </a:r>
            <a:endParaRPr lang="en-US" dirty="0"/>
          </a:p>
          <a:p>
            <a:r>
              <a:rPr lang="en-US" dirty="0"/>
              <a:t>makes sure containers are running and healthy in pods</a:t>
            </a:r>
          </a:p>
          <a:p>
            <a:r>
              <a:rPr lang="en-GB" dirty="0"/>
              <a:t>Start, stop or restart containers in pods to make sure the number of healthy containers matches the pod definition</a:t>
            </a:r>
          </a:p>
          <a:p>
            <a:r>
              <a:rPr lang="en-GB" dirty="0"/>
              <a:t>Carries out regular health checks on pods and reports to the control plane any issues</a:t>
            </a:r>
          </a:p>
          <a:p>
            <a:r>
              <a:rPr lang="en-GB" dirty="0"/>
              <a:t>Monitors resource use and ensures compliance of any resource limits placed on a container in the pod definition</a:t>
            </a:r>
          </a:p>
          <a:p>
            <a:r>
              <a:rPr lang="en-GB" dirty="0"/>
              <a:t>Pulls images from a repo when a new container needs to be created</a:t>
            </a:r>
          </a:p>
          <a:p>
            <a:r>
              <a:rPr lang="en-GB" dirty="0"/>
              <a:t>Reports node status to the control plane so the control plane can make decisions on which node to place pods</a:t>
            </a:r>
          </a:p>
          <a:p>
            <a:r>
              <a:rPr lang="en-GB" dirty="0"/>
              <a:t>Pod garbage collection - recover memory etc - </a:t>
            </a:r>
            <a:r>
              <a:rPr lang="en-GB" dirty="0" err="1"/>
              <a:t>ie</a:t>
            </a:r>
            <a:r>
              <a:rPr lang="en-GB" dirty="0"/>
              <a:t> clean up on pod deletion</a:t>
            </a:r>
          </a:p>
          <a:p>
            <a:r>
              <a:rPr lang="en-GB" dirty="0"/>
              <a:t>Received instructions from the control plane such as create or delete pods</a:t>
            </a:r>
          </a:p>
        </p:txBody>
      </p:sp>
      <p:sp>
        <p:nvSpPr>
          <p:cNvPr id="4" name="Slide Number Placeholder 3"/>
          <p:cNvSpPr>
            <a:spLocks noGrp="1"/>
          </p:cNvSpPr>
          <p:nvPr>
            <p:ph type="sldNum" sz="quarter" idx="5"/>
          </p:nvPr>
        </p:nvSpPr>
        <p:spPr/>
        <p:txBody>
          <a:bodyPr/>
          <a:lstStyle/>
          <a:p>
            <a:fld id="{A93B92A4-5827-4F0C-917B-AA63754F0318}" type="slidenum">
              <a:rPr lang="en-GB" smtClean="0"/>
              <a:t>312</a:t>
            </a:fld>
            <a:endParaRPr lang="en-GB"/>
          </a:p>
        </p:txBody>
      </p:sp>
    </p:spTree>
    <p:extLst>
      <p:ext uri="{BB962C8B-B14F-4D97-AF65-F5344CB8AC3E}">
        <p14:creationId xmlns:p14="http://schemas.microsoft.com/office/powerpoint/2010/main" val="11398663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If a pod crashes, it enters a </a:t>
            </a:r>
            <a:r>
              <a:rPr lang="en-GB" sz="1200" err="1"/>
              <a:t>CrashLoopBackOff</a:t>
            </a:r>
            <a:r>
              <a:rPr lang="en-GB" sz="1200"/>
              <a:t> and if the </a:t>
            </a:r>
            <a:r>
              <a:rPr lang="en-GB" sz="1200" err="1"/>
              <a:t>restartPolicy</a:t>
            </a:r>
            <a:r>
              <a:rPr lang="en-GB" sz="1200"/>
              <a:t> is set to Always(default), or, </a:t>
            </a:r>
            <a:r>
              <a:rPr lang="en-GB" sz="1200" err="1"/>
              <a:t>OnFailure</a:t>
            </a:r>
            <a:r>
              <a:rPr lang="en-GB" sz="1200"/>
              <a:t>, it's restarted. If it fails again, a longer delay is used, and another restart attempted. This time is the Backoff time which gets progressively longer</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314</a:t>
            </a:fld>
            <a:endParaRPr lang="en-GB"/>
          </a:p>
        </p:txBody>
      </p:sp>
    </p:spTree>
    <p:extLst>
      <p:ext uri="{BB962C8B-B14F-4D97-AF65-F5344CB8AC3E}">
        <p14:creationId xmlns:p14="http://schemas.microsoft.com/office/powerpoint/2010/main" val="147709190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article here </a:t>
            </a:r>
          </a:p>
          <a:p>
            <a:r>
              <a:rPr lang="en-GB">
                <a:hlinkClick r:id="rId3"/>
              </a:rPr>
              <a:t>https://sysdig.com/blog/kubernetes-limits-requests/#:~:text=Pod%20effective%20request%20is%20400,space%20to%20schedule%20the%20pod.&amp;text=Redis%20container%20will%20be%20OOM,likely%20making%20the%20pod%20fail</a:t>
            </a:r>
            <a:r>
              <a:rPr lang="en-GB"/>
              <a:t>.</a:t>
            </a:r>
            <a:endParaRPr lang="en-US"/>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318</a:t>
            </a:fld>
            <a:endParaRPr lang="en-GB"/>
          </a:p>
        </p:txBody>
      </p:sp>
    </p:spTree>
    <p:extLst>
      <p:ext uri="{BB962C8B-B14F-4D97-AF65-F5344CB8AC3E}">
        <p14:creationId xmlns:p14="http://schemas.microsoft.com/office/powerpoint/2010/main" val="41263343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FC2B8-D0AD-849D-EE54-EA0FA987F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7C5F1-B6A7-2521-8EE6-181B0DEEB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CCFAD-60AF-F085-9567-0E9E09717F06}"/>
              </a:ext>
            </a:extLst>
          </p:cNvPr>
          <p:cNvSpPr>
            <a:spLocks noGrp="1"/>
          </p:cNvSpPr>
          <p:nvPr>
            <p:ph type="body" idx="1"/>
          </p:nvPr>
        </p:nvSpPr>
        <p:spPr/>
        <p:txBody>
          <a:bodyPr/>
          <a:lstStyle/>
          <a:p>
            <a:r>
              <a:rPr lang="en-US"/>
              <a:t>Discuss environment variables</a:t>
            </a:r>
            <a:endParaRPr lang="en-GB"/>
          </a:p>
        </p:txBody>
      </p:sp>
      <p:sp>
        <p:nvSpPr>
          <p:cNvPr id="4" name="Slide Number Placeholder 3">
            <a:extLst>
              <a:ext uri="{FF2B5EF4-FFF2-40B4-BE49-F238E27FC236}">
                <a16:creationId xmlns:a16="http://schemas.microsoft.com/office/drawing/2014/main" id="{F6AB980F-C5F5-C423-7B26-0AC1B767C3C8}"/>
              </a:ext>
            </a:extLst>
          </p:cNvPr>
          <p:cNvSpPr>
            <a:spLocks noGrp="1"/>
          </p:cNvSpPr>
          <p:nvPr>
            <p:ph type="sldNum" sz="quarter" idx="5"/>
          </p:nvPr>
        </p:nvSpPr>
        <p:spPr/>
        <p:txBody>
          <a:bodyPr/>
          <a:lstStyle/>
          <a:p>
            <a:fld id="{A93B92A4-5827-4F0C-917B-AA63754F0318}" type="slidenum">
              <a:rPr lang="en-GB" smtClean="0"/>
              <a:t>319</a:t>
            </a:fld>
            <a:endParaRPr lang="en-GB"/>
          </a:p>
        </p:txBody>
      </p:sp>
    </p:spTree>
    <p:extLst>
      <p:ext uri="{BB962C8B-B14F-4D97-AF65-F5344CB8AC3E}">
        <p14:creationId xmlns:p14="http://schemas.microsoft.com/office/powerpoint/2010/main" val="19891532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latin typeface="Courier New" panose="02070309020205020404" pitchFamily="49" charset="0"/>
                <a:cs typeface="Courier New" panose="02070309020205020404" pitchFamily="49" charset="0"/>
              </a:rPr>
              <a:t>https://youtu.be/BPrC_lgmcHQ</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320</a:t>
            </a:fld>
            <a:endParaRPr lang="en-GB"/>
          </a:p>
        </p:txBody>
      </p:sp>
    </p:spTree>
    <p:extLst>
      <p:ext uri="{BB962C8B-B14F-4D97-AF65-F5344CB8AC3E}">
        <p14:creationId xmlns:p14="http://schemas.microsoft.com/office/powerpoint/2010/main" val="3278934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Server listens for a request </a:t>
            </a:r>
          </a:p>
          <a:p>
            <a:pPr defTabSz="942289">
              <a:defRPr/>
            </a:pPr>
            <a:r>
              <a:rPr lang="en-GB"/>
              <a:t>It’s quite simple really, a web server listens for http requests on a specific port. </a:t>
            </a:r>
          </a:p>
          <a:p>
            <a:pPr defTabSz="942289">
              <a:defRPr/>
            </a:pPr>
            <a:endParaRPr lang="en-GB"/>
          </a:p>
          <a:p>
            <a:pPr defTabSz="942289">
              <a:defRPr/>
            </a:pPr>
            <a:endParaRPr lang="en-GB"/>
          </a:p>
          <a:p>
            <a:pPr defTabSz="942289">
              <a:defRPr/>
            </a:pPr>
            <a:r>
              <a:rPr lang="en-GB" b="1"/>
              <a:t>On receipt of a matching request</a:t>
            </a:r>
          </a:p>
          <a:p>
            <a:pPr defTabSz="942289">
              <a:defRPr/>
            </a:pPr>
            <a:r>
              <a:rPr lang="en-GB"/>
              <a:t> it loads the request, parses it and exposes it to your application as a </a:t>
            </a:r>
            <a:r>
              <a:rPr lang="en-GB" err="1"/>
              <a:t>Javascript</a:t>
            </a:r>
            <a:r>
              <a:rPr lang="en-GB"/>
              <a:t> object (</a:t>
            </a:r>
            <a:r>
              <a:rPr lang="en-GB" err="1"/>
              <a:t>req</a:t>
            </a:r>
            <a:r>
              <a:rPr lang="en-GB"/>
              <a:t>). You access the individual components of the URL and do your thing. Here, type could be say, fiction / non-fiction and author would be the author. If author was optional, you may add it as a query string</a:t>
            </a:r>
          </a:p>
          <a:p>
            <a:pPr defTabSz="942289">
              <a:defRPr/>
            </a:pPr>
            <a:endParaRPr lang="en-GB"/>
          </a:p>
          <a:p>
            <a:pPr defTabSz="942289">
              <a:defRPr/>
            </a:pPr>
            <a:r>
              <a:rPr lang="en-GB"/>
              <a:t>If it’s a request for a web page, the server looks for the page and returns it, or it may create it then return it. If it’s an endpoint URI, i.e. not a .html request but something like https://x.com/books/{fiction}/{author}?count=20 then the web server would pass the request to an application of some sort to work out what this means. e.g. look something up in a database and return the data</a:t>
            </a:r>
          </a:p>
          <a:p>
            <a:pPr defTabSz="942289">
              <a:defRPr/>
            </a:pPr>
            <a:endParaRPr lang="en-GB"/>
          </a:p>
          <a:p>
            <a:pPr defTabSz="942289">
              <a:defRPr/>
            </a:pPr>
            <a:r>
              <a:rPr lang="en-GB"/>
              <a:t>Server needs to parse the </a:t>
            </a:r>
            <a:r>
              <a:rPr lang="en-GB" err="1"/>
              <a:t>uri</a:t>
            </a:r>
            <a:r>
              <a:rPr lang="en-GB"/>
              <a:t> so books is the service, fiction is a subsection for dealing with fiction so is variable and therefore a path parameter. i.e. books will always be books but what follows could be fiction, non-fiction, comic or whatever other sorts there are, author is a variable and the query sets a limit</a:t>
            </a:r>
          </a:p>
          <a:p>
            <a:pPr defTabSz="942289">
              <a:defRPr/>
            </a:pPr>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39</a:t>
            </a:fld>
            <a:endParaRPr lang="en-GB"/>
          </a:p>
        </p:txBody>
      </p:sp>
    </p:spTree>
    <p:extLst>
      <p:ext uri="{BB962C8B-B14F-4D97-AF65-F5344CB8AC3E}">
        <p14:creationId xmlns:p14="http://schemas.microsoft.com/office/powerpoint/2010/main" val="87379617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blog here: https://jhooq.com/kubernetes-secrets/</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322</a:t>
            </a:fld>
            <a:endParaRPr lang="en-GB"/>
          </a:p>
        </p:txBody>
      </p:sp>
    </p:spTree>
    <p:extLst>
      <p:ext uri="{BB962C8B-B14F-4D97-AF65-F5344CB8AC3E}">
        <p14:creationId xmlns:p14="http://schemas.microsoft.com/office/powerpoint/2010/main" val="34290001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1406-C69A-AE47-8EDA-600D90CC3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7A4A4-FBDA-FC58-FAF5-5189638325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3434E-85E6-B57C-F32F-D411719ECC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rPr>
              <a:t>********* Read through </a:t>
            </a:r>
            <a:r>
              <a:rPr lang="en-US" sz="1200" err="1">
                <a:solidFill>
                  <a:srgbClr val="FF0000"/>
                </a:solidFill>
              </a:rPr>
              <a:t>upload.yaml</a:t>
            </a:r>
            <a:r>
              <a:rPr lang="en-US" sz="1200">
                <a:solidFill>
                  <a:srgbClr val="FF0000"/>
                </a:solidFill>
              </a:rPr>
              <a:t> comments up to volume ****************</a:t>
            </a:r>
          </a:p>
          <a:p>
            <a:endParaRPr lang="en-US"/>
          </a:p>
          <a:p>
            <a:r>
              <a:rPr lang="en-US"/>
              <a:t>Demo deployment replicas on one pod set - create a few then reduce and watch them get removed</a:t>
            </a:r>
          </a:p>
          <a:p>
            <a:endParaRPr lang="en-GB"/>
          </a:p>
          <a:p>
            <a:r>
              <a:rPr lang="en-GB"/>
              <a:t>These services would normally be cluster IP to avoid access from outside - especially </a:t>
            </a:r>
            <a:r>
              <a:rPr lang="en-GB" err="1"/>
              <a:t>etl</a:t>
            </a:r>
            <a:r>
              <a:rPr lang="en-GB"/>
              <a:t> and </a:t>
            </a:r>
            <a:r>
              <a:rPr lang="en-GB" err="1"/>
              <a:t>mysql-svr</a:t>
            </a:r>
            <a:r>
              <a:rPr lang="en-GB"/>
              <a:t> (orange)</a:t>
            </a:r>
          </a:p>
          <a:p>
            <a:r>
              <a:rPr lang="en-GB"/>
              <a:t>The access would typically be via a cluster service into an API gateway to push all these services well away from the internet</a:t>
            </a:r>
          </a:p>
          <a:p>
            <a:r>
              <a:rPr lang="en-GB"/>
              <a:t>The volumes would also become cloud storage services</a:t>
            </a:r>
          </a:p>
          <a:p>
            <a:r>
              <a:rPr lang="en-GB"/>
              <a:t>Orange connections would be removed</a:t>
            </a:r>
          </a:p>
        </p:txBody>
      </p:sp>
      <p:sp>
        <p:nvSpPr>
          <p:cNvPr id="4" name="Slide Number Placeholder 3">
            <a:extLst>
              <a:ext uri="{FF2B5EF4-FFF2-40B4-BE49-F238E27FC236}">
                <a16:creationId xmlns:a16="http://schemas.microsoft.com/office/drawing/2014/main" id="{B1697FCF-2B04-CAB4-1390-A569B1298A01}"/>
              </a:ext>
            </a:extLst>
          </p:cNvPr>
          <p:cNvSpPr>
            <a:spLocks noGrp="1"/>
          </p:cNvSpPr>
          <p:nvPr>
            <p:ph type="sldNum" sz="quarter" idx="5"/>
          </p:nvPr>
        </p:nvSpPr>
        <p:spPr/>
        <p:txBody>
          <a:bodyPr/>
          <a:lstStyle/>
          <a:p>
            <a:fld id="{A93B92A4-5827-4F0C-917B-AA63754F0318}" type="slidenum">
              <a:rPr lang="en-GB" smtClean="0"/>
              <a:t>323</a:t>
            </a:fld>
            <a:endParaRPr lang="en-GB"/>
          </a:p>
        </p:txBody>
      </p:sp>
    </p:spTree>
    <p:extLst>
      <p:ext uri="{BB962C8B-B14F-4D97-AF65-F5344CB8AC3E}">
        <p14:creationId xmlns:p14="http://schemas.microsoft.com/office/powerpoint/2010/main" val="376102248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58692-1220-71A4-4482-3337440D93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2100B-A846-F497-50C3-8C1C66B55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972C8-0BE2-49BE-E9BF-34A8C0A23FEF}"/>
              </a:ext>
            </a:extLst>
          </p:cNvPr>
          <p:cNvSpPr>
            <a:spLocks noGrp="1"/>
          </p:cNvSpPr>
          <p:nvPr>
            <p:ph type="body" idx="1"/>
          </p:nvPr>
        </p:nvSpPr>
        <p:spPr/>
        <p:txBody>
          <a:bodyPr/>
          <a:lstStyle/>
          <a:p>
            <a:endParaRPr lang="en-GB"/>
          </a:p>
          <a:p>
            <a:r>
              <a:rPr lang="en-GB"/>
              <a:t>To test the </a:t>
            </a:r>
            <a:r>
              <a:rPr lang="en-GB" err="1"/>
              <a:t>etl</a:t>
            </a:r>
            <a:r>
              <a:rPr lang="en-GB"/>
              <a:t> or access the database with workbench, add a load balancer to each. Note: access from workbench will be http not ssh</a:t>
            </a:r>
          </a:p>
        </p:txBody>
      </p:sp>
      <p:sp>
        <p:nvSpPr>
          <p:cNvPr id="4" name="Slide Number Placeholder 3">
            <a:extLst>
              <a:ext uri="{FF2B5EF4-FFF2-40B4-BE49-F238E27FC236}">
                <a16:creationId xmlns:a16="http://schemas.microsoft.com/office/drawing/2014/main" id="{9D391FAA-9E33-07E6-C51C-8655A48A6C5A}"/>
              </a:ext>
            </a:extLst>
          </p:cNvPr>
          <p:cNvSpPr>
            <a:spLocks noGrp="1"/>
          </p:cNvSpPr>
          <p:nvPr>
            <p:ph type="sldNum" sz="quarter" idx="5"/>
          </p:nvPr>
        </p:nvSpPr>
        <p:spPr/>
        <p:txBody>
          <a:bodyPr/>
          <a:lstStyle/>
          <a:p>
            <a:fld id="{A93B92A4-5827-4F0C-917B-AA63754F0318}" type="slidenum">
              <a:rPr lang="en-GB" smtClean="0"/>
              <a:t>324</a:t>
            </a:fld>
            <a:endParaRPr lang="en-GB"/>
          </a:p>
        </p:txBody>
      </p:sp>
    </p:spTree>
    <p:extLst>
      <p:ext uri="{BB962C8B-B14F-4D97-AF65-F5344CB8AC3E}">
        <p14:creationId xmlns:p14="http://schemas.microsoft.com/office/powerpoint/2010/main" val="26245479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has been an introduction into distributed systems such that when you go into industry, if you work with an enterprise system and it needs </a:t>
            </a:r>
            <a:r>
              <a:rPr lang="en-GB" err="1"/>
              <a:t>ro</a:t>
            </a:r>
            <a:r>
              <a:rPr lang="en-GB"/>
              <a:t> be distributed, you will be familiar with the key terms and challenges. That's a great start when compared to those who go in with no knowledge of this stuff </a:t>
            </a:r>
          </a:p>
        </p:txBody>
      </p:sp>
      <p:sp>
        <p:nvSpPr>
          <p:cNvPr id="4" name="Slide Number Placeholder 3"/>
          <p:cNvSpPr>
            <a:spLocks noGrp="1"/>
          </p:cNvSpPr>
          <p:nvPr>
            <p:ph type="sldNum" sz="quarter" idx="5"/>
          </p:nvPr>
        </p:nvSpPr>
        <p:spPr/>
        <p:txBody>
          <a:bodyPr/>
          <a:lstStyle/>
          <a:p>
            <a:fld id="{A93B92A4-5827-4F0C-917B-AA63754F0318}" type="slidenum">
              <a:rPr lang="en-GB" smtClean="0"/>
              <a:t>327</a:t>
            </a:fld>
            <a:endParaRPr lang="en-GB"/>
          </a:p>
        </p:txBody>
      </p:sp>
    </p:spTree>
    <p:extLst>
      <p:ext uri="{BB962C8B-B14F-4D97-AF65-F5344CB8AC3E}">
        <p14:creationId xmlns:p14="http://schemas.microsoft.com/office/powerpoint/2010/main" val="404093794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FF7A1-B222-9424-EA93-411A43868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CEC43F-7AB3-1DBF-996C-57C36652A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721D0-6E43-5162-C22F-3AAF1B4FE904}"/>
              </a:ext>
            </a:extLst>
          </p:cNvPr>
          <p:cNvSpPr>
            <a:spLocks noGrp="1"/>
          </p:cNvSpPr>
          <p:nvPr>
            <p:ph type="body" idx="1"/>
          </p:nvPr>
        </p:nvSpPr>
        <p:spPr/>
        <p:txBody>
          <a:bodyPr/>
          <a:lstStyle/>
          <a:p>
            <a:r>
              <a:rPr lang="en-GB"/>
              <a:t>Do the basic html, </a:t>
            </a:r>
            <a:r>
              <a:rPr lang="en-GB" err="1"/>
              <a:t>css</a:t>
            </a:r>
            <a:r>
              <a:rPr lang="en-GB"/>
              <a:t>, </a:t>
            </a:r>
            <a:r>
              <a:rPr lang="en-GB" err="1"/>
              <a:t>js</a:t>
            </a:r>
            <a:r>
              <a:rPr lang="en-GB"/>
              <a:t> demo in </a:t>
            </a:r>
            <a:r>
              <a:rPr lang="en-GB" err="1"/>
              <a:t>vscode</a:t>
            </a:r>
            <a:endParaRPr lang="en-GB"/>
          </a:p>
          <a:p>
            <a:r>
              <a:rPr lang="en-GB"/>
              <a:t>DNS</a:t>
            </a:r>
          </a:p>
          <a:p>
            <a:r>
              <a:rPr lang="en-GB"/>
              <a:t>Cloud represents the internet</a:t>
            </a:r>
          </a:p>
          <a:p>
            <a:r>
              <a:rPr lang="en-GB"/>
              <a:t>Show pages being fetched in debugger</a:t>
            </a:r>
          </a:p>
        </p:txBody>
      </p:sp>
      <p:sp>
        <p:nvSpPr>
          <p:cNvPr id="4" name="Slide Number Placeholder 3">
            <a:extLst>
              <a:ext uri="{FF2B5EF4-FFF2-40B4-BE49-F238E27FC236}">
                <a16:creationId xmlns:a16="http://schemas.microsoft.com/office/drawing/2014/main" id="{FC9A2C5D-4910-BDED-538E-ADEA3B14FC48}"/>
              </a:ext>
            </a:extLst>
          </p:cNvPr>
          <p:cNvSpPr>
            <a:spLocks noGrp="1"/>
          </p:cNvSpPr>
          <p:nvPr>
            <p:ph type="sldNum" sz="quarter" idx="5"/>
          </p:nvPr>
        </p:nvSpPr>
        <p:spPr/>
        <p:txBody>
          <a:bodyPr/>
          <a:lstStyle/>
          <a:p>
            <a:fld id="{4E0F958A-7F0B-4FC4-997D-E121C04EDAEF}" type="slidenum">
              <a:rPr lang="en-GB" smtClean="0"/>
              <a:t>328</a:t>
            </a:fld>
            <a:endParaRPr lang="en-GB"/>
          </a:p>
        </p:txBody>
      </p:sp>
    </p:spTree>
    <p:extLst>
      <p:ext uri="{BB962C8B-B14F-4D97-AF65-F5344CB8AC3E}">
        <p14:creationId xmlns:p14="http://schemas.microsoft.com/office/powerpoint/2010/main" val="272577998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5C4C5-AEF4-C448-D940-DAA77F6011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9ED26E-63C8-C72D-5FC3-59B8B8C39E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7FB1A-A5ED-C635-4F0E-18F0BAD3E499}"/>
              </a:ext>
            </a:extLst>
          </p:cNvPr>
          <p:cNvSpPr>
            <a:spLocks noGrp="1"/>
          </p:cNvSpPr>
          <p:nvPr>
            <p:ph type="body" idx="1"/>
          </p:nvPr>
        </p:nvSpPr>
        <p:spPr/>
        <p:txBody>
          <a:bodyPr/>
          <a:lstStyle/>
          <a:p>
            <a:r>
              <a:rPr lang="en-GB"/>
              <a:t>Do the basic html, </a:t>
            </a:r>
            <a:r>
              <a:rPr lang="en-GB" err="1"/>
              <a:t>css</a:t>
            </a:r>
            <a:r>
              <a:rPr lang="en-GB"/>
              <a:t>, </a:t>
            </a:r>
            <a:r>
              <a:rPr lang="en-GB" err="1"/>
              <a:t>js</a:t>
            </a:r>
            <a:r>
              <a:rPr lang="en-GB"/>
              <a:t> demo in </a:t>
            </a:r>
            <a:r>
              <a:rPr lang="en-GB" err="1"/>
              <a:t>vscode</a:t>
            </a:r>
            <a:endParaRPr lang="en-GB"/>
          </a:p>
          <a:p>
            <a:r>
              <a:rPr lang="en-GB"/>
              <a:t>DNS</a:t>
            </a:r>
          </a:p>
          <a:p>
            <a:r>
              <a:rPr lang="en-GB"/>
              <a:t>Cloud represents the internet</a:t>
            </a:r>
          </a:p>
          <a:p>
            <a:r>
              <a:rPr lang="en-GB"/>
              <a:t>Show pages being fetched in debugger</a:t>
            </a:r>
          </a:p>
        </p:txBody>
      </p:sp>
      <p:sp>
        <p:nvSpPr>
          <p:cNvPr id="4" name="Slide Number Placeholder 3">
            <a:extLst>
              <a:ext uri="{FF2B5EF4-FFF2-40B4-BE49-F238E27FC236}">
                <a16:creationId xmlns:a16="http://schemas.microsoft.com/office/drawing/2014/main" id="{15C1FCD3-D27F-48F6-2D41-9A5C49F37697}"/>
              </a:ext>
            </a:extLst>
          </p:cNvPr>
          <p:cNvSpPr>
            <a:spLocks noGrp="1"/>
          </p:cNvSpPr>
          <p:nvPr>
            <p:ph type="sldNum" sz="quarter" idx="5"/>
          </p:nvPr>
        </p:nvSpPr>
        <p:spPr/>
        <p:txBody>
          <a:bodyPr/>
          <a:lstStyle/>
          <a:p>
            <a:fld id="{4E0F958A-7F0B-4FC4-997D-E121C04EDAEF}" type="slidenum">
              <a:rPr lang="en-GB" smtClean="0"/>
              <a:t>329</a:t>
            </a:fld>
            <a:endParaRPr lang="en-GB"/>
          </a:p>
        </p:txBody>
      </p:sp>
    </p:spTree>
    <p:extLst>
      <p:ext uri="{BB962C8B-B14F-4D97-AF65-F5344CB8AC3E}">
        <p14:creationId xmlns:p14="http://schemas.microsoft.com/office/powerpoint/2010/main" val="83606227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334</a:t>
            </a:fld>
            <a:endParaRPr lang="en-GB"/>
          </a:p>
        </p:txBody>
      </p:sp>
    </p:spTree>
    <p:extLst>
      <p:ext uri="{BB962C8B-B14F-4D97-AF65-F5344CB8AC3E}">
        <p14:creationId xmlns:p14="http://schemas.microsoft.com/office/powerpoint/2010/main" val="213497852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gRPC</a:t>
            </a:r>
            <a:r>
              <a:rPr lang="en-GB"/>
              <a:t> is Googles open source communication protocol - basically enables the calling of endpoints in different apps using function-like syntax and efficient data exchange</a:t>
            </a:r>
          </a:p>
        </p:txBody>
      </p:sp>
      <p:sp>
        <p:nvSpPr>
          <p:cNvPr id="4" name="Slide Number Placeholder 3"/>
          <p:cNvSpPr>
            <a:spLocks noGrp="1"/>
          </p:cNvSpPr>
          <p:nvPr>
            <p:ph type="sldNum" sz="quarter" idx="5"/>
          </p:nvPr>
        </p:nvSpPr>
        <p:spPr/>
        <p:txBody>
          <a:bodyPr/>
          <a:lstStyle/>
          <a:p>
            <a:fld id="{A93B92A4-5827-4F0C-917B-AA63754F0318}" type="slidenum">
              <a:rPr lang="en-GB" smtClean="0"/>
              <a:t>335</a:t>
            </a:fld>
            <a:endParaRPr lang="en-GB"/>
          </a:p>
        </p:txBody>
      </p:sp>
    </p:spTree>
    <p:extLst>
      <p:ext uri="{BB962C8B-B14F-4D97-AF65-F5344CB8AC3E}">
        <p14:creationId xmlns:p14="http://schemas.microsoft.com/office/powerpoint/2010/main" val="109041789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337</a:t>
            </a:fld>
            <a:endParaRPr lang="en-GB"/>
          </a:p>
        </p:txBody>
      </p:sp>
    </p:spTree>
    <p:extLst>
      <p:ext uri="{BB962C8B-B14F-4D97-AF65-F5344CB8AC3E}">
        <p14:creationId xmlns:p14="http://schemas.microsoft.com/office/powerpoint/2010/main" val="365673545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XML: 210 chars. JSON 182 chars so 23% less in this simple example plus no xml to </a:t>
            </a:r>
            <a:r>
              <a:rPr lang="en-GB" err="1"/>
              <a:t>javascript</a:t>
            </a:r>
            <a:r>
              <a:rPr lang="en-GB"/>
              <a:t> conversion and no schema</a:t>
            </a:r>
          </a:p>
        </p:txBody>
      </p:sp>
      <p:sp>
        <p:nvSpPr>
          <p:cNvPr id="4" name="Slide Number Placeholder 3"/>
          <p:cNvSpPr>
            <a:spLocks noGrp="1"/>
          </p:cNvSpPr>
          <p:nvPr>
            <p:ph type="sldNum" sz="quarter" idx="5"/>
          </p:nvPr>
        </p:nvSpPr>
        <p:spPr/>
        <p:txBody>
          <a:bodyPr/>
          <a:lstStyle/>
          <a:p>
            <a:fld id="{A93B92A4-5827-4F0C-917B-AA63754F0318}" type="slidenum">
              <a:rPr lang="en-GB" smtClean="0"/>
              <a:t>338</a:t>
            </a:fld>
            <a:endParaRPr lang="en-GB"/>
          </a:p>
        </p:txBody>
      </p:sp>
    </p:spTree>
    <p:extLst>
      <p:ext uri="{BB962C8B-B14F-4D97-AF65-F5344CB8AC3E}">
        <p14:creationId xmlns:p14="http://schemas.microsoft.com/office/powerpoint/2010/main" val="279985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others’ background</a:t>
            </a:r>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3B92A4-5827-4F0C-917B-AA63754F031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403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6D895-A47C-21EA-3054-10A2C0EE5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747299-6D4F-E089-1ECB-67DEED69D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D7FC9A-FF89-BE1D-C52D-A4D3A791416B}"/>
              </a:ext>
            </a:extLst>
          </p:cNvPr>
          <p:cNvSpPr>
            <a:spLocks noGrp="1"/>
          </p:cNvSpPr>
          <p:nvPr>
            <p:ph type="body" idx="1"/>
          </p:nvPr>
        </p:nvSpPr>
        <p:spPr/>
        <p:txBody>
          <a:bodyPr/>
          <a:lstStyle/>
          <a:p>
            <a:pPr defTabSz="942289">
              <a:defRPr/>
            </a:pPr>
            <a:r>
              <a:rPr lang="en-GB" b="1"/>
              <a:t>The examples on the previous slides </a:t>
            </a:r>
            <a:r>
              <a:rPr lang="en-GB"/>
              <a:t>used the GET request by default. i.e. give me something whether that’s an html page, an image or in this case some data. When the resource is returned, it’s up to the browser to render the html, </a:t>
            </a:r>
            <a:r>
              <a:rPr lang="en-GB" err="1"/>
              <a:t>css</a:t>
            </a:r>
            <a:r>
              <a:rPr lang="en-GB"/>
              <a:t> to style it and JavaScript to parse all the date into a presentable form</a:t>
            </a:r>
          </a:p>
          <a:p>
            <a:pPr defTabSz="942289">
              <a:defRPr/>
            </a:pPr>
            <a:endParaRPr lang="en-GB"/>
          </a:p>
          <a:p>
            <a:pPr defTabSz="942289">
              <a:defRPr/>
            </a:pPr>
            <a:endParaRPr lang="en-GB"/>
          </a:p>
          <a:p>
            <a:endParaRPr lang="en-GB"/>
          </a:p>
        </p:txBody>
      </p:sp>
      <p:sp>
        <p:nvSpPr>
          <p:cNvPr id="4" name="Slide Number Placeholder 3">
            <a:extLst>
              <a:ext uri="{FF2B5EF4-FFF2-40B4-BE49-F238E27FC236}">
                <a16:creationId xmlns:a16="http://schemas.microsoft.com/office/drawing/2014/main" id="{BFA9A677-7480-9BED-0982-9B6138C56275}"/>
              </a:ext>
            </a:extLst>
          </p:cNvPr>
          <p:cNvSpPr>
            <a:spLocks noGrp="1"/>
          </p:cNvSpPr>
          <p:nvPr>
            <p:ph type="sldNum" sz="quarter" idx="5"/>
          </p:nvPr>
        </p:nvSpPr>
        <p:spPr/>
        <p:txBody>
          <a:bodyPr/>
          <a:lstStyle/>
          <a:p>
            <a:fld id="{A93B92A4-5827-4F0C-917B-AA63754F0318}" type="slidenum">
              <a:rPr lang="en-GB" smtClean="0"/>
              <a:t>40</a:t>
            </a:fld>
            <a:endParaRPr lang="en-GB"/>
          </a:p>
        </p:txBody>
      </p:sp>
    </p:spTree>
    <p:extLst>
      <p:ext uri="{BB962C8B-B14F-4D97-AF65-F5344CB8AC3E}">
        <p14:creationId xmlns:p14="http://schemas.microsoft.com/office/powerpoint/2010/main" val="103712828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localhost:3000/jokes.html</a:t>
            </a:r>
          </a:p>
          <a:p>
            <a:r>
              <a:rPr lang="en-GB"/>
              <a:t>change filename to index.html to show it defaulting</a:t>
            </a:r>
          </a:p>
          <a:p>
            <a:r>
              <a:rPr lang="en-GB"/>
              <a:t>Call endpoint directly so someone else's front end could use it</a:t>
            </a:r>
          </a:p>
          <a:p>
            <a:r>
              <a:rPr lang="en-GB"/>
              <a:t>Describe the filter instead of the loop</a:t>
            </a:r>
          </a:p>
          <a:p>
            <a:r>
              <a:rPr lang="en-GB"/>
              <a:t>Show use the browser debugger to show fetch and response with one and many results or discuss </a:t>
            </a:r>
            <a:r>
              <a:rPr lang="en-GB" err="1"/>
              <a:t>launch.json</a:t>
            </a:r>
            <a:endParaRPr lang="en-GB"/>
          </a:p>
          <a:p>
            <a:r>
              <a:rPr lang="en-GB" b="1">
                <a:solidFill>
                  <a:srgbClr val="FF0000"/>
                </a:solidFill>
              </a:rPr>
              <a:t>Give them the launch file and the </a:t>
            </a:r>
            <a:r>
              <a:rPr lang="en-GB" b="1" err="1">
                <a:solidFill>
                  <a:srgbClr val="FF0000"/>
                </a:solidFill>
              </a:rPr>
              <a:t>jokes.json</a:t>
            </a:r>
            <a:endParaRPr lang="en-GB" b="1">
              <a:solidFill>
                <a:srgbClr val="FF0000"/>
              </a:solidFill>
            </a:endParaRP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339</a:t>
            </a:fld>
            <a:endParaRPr lang="en-GB"/>
          </a:p>
        </p:txBody>
      </p:sp>
    </p:spTree>
    <p:extLst>
      <p:ext uri="{BB962C8B-B14F-4D97-AF65-F5344CB8AC3E}">
        <p14:creationId xmlns:p14="http://schemas.microsoft.com/office/powerpoint/2010/main" val="324598817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8CF3-7057-228C-0634-C417585126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F1F50-E3F4-5706-BA02-B8E310DB9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FC8C7-AC47-79DD-337E-554CCDB717F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B4CEFA1-E5B6-9D74-40B9-F445672F254F}"/>
              </a:ext>
            </a:extLst>
          </p:cNvPr>
          <p:cNvSpPr>
            <a:spLocks noGrp="1"/>
          </p:cNvSpPr>
          <p:nvPr>
            <p:ph type="sldNum" sz="quarter" idx="5"/>
          </p:nvPr>
        </p:nvSpPr>
        <p:spPr/>
        <p:txBody>
          <a:bodyPr/>
          <a:lstStyle/>
          <a:p>
            <a:fld id="{A93B92A4-5827-4F0C-917B-AA63754F0318}" type="slidenum">
              <a:rPr lang="en-GB" smtClean="0"/>
              <a:t>340</a:t>
            </a:fld>
            <a:endParaRPr lang="en-GB"/>
          </a:p>
        </p:txBody>
      </p:sp>
    </p:spTree>
    <p:extLst>
      <p:ext uri="{BB962C8B-B14F-4D97-AF65-F5344CB8AC3E}">
        <p14:creationId xmlns:p14="http://schemas.microsoft.com/office/powerpoint/2010/main" val="361619680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3129-ACFE-F1BE-8A83-C073BC430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2E664-E595-619D-A2CC-C70F868AD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333756-DEB8-6903-D329-48114FC0C1C4}"/>
              </a:ext>
            </a:extLst>
          </p:cNvPr>
          <p:cNvSpPr>
            <a:spLocks noGrp="1"/>
          </p:cNvSpPr>
          <p:nvPr>
            <p:ph type="body" idx="1"/>
          </p:nvPr>
        </p:nvSpPr>
        <p:spPr/>
        <p:txBody>
          <a:bodyPr/>
          <a:lstStyle/>
          <a:p>
            <a:r>
              <a:rPr lang="en-GB"/>
              <a:t>Only my interpretation - there are various definitions</a:t>
            </a:r>
          </a:p>
        </p:txBody>
      </p:sp>
      <p:sp>
        <p:nvSpPr>
          <p:cNvPr id="4" name="Slide Number Placeholder 3">
            <a:extLst>
              <a:ext uri="{FF2B5EF4-FFF2-40B4-BE49-F238E27FC236}">
                <a16:creationId xmlns:a16="http://schemas.microsoft.com/office/drawing/2014/main" id="{DC89246B-3FEA-BA73-AA45-86F7600A0B50}"/>
              </a:ext>
            </a:extLst>
          </p:cNvPr>
          <p:cNvSpPr>
            <a:spLocks noGrp="1"/>
          </p:cNvSpPr>
          <p:nvPr>
            <p:ph type="sldNum" sz="quarter" idx="5"/>
          </p:nvPr>
        </p:nvSpPr>
        <p:spPr/>
        <p:txBody>
          <a:bodyPr/>
          <a:lstStyle/>
          <a:p>
            <a:fld id="{A93B92A4-5827-4F0C-917B-AA63754F0318}" type="slidenum">
              <a:rPr lang="en-GB" smtClean="0"/>
              <a:t>341</a:t>
            </a:fld>
            <a:endParaRPr lang="en-GB"/>
          </a:p>
        </p:txBody>
      </p:sp>
    </p:spTree>
    <p:extLst>
      <p:ext uri="{BB962C8B-B14F-4D97-AF65-F5344CB8AC3E}">
        <p14:creationId xmlns:p14="http://schemas.microsoft.com/office/powerpoint/2010/main" val="405908492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0C348-98FB-F2C8-8647-159FC4DD65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E59E6-5E0F-C4DC-B29A-F990C55721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24960B-85C0-1FF3-0D67-1192EA803E25}"/>
              </a:ext>
            </a:extLst>
          </p:cNvPr>
          <p:cNvSpPr>
            <a:spLocks noGrp="1"/>
          </p:cNvSpPr>
          <p:nvPr>
            <p:ph type="body" idx="1"/>
          </p:nvPr>
        </p:nvSpPr>
        <p:spPr/>
        <p:txBody>
          <a:bodyPr/>
          <a:lstStyle/>
          <a:p>
            <a:r>
              <a:rPr lang="en-GB"/>
              <a:t>Crows foot specifies the min and max cardinality</a:t>
            </a:r>
          </a:p>
        </p:txBody>
      </p:sp>
      <p:sp>
        <p:nvSpPr>
          <p:cNvPr id="4" name="Slide Number Placeholder 3">
            <a:extLst>
              <a:ext uri="{FF2B5EF4-FFF2-40B4-BE49-F238E27FC236}">
                <a16:creationId xmlns:a16="http://schemas.microsoft.com/office/drawing/2014/main" id="{C2AE3DFE-702E-90D9-DA88-920169924641}"/>
              </a:ext>
            </a:extLst>
          </p:cNvPr>
          <p:cNvSpPr>
            <a:spLocks noGrp="1"/>
          </p:cNvSpPr>
          <p:nvPr>
            <p:ph type="sldNum" sz="quarter" idx="5"/>
          </p:nvPr>
        </p:nvSpPr>
        <p:spPr/>
        <p:txBody>
          <a:bodyPr/>
          <a:lstStyle/>
          <a:p>
            <a:fld id="{A93B92A4-5827-4F0C-917B-AA63754F0318}" type="slidenum">
              <a:rPr lang="en-GB" smtClean="0"/>
              <a:t>350</a:t>
            </a:fld>
            <a:endParaRPr lang="en-GB"/>
          </a:p>
        </p:txBody>
      </p:sp>
    </p:spTree>
    <p:extLst>
      <p:ext uri="{BB962C8B-B14F-4D97-AF65-F5344CB8AC3E}">
        <p14:creationId xmlns:p14="http://schemas.microsoft.com/office/powerpoint/2010/main" val="348865741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Read https://queue.acm.org/detail.cfm?id=1394128  acid alternative for OLTP</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351</a:t>
            </a:fld>
            <a:endParaRPr lang="en-GB"/>
          </a:p>
        </p:txBody>
      </p:sp>
    </p:spTree>
    <p:extLst>
      <p:ext uri="{BB962C8B-B14F-4D97-AF65-F5344CB8AC3E}">
        <p14:creationId xmlns:p14="http://schemas.microsoft.com/office/powerpoint/2010/main" val="282021596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The term "ACID" is an acronym that represents the four key properties of a transaction in the context of database management and transactional processing. ACID stands for Atomicity, Consistency, Isolation, and Durability. These properties ensure the reliability and correctness of database transactions, particularly in scenarios where multiple transactions may be executed concurrently.</a:t>
            </a:r>
          </a:p>
          <a:p>
            <a:pPr algn="l">
              <a:buFont typeface="+mj-lt"/>
              <a:buAutoNum type="arabicPeriod"/>
            </a:pPr>
            <a:r>
              <a:rPr lang="en-US" b="1" i="0">
                <a:solidFill>
                  <a:srgbClr val="D1D5DB"/>
                </a:solidFill>
                <a:effectLst/>
                <a:latin typeface="Söhne"/>
              </a:rPr>
              <a:t>Atomicity:</a:t>
            </a:r>
            <a:endParaRPr lang="en-US" b="0" i="0">
              <a:solidFill>
                <a:srgbClr val="D1D5DB"/>
              </a:solidFill>
              <a:effectLst/>
              <a:latin typeface="Söhne"/>
            </a:endParaRPr>
          </a:p>
          <a:p>
            <a:pPr marL="742950" lvl="1" indent="-285750" algn="l">
              <a:buFont typeface="+mj-lt"/>
              <a:buAutoNum type="arabicPeriod"/>
            </a:pPr>
            <a:r>
              <a:rPr lang="en-US" b="1" i="0">
                <a:solidFill>
                  <a:srgbClr val="D1D5DB"/>
                </a:solidFill>
                <a:effectLst/>
                <a:latin typeface="Söhne"/>
              </a:rPr>
              <a:t>Definition:</a:t>
            </a:r>
            <a:r>
              <a:rPr lang="en-US" b="0" i="0">
                <a:solidFill>
                  <a:srgbClr val="D1D5DB"/>
                </a:solidFill>
                <a:effectLst/>
                <a:latin typeface="Söhne"/>
              </a:rPr>
              <a:t> Atomicity ensures that a transaction is treated as a single, indivisible unit of work. Either all the operations within the transaction are executed successfully, or none of them are.</a:t>
            </a:r>
          </a:p>
          <a:p>
            <a:pPr marL="742950" lvl="1" indent="-285750" algn="l">
              <a:buFont typeface="+mj-lt"/>
              <a:buAutoNum type="arabicPeriod"/>
            </a:pPr>
            <a:r>
              <a:rPr lang="en-US" b="1" i="0">
                <a:solidFill>
                  <a:srgbClr val="D1D5DB"/>
                </a:solidFill>
                <a:effectLst/>
                <a:latin typeface="Söhne"/>
              </a:rPr>
              <a:t>Characteristics:</a:t>
            </a:r>
            <a:endParaRPr lang="en-US" b="0" i="0">
              <a:solidFill>
                <a:srgbClr val="D1D5DB"/>
              </a:solidFill>
              <a:effectLst/>
              <a:latin typeface="Söhne"/>
            </a:endParaRPr>
          </a:p>
          <a:p>
            <a:pPr marL="1143000" lvl="2" indent="-228600" algn="l">
              <a:buFont typeface="+mj-lt"/>
              <a:buAutoNum type="arabicPeriod"/>
            </a:pPr>
            <a:r>
              <a:rPr lang="en-US" b="0" i="0">
                <a:solidFill>
                  <a:srgbClr val="D1D5DB"/>
                </a:solidFill>
                <a:effectLst/>
                <a:latin typeface="Söhne"/>
              </a:rPr>
              <a:t>If any part of the transaction fails, the entire transaction is rolled back.</a:t>
            </a:r>
          </a:p>
          <a:p>
            <a:pPr marL="1143000" lvl="2" indent="-228600" algn="l">
              <a:buFont typeface="+mj-lt"/>
              <a:buAutoNum type="arabicPeriod"/>
            </a:pPr>
            <a:r>
              <a:rPr lang="en-US" b="0" i="0">
                <a:solidFill>
                  <a:srgbClr val="D1D5DB"/>
                </a:solidFill>
                <a:effectLst/>
                <a:latin typeface="Söhne"/>
              </a:rPr>
              <a:t>If all parts of the transaction succeed, the changes are committed to the database.</a:t>
            </a:r>
          </a:p>
          <a:p>
            <a:pPr algn="l">
              <a:buFont typeface="+mj-lt"/>
              <a:buAutoNum type="arabicPeriod"/>
            </a:pPr>
            <a:r>
              <a:rPr lang="en-US" b="1" i="0">
                <a:solidFill>
                  <a:srgbClr val="D1D5DB"/>
                </a:solidFill>
                <a:effectLst/>
                <a:latin typeface="Söhne"/>
              </a:rPr>
              <a:t>Consistency:</a:t>
            </a:r>
            <a:endParaRPr lang="en-US" b="0" i="0">
              <a:solidFill>
                <a:srgbClr val="D1D5DB"/>
              </a:solidFill>
              <a:effectLst/>
              <a:latin typeface="Söhne"/>
            </a:endParaRPr>
          </a:p>
          <a:p>
            <a:pPr marL="742950" lvl="1" indent="-285750" algn="l">
              <a:buFont typeface="+mj-lt"/>
              <a:buAutoNum type="arabicPeriod"/>
            </a:pPr>
            <a:r>
              <a:rPr lang="en-US" b="1" i="0">
                <a:solidFill>
                  <a:srgbClr val="D1D5DB"/>
                </a:solidFill>
                <a:effectLst/>
                <a:latin typeface="Söhne"/>
              </a:rPr>
              <a:t>Definition:</a:t>
            </a:r>
            <a:r>
              <a:rPr lang="en-US" b="0" i="0">
                <a:solidFill>
                  <a:srgbClr val="D1D5DB"/>
                </a:solidFill>
                <a:effectLst/>
                <a:latin typeface="Söhne"/>
              </a:rPr>
              <a:t> Consistency ensures that a transaction brings the database from one valid state to another. It enforces integrity constraints and preserves the correctness of the database.</a:t>
            </a:r>
          </a:p>
          <a:p>
            <a:pPr marL="742950" lvl="1" indent="-285750" algn="l">
              <a:buFont typeface="+mj-lt"/>
              <a:buAutoNum type="arabicPeriod"/>
            </a:pPr>
            <a:r>
              <a:rPr lang="en-US" b="1" i="0">
                <a:solidFill>
                  <a:srgbClr val="D1D5DB"/>
                </a:solidFill>
                <a:effectLst/>
                <a:latin typeface="Söhne"/>
              </a:rPr>
              <a:t>Characteristics:</a:t>
            </a:r>
            <a:endParaRPr lang="en-US" b="0" i="0">
              <a:solidFill>
                <a:srgbClr val="D1D5DB"/>
              </a:solidFill>
              <a:effectLst/>
              <a:latin typeface="Söhne"/>
            </a:endParaRPr>
          </a:p>
          <a:p>
            <a:pPr marL="1143000" lvl="2" indent="-228600" algn="l">
              <a:buFont typeface="+mj-lt"/>
              <a:buAutoNum type="arabicPeriod"/>
            </a:pPr>
            <a:r>
              <a:rPr lang="en-US" b="0" i="0">
                <a:solidFill>
                  <a:srgbClr val="D1D5DB"/>
                </a:solidFill>
                <a:effectLst/>
                <a:latin typeface="Söhne"/>
              </a:rPr>
              <a:t>The execution of a transaction should not violate any integrity constraints defined on the database.</a:t>
            </a:r>
          </a:p>
          <a:p>
            <a:pPr marL="1143000" lvl="2" indent="-228600" algn="l">
              <a:buFont typeface="+mj-lt"/>
              <a:buAutoNum type="arabicPeriod"/>
            </a:pPr>
            <a:r>
              <a:rPr lang="en-US" b="0" i="0">
                <a:solidFill>
                  <a:srgbClr val="D1D5DB"/>
                </a:solidFill>
                <a:effectLst/>
                <a:latin typeface="Söhne"/>
              </a:rPr>
              <a:t>If the database is in a consistent state before a transaction begins, it should remain consistent after the transaction is completed.</a:t>
            </a:r>
          </a:p>
          <a:p>
            <a:pPr algn="l">
              <a:buFont typeface="+mj-lt"/>
              <a:buAutoNum type="arabicPeriod"/>
            </a:pPr>
            <a:r>
              <a:rPr lang="en-US" b="1" i="0">
                <a:solidFill>
                  <a:srgbClr val="D1D5DB"/>
                </a:solidFill>
                <a:effectLst/>
                <a:latin typeface="Söhne"/>
              </a:rPr>
              <a:t>Isolation:</a:t>
            </a:r>
            <a:endParaRPr lang="en-US" b="0" i="0">
              <a:solidFill>
                <a:srgbClr val="D1D5DB"/>
              </a:solidFill>
              <a:effectLst/>
              <a:latin typeface="Söhne"/>
            </a:endParaRPr>
          </a:p>
          <a:p>
            <a:pPr marL="742950" lvl="1" indent="-285750" algn="l">
              <a:buFont typeface="+mj-lt"/>
              <a:buAutoNum type="arabicPeriod"/>
            </a:pPr>
            <a:r>
              <a:rPr lang="en-US" b="1" i="0">
                <a:solidFill>
                  <a:srgbClr val="D1D5DB"/>
                </a:solidFill>
                <a:effectLst/>
                <a:latin typeface="Söhne"/>
              </a:rPr>
              <a:t>Definition:</a:t>
            </a:r>
            <a:r>
              <a:rPr lang="en-US" b="0" i="0">
                <a:solidFill>
                  <a:srgbClr val="D1D5DB"/>
                </a:solidFill>
                <a:effectLst/>
                <a:latin typeface="Söhne"/>
              </a:rPr>
              <a:t> Isolation ensures that the intermediate state of a transaction is not visible to other transactions until the transaction is committed.</a:t>
            </a:r>
          </a:p>
          <a:p>
            <a:pPr marL="742950" lvl="1" indent="-285750" algn="l">
              <a:buFont typeface="+mj-lt"/>
              <a:buAutoNum type="arabicPeriod"/>
            </a:pPr>
            <a:r>
              <a:rPr lang="en-US" b="1" i="0">
                <a:solidFill>
                  <a:srgbClr val="D1D5DB"/>
                </a:solidFill>
                <a:effectLst/>
                <a:latin typeface="Söhne"/>
              </a:rPr>
              <a:t>Characteristics:</a:t>
            </a:r>
            <a:endParaRPr lang="en-US" b="0" i="0">
              <a:solidFill>
                <a:srgbClr val="D1D5DB"/>
              </a:solidFill>
              <a:effectLst/>
              <a:latin typeface="Söhne"/>
            </a:endParaRPr>
          </a:p>
          <a:p>
            <a:pPr marL="1143000" lvl="2" indent="-228600" algn="l">
              <a:buFont typeface="+mj-lt"/>
              <a:buAutoNum type="arabicPeriod"/>
            </a:pPr>
            <a:r>
              <a:rPr lang="en-US" b="0" i="0">
                <a:solidFill>
                  <a:srgbClr val="D1D5DB"/>
                </a:solidFill>
                <a:effectLst/>
                <a:latin typeface="Söhne"/>
              </a:rPr>
              <a:t>Transactions execute independently of each other, and their intermediate states are not visible to other transactions.</a:t>
            </a:r>
          </a:p>
          <a:p>
            <a:pPr marL="1143000" lvl="2" indent="-228600" algn="l">
              <a:buFont typeface="+mj-lt"/>
              <a:buAutoNum type="arabicPeriod"/>
            </a:pPr>
            <a:r>
              <a:rPr lang="en-US" b="0" i="0">
                <a:solidFill>
                  <a:srgbClr val="D1D5DB"/>
                </a:solidFill>
                <a:effectLst/>
                <a:latin typeface="Söhne"/>
              </a:rPr>
              <a:t>Isolation prevents interference or data inconsistencies caused by the concurrent execution of multiple transactions.</a:t>
            </a:r>
          </a:p>
          <a:p>
            <a:pPr algn="l">
              <a:buFont typeface="+mj-lt"/>
              <a:buAutoNum type="arabicPeriod"/>
            </a:pPr>
            <a:r>
              <a:rPr lang="en-US" b="1" i="0">
                <a:solidFill>
                  <a:srgbClr val="D1D5DB"/>
                </a:solidFill>
                <a:effectLst/>
                <a:latin typeface="Söhne"/>
              </a:rPr>
              <a:t>Durability:</a:t>
            </a:r>
            <a:endParaRPr lang="en-US" b="0" i="0">
              <a:solidFill>
                <a:srgbClr val="D1D5DB"/>
              </a:solidFill>
              <a:effectLst/>
              <a:latin typeface="Söhne"/>
            </a:endParaRPr>
          </a:p>
          <a:p>
            <a:pPr marL="742950" lvl="1" indent="-285750" algn="l">
              <a:buFont typeface="+mj-lt"/>
              <a:buAutoNum type="arabicPeriod"/>
            </a:pPr>
            <a:r>
              <a:rPr lang="en-US" b="1" i="0">
                <a:solidFill>
                  <a:srgbClr val="D1D5DB"/>
                </a:solidFill>
                <a:effectLst/>
                <a:latin typeface="Söhne"/>
              </a:rPr>
              <a:t>Definition:</a:t>
            </a:r>
            <a:r>
              <a:rPr lang="en-US" b="0" i="0">
                <a:solidFill>
                  <a:srgbClr val="D1D5DB"/>
                </a:solidFill>
                <a:effectLst/>
                <a:latin typeface="Söhne"/>
              </a:rPr>
              <a:t> Durability guarantees that once a transaction is committed, its effects are permanent and will survive subsequent failures, such as system crashes or power outages.</a:t>
            </a:r>
          </a:p>
          <a:p>
            <a:pPr marL="742950" lvl="1" indent="-285750" algn="l">
              <a:buFont typeface="+mj-lt"/>
              <a:buAutoNum type="arabicPeriod"/>
            </a:pPr>
            <a:r>
              <a:rPr lang="en-US" b="1" i="0">
                <a:solidFill>
                  <a:srgbClr val="D1D5DB"/>
                </a:solidFill>
                <a:effectLst/>
                <a:latin typeface="Söhne"/>
              </a:rPr>
              <a:t>Characteristics:</a:t>
            </a:r>
            <a:endParaRPr lang="en-US" b="0" i="0">
              <a:solidFill>
                <a:srgbClr val="D1D5DB"/>
              </a:solidFill>
              <a:effectLst/>
              <a:latin typeface="Söhne"/>
            </a:endParaRPr>
          </a:p>
          <a:p>
            <a:pPr marL="1143000" lvl="2" indent="-228600" algn="l">
              <a:buFont typeface="+mj-lt"/>
              <a:buAutoNum type="arabicPeriod"/>
            </a:pPr>
            <a:r>
              <a:rPr lang="en-US" b="0" i="0">
                <a:solidFill>
                  <a:srgbClr val="D1D5DB"/>
                </a:solidFill>
                <a:effectLst/>
                <a:latin typeface="Söhne"/>
              </a:rPr>
              <a:t>Committed changes are stored in a durable medium (usually disk storage) to ensure they can be recovered even if the system experiences a failure.</a:t>
            </a:r>
          </a:p>
          <a:p>
            <a:pPr marL="1143000" lvl="2" indent="-228600" algn="l">
              <a:buFont typeface="+mj-lt"/>
              <a:buAutoNum type="arabicPeriod"/>
            </a:pPr>
            <a:r>
              <a:rPr lang="en-US" b="0" i="0">
                <a:solidFill>
                  <a:srgbClr val="D1D5DB"/>
                </a:solidFill>
                <a:effectLst/>
                <a:latin typeface="Söhne"/>
              </a:rPr>
              <a:t>Durability is the property that ensures the persistence of changes made by a committed transaction.</a:t>
            </a:r>
          </a:p>
          <a:p>
            <a:pPr algn="l"/>
            <a:r>
              <a:rPr lang="en-US" b="0" i="0">
                <a:solidFill>
                  <a:srgbClr val="D1D5DB"/>
                </a:solidFill>
                <a:effectLst/>
                <a:latin typeface="Söhne"/>
              </a:rPr>
              <a:t>These ACID properties provide a framework for maintaining the integrity and reliability of database transactions, especially in scenarios where multiple transactions may be executed concurrently. ACID-compliant databases are widely used in business-critical applications where data accuracy and transactional reliability are paramount, such as financial systems, inventory management, and other mission-critical applications. However, it's important to note that achieving full ACID properties might incur some performance overhead, and in certain scenarios, eventual consistency or other trade-offs might be considered.</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355</a:t>
            </a:fld>
            <a:endParaRPr lang="en-GB"/>
          </a:p>
        </p:txBody>
      </p:sp>
    </p:spTree>
    <p:extLst>
      <p:ext uri="{BB962C8B-B14F-4D97-AF65-F5344CB8AC3E}">
        <p14:creationId xmlns:p14="http://schemas.microsoft.com/office/powerpoint/2010/main" val="249399180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a monolith or even in microservices that share a database (which ideally they shouldn't), the database will ensure ACID compliance. </a:t>
            </a:r>
          </a:p>
          <a:p>
            <a:endParaRPr lang="en-GB"/>
          </a:p>
          <a:p>
            <a:pPr marL="176679" indent="-176679">
              <a:buFont typeface="Arial" panose="020B0604020202020204" pitchFamily="34" charset="0"/>
              <a:buChar char="•"/>
            </a:pPr>
            <a:r>
              <a:rPr lang="en-GB"/>
              <a:t>The start transaction alerts the database that you want to access particular rows of particular tables</a:t>
            </a:r>
          </a:p>
          <a:p>
            <a:pPr marL="176679" indent="-176679">
              <a:buFont typeface="Arial" panose="020B0604020202020204" pitchFamily="34" charset="0"/>
              <a:buChar char="•"/>
            </a:pPr>
            <a:r>
              <a:rPr lang="en-GB"/>
              <a:t>The RDBMS will lock these rows so no other order from the user can access these rows until the transaction is complete</a:t>
            </a:r>
          </a:p>
          <a:p>
            <a:pPr marL="176679" indent="-176679">
              <a:buFont typeface="Arial" panose="020B0604020202020204" pitchFamily="34" charset="0"/>
              <a:buChar char="•"/>
            </a:pPr>
            <a:r>
              <a:rPr lang="en-GB"/>
              <a:t>The balance is reduced by the price of the order. If the balance reduction results in a negative value and that's not allowed, the transaction is aborted</a:t>
            </a:r>
          </a:p>
          <a:p>
            <a:pPr marL="176679" indent="-176679">
              <a:buFont typeface="Arial" panose="020B0604020202020204" pitchFamily="34" charset="0"/>
              <a:buChar char="•"/>
            </a:pPr>
            <a:r>
              <a:rPr lang="en-GB"/>
              <a:t>If the balance is reduced then the order is updated but that fails because there is not enough stock, the transaction is aborted and the balance recovered to its original value</a:t>
            </a:r>
          </a:p>
          <a:p>
            <a:pPr marL="176679" indent="-176679">
              <a:buFont typeface="Arial" panose="020B0604020202020204" pitchFamily="34" charset="0"/>
              <a:buChar char="•"/>
            </a:pPr>
            <a:r>
              <a:rPr lang="en-GB"/>
              <a:t>If all goes well, the transaction (table changes) are committed and the locks released and the user is informed of success</a:t>
            </a:r>
          </a:p>
          <a:p>
            <a:r>
              <a:rPr lang="en-GB"/>
              <a:t>Clearly if the transaction fails, the user would be informed of the failure - insufficient credit or out of stock</a:t>
            </a:r>
          </a:p>
          <a:p>
            <a:endParaRPr lang="en-GB"/>
          </a:p>
          <a:p>
            <a:r>
              <a:rPr lang="en-GB"/>
              <a:t>So, this is pretty easy in a monolith but in a microservices architecture, this is an anti-pattern as each microservice should be independent and have its own database which makes this type of transaction quite tricky</a:t>
            </a:r>
          </a:p>
        </p:txBody>
      </p:sp>
      <p:sp>
        <p:nvSpPr>
          <p:cNvPr id="4" name="Slide Number Placeholder 3"/>
          <p:cNvSpPr>
            <a:spLocks noGrp="1"/>
          </p:cNvSpPr>
          <p:nvPr>
            <p:ph type="sldNum" sz="quarter" idx="5"/>
          </p:nvPr>
        </p:nvSpPr>
        <p:spPr/>
        <p:txBody>
          <a:bodyPr/>
          <a:lstStyle/>
          <a:p>
            <a:fld id="{A93B92A4-5827-4F0C-917B-AA63754F0318}" type="slidenum">
              <a:rPr lang="en-GB" smtClean="0"/>
              <a:t>357</a:t>
            </a:fld>
            <a:endParaRPr lang="en-GB"/>
          </a:p>
        </p:txBody>
      </p:sp>
    </p:spTree>
    <p:extLst>
      <p:ext uri="{BB962C8B-B14F-4D97-AF65-F5344CB8AC3E}">
        <p14:creationId xmlns:p14="http://schemas.microsoft.com/office/powerpoint/2010/main" val="36759143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High availability:</a:t>
            </a:r>
            <a:br>
              <a:rPr lang="en-GB"/>
            </a:br>
            <a:r>
              <a:rPr lang="en-US"/>
              <a:t>When you distribute the database, things get more difficult</a:t>
            </a:r>
          </a:p>
          <a:p>
            <a:r>
              <a:rPr lang="en-US"/>
              <a:t>You want to scale your database or deploy it in more than one data </a:t>
            </a:r>
            <a:r>
              <a:rPr lang="en-GB"/>
              <a:t>centre</a:t>
            </a:r>
            <a:r>
              <a:rPr lang="en-US"/>
              <a:t> for high availability as you did with applications on VMs. Say you have an instance at each of the three availability zones. Which do you write to? All of them? If you write to all of them, what if one fails? You now have two with one value and one with a different value. Two people requesting a read may get a different value depending on which the load balancer points them to</a:t>
            </a:r>
          </a:p>
          <a:p>
            <a:endParaRPr lang="en-US"/>
          </a:p>
          <a:p>
            <a:r>
              <a:rPr lang="en-US"/>
              <a:t>What about choosing one as the master, update that then the master updates the other two. You now, based on latency, have one with a new value and two with the old value and what if someone else makes a write request to one of the two which is now in an inconsistent state? But then the master overwrites what has just been written. It's not straight forward</a:t>
            </a:r>
          </a:p>
          <a:p>
            <a:endParaRPr lang="en-US"/>
          </a:p>
          <a:p>
            <a:r>
              <a:rPr lang="en-US"/>
              <a:t>Transactional systems such as a bank system cannot allow two updates in different places so if it needs to be resilient, an option is to replicate across two AZs but one is just a backup. If the primary fails, traffic is directed to the secondary</a:t>
            </a:r>
          </a:p>
        </p:txBody>
      </p:sp>
      <p:sp>
        <p:nvSpPr>
          <p:cNvPr id="4" name="Slide Number Placeholder 3"/>
          <p:cNvSpPr>
            <a:spLocks noGrp="1"/>
          </p:cNvSpPr>
          <p:nvPr>
            <p:ph type="sldNum" sz="quarter" idx="5"/>
          </p:nvPr>
        </p:nvSpPr>
        <p:spPr/>
        <p:txBody>
          <a:bodyPr/>
          <a:lstStyle/>
          <a:p>
            <a:fld id="{A93B92A4-5827-4F0C-917B-AA63754F0318}" type="slidenum">
              <a:rPr lang="en-GB" smtClean="0"/>
              <a:t>359</a:t>
            </a:fld>
            <a:endParaRPr lang="en-GB"/>
          </a:p>
        </p:txBody>
      </p:sp>
    </p:spTree>
    <p:extLst>
      <p:ext uri="{BB962C8B-B14F-4D97-AF65-F5344CB8AC3E}">
        <p14:creationId xmlns:p14="http://schemas.microsoft.com/office/powerpoint/2010/main" val="314401590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This is fundamental to distributed systems </a:t>
            </a:r>
          </a:p>
          <a:p>
            <a:r>
              <a:rPr lang="en-GB" b="0"/>
              <a:t>the problem has been seen already in trying to scale the SQL database</a:t>
            </a:r>
          </a:p>
          <a:p>
            <a:endParaRPr lang="en-GB" b="1"/>
          </a:p>
          <a:p>
            <a:r>
              <a:rPr lang="en-GB" b="1"/>
              <a:t>Consistency</a:t>
            </a:r>
            <a:r>
              <a:rPr lang="en-GB"/>
              <a:t> - a single up to date copy of the data. Every read operation reads the most recent write operation. You lose it a with read replicas as they are distributed but the transactions are protected</a:t>
            </a:r>
          </a:p>
          <a:p>
            <a:r>
              <a:rPr lang="en-GB" b="1"/>
              <a:t>Availability</a:t>
            </a:r>
            <a:r>
              <a:rPr lang="en-GB"/>
              <a:t> - data is available / accessible to be updated. i.e., every read request receives data (not necessarily the most recent data) but you will always get data</a:t>
            </a:r>
          </a:p>
          <a:p>
            <a:r>
              <a:rPr lang="en-GB" b="1"/>
              <a:t>Partition resilience </a:t>
            </a:r>
            <a:r>
              <a:rPr lang="en-GB"/>
              <a:t>- tolerance to network interruption.  Partitioning is a term used several times in distributed systems and can be confusing. A network partition is where a network is split into different areas - e.g. subnets, which is deliberate, or through a network failure which causes a distributes system to look like more than one system with limited ability to communicate with each other so, for example,  some nodes may be updated but others not kept in sync. If the system is able to continue to work under these conditions, it is said to be partition resilient. As a network failure is bound to happen, we need to make the system partition resilient. </a:t>
            </a:r>
          </a:p>
          <a:p>
            <a:endParaRPr lang="en-GB"/>
          </a:p>
          <a:p>
            <a:r>
              <a:rPr lang="en-GB"/>
              <a:t>In a distributed data system, we can only have 2 of these 3 important properties and we've just said we need partition resilience so that leaves us with a choice of which of the other two are we going to compromise. We need to choose consistency or availability as the second - we can't have both. </a:t>
            </a:r>
          </a:p>
          <a:p>
            <a:endParaRPr lang="en-GB"/>
          </a:p>
          <a:p>
            <a:r>
              <a:rPr lang="en-GB" b="1"/>
              <a:t>We would like all 3 </a:t>
            </a:r>
          </a:p>
          <a:p>
            <a:r>
              <a:rPr lang="en-GB"/>
              <a:t>Unlike monoliths, a distributed system needs to compromise on one of them</a:t>
            </a:r>
          </a:p>
          <a:p>
            <a:r>
              <a:rPr lang="en-GB"/>
              <a:t> </a:t>
            </a:r>
          </a:p>
          <a:p>
            <a:pPr defTabSz="942289">
              <a:defRPr/>
            </a:pPr>
            <a:r>
              <a:rPr lang="en-GB" b="1"/>
              <a:t>A database with one node is straight forward</a:t>
            </a:r>
          </a:p>
          <a:p>
            <a:pPr defTabSz="942289">
              <a:defRPr/>
            </a:pPr>
            <a:r>
              <a:rPr lang="en-GB"/>
              <a:t>You write to it, you read what you wrote and it can be ACID as discussed in OLTP systems (</a:t>
            </a:r>
            <a:r>
              <a:rPr lang="en-GB" err="1"/>
              <a:t>OnLine</a:t>
            </a:r>
            <a:r>
              <a:rPr lang="en-GB"/>
              <a:t> Transactional Processing)</a:t>
            </a:r>
          </a:p>
          <a:p>
            <a:endParaRPr lang="en-GB"/>
          </a:p>
          <a:p>
            <a:r>
              <a:rPr lang="en-GB"/>
              <a:t>Some databases are used for analytics, OLAP (</a:t>
            </a:r>
            <a:r>
              <a:rPr lang="en-GB" err="1"/>
              <a:t>OnLine</a:t>
            </a:r>
            <a:r>
              <a:rPr lang="en-GB"/>
              <a:t> Analytical Processing) to determine say customer behaviour, analyse market trends, collect huge amounts of data such as click streams and IoT data for analysis and real-time analytics. As the data becomes huge we see that a relational database may not be the best choice and analytical databases don't need to be acid compliant as they are mainly read-only to create reports and statistics. RDBMS is vertically scalable, very </a:t>
            </a:r>
            <a:r>
              <a:rPr lang="en-GB" err="1"/>
              <a:t>difficultto</a:t>
            </a:r>
            <a:r>
              <a:rPr lang="en-GB"/>
              <a:t> horizontally scale but can be ACID compliant, Modern no-</a:t>
            </a:r>
            <a:r>
              <a:rPr lang="en-GB" err="1"/>
              <a:t>sql</a:t>
            </a:r>
            <a:r>
              <a:rPr lang="en-GB"/>
              <a:t> databases have been designed with horizontal scalability in mind but are not ACID compliant. </a:t>
            </a:r>
          </a:p>
          <a:p>
            <a:endParaRPr lang="en-GB"/>
          </a:p>
          <a:p>
            <a:r>
              <a:rPr lang="en-GB" b="1"/>
              <a:t>Sharding</a:t>
            </a:r>
          </a:p>
          <a:p>
            <a:pPr defTabSz="942289">
              <a:defRPr/>
            </a:pPr>
            <a:r>
              <a:rPr lang="en-GB"/>
              <a:t>This is approach splits the database into chunks, shards, based on a key. For example, all people with surname a to e are processed by one server (node), f to h on another etc.  However, in a normalised relational database, this makes it difficult to join tables as they are split across different nodes so a join, which is fundamental to relational databases, would suffer network latency as table data is pulled from multiple nodes. Joins can involve many tables.   So </a:t>
            </a:r>
            <a:r>
              <a:rPr lang="en-GB" err="1"/>
              <a:t>denormalise</a:t>
            </a:r>
            <a:r>
              <a:rPr lang="en-GB"/>
              <a:t> to avoid joins - that helps  but we may have a distribution imbalance - i.e. some nodes may have much more data to process than others; how many people's names begin with Z for example? A more distributed algorithm is needed but sharding as a concept is good. Some database producers refer to sharding as partitioning which can be confusing.</a:t>
            </a:r>
          </a:p>
          <a:p>
            <a:endParaRPr lang="en-GB"/>
          </a:p>
          <a:p>
            <a:endParaRPr lang="en-GB"/>
          </a:p>
          <a:p>
            <a:endParaRPr lang="en-GB"/>
          </a:p>
          <a:p>
            <a:pPr defTabSz="942289">
              <a:defRPr/>
            </a:pPr>
            <a:r>
              <a:rPr lang="en-GB" b="1"/>
              <a:t>Consistent hashing</a:t>
            </a:r>
          </a:p>
          <a:p>
            <a:pPr defTabSz="942289">
              <a:defRPr/>
            </a:pPr>
            <a:r>
              <a:rPr lang="en-GB"/>
              <a:t>Note, this is not a data storage issue as in the cloud we can assume the storage is infinite, resilient and durable. This is a problem with scaling a server and its data horizontally as vertical scaling could lead to a dead end when you are already using the biggest server. But for this to work effectively, we need to ensure that each server receives a similar load to that of other servers regardless of the data distribution. e.g. if a petabyte of storage is half full with people called Smith, the server sharded with Smith in its key is going to be really unhappy</a:t>
            </a:r>
          </a:p>
          <a:p>
            <a:pPr defTabSz="942289">
              <a:defRPr/>
            </a:pPr>
            <a:endParaRPr lang="en-GB"/>
          </a:p>
          <a:p>
            <a:pPr defTabSz="942289">
              <a:defRPr/>
            </a:pPr>
            <a:r>
              <a:rPr lang="en-GB"/>
              <a:t>There are various approaches to solving this problem. One is called consistent hashing. </a:t>
            </a:r>
          </a:p>
          <a:p>
            <a:pPr defTabSz="942289">
              <a:defRPr/>
            </a:pPr>
            <a:endParaRPr lang="en-GB"/>
          </a:p>
          <a:p>
            <a:endParaRPr lang="en-GB"/>
          </a:p>
          <a:p>
            <a:pPr defTabSz="942289">
              <a:defRPr/>
            </a:pPr>
            <a:r>
              <a:rPr lang="en-GB"/>
              <a:t>Non-relational databases or NoSQL databases are easier to scale horizontally but creating transactions which are ACID compliant is much harder and that's another problem for later</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360</a:t>
            </a:fld>
            <a:endParaRPr lang="en-GB"/>
          </a:p>
        </p:txBody>
      </p:sp>
    </p:spTree>
    <p:extLst>
      <p:ext uri="{BB962C8B-B14F-4D97-AF65-F5344CB8AC3E}">
        <p14:creationId xmlns:p14="http://schemas.microsoft.com/office/powerpoint/2010/main" val="235512391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e.g. You can't unsend an email but you can send another to undo what the first one did</a:t>
            </a:r>
          </a:p>
          <a:p>
            <a:r>
              <a:rPr lang="en-GB"/>
              <a:t>A saga can also be event based (Choreography) in that each microservice can emit events about its change of state and the others subscribe to the change of state and react accordingly as discussed in event driven microservices</a:t>
            </a:r>
          </a:p>
        </p:txBody>
      </p:sp>
      <p:sp>
        <p:nvSpPr>
          <p:cNvPr id="4" name="Slide Number Placeholder 3"/>
          <p:cNvSpPr>
            <a:spLocks noGrp="1"/>
          </p:cNvSpPr>
          <p:nvPr>
            <p:ph type="sldNum" sz="quarter" idx="5"/>
          </p:nvPr>
        </p:nvSpPr>
        <p:spPr/>
        <p:txBody>
          <a:bodyPr/>
          <a:lstStyle/>
          <a:p>
            <a:fld id="{A93B92A4-5827-4F0C-917B-AA63754F0318}" type="slidenum">
              <a:rPr lang="en-GB" smtClean="0"/>
              <a:t>368</a:t>
            </a:fld>
            <a:endParaRPr lang="en-GB"/>
          </a:p>
        </p:txBody>
      </p:sp>
    </p:spTree>
    <p:extLst>
      <p:ext uri="{BB962C8B-B14F-4D97-AF65-F5344CB8AC3E}">
        <p14:creationId xmlns:p14="http://schemas.microsoft.com/office/powerpoint/2010/main" val="3425530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will focus on the areas in red first</a:t>
            </a:r>
          </a:p>
        </p:txBody>
      </p:sp>
      <p:sp>
        <p:nvSpPr>
          <p:cNvPr id="4" name="Slide Number Placeholder 3"/>
          <p:cNvSpPr>
            <a:spLocks noGrp="1"/>
          </p:cNvSpPr>
          <p:nvPr>
            <p:ph type="sldNum" sz="quarter" idx="5"/>
          </p:nvPr>
        </p:nvSpPr>
        <p:spPr/>
        <p:txBody>
          <a:bodyPr/>
          <a:lstStyle/>
          <a:p>
            <a:fld id="{A93B92A4-5827-4F0C-917B-AA63754F0318}" type="slidenum">
              <a:rPr lang="en-GB" smtClean="0"/>
              <a:t>42</a:t>
            </a:fld>
            <a:endParaRPr lang="en-GB"/>
          </a:p>
        </p:txBody>
      </p:sp>
    </p:spTree>
    <p:extLst>
      <p:ext uri="{BB962C8B-B14F-4D97-AF65-F5344CB8AC3E}">
        <p14:creationId xmlns:p14="http://schemas.microsoft.com/office/powerpoint/2010/main" val="90998533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374</a:t>
            </a:fld>
            <a:endParaRPr lang="en-GB"/>
          </a:p>
        </p:txBody>
      </p:sp>
    </p:spTree>
    <p:extLst>
      <p:ext uri="{BB962C8B-B14F-4D97-AF65-F5344CB8AC3E}">
        <p14:creationId xmlns:p14="http://schemas.microsoft.com/office/powerpoint/2010/main" val="78637466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377</a:t>
            </a:fld>
            <a:endParaRPr lang="en-GB"/>
          </a:p>
        </p:txBody>
      </p:sp>
    </p:spTree>
    <p:extLst>
      <p:ext uri="{BB962C8B-B14F-4D97-AF65-F5344CB8AC3E}">
        <p14:creationId xmlns:p14="http://schemas.microsoft.com/office/powerpoint/2010/main" val="396654256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378</a:t>
            </a:fld>
            <a:endParaRPr lang="en-GB"/>
          </a:p>
        </p:txBody>
      </p:sp>
    </p:spTree>
    <p:extLst>
      <p:ext uri="{BB962C8B-B14F-4D97-AF65-F5344CB8AC3E}">
        <p14:creationId xmlns:p14="http://schemas.microsoft.com/office/powerpoint/2010/main" val="53862165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or AWS - but do more or less the same things in the same ways. I'll not use both to avoid confusion. Azure is best for managing the free account</a:t>
            </a:r>
          </a:p>
        </p:txBody>
      </p:sp>
      <p:sp>
        <p:nvSpPr>
          <p:cNvPr id="4" name="Slide Number Placeholder 3"/>
          <p:cNvSpPr>
            <a:spLocks noGrp="1"/>
          </p:cNvSpPr>
          <p:nvPr>
            <p:ph type="sldNum" sz="quarter" idx="5"/>
          </p:nvPr>
        </p:nvSpPr>
        <p:spPr/>
        <p:txBody>
          <a:bodyPr/>
          <a:lstStyle/>
          <a:p>
            <a:fld id="{A93B92A4-5827-4F0C-917B-AA63754F0318}" type="slidenum">
              <a:rPr lang="en-GB" smtClean="0"/>
              <a:t>379</a:t>
            </a:fld>
            <a:endParaRPr lang="en-GB"/>
          </a:p>
        </p:txBody>
      </p:sp>
    </p:spTree>
    <p:extLst>
      <p:ext uri="{BB962C8B-B14F-4D97-AF65-F5344CB8AC3E}">
        <p14:creationId xmlns:p14="http://schemas.microsoft.com/office/powerpoint/2010/main" val="11176109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380</a:t>
            </a:fld>
            <a:endParaRPr lang="en-GB"/>
          </a:p>
        </p:txBody>
      </p:sp>
    </p:spTree>
    <p:extLst>
      <p:ext uri="{BB962C8B-B14F-4D97-AF65-F5344CB8AC3E}">
        <p14:creationId xmlns:p14="http://schemas.microsoft.com/office/powerpoint/2010/main" val="298742879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382</a:t>
            </a:fld>
            <a:endParaRPr lang="en-GB"/>
          </a:p>
        </p:txBody>
      </p:sp>
    </p:spTree>
    <p:extLst>
      <p:ext uri="{BB962C8B-B14F-4D97-AF65-F5344CB8AC3E}">
        <p14:creationId xmlns:p14="http://schemas.microsoft.com/office/powerpoint/2010/main" val="207562190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383</a:t>
            </a:fld>
            <a:endParaRPr lang="en-GB"/>
          </a:p>
        </p:txBody>
      </p:sp>
    </p:spTree>
    <p:extLst>
      <p:ext uri="{BB962C8B-B14F-4D97-AF65-F5344CB8AC3E}">
        <p14:creationId xmlns:p14="http://schemas.microsoft.com/office/powerpoint/2010/main" val="412158865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384</a:t>
            </a:fld>
            <a:endParaRPr lang="en-GB"/>
          </a:p>
        </p:txBody>
      </p:sp>
    </p:spTree>
    <p:extLst>
      <p:ext uri="{BB962C8B-B14F-4D97-AF65-F5344CB8AC3E}">
        <p14:creationId xmlns:p14="http://schemas.microsoft.com/office/powerpoint/2010/main" val="414295005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https://github.com/Unitech/pm2</a:t>
            </a:r>
          </a:p>
          <a:p>
            <a:r>
              <a:rPr lang="en-GB"/>
              <a:t>https://azureossd.github.io/2022/02/22/Using-PM2-on-App-Service-Linux/index.html</a:t>
            </a:r>
          </a:p>
          <a:p>
            <a:r>
              <a:rPr lang="en-GB"/>
              <a:t>https://www.tecmint.com/enable-pm2-to-auto-start-node-js-app/#:~:text=PM2%20is%20designed%20to%20work,be%20restarted%20at%20system%20boot.&amp;text=The%20startup%20sub%2Dcommand%20tells,and%20enable%20the%20startup%20system.</a:t>
            </a:r>
          </a:p>
        </p:txBody>
      </p:sp>
      <p:sp>
        <p:nvSpPr>
          <p:cNvPr id="4" name="Slide Number Placeholder 3"/>
          <p:cNvSpPr>
            <a:spLocks noGrp="1"/>
          </p:cNvSpPr>
          <p:nvPr>
            <p:ph type="sldNum" sz="quarter" idx="5"/>
          </p:nvPr>
        </p:nvSpPr>
        <p:spPr/>
        <p:txBody>
          <a:bodyPr/>
          <a:lstStyle/>
          <a:p>
            <a:fld id="{A93B92A4-5827-4F0C-917B-AA63754F0318}" type="slidenum">
              <a:rPr lang="en-GB" smtClean="0"/>
              <a:t>385</a:t>
            </a:fld>
            <a:endParaRPr lang="en-GB"/>
          </a:p>
        </p:txBody>
      </p:sp>
    </p:spTree>
    <p:extLst>
      <p:ext uri="{BB962C8B-B14F-4D97-AF65-F5344CB8AC3E}">
        <p14:creationId xmlns:p14="http://schemas.microsoft.com/office/powerpoint/2010/main" val="51063542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388</a:t>
            </a:fld>
            <a:endParaRPr lang="en-GB"/>
          </a:p>
        </p:txBody>
      </p:sp>
    </p:spTree>
    <p:extLst>
      <p:ext uri="{BB962C8B-B14F-4D97-AF65-F5344CB8AC3E}">
        <p14:creationId xmlns:p14="http://schemas.microsoft.com/office/powerpoint/2010/main" val="254471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EA69757-7B84-40FA-9830-DB90F07CA13F}" type="slidenum">
              <a:rPr lang="en-GB" smtClean="0"/>
              <a:t>43</a:t>
            </a:fld>
            <a:endParaRPr lang="en-GB"/>
          </a:p>
        </p:txBody>
      </p:sp>
    </p:spTree>
    <p:extLst>
      <p:ext uri="{BB962C8B-B14F-4D97-AF65-F5344CB8AC3E}">
        <p14:creationId xmlns:p14="http://schemas.microsoft.com/office/powerpoint/2010/main" val="274340333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389</a:t>
            </a:fld>
            <a:endParaRPr lang="en-GB"/>
          </a:p>
        </p:txBody>
      </p:sp>
    </p:spTree>
    <p:extLst>
      <p:ext uri="{BB962C8B-B14F-4D97-AF65-F5344CB8AC3E}">
        <p14:creationId xmlns:p14="http://schemas.microsoft.com/office/powerpoint/2010/main" val="314723986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B100F-455C-BD6A-9262-9B71C1388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7035D-BB22-02D3-9C80-955290658E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AB0FF-25D5-A892-9580-287584390327}"/>
              </a:ext>
            </a:extLst>
          </p:cNvPr>
          <p:cNvSpPr>
            <a:spLocks noGrp="1"/>
          </p:cNvSpPr>
          <p:nvPr>
            <p:ph type="body" idx="1"/>
          </p:nvPr>
        </p:nvSpPr>
        <p:spPr/>
        <p:txBody>
          <a:bodyPr/>
          <a:lstStyle/>
          <a:p>
            <a:r>
              <a:rPr lang="en-GB"/>
              <a:t>Create a service based on microservices. This service is a joke service where a user can request a joke. A user may submit a new joke of their own. A moderator will check new jokes for suitability. Analytics provided on the system</a:t>
            </a:r>
          </a:p>
          <a:p>
            <a:r>
              <a:rPr lang="en-GB" err="1"/>
              <a:t>Javascript</a:t>
            </a:r>
            <a:r>
              <a:rPr lang="en-GB"/>
              <a:t>, html and </a:t>
            </a:r>
            <a:r>
              <a:rPr lang="en-GB" err="1"/>
              <a:t>css</a:t>
            </a:r>
            <a:r>
              <a:rPr lang="en-GB"/>
              <a:t> are needed for the user interface for users to interact with your service - this is trivial basic web dev stuff</a:t>
            </a:r>
          </a:p>
          <a:p>
            <a:r>
              <a:rPr lang="en-GB"/>
              <a:t>Different parts of the system will communicate using web APIs using synchronous and asynchronous function calls and messaging with JSON payloads</a:t>
            </a:r>
          </a:p>
          <a:p>
            <a:r>
              <a:rPr lang="en-GB"/>
              <a:t>The API will access a NodeJS application server</a:t>
            </a:r>
          </a:p>
          <a:p>
            <a:r>
              <a:rPr lang="en-GB"/>
              <a:t>We need database servers for the jokes and for the analytics - here we use MySQL (and SQL) and MongoDB so need to do some database study / revision</a:t>
            </a:r>
          </a:p>
          <a:p>
            <a:r>
              <a:rPr lang="en-GB"/>
              <a:t>We need to get data into the database so here, implemented an Extract, Transform and Load (ETL) application running on its own application server</a:t>
            </a:r>
          </a:p>
          <a:p>
            <a:r>
              <a:rPr lang="en-GB"/>
              <a:t>We need to run these servers on virtual machines so we need to cover that. We will run them initially on the local machine - this becomes impractical when we need 11 servers as in this case</a:t>
            </a:r>
          </a:p>
          <a:p>
            <a:r>
              <a:rPr lang="en-GB"/>
              <a:t>We will study containerisation and deploy apps into Docker containers then connect them via a network</a:t>
            </a:r>
          </a:p>
          <a:p>
            <a:r>
              <a:rPr lang="en-GB"/>
              <a:t>We need to create this infrastructure on the cloud so we need to study infrastructure as code</a:t>
            </a:r>
          </a:p>
          <a:p>
            <a:r>
              <a:rPr lang="en-GB"/>
              <a:t>We will deploy these application to the cloud using Docker compose via YAML scripts. In our case, using your Microsoft Azure student accounts. If you have used your 12 month free subscription you will need pay as you go</a:t>
            </a:r>
          </a:p>
          <a:p>
            <a:r>
              <a:rPr lang="en-GB"/>
              <a:t>The architecture used here is a microservice architecture - we will study that</a:t>
            </a:r>
          </a:p>
          <a:p>
            <a:r>
              <a:rPr lang="en-GB"/>
              <a:t>Microservices communicate with each other. Here we use RabbitMQ message brokers to decouple microservices. We will also study, event messaging using Kafka</a:t>
            </a:r>
          </a:p>
          <a:p>
            <a:r>
              <a:rPr lang="en-GB"/>
              <a:t>The </a:t>
            </a:r>
            <a:r>
              <a:rPr lang="en-GB" err="1"/>
              <a:t>kong</a:t>
            </a:r>
            <a:r>
              <a:rPr lang="en-GB"/>
              <a:t> VM is an overarching component, an API gateway, used for common tasks and increased security</a:t>
            </a:r>
          </a:p>
          <a:p>
            <a:r>
              <a:rPr lang="en-GB"/>
              <a:t>Communication from the internet should be secure so we need to study https - i.e. </a:t>
            </a:r>
            <a:r>
              <a:rPr lang="en-GB" err="1"/>
              <a:t>ssl</a:t>
            </a:r>
            <a:r>
              <a:rPr lang="en-GB"/>
              <a:t>/</a:t>
            </a:r>
            <a:r>
              <a:rPr lang="en-GB" err="1"/>
              <a:t>tls</a:t>
            </a:r>
            <a:r>
              <a:rPr lang="en-GB"/>
              <a:t> security and how it works and can be deployed</a:t>
            </a:r>
          </a:p>
          <a:p>
            <a:r>
              <a:rPr lang="en-GB"/>
              <a:t>The moderator microservice required authentication so we need to study authentication approaches</a:t>
            </a:r>
          </a:p>
          <a:p>
            <a:r>
              <a:rPr lang="en-GB"/>
              <a:t>APIs need to be documented - we will use the popular standard </a:t>
            </a:r>
            <a:r>
              <a:rPr lang="en-GB" err="1"/>
              <a:t>OpenAPI</a:t>
            </a:r>
            <a:endParaRPr lang="en-GB"/>
          </a:p>
          <a:p>
            <a:r>
              <a:rPr lang="en-GB"/>
              <a:t>Architectures need to be resilient so we will look at decoupling patterns, vertical and horizontal (elastic) scaling to cope with changing demands and how to automate this using Kubernetes</a:t>
            </a:r>
          </a:p>
          <a:p>
            <a:r>
              <a:rPr lang="en-GB"/>
              <a:t>Data is generally the most important resource in an enterprise system, we ned to understand the structure and flow of data in the above system but also in real - much more complex systems</a:t>
            </a:r>
          </a:p>
          <a:p>
            <a:r>
              <a:rPr lang="en-GB"/>
              <a:t>For users, think of 4 user communities in 3D: many submitters across the world, a team of moderators, many web users and many API users around the world</a:t>
            </a:r>
          </a:p>
          <a:p>
            <a:r>
              <a:rPr lang="en-GB"/>
              <a:t>The most difficult area of distributed systems and this assignment is component integration - connecting all the bits to make them work together. Don't underestimate it. The demos help you practice.</a:t>
            </a:r>
          </a:p>
          <a:p>
            <a:r>
              <a:rPr lang="en-GB"/>
              <a:t>Do not be intimidated by all this. I go through each topic week by week. Use demos and provide code examples to build on previous weeks. Turn up, do as you are asked and you will be fine</a:t>
            </a:r>
          </a:p>
          <a:p>
            <a:r>
              <a:rPr lang="en-GB"/>
              <a:t>You do not need to implement all of it to pass - the more you do the better the grade</a:t>
            </a:r>
          </a:p>
          <a:p>
            <a:endParaRPr lang="en-GB"/>
          </a:p>
          <a:p>
            <a:endParaRPr lang="en-GB"/>
          </a:p>
          <a:p>
            <a:endParaRPr lang="en-GB"/>
          </a:p>
          <a:p>
            <a:endParaRPr lang="en-GB"/>
          </a:p>
          <a:p>
            <a:endParaRPr lang="en-GB"/>
          </a:p>
        </p:txBody>
      </p:sp>
      <p:sp>
        <p:nvSpPr>
          <p:cNvPr id="4" name="Slide Number Placeholder 3">
            <a:extLst>
              <a:ext uri="{FF2B5EF4-FFF2-40B4-BE49-F238E27FC236}">
                <a16:creationId xmlns:a16="http://schemas.microsoft.com/office/drawing/2014/main" id="{39578F15-FF8E-9DAC-ED1C-904C4BED1BB8}"/>
              </a:ext>
            </a:extLst>
          </p:cNvPr>
          <p:cNvSpPr>
            <a:spLocks noGrp="1"/>
          </p:cNvSpPr>
          <p:nvPr>
            <p:ph type="sldNum" sz="quarter" idx="5"/>
          </p:nvPr>
        </p:nvSpPr>
        <p:spPr/>
        <p:txBody>
          <a:bodyPr/>
          <a:lstStyle/>
          <a:p>
            <a:fld id="{A93B92A4-5827-4F0C-917B-AA63754F0318}" type="slidenum">
              <a:rPr lang="en-GB" smtClean="0"/>
              <a:t>392</a:t>
            </a:fld>
            <a:endParaRPr lang="en-GB"/>
          </a:p>
        </p:txBody>
      </p:sp>
    </p:spTree>
    <p:extLst>
      <p:ext uri="{BB962C8B-B14F-4D97-AF65-F5344CB8AC3E}">
        <p14:creationId xmlns:p14="http://schemas.microsoft.com/office/powerpoint/2010/main" val="403181926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A9D14-C723-683B-E95D-603B74FC5E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1FC93D-3046-66C2-2D61-4049FA0967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A7473-C822-DC8A-6612-EE3C084F19C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4C84771-8273-89ED-C129-4332902CDE30}"/>
              </a:ext>
            </a:extLst>
          </p:cNvPr>
          <p:cNvSpPr>
            <a:spLocks noGrp="1"/>
          </p:cNvSpPr>
          <p:nvPr>
            <p:ph type="sldNum" sz="quarter" idx="5"/>
          </p:nvPr>
        </p:nvSpPr>
        <p:spPr/>
        <p:txBody>
          <a:bodyPr/>
          <a:lstStyle/>
          <a:p>
            <a:fld id="{A93B92A4-5827-4F0C-917B-AA63754F0318}" type="slidenum">
              <a:rPr lang="en-GB" smtClean="0"/>
              <a:t>394</a:t>
            </a:fld>
            <a:endParaRPr lang="en-GB"/>
          </a:p>
        </p:txBody>
      </p:sp>
    </p:spTree>
    <p:extLst>
      <p:ext uri="{BB962C8B-B14F-4D97-AF65-F5344CB8AC3E}">
        <p14:creationId xmlns:p14="http://schemas.microsoft.com/office/powerpoint/2010/main" val="328244174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Look at </a:t>
            </a:r>
            <a:r>
              <a:rPr lang="en-GB" err="1"/>
              <a:t>package.json</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395</a:t>
            </a:fld>
            <a:endParaRPr lang="en-GB"/>
          </a:p>
        </p:txBody>
      </p:sp>
    </p:spTree>
    <p:extLst>
      <p:ext uri="{BB962C8B-B14F-4D97-AF65-F5344CB8AC3E}">
        <p14:creationId xmlns:p14="http://schemas.microsoft.com/office/powerpoint/2010/main" val="421315627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7123C-9464-3653-C2EA-BCC627B88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5853A-1ABC-1EAE-ABAD-EEAD4DCB23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E74164-1527-6837-8E9C-09CBC8C3E369}"/>
              </a:ext>
            </a:extLst>
          </p:cNvPr>
          <p:cNvSpPr>
            <a:spLocks noGrp="1"/>
          </p:cNvSpPr>
          <p:nvPr>
            <p:ph type="body" idx="1"/>
          </p:nvPr>
        </p:nvSpPr>
        <p:spPr/>
        <p:txBody>
          <a:bodyPr/>
          <a:lstStyle/>
          <a:p>
            <a:r>
              <a:rPr lang="en-GB"/>
              <a:t>Get and put lists are one list in the order they are added</a:t>
            </a:r>
          </a:p>
        </p:txBody>
      </p:sp>
      <p:sp>
        <p:nvSpPr>
          <p:cNvPr id="4" name="Slide Number Placeholder 3">
            <a:extLst>
              <a:ext uri="{FF2B5EF4-FFF2-40B4-BE49-F238E27FC236}">
                <a16:creationId xmlns:a16="http://schemas.microsoft.com/office/drawing/2014/main" id="{F5860221-C20E-D634-FF7B-D307B44B6AA0}"/>
              </a:ext>
            </a:extLst>
          </p:cNvPr>
          <p:cNvSpPr>
            <a:spLocks noGrp="1"/>
          </p:cNvSpPr>
          <p:nvPr>
            <p:ph type="sldNum" sz="quarter" idx="5"/>
          </p:nvPr>
        </p:nvSpPr>
        <p:spPr/>
        <p:txBody>
          <a:bodyPr/>
          <a:lstStyle/>
          <a:p>
            <a:fld id="{A93B92A4-5827-4F0C-917B-AA63754F0318}" type="slidenum">
              <a:rPr lang="en-GB" smtClean="0"/>
              <a:t>396</a:t>
            </a:fld>
            <a:endParaRPr lang="en-GB"/>
          </a:p>
        </p:txBody>
      </p:sp>
    </p:spTree>
    <p:extLst>
      <p:ext uri="{BB962C8B-B14F-4D97-AF65-F5344CB8AC3E}">
        <p14:creationId xmlns:p14="http://schemas.microsoft.com/office/powerpoint/2010/main" val="83732631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 - the /beer function example is showing beer with multiple functions in the parameter list which are called before beer</a:t>
            </a:r>
          </a:p>
          <a:p>
            <a:endParaRPr lang="en-GB"/>
          </a:p>
          <a:p>
            <a:r>
              <a:rPr lang="en-GB"/>
              <a:t>Need a script for this demo</a:t>
            </a:r>
          </a:p>
        </p:txBody>
      </p:sp>
      <p:sp>
        <p:nvSpPr>
          <p:cNvPr id="4" name="Slide Number Placeholder 3"/>
          <p:cNvSpPr>
            <a:spLocks noGrp="1"/>
          </p:cNvSpPr>
          <p:nvPr>
            <p:ph type="sldNum" sz="quarter" idx="5"/>
          </p:nvPr>
        </p:nvSpPr>
        <p:spPr/>
        <p:txBody>
          <a:bodyPr/>
          <a:lstStyle/>
          <a:p>
            <a:fld id="{A93B92A4-5827-4F0C-917B-AA63754F0318}" type="slidenum">
              <a:rPr lang="en-GB" smtClean="0"/>
              <a:t>397</a:t>
            </a:fld>
            <a:endParaRPr lang="en-GB"/>
          </a:p>
        </p:txBody>
      </p:sp>
    </p:spTree>
    <p:extLst>
      <p:ext uri="{BB962C8B-B14F-4D97-AF65-F5344CB8AC3E}">
        <p14:creationId xmlns:p14="http://schemas.microsoft.com/office/powerpoint/2010/main" val="40154165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path and headers are parsed into res</a:t>
            </a:r>
          </a:p>
          <a:p>
            <a:r>
              <a:rPr lang="en-GB"/>
              <a:t>If there is a query string it too is parsed into res</a:t>
            </a:r>
          </a:p>
          <a:p>
            <a:r>
              <a:rPr lang="en-GB"/>
              <a:t>The stack is then searched linearly for a matching path (this includes path params)</a:t>
            </a:r>
          </a:p>
          <a:p>
            <a:r>
              <a:rPr lang="en-GB"/>
              <a:t>The first test is on .</a:t>
            </a:r>
            <a:r>
              <a:rPr lang="en-GB" err="1"/>
              <a:t>json</a:t>
            </a:r>
            <a:r>
              <a:rPr lang="en-GB"/>
              <a:t> and as this matches any path and is not specific to a method, it is executed and it will populate </a:t>
            </a:r>
            <a:r>
              <a:rPr lang="en-GB" err="1"/>
              <a:t>req.body</a:t>
            </a:r>
            <a:r>
              <a:rPr lang="en-GB"/>
              <a:t> then call next to move down the stack</a:t>
            </a:r>
          </a:p>
          <a:p>
            <a:r>
              <a:rPr lang="en-GB"/>
              <a:t>If the path has a param, e.g. /results/5 then it is matched and the param value added to </a:t>
            </a:r>
            <a:r>
              <a:rPr lang="en-GB" err="1"/>
              <a:t>res.param</a:t>
            </a:r>
            <a:endParaRPr lang="en-GB"/>
          </a:p>
          <a:p>
            <a:r>
              <a:rPr lang="en-GB"/>
              <a:t>If any function terminates the request, e.g. with a </a:t>
            </a:r>
            <a:r>
              <a:rPr lang="en-GB" err="1"/>
              <a:t>res.send</a:t>
            </a:r>
            <a:r>
              <a:rPr lang="en-GB"/>
              <a:t>, no further searching is done - e.g. .</a:t>
            </a:r>
            <a:r>
              <a:rPr lang="en-GB" err="1"/>
              <a:t>json</a:t>
            </a:r>
            <a:r>
              <a:rPr lang="en-GB"/>
              <a:t> may return an error to the caller so not reach the path even though the path is valid</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398</a:t>
            </a:fld>
            <a:endParaRPr lang="en-GB"/>
          </a:p>
        </p:txBody>
      </p:sp>
    </p:spTree>
    <p:extLst>
      <p:ext uri="{BB962C8B-B14F-4D97-AF65-F5344CB8AC3E}">
        <p14:creationId xmlns:p14="http://schemas.microsoft.com/office/powerpoint/2010/main" val="347264114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6A1A6-E3E3-5935-666E-4B3D7201D1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6E93C-3FFF-DAFD-30C4-89B64567A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A275E7-952B-2AB3-5E31-AC0C037FCE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push </a:t>
            </a:r>
            <a:r>
              <a:rPr lang="en-GB" err="1"/>
              <a:t>tst</a:t>
            </a:r>
            <a:r>
              <a:rPr lang="en-GB"/>
              <a:t> or whatever image created from </a:t>
            </a:r>
            <a:r>
              <a:rPr lang="en-GB" sz="1200" noProof="0">
                <a:solidFill>
                  <a:srgbClr val="FF0000"/>
                </a:solidFill>
              </a:rPr>
              <a:t>/demos/docker/node-docker-demo</a:t>
            </a:r>
          </a:p>
          <a:p>
            <a:endParaRPr lang="en-GB"/>
          </a:p>
        </p:txBody>
      </p:sp>
      <p:sp>
        <p:nvSpPr>
          <p:cNvPr id="4" name="Slide Number Placeholder 3">
            <a:extLst>
              <a:ext uri="{FF2B5EF4-FFF2-40B4-BE49-F238E27FC236}">
                <a16:creationId xmlns:a16="http://schemas.microsoft.com/office/drawing/2014/main" id="{E91A81BD-8A68-D0D6-DA9B-4A2D44C8976E}"/>
              </a:ext>
            </a:extLst>
          </p:cNvPr>
          <p:cNvSpPr>
            <a:spLocks noGrp="1"/>
          </p:cNvSpPr>
          <p:nvPr>
            <p:ph type="sldNum" sz="quarter" idx="5"/>
          </p:nvPr>
        </p:nvSpPr>
        <p:spPr/>
        <p:txBody>
          <a:bodyPr/>
          <a:lstStyle/>
          <a:p>
            <a:fld id="{A93B92A4-5827-4F0C-917B-AA63754F0318}" type="slidenum">
              <a:rPr lang="en-GB" smtClean="0"/>
              <a:t>399</a:t>
            </a:fld>
            <a:endParaRPr lang="en-GB"/>
          </a:p>
        </p:txBody>
      </p:sp>
    </p:spTree>
    <p:extLst>
      <p:ext uri="{BB962C8B-B14F-4D97-AF65-F5344CB8AC3E}">
        <p14:creationId xmlns:p14="http://schemas.microsoft.com/office/powerpoint/2010/main" val="311450093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DWP use a GUID microservice</a:t>
            </a:r>
          </a:p>
          <a:p>
            <a:r>
              <a:rPr lang="en-GB"/>
              <a:t>Explain stateless</a:t>
            </a:r>
          </a:p>
        </p:txBody>
      </p:sp>
      <p:sp>
        <p:nvSpPr>
          <p:cNvPr id="4" name="Slide Number Placeholder 3"/>
          <p:cNvSpPr>
            <a:spLocks noGrp="1"/>
          </p:cNvSpPr>
          <p:nvPr>
            <p:ph type="sldNum" sz="quarter" idx="5"/>
          </p:nvPr>
        </p:nvSpPr>
        <p:spPr/>
        <p:txBody>
          <a:bodyPr/>
          <a:lstStyle/>
          <a:p>
            <a:fld id="{A93B92A4-5827-4F0C-917B-AA63754F0318}" type="slidenum">
              <a:rPr lang="en-GB" smtClean="0"/>
              <a:t>400</a:t>
            </a:fld>
            <a:endParaRPr lang="en-GB"/>
          </a:p>
        </p:txBody>
      </p:sp>
    </p:spTree>
    <p:extLst>
      <p:ext uri="{BB962C8B-B14F-4D97-AF65-F5344CB8AC3E}">
        <p14:creationId xmlns:p14="http://schemas.microsoft.com/office/powerpoint/2010/main" val="158163704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5A049-36DA-078C-641F-0176CA383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1D7D2-9F36-169D-BB8B-EED7615B63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43D57-A948-CE46-383E-B6AF50A50BEC}"/>
              </a:ext>
            </a:extLst>
          </p:cNvPr>
          <p:cNvSpPr>
            <a:spLocks noGrp="1"/>
          </p:cNvSpPr>
          <p:nvPr>
            <p:ph type="body" idx="1"/>
          </p:nvPr>
        </p:nvSpPr>
        <p:spPr/>
        <p:txBody>
          <a:bodyPr/>
          <a:lstStyle/>
          <a:p>
            <a:r>
              <a:rPr lang="en-GB" b="1"/>
              <a:t>HTTP is a stateless protocol</a:t>
            </a:r>
            <a:r>
              <a:rPr lang="en-GB"/>
              <a:t>; </a:t>
            </a:r>
          </a:p>
          <a:p>
            <a:r>
              <a:rPr lang="en-GB"/>
              <a:t>once the requested resource has been returned, the server retains no state – i.e. it basically forgets it ever happened. It’s a bit like going to a shop to buy the first of a series of books. You buy book 1 from Jim.  You go in the following month and say “can I have the next book in the series please?” Whether it’s Jim or not, they will probably have no idea what you are talking about as the transaction is stateless – they didn’t record your name and book so they can look you up, find the book then get the next series; this would require a database or some other storage technique</a:t>
            </a:r>
          </a:p>
          <a:p>
            <a:endParaRPr lang="en-GB"/>
          </a:p>
          <a:p>
            <a:r>
              <a:rPr lang="en-GB" b="1"/>
              <a:t>REST encourages loose coupling </a:t>
            </a:r>
            <a:r>
              <a:rPr lang="en-GB"/>
              <a:t>of client and server by not requiring the server to retain any state. </a:t>
            </a:r>
          </a:p>
          <a:p>
            <a:r>
              <a:rPr lang="en-GB"/>
              <a:t>The client it responsible for maintaining state in a REST API call. E.g. if you need the API to know something that previously happened, e.g. you want to say “next”, you need to provide the context of what current is to which next refers. i.e. if you are up to page 20 and you want the next one, you would send something like, 20 and next.  State, e.g. where you are up to in your shopping experience, can be sent to the server using cookies. The server updates the cookie (a small text file) with current state and returns it to the client for storage – typically you need a database &amp; cookies</a:t>
            </a:r>
          </a:p>
          <a:p>
            <a:endParaRPr lang="en-GB"/>
          </a:p>
        </p:txBody>
      </p:sp>
      <p:sp>
        <p:nvSpPr>
          <p:cNvPr id="4" name="Slide Number Placeholder 3">
            <a:extLst>
              <a:ext uri="{FF2B5EF4-FFF2-40B4-BE49-F238E27FC236}">
                <a16:creationId xmlns:a16="http://schemas.microsoft.com/office/drawing/2014/main" id="{6FF29F4D-96CD-85C8-D783-C605BFA7CD59}"/>
              </a:ext>
            </a:extLst>
          </p:cNvPr>
          <p:cNvSpPr>
            <a:spLocks noGrp="1"/>
          </p:cNvSpPr>
          <p:nvPr>
            <p:ph type="sldNum" sz="quarter" idx="5"/>
          </p:nvPr>
        </p:nvSpPr>
        <p:spPr/>
        <p:txBody>
          <a:bodyPr/>
          <a:lstStyle/>
          <a:p>
            <a:fld id="{A93B92A4-5827-4F0C-917B-AA63754F0318}" type="slidenum">
              <a:rPr lang="en-GB" smtClean="0"/>
              <a:t>401</a:t>
            </a:fld>
            <a:endParaRPr lang="en-GB"/>
          </a:p>
        </p:txBody>
      </p:sp>
    </p:spTree>
    <p:extLst>
      <p:ext uri="{BB962C8B-B14F-4D97-AF65-F5344CB8AC3E}">
        <p14:creationId xmlns:p14="http://schemas.microsoft.com/office/powerpoint/2010/main" val="3431102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Must have node installed</a:t>
            </a:r>
          </a:p>
          <a:p>
            <a:r>
              <a:rPr lang="en-GB"/>
              <a:t>Demo this with the simple API</a:t>
            </a:r>
          </a:p>
          <a:p>
            <a:r>
              <a:rPr lang="en-GB"/>
              <a:t>Talk through this whilst illustrating the changes in real time</a:t>
            </a:r>
          </a:p>
          <a:p>
            <a:r>
              <a:rPr lang="en-GB"/>
              <a:t>Look at </a:t>
            </a:r>
            <a:r>
              <a:rPr lang="en-GB" err="1"/>
              <a:t>package.json</a:t>
            </a:r>
            <a:endParaRPr lang="en-GB"/>
          </a:p>
          <a:p>
            <a:r>
              <a:rPr lang="en-GB"/>
              <a:t>tend not to install packages globally - generally</a:t>
            </a:r>
          </a:p>
          <a:p>
            <a:r>
              <a:rPr lang="en-GB"/>
              <a:t>Delete </a:t>
            </a:r>
            <a:r>
              <a:rPr lang="en-GB" err="1"/>
              <a:t>node_modules</a:t>
            </a:r>
            <a:r>
              <a:rPr lang="en-GB"/>
              <a:t> and recreate using </a:t>
            </a:r>
            <a:r>
              <a:rPr lang="en-GB" err="1"/>
              <a:t>npm</a:t>
            </a:r>
            <a:r>
              <a:rPr lang="en-GB"/>
              <a:t> I</a:t>
            </a:r>
          </a:p>
          <a:p>
            <a:r>
              <a:rPr lang="en-GB"/>
              <a:t>Add a path with a parameter</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44</a:t>
            </a:fld>
            <a:endParaRPr lang="en-GB"/>
          </a:p>
        </p:txBody>
      </p:sp>
    </p:spTree>
    <p:extLst>
      <p:ext uri="{BB962C8B-B14F-4D97-AF65-F5344CB8AC3E}">
        <p14:creationId xmlns:p14="http://schemas.microsoft.com/office/powerpoint/2010/main" val="8885517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Step through the code showing calls to paths but not the callbacks</a:t>
            </a:r>
          </a:p>
          <a:p>
            <a:r>
              <a:rPr lang="en-GB"/>
              <a:t>Show code and diagram side by side - step through and diagram step through</a:t>
            </a:r>
          </a:p>
          <a:p>
            <a:r>
              <a:rPr lang="en-GB"/>
              <a:t>Step through again with the diagram and code on the same screen</a:t>
            </a:r>
          </a:p>
          <a:p>
            <a:r>
              <a:rPr lang="en-GB"/>
              <a:t>Show callbacks being registered</a:t>
            </a:r>
          </a:p>
          <a:p>
            <a:r>
              <a:rPr lang="en-GB"/>
              <a:t>Show </a:t>
            </a:r>
            <a:r>
              <a:rPr lang="en-GB" err="1"/>
              <a:t>req</a:t>
            </a:r>
            <a:r>
              <a:rPr lang="en-GB"/>
              <a:t> and res objects at various points</a:t>
            </a:r>
          </a:p>
        </p:txBody>
      </p:sp>
      <p:sp>
        <p:nvSpPr>
          <p:cNvPr id="4" name="Slide Number Placeholder 3"/>
          <p:cNvSpPr>
            <a:spLocks noGrp="1"/>
          </p:cNvSpPr>
          <p:nvPr>
            <p:ph type="sldNum" sz="quarter" idx="5"/>
          </p:nvPr>
        </p:nvSpPr>
        <p:spPr/>
        <p:txBody>
          <a:bodyPr/>
          <a:lstStyle/>
          <a:p>
            <a:fld id="{A93B92A4-5827-4F0C-917B-AA63754F0318}" type="slidenum">
              <a:rPr lang="en-GB" smtClean="0"/>
              <a:t>402</a:t>
            </a:fld>
            <a:endParaRPr lang="en-GB"/>
          </a:p>
        </p:txBody>
      </p:sp>
    </p:spTree>
    <p:extLst>
      <p:ext uri="{BB962C8B-B14F-4D97-AF65-F5344CB8AC3E}">
        <p14:creationId xmlns:p14="http://schemas.microsoft.com/office/powerpoint/2010/main" val="58368267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403</a:t>
            </a:fld>
            <a:endParaRPr lang="en-GB"/>
          </a:p>
        </p:txBody>
      </p:sp>
    </p:spTree>
    <p:extLst>
      <p:ext uri="{BB962C8B-B14F-4D97-AF65-F5344CB8AC3E}">
        <p14:creationId xmlns:p14="http://schemas.microsoft.com/office/powerpoint/2010/main" val="411476212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GO through different paths and show params and query</a:t>
            </a:r>
          </a:p>
          <a:p>
            <a:r>
              <a:rPr lang="en-GB"/>
              <a:t>discuss </a:t>
            </a:r>
            <a:r>
              <a:rPr lang="en-GB" err="1"/>
              <a:t>res.send</a:t>
            </a:r>
            <a:r>
              <a:rPr lang="en-GB"/>
              <a:t> and </a:t>
            </a:r>
            <a:r>
              <a:rPr lang="en-GB" err="1"/>
              <a:t>res.json</a:t>
            </a:r>
            <a:r>
              <a:rPr lang="en-GB"/>
              <a:t> and show header type returned in browser debugger -- use and mention need ctrl-F5 as it doesn't set header if cached</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405</a:t>
            </a:fld>
            <a:endParaRPr lang="en-GB"/>
          </a:p>
        </p:txBody>
      </p:sp>
    </p:spTree>
    <p:extLst>
      <p:ext uri="{BB962C8B-B14F-4D97-AF65-F5344CB8AC3E}">
        <p14:creationId xmlns:p14="http://schemas.microsoft.com/office/powerpoint/2010/main" val="107348020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notes in: </a:t>
            </a:r>
            <a:r>
              <a:rPr lang="en-GB" err="1"/>
              <a:t>callAPI</a:t>
            </a:r>
            <a:r>
              <a:rPr lang="en-GB"/>
              <a:t> from javascript.doc</a:t>
            </a:r>
          </a:p>
          <a:p>
            <a:endParaRPr lang="en-GB"/>
          </a:p>
          <a:p>
            <a:endParaRPr lang="en-GB"/>
          </a:p>
          <a:p>
            <a:r>
              <a:rPr lang="en-GB"/>
              <a:t>Trigger errors by removing m from com and n from random</a:t>
            </a:r>
          </a:p>
          <a:p>
            <a:r>
              <a:rPr lang="en-GB"/>
              <a:t>On jokes, discuss and show checking of the status of the response and how 404 and other errors are not real errors </a:t>
            </a:r>
          </a:p>
          <a:p>
            <a:r>
              <a:rPr lang="en-GB"/>
              <a:t>Use breakpoint on catch</a:t>
            </a:r>
          </a:p>
          <a:p>
            <a:r>
              <a:rPr lang="en-GB"/>
              <a:t>Briefly discuss await</a:t>
            </a:r>
          </a:p>
          <a:p>
            <a:r>
              <a:rPr lang="en-GB"/>
              <a:t>Comment out catch to show unhandled error</a:t>
            </a:r>
          </a:p>
          <a:p>
            <a:r>
              <a:rPr lang="en-GB"/>
              <a:t>State jokes2 is the same but using .then() and chained function calls that all need to be explained</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406</a:t>
            </a:fld>
            <a:endParaRPr lang="en-GB"/>
          </a:p>
        </p:txBody>
      </p:sp>
    </p:spTree>
    <p:extLst>
      <p:ext uri="{BB962C8B-B14F-4D97-AF65-F5344CB8AC3E}">
        <p14:creationId xmlns:p14="http://schemas.microsoft.com/office/powerpoint/2010/main" val="262343553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have a front-end UI and a back-end in a data centre to run the service and connect to it via the internet</a:t>
            </a:r>
          </a:p>
          <a:p>
            <a:r>
              <a:rPr lang="en-GB"/>
              <a:t>This is fundamentally the same approach to any web-based application such as a shopping site. You request information, carry out actions, update data</a:t>
            </a:r>
          </a:p>
        </p:txBody>
      </p:sp>
      <p:sp>
        <p:nvSpPr>
          <p:cNvPr id="4" name="Slide Number Placeholder 3"/>
          <p:cNvSpPr>
            <a:spLocks noGrp="1"/>
          </p:cNvSpPr>
          <p:nvPr>
            <p:ph type="sldNum" sz="quarter" idx="5"/>
          </p:nvPr>
        </p:nvSpPr>
        <p:spPr/>
        <p:txBody>
          <a:bodyPr/>
          <a:lstStyle/>
          <a:p>
            <a:fld id="{4E0F958A-7F0B-4FC4-997D-E121C04EDAEF}" type="slidenum">
              <a:rPr lang="en-GB" smtClean="0"/>
              <a:t>407</a:t>
            </a:fld>
            <a:endParaRPr lang="en-GB"/>
          </a:p>
        </p:txBody>
      </p:sp>
    </p:spTree>
    <p:extLst>
      <p:ext uri="{BB962C8B-B14F-4D97-AF65-F5344CB8AC3E}">
        <p14:creationId xmlns:p14="http://schemas.microsoft.com/office/powerpoint/2010/main" val="283566024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should now know enough to be able to implement a front-end application and call an external API. </a:t>
            </a:r>
          </a:p>
        </p:txBody>
      </p:sp>
      <p:sp>
        <p:nvSpPr>
          <p:cNvPr id="4" name="Slide Number Placeholder 3"/>
          <p:cNvSpPr>
            <a:spLocks noGrp="1"/>
          </p:cNvSpPr>
          <p:nvPr>
            <p:ph type="sldNum" sz="quarter" idx="5"/>
          </p:nvPr>
        </p:nvSpPr>
        <p:spPr/>
        <p:txBody>
          <a:bodyPr/>
          <a:lstStyle/>
          <a:p>
            <a:fld id="{A93B92A4-5827-4F0C-917B-AA63754F0318}" type="slidenum">
              <a:rPr lang="en-GB" smtClean="0"/>
              <a:t>408</a:t>
            </a:fld>
            <a:endParaRPr lang="en-GB"/>
          </a:p>
        </p:txBody>
      </p:sp>
    </p:spTree>
    <p:extLst>
      <p:ext uri="{BB962C8B-B14F-4D97-AF65-F5344CB8AC3E}">
        <p14:creationId xmlns:p14="http://schemas.microsoft.com/office/powerpoint/2010/main" val="96702160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environment variables</a:t>
            </a:r>
          </a:p>
          <a:p>
            <a:r>
              <a:rPr lang="en-US"/>
              <a:t>NOTE: This needs a B2s machine: 2 </a:t>
            </a:r>
            <a:r>
              <a:rPr lang="en-US" err="1"/>
              <a:t>cpu</a:t>
            </a:r>
            <a:r>
              <a:rPr lang="en-US"/>
              <a:t> and 4gb ram (there is no 1 </a:t>
            </a:r>
            <a:r>
              <a:rPr lang="en-US" err="1"/>
              <a:t>cpu</a:t>
            </a:r>
            <a:r>
              <a:rPr lang="en-US"/>
              <a:t> 2gb option)</a:t>
            </a:r>
          </a:p>
          <a:p>
            <a:r>
              <a:rPr lang="en-US"/>
              <a:t>Or </a:t>
            </a:r>
            <a:r>
              <a:rPr lang="en-US" err="1"/>
              <a:t>aws</a:t>
            </a:r>
            <a:r>
              <a:rPr lang="en-US"/>
              <a:t>: AWS 1 </a:t>
            </a:r>
            <a:r>
              <a:rPr lang="en-US" err="1"/>
              <a:t>cpu</a:t>
            </a:r>
            <a:r>
              <a:rPr lang="en-US"/>
              <a:t> 2GB RAM t2.small</a:t>
            </a:r>
          </a:p>
          <a:p>
            <a:r>
              <a:rPr lang="en-US"/>
              <a:t>Given last demo, they should be able to tell me what to type in - could use quiz names to ask </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410</a:t>
            </a:fld>
            <a:endParaRPr lang="en-GB"/>
          </a:p>
        </p:txBody>
      </p:sp>
    </p:spTree>
    <p:extLst>
      <p:ext uri="{BB962C8B-B14F-4D97-AF65-F5344CB8AC3E}">
        <p14:creationId xmlns:p14="http://schemas.microsoft.com/office/powerpoint/2010/main" val="64138585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the forms in this demo</a:t>
            </a:r>
          </a:p>
          <a:p>
            <a:r>
              <a:rPr lang="en-US"/>
              <a:t>Show demo first: </a:t>
            </a:r>
          </a:p>
          <a:p>
            <a:r>
              <a:rPr lang="en-US"/>
              <a:t>3000/upload</a:t>
            </a:r>
          </a:p>
          <a:p>
            <a:r>
              <a:rPr lang="en-US"/>
              <a:t>3002 - pick a table and show it doesn’t exist</a:t>
            </a:r>
          </a:p>
          <a:p>
            <a:r>
              <a:rPr lang="en-US"/>
              <a:t>3000/load </a:t>
            </a:r>
          </a:p>
          <a:p>
            <a:r>
              <a:rPr lang="en-US"/>
              <a:t>3002 - show table contents and in workbench</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411</a:t>
            </a:fld>
            <a:endParaRPr lang="en-GB"/>
          </a:p>
        </p:txBody>
      </p:sp>
    </p:spTree>
    <p:extLst>
      <p:ext uri="{BB962C8B-B14F-4D97-AF65-F5344CB8AC3E}">
        <p14:creationId xmlns:p14="http://schemas.microsoft.com/office/powerpoint/2010/main" val="47873712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Various people share the same physical machine in a public cloud</a:t>
            </a:r>
          </a:p>
          <a:p>
            <a:r>
              <a:rPr lang="en-GB"/>
              <a:t>Docker network is private to containers created within the same network - default in compose</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413</a:t>
            </a:fld>
            <a:endParaRPr lang="en-GB"/>
          </a:p>
        </p:txBody>
      </p:sp>
    </p:spTree>
    <p:extLst>
      <p:ext uri="{BB962C8B-B14F-4D97-AF65-F5344CB8AC3E}">
        <p14:creationId xmlns:p14="http://schemas.microsoft.com/office/powerpoint/2010/main" val="166800301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Read the readme.txt file</a:t>
            </a:r>
          </a:p>
          <a:p>
            <a:r>
              <a:rPr lang="en-GB"/>
              <a:t>To show volumes in action, in </a:t>
            </a:r>
            <a:r>
              <a:rPr lang="en-GB" err="1"/>
              <a:t>vscode</a:t>
            </a:r>
            <a:r>
              <a:rPr lang="en-GB"/>
              <a:t> delete the data </a:t>
            </a:r>
            <a:r>
              <a:rPr lang="en-GB" err="1"/>
              <a:t>dir</a:t>
            </a:r>
            <a:r>
              <a:rPr lang="en-GB"/>
              <a:t> and restart. Show it is created and upload puts data in there</a:t>
            </a:r>
          </a:p>
          <a:p>
            <a:r>
              <a:rPr lang="en-GB"/>
              <a:t>When running as containers, go to upload container, files and show the files being uploaded to the volume - show file is editable</a:t>
            </a:r>
          </a:p>
          <a:p>
            <a:r>
              <a:rPr lang="en-GB"/>
              <a:t>Show volume in my </a:t>
            </a:r>
            <a:r>
              <a:rPr lang="en-GB" err="1"/>
              <a:t>sql</a:t>
            </a:r>
            <a:r>
              <a:rPr lang="en-GB"/>
              <a:t> find table at /var/lib/</a:t>
            </a:r>
            <a:r>
              <a:rPr lang="en-GB" err="1"/>
              <a:t>mysql</a:t>
            </a:r>
            <a:r>
              <a:rPr lang="en-GB"/>
              <a:t>/</a:t>
            </a:r>
            <a:r>
              <a:rPr lang="en-GB" err="1"/>
              <a:t>triv</a:t>
            </a:r>
            <a:r>
              <a:rPr lang="en-GB"/>
              <a:t>/quiz and look at it</a:t>
            </a:r>
          </a:p>
          <a:p>
            <a:r>
              <a:rPr lang="en-GB"/>
              <a:t>There is a terraform build script for this architecture. /docker/compose-</a:t>
            </a:r>
            <a:r>
              <a:rPr lang="en-GB" err="1"/>
              <a:t>etl</a:t>
            </a:r>
            <a:r>
              <a:rPr lang="en-GB"/>
              <a:t>-infra just use terraform apply -auto-approve</a:t>
            </a:r>
          </a:p>
          <a:p>
            <a:r>
              <a:rPr lang="en-GB"/>
              <a:t>Then deploy to cloud and show access from internet, migrate data, explain container port numbers may be removed but certainly firewall would block them</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415</a:t>
            </a:fld>
            <a:endParaRPr lang="en-GB"/>
          </a:p>
        </p:txBody>
      </p:sp>
    </p:spTree>
    <p:extLst>
      <p:ext uri="{BB962C8B-B14F-4D97-AF65-F5344CB8AC3E}">
        <p14:creationId xmlns:p14="http://schemas.microsoft.com/office/powerpoint/2010/main" val="1215260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47</a:t>
            </a:fld>
            <a:endParaRPr lang="en-GB"/>
          </a:p>
        </p:txBody>
      </p:sp>
    </p:spTree>
    <p:extLst>
      <p:ext uri="{BB962C8B-B14F-4D97-AF65-F5344CB8AC3E}">
        <p14:creationId xmlns:p14="http://schemas.microsoft.com/office/powerpoint/2010/main" val="274890519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416</a:t>
            </a:fld>
            <a:endParaRPr lang="en-GB"/>
          </a:p>
        </p:txBody>
      </p:sp>
    </p:spTree>
    <p:extLst>
      <p:ext uri="{BB962C8B-B14F-4D97-AF65-F5344CB8AC3E}">
        <p14:creationId xmlns:p14="http://schemas.microsoft.com/office/powerpoint/2010/main" val="333227751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In an e-commerce system, a "</a:t>
            </a:r>
            <a:r>
              <a:rPr lang="en-US" b="0" i="0" err="1">
                <a:solidFill>
                  <a:srgbClr val="D1D5DB"/>
                </a:solidFill>
                <a:effectLst/>
                <a:latin typeface="Söhne"/>
              </a:rPr>
              <a:t>ProductPurchased</a:t>
            </a:r>
            <a:r>
              <a:rPr lang="en-US" b="0" i="0">
                <a:solidFill>
                  <a:srgbClr val="D1D5DB"/>
                </a:solidFill>
                <a:effectLst/>
                <a:latin typeface="Söhne"/>
              </a:rPr>
              <a:t>" event could be thick, including details like product information, customer details, and order details. On the other hand, a thin event might only contain essential metadata, signaling that a purchase occurred, and additional details need to be retrieved as needed. Subscribers to the event may not need all this information so it may be decided to provide a thin event and the consumers can make an API call to get what they need</a:t>
            </a:r>
          </a:p>
          <a:p>
            <a:endParaRPr lang="en-US" b="0" i="0">
              <a:solidFill>
                <a:srgbClr val="D1D5DB"/>
              </a:solidFill>
              <a:effectLst/>
              <a:latin typeface="Söhne"/>
            </a:endParaRPr>
          </a:p>
          <a:p>
            <a:pPr marL="180340"/>
            <a:r>
              <a:rPr lang="en-GB" sz="1800" b="1">
                <a:effectLst/>
                <a:latin typeface="Arial" panose="020B0604020202020204" pitchFamily="34" charset="0"/>
                <a:ea typeface="Calibri" panose="020F0502020204030204" pitchFamily="34" charset="0"/>
                <a:cs typeface="Times New Roman" panose="02020603050405020304" pitchFamily="18" charset="0"/>
              </a:rPr>
              <a:t>Thick events</a:t>
            </a:r>
            <a:r>
              <a:rPr lang="en-GB" sz="1800">
                <a:effectLst/>
                <a:latin typeface="Arial" panose="020B0604020202020204" pitchFamily="34" charset="0"/>
                <a:ea typeface="Calibri" panose="020F0502020204030204" pitchFamily="34" charset="0"/>
                <a:cs typeface="Times New Roman" panose="02020603050405020304" pitchFamily="18" charset="0"/>
              </a:rPr>
              <a:t> are suitable when downstream components or microservices need comprehensive information about the event without making additional requests. This approach minimizes the need for subsequent queries to retrieve additional data. Increased payload size may lead to higher network usage and latency but fewer API calls. A typical use-case is inter-domain messaging. i.e. message transfers within the same business domain. Due to the high cohesion of inter-domain microservices, the thick events may remain within the same network segment hence not impact other systems.</a:t>
            </a:r>
          </a:p>
          <a:p>
            <a:pPr marL="180340"/>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180340"/>
            <a:r>
              <a:rPr lang="en-GB" sz="1800">
                <a:effectLst/>
                <a:latin typeface="Arial" panose="020B0604020202020204" pitchFamily="34" charset="0"/>
                <a:ea typeface="Calibri" panose="020F0502020204030204" pitchFamily="34" charset="0"/>
                <a:cs typeface="Times New Roman" panose="02020603050405020304" pitchFamily="18" charset="0"/>
              </a:rPr>
              <a:t> </a:t>
            </a:r>
          </a:p>
          <a:p>
            <a:pPr marL="180340"/>
            <a:r>
              <a:rPr lang="en-GB" sz="1800" b="1">
                <a:effectLst/>
                <a:latin typeface="Arial" panose="020B0604020202020204" pitchFamily="34" charset="0"/>
                <a:ea typeface="Calibri" panose="020F0502020204030204" pitchFamily="34" charset="0"/>
                <a:cs typeface="Times New Roman" panose="02020603050405020304" pitchFamily="18" charset="0"/>
              </a:rPr>
              <a:t>Thin events</a:t>
            </a:r>
            <a:r>
              <a:rPr lang="en-GB" sz="1800">
                <a:effectLst/>
                <a:latin typeface="Arial" panose="020B0604020202020204" pitchFamily="34" charset="0"/>
                <a:ea typeface="Calibri" panose="020F0502020204030204" pitchFamily="34" charset="0"/>
                <a:cs typeface="Times New Roman" panose="02020603050405020304" pitchFamily="18" charset="0"/>
              </a:rPr>
              <a:t> are appropriate when there is a need to minimize the size of event payloads, allowing for faster transmission and reduced network overhead. Consumers retrieve additional details through separate requests. Each subscriber may not need the whole payload so it is more efficient for them to request what they need in response to the event.  Thin events reduce network latency and required bandwidth. However, if events are frequent, this could lead to an overall increase in bandwidth due to the number of API calls being made by consumers. A typical use-case for this approach would be intra-domain messaging - i.e. two or more different business systems in different business domains where messaging is travelling across or beyond the corporate network where increased bandwidth could impact other systems.</a:t>
            </a:r>
          </a:p>
          <a:p>
            <a:pPr marL="180340"/>
            <a:r>
              <a:rPr lang="en-GB" sz="1800">
                <a:effectLst/>
                <a:latin typeface="Arial" panose="020B0604020202020204" pitchFamily="34" charset="0"/>
                <a:ea typeface="Calibri" panose="020F0502020204030204" pitchFamily="34" charset="0"/>
                <a:cs typeface="Times New Roman" panose="02020603050405020304" pitchFamily="18" charset="0"/>
              </a:rPr>
              <a:t> </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419</a:t>
            </a:fld>
            <a:endParaRPr lang="en-GB"/>
          </a:p>
        </p:txBody>
      </p:sp>
    </p:spTree>
    <p:extLst>
      <p:ext uri="{BB962C8B-B14F-4D97-AF65-F5344CB8AC3E}">
        <p14:creationId xmlns:p14="http://schemas.microsoft.com/office/powerpoint/2010/main" val="179345406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431</a:t>
            </a:fld>
            <a:endParaRPr lang="en-GB"/>
          </a:p>
        </p:txBody>
      </p:sp>
    </p:spTree>
    <p:extLst>
      <p:ext uri="{BB962C8B-B14F-4D97-AF65-F5344CB8AC3E}">
        <p14:creationId xmlns:p14="http://schemas.microsoft.com/office/powerpoint/2010/main" val="410693872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 key name is not the filename but the name given in the EC2 key pairs section</a:t>
            </a:r>
          </a:p>
          <a:p>
            <a:r>
              <a:rPr lang="en-GB"/>
              <a:t>Note: users are ec2user for </a:t>
            </a:r>
            <a:r>
              <a:rPr lang="en-GB" err="1"/>
              <a:t>aws</a:t>
            </a:r>
            <a:r>
              <a:rPr lang="en-GB"/>
              <a:t> image and ubuntu for a ubuntu image</a:t>
            </a:r>
          </a:p>
        </p:txBody>
      </p:sp>
      <p:sp>
        <p:nvSpPr>
          <p:cNvPr id="4" name="Slide Number Placeholder 3"/>
          <p:cNvSpPr>
            <a:spLocks noGrp="1"/>
          </p:cNvSpPr>
          <p:nvPr>
            <p:ph type="sldNum" sz="quarter" idx="5"/>
          </p:nvPr>
        </p:nvSpPr>
        <p:spPr/>
        <p:txBody>
          <a:bodyPr/>
          <a:lstStyle/>
          <a:p>
            <a:fld id="{A93B92A4-5827-4F0C-917B-AA63754F0318}" type="slidenum">
              <a:rPr lang="en-GB" smtClean="0"/>
              <a:t>436</a:t>
            </a:fld>
            <a:endParaRPr lang="en-GB"/>
          </a:p>
        </p:txBody>
      </p:sp>
    </p:spTree>
    <p:extLst>
      <p:ext uri="{BB962C8B-B14F-4D97-AF65-F5344CB8AC3E}">
        <p14:creationId xmlns:p14="http://schemas.microsoft.com/office/powerpoint/2010/main" val="149518597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a:t>ssh-keygen will create keys using default values: in my case, RSA 3072 bit key was the default</a:t>
            </a:r>
          </a:p>
          <a:p>
            <a:pPr defTabSz="942289">
              <a:defRPr/>
            </a:pPr>
            <a:r>
              <a:rPr lang="en-GB"/>
              <a:t>ssh-keygen -b 4096 etc can be used to specify the key size</a:t>
            </a:r>
          </a:p>
          <a:p>
            <a:pPr defTabSz="942289">
              <a:defRPr/>
            </a:pPr>
            <a:r>
              <a:rPr lang="en-GB"/>
              <a:t>There are many options to specify algorithm, key size, key type (asymmetric, symmetric), file format etc</a:t>
            </a:r>
          </a:p>
          <a:p>
            <a:pPr defTabSz="942289">
              <a:defRPr/>
            </a:pPr>
            <a:endParaRPr lang="en-GB"/>
          </a:p>
          <a:p>
            <a:pPr defTabSz="942289">
              <a:defRPr/>
            </a:pPr>
            <a:endParaRPr lang="en-GB"/>
          </a:p>
          <a:p>
            <a:pPr defTabSz="942289">
              <a:defRPr/>
            </a:pPr>
            <a:r>
              <a:rPr lang="en-GB"/>
              <a:t>A </a:t>
            </a:r>
            <a:r>
              <a:rPr lang="en-GB" b="1"/>
              <a:t>fingerprint</a:t>
            </a:r>
            <a:r>
              <a:rPr lang="en-GB"/>
              <a:t> is also generated</a:t>
            </a:r>
          </a:p>
          <a:p>
            <a:r>
              <a:rPr lang="en-GB"/>
              <a:t>This is the hash of the key which makes key comparison easier </a:t>
            </a:r>
          </a:p>
          <a:p>
            <a:r>
              <a:rPr lang="en-GB"/>
              <a:t>It also generates a </a:t>
            </a:r>
            <a:r>
              <a:rPr lang="en-GB" b="1"/>
              <a:t>random art </a:t>
            </a:r>
            <a:r>
              <a:rPr lang="en-GB"/>
              <a:t>which is supposed to make key comparison easy by sight</a:t>
            </a:r>
          </a:p>
          <a:p>
            <a:endParaRPr lang="en-GB"/>
          </a:p>
          <a:p>
            <a:pPr defTabSz="942289">
              <a:defRPr/>
            </a:pPr>
            <a:r>
              <a:rPr lang="en-GB" b="1"/>
              <a:t>Asymmetric key crypto is relatively slow </a:t>
            </a:r>
          </a:p>
          <a:p>
            <a:pPr defTabSz="942289">
              <a:defRPr/>
            </a:pPr>
            <a:r>
              <a:rPr lang="en-GB"/>
              <a:t>A disadvantage of the asymmetric key pair is the time it takes to do the complex maths</a:t>
            </a:r>
          </a:p>
          <a:p>
            <a:r>
              <a:rPr lang="en-GB"/>
              <a:t>Just to generate a key requires large random numbers to be created and tested until 2 very large prime numbers are generated then they need to be multiplied. The algorithm relies on it being computationally infeasible to factor this number back into its original prime numbers</a:t>
            </a:r>
          </a:p>
          <a:p>
            <a:r>
              <a:rPr lang="en-GB"/>
              <a:t>Decryption requires calculations with huge numbers with very large exponents. Elliptic curve is faster than RSA as it requires smaller keys</a:t>
            </a:r>
          </a:p>
          <a:p>
            <a:r>
              <a:rPr lang="en-GB"/>
              <a:t>Because anyone can encrypt data using the pubic key, we can't determine who it was that really sent the data</a:t>
            </a:r>
          </a:p>
          <a:p>
            <a:r>
              <a:rPr lang="en-GB"/>
              <a:t>Symmetric key encryption / decryption is much simpler than asymmetric encryption so much faster</a:t>
            </a:r>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441</a:t>
            </a:fld>
            <a:endParaRPr lang="en-GB"/>
          </a:p>
        </p:txBody>
      </p:sp>
    </p:spTree>
    <p:extLst>
      <p:ext uri="{BB962C8B-B14F-4D97-AF65-F5344CB8AC3E}">
        <p14:creationId xmlns:p14="http://schemas.microsoft.com/office/powerpoint/2010/main" val="32116705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443</a:t>
            </a:fld>
            <a:endParaRPr lang="en-GB"/>
          </a:p>
        </p:txBody>
      </p:sp>
    </p:spTree>
    <p:extLst>
      <p:ext uri="{BB962C8B-B14F-4D97-AF65-F5344CB8AC3E}">
        <p14:creationId xmlns:p14="http://schemas.microsoft.com/office/powerpoint/2010/main" val="242034252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rPr>
              <a:t>We need to install chocolaty in order to install </a:t>
            </a:r>
            <a:r>
              <a:rPr lang="en-US" sz="1800" err="1">
                <a:effectLst/>
                <a:latin typeface="Calibri" panose="020F0502020204030204" pitchFamily="34" charset="0"/>
              </a:rPr>
              <a:t>mkcert</a:t>
            </a:r>
            <a:r>
              <a:rPr lang="en-US" sz="1800">
                <a:effectLst/>
                <a:latin typeface="Calibri" panose="020F0502020204030204" pitchFamily="34" charset="0"/>
              </a:rPr>
              <a:t>:</a:t>
            </a:r>
          </a:p>
          <a:p>
            <a:pPr marL="0" marR="0">
              <a:spcBef>
                <a:spcPts val="0"/>
              </a:spcBef>
              <a:spcAft>
                <a:spcPts val="0"/>
              </a:spcAft>
            </a:pPr>
            <a:r>
              <a:rPr lang="en-US" sz="1800">
                <a:effectLst/>
                <a:latin typeface="Calibri" panose="020F0502020204030204" pitchFamily="34" charset="0"/>
              </a:rPr>
              <a:t>run </a:t>
            </a:r>
            <a:r>
              <a:rPr lang="en-US" sz="1800" err="1">
                <a:effectLst/>
                <a:latin typeface="Calibri" panose="020F0502020204030204" pitchFamily="34" charset="0"/>
              </a:rPr>
              <a:t>powershell</a:t>
            </a:r>
            <a:r>
              <a:rPr lang="en-US" sz="1800">
                <a:effectLst/>
                <a:latin typeface="Calibri" panose="020F0502020204030204" pitchFamily="34" charset="0"/>
              </a:rPr>
              <a:t> in admin mode</a:t>
            </a:r>
          </a:p>
          <a:p>
            <a:pPr marL="0" marR="0">
              <a:spcBef>
                <a:spcPts val="0"/>
              </a:spcBef>
              <a:spcAft>
                <a:spcPts val="0"/>
              </a:spcAft>
            </a:pPr>
            <a:r>
              <a:rPr lang="en-US" sz="1800">
                <a:effectLst/>
                <a:latin typeface="Calibri" panose="020F0502020204030204" pitchFamily="34" charset="0"/>
              </a:rPr>
              <a:t>check execution policy - so you can put it back later if you want</a:t>
            </a:r>
          </a:p>
          <a:p>
            <a:pPr marL="0" marR="0">
              <a:spcBef>
                <a:spcPts val="0"/>
              </a:spcBef>
              <a:spcAft>
                <a:spcPts val="0"/>
              </a:spcAft>
            </a:pPr>
            <a:r>
              <a:rPr lang="en-US" sz="1800" b="1">
                <a:effectLst/>
                <a:latin typeface="Calibri" panose="020F0502020204030204" pitchFamily="34" charset="0"/>
              </a:rPr>
              <a:t>get-</a:t>
            </a:r>
            <a:r>
              <a:rPr lang="en-US" sz="1800" b="1" err="1">
                <a:effectLst/>
                <a:latin typeface="Calibri" panose="020F0502020204030204" pitchFamily="34" charset="0"/>
              </a:rPr>
              <a:t>executionpolicy</a:t>
            </a:r>
            <a:endParaRPr lang="en-US" sz="1800" b="1">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rPr>
              <a:t>mine is </a:t>
            </a:r>
            <a:r>
              <a:rPr lang="en-US" sz="1800" err="1">
                <a:effectLst/>
                <a:latin typeface="Calibri" panose="020F0502020204030204" pitchFamily="34" charset="0"/>
              </a:rPr>
              <a:t>RemoteSigned</a:t>
            </a:r>
            <a:r>
              <a:rPr lang="en-US" sz="1800">
                <a:effectLst/>
                <a:latin typeface="Calibri" panose="020F0502020204030204" pitchFamily="34" charset="0"/>
              </a:rPr>
              <a:t>. This means we can create and run our own scripts but externally created scripts need to be digitally signed by a trusted publisher</a:t>
            </a:r>
          </a:p>
          <a:p>
            <a:pPr marL="0" marR="0">
              <a:spcBef>
                <a:spcPts val="0"/>
              </a:spcBef>
              <a:spcAft>
                <a:spcPts val="0"/>
              </a:spcAft>
            </a:pPr>
            <a:r>
              <a:rPr lang="en-US" sz="1800">
                <a:effectLst/>
                <a:latin typeface="Calibri" panose="020F0502020204030204" pitchFamily="34" charset="0"/>
              </a:rPr>
              <a:t>change the policy to </a:t>
            </a:r>
            <a:r>
              <a:rPr lang="en-US" sz="1800" b="1" err="1">
                <a:effectLst/>
                <a:latin typeface="Calibri" panose="020F0502020204030204" pitchFamily="34" charset="0"/>
              </a:rPr>
              <a:t>allsigned</a:t>
            </a:r>
            <a:endParaRPr lang="en-US" sz="1800" b="1">
              <a:effectLst/>
              <a:latin typeface="Calibri" panose="020F0502020204030204" pitchFamily="34" charset="0"/>
            </a:endParaRPr>
          </a:p>
          <a:p>
            <a:pPr marL="0" marR="0">
              <a:spcBef>
                <a:spcPts val="0"/>
              </a:spcBef>
              <a:spcAft>
                <a:spcPts val="0"/>
              </a:spcAft>
            </a:pPr>
            <a:r>
              <a:rPr lang="en-US" sz="1800" b="1">
                <a:effectLst/>
                <a:latin typeface="Calibri" panose="020F0502020204030204" pitchFamily="34" charset="0"/>
              </a:rPr>
              <a:t>set-</a:t>
            </a:r>
            <a:r>
              <a:rPr lang="en-US" sz="1800" b="1" err="1">
                <a:effectLst/>
                <a:latin typeface="Calibri" panose="020F0502020204030204" pitchFamily="34" charset="0"/>
              </a:rPr>
              <a:t>executionpolicy</a:t>
            </a:r>
            <a:r>
              <a:rPr lang="en-US" sz="1800" b="1">
                <a:effectLst/>
                <a:latin typeface="Calibri" panose="020F0502020204030204" pitchFamily="34" charset="0"/>
              </a:rPr>
              <a:t> </a:t>
            </a:r>
            <a:r>
              <a:rPr lang="en-US" sz="1800" b="1" err="1">
                <a:effectLst/>
                <a:latin typeface="Calibri" panose="020F0502020204030204" pitchFamily="34" charset="0"/>
              </a:rPr>
              <a:t>AllSigned</a:t>
            </a:r>
            <a:r>
              <a:rPr lang="en-US" sz="1800" b="1">
                <a:effectLst/>
                <a:latin typeface="Calibri" panose="020F0502020204030204" pitchFamily="34" charset="0"/>
              </a:rPr>
              <a:t>    </a:t>
            </a:r>
            <a:r>
              <a:rPr lang="en-US" sz="1800">
                <a:effectLst/>
                <a:latin typeface="Calibri" panose="020F0502020204030204" pitchFamily="34" charset="0"/>
              </a:rPr>
              <a:t>- </a:t>
            </a:r>
            <a:r>
              <a:rPr lang="en-US" sz="1800" err="1">
                <a:effectLst/>
                <a:latin typeface="Calibri" panose="020F0502020204030204" pitchFamily="34" charset="0"/>
              </a:rPr>
              <a:t>AllSigned</a:t>
            </a:r>
            <a:r>
              <a:rPr lang="en-US" sz="1800">
                <a:effectLst/>
                <a:latin typeface="Calibri" panose="020F0502020204030204" pitchFamily="34" charset="0"/>
              </a:rPr>
              <a:t> is case sensitive</a:t>
            </a:r>
          </a:p>
          <a:p>
            <a:pPr marL="0" marR="0">
              <a:spcBef>
                <a:spcPts val="0"/>
              </a:spcBef>
              <a:spcAft>
                <a:spcPts val="0"/>
              </a:spcAft>
            </a:pPr>
            <a:r>
              <a:rPr lang="en-US" sz="1800" b="1">
                <a:effectLst/>
                <a:latin typeface="Calibri" panose="020F0502020204030204" pitchFamily="34" charset="0"/>
              </a:rPr>
              <a:t>y</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Note: </a:t>
            </a:r>
            <a:r>
              <a:rPr lang="en-US" sz="1800" err="1">
                <a:effectLst/>
                <a:latin typeface="Calibri" panose="020F0502020204030204" pitchFamily="34" charset="0"/>
              </a:rPr>
              <a:t>powershell</a:t>
            </a:r>
            <a:r>
              <a:rPr lang="en-US" sz="1800">
                <a:effectLst/>
                <a:latin typeface="Calibri" panose="020F0502020204030204" pitchFamily="34" charset="0"/>
              </a:rPr>
              <a:t> won't run scripts by default as a security thing</a:t>
            </a:r>
          </a:p>
          <a:p>
            <a:pPr marL="0" marR="0">
              <a:spcBef>
                <a:spcPts val="0"/>
              </a:spcBef>
              <a:spcAft>
                <a:spcPts val="0"/>
              </a:spcAft>
            </a:pPr>
            <a:r>
              <a:rPr lang="en-US" sz="1800" b="1">
                <a:solidFill>
                  <a:srgbClr val="0C0D0E"/>
                </a:solidFill>
                <a:effectLst/>
                <a:latin typeface="inherit"/>
              </a:rPr>
              <a:t>Set</a:t>
            </a:r>
            <a:r>
              <a:rPr lang="en-GB" sz="1800" b="1">
                <a:solidFill>
                  <a:srgbClr val="0C0D0E"/>
                </a:solidFill>
                <a:effectLst/>
                <a:latin typeface="inherit"/>
              </a:rPr>
              <a:t>-</a:t>
            </a:r>
            <a:r>
              <a:rPr lang="en-US" sz="1800" b="1" err="1">
                <a:solidFill>
                  <a:srgbClr val="0C0D0E"/>
                </a:solidFill>
                <a:effectLst/>
                <a:latin typeface="inherit"/>
              </a:rPr>
              <a:t>ExecutionPolicy</a:t>
            </a:r>
            <a:r>
              <a:rPr lang="en-US" sz="1800" b="1">
                <a:solidFill>
                  <a:srgbClr val="0C0D0E"/>
                </a:solidFill>
                <a:effectLst/>
                <a:latin typeface="inherit"/>
              </a:rPr>
              <a:t> Bypass -</a:t>
            </a:r>
            <a:r>
              <a:rPr lang="en-GB" sz="1800" b="1">
                <a:solidFill>
                  <a:srgbClr val="0C0D0E"/>
                </a:solidFill>
                <a:effectLst/>
                <a:latin typeface="inherit"/>
              </a:rPr>
              <a:t>Scope </a:t>
            </a:r>
            <a:r>
              <a:rPr lang="en-US" sz="1800" b="1">
                <a:solidFill>
                  <a:srgbClr val="0C0D0E"/>
                </a:solidFill>
                <a:effectLst/>
                <a:latin typeface="inherit"/>
              </a:rPr>
              <a:t>Process -Force;</a:t>
            </a:r>
            <a:endParaRPr lang="en-GB" sz="1800" b="1">
              <a:solidFill>
                <a:srgbClr val="0C0D0E"/>
              </a:solidFill>
              <a:effectLst/>
              <a:latin typeface="inherit"/>
            </a:endParaRPr>
          </a:p>
          <a:p>
            <a:pPr marL="0" marR="0">
              <a:spcBef>
                <a:spcPts val="0"/>
              </a:spcBef>
              <a:spcAft>
                <a:spcPts val="0"/>
              </a:spcAft>
            </a:pPr>
            <a:r>
              <a:rPr lang="en-US" sz="1800">
                <a:effectLst/>
                <a:latin typeface="Calibri" panose="020F0502020204030204" pitchFamily="34" charset="0"/>
              </a:rPr>
              <a:t>will relax that for the current process only so we can run the script</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b="1">
                <a:solidFill>
                  <a:srgbClr val="0C0D0E"/>
                </a:solidFill>
                <a:effectLst/>
                <a:latin typeface="inherit"/>
              </a:rPr>
              <a:t>[</a:t>
            </a:r>
            <a:r>
              <a:rPr lang="en-US" sz="1800" b="1" err="1">
                <a:solidFill>
                  <a:srgbClr val="0C0D0E"/>
                </a:solidFill>
                <a:effectLst/>
                <a:latin typeface="inherit"/>
              </a:rPr>
              <a:t>System.Net.ServicePointManager</a:t>
            </a:r>
            <a:r>
              <a:rPr lang="en-US" sz="1800" b="1">
                <a:solidFill>
                  <a:srgbClr val="0C0D0E"/>
                </a:solidFill>
                <a:effectLst/>
                <a:latin typeface="inherit"/>
              </a:rPr>
              <a:t>]::</a:t>
            </a:r>
            <a:r>
              <a:rPr lang="en-US" sz="1800" b="1" err="1">
                <a:solidFill>
                  <a:srgbClr val="0C0D0E"/>
                </a:solidFill>
                <a:effectLst/>
                <a:latin typeface="inherit"/>
              </a:rPr>
              <a:t>SecurityProtocol</a:t>
            </a:r>
            <a:r>
              <a:rPr lang="en-US" sz="1800" b="1">
                <a:solidFill>
                  <a:srgbClr val="0C0D0E"/>
                </a:solidFill>
                <a:effectLst/>
                <a:latin typeface="inherit"/>
              </a:rPr>
              <a:t> = [</a:t>
            </a:r>
            <a:r>
              <a:rPr lang="en-US" sz="1800" b="1" err="1">
                <a:solidFill>
                  <a:srgbClr val="0C0D0E"/>
                </a:solidFill>
                <a:effectLst/>
                <a:latin typeface="inherit"/>
              </a:rPr>
              <a:t>System.Net.ServicePointManager</a:t>
            </a:r>
            <a:r>
              <a:rPr lang="en-US" sz="1800" b="1">
                <a:solidFill>
                  <a:srgbClr val="0C0D0E"/>
                </a:solidFill>
                <a:effectLst/>
                <a:latin typeface="inherit"/>
              </a:rPr>
              <a:t>]::</a:t>
            </a:r>
            <a:r>
              <a:rPr lang="en-US" sz="1800" b="1" err="1">
                <a:solidFill>
                  <a:srgbClr val="0C0D0E"/>
                </a:solidFill>
                <a:effectLst/>
                <a:latin typeface="inherit"/>
              </a:rPr>
              <a:t>SecurityProtocol</a:t>
            </a:r>
            <a:r>
              <a:rPr lang="en-US" sz="1800" b="1">
                <a:solidFill>
                  <a:srgbClr val="0C0D0E"/>
                </a:solidFill>
                <a:effectLst/>
                <a:latin typeface="inherit"/>
              </a:rPr>
              <a:t> -</a:t>
            </a:r>
            <a:r>
              <a:rPr lang="en-US" sz="1800" b="1" err="1">
                <a:solidFill>
                  <a:srgbClr val="0C0D0E"/>
                </a:solidFill>
                <a:effectLst/>
                <a:latin typeface="inherit"/>
              </a:rPr>
              <a:t>bor</a:t>
            </a:r>
            <a:r>
              <a:rPr lang="en-US" sz="1800" b="1">
                <a:solidFill>
                  <a:srgbClr val="0C0D0E"/>
                </a:solidFill>
                <a:effectLst/>
                <a:latin typeface="inherit"/>
              </a:rPr>
              <a:t> 3072;</a:t>
            </a:r>
          </a:p>
          <a:p>
            <a:pPr marL="0" marR="0">
              <a:spcBef>
                <a:spcPts val="0"/>
              </a:spcBef>
              <a:spcAft>
                <a:spcPts val="0"/>
              </a:spcAft>
            </a:pPr>
            <a:r>
              <a:rPr lang="en-US" sz="1800">
                <a:effectLst/>
                <a:latin typeface="Calibri" panose="020F0502020204030204" pitchFamily="34" charset="0"/>
              </a:rPr>
              <a:t>means enable </a:t>
            </a:r>
            <a:r>
              <a:rPr lang="en-US" sz="1800" err="1">
                <a:effectLst/>
                <a:latin typeface="Calibri" panose="020F0502020204030204" pitchFamily="34" charset="0"/>
              </a:rPr>
              <a:t>tls</a:t>
            </a:r>
            <a:r>
              <a:rPr lang="en-US" sz="1800">
                <a:effectLst/>
                <a:latin typeface="Calibri" panose="020F0502020204030204" pitchFamily="34" charset="0"/>
              </a:rPr>
              <a:t> 1.2 support documented here: </a:t>
            </a:r>
            <a:r>
              <a:rPr lang="en-US" sz="1800">
                <a:effectLst/>
                <a:latin typeface="Calibri" panose="020F0502020204030204" pitchFamily="34" charset="0"/>
                <a:hlinkClick r:id="rId3"/>
              </a:rPr>
              <a:t>https://learn.microsoft.com/en-us/dotnet/api/system.net.securityprotocoltype?view=net-5.0</a:t>
            </a: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b="1" err="1">
                <a:solidFill>
                  <a:srgbClr val="0C0D0E"/>
                </a:solidFill>
                <a:effectLst/>
                <a:latin typeface="inherit"/>
              </a:rPr>
              <a:t>iex</a:t>
            </a:r>
            <a:r>
              <a:rPr lang="en-US" sz="1800" b="1">
                <a:solidFill>
                  <a:srgbClr val="0C0D0E"/>
                </a:solidFill>
                <a:effectLst/>
                <a:latin typeface="inherit"/>
              </a:rPr>
              <a:t> ((New-</a:t>
            </a:r>
            <a:r>
              <a:rPr lang="en-US" sz="1800" b="1" err="1">
                <a:solidFill>
                  <a:srgbClr val="0C0D0E"/>
                </a:solidFill>
                <a:effectLst/>
                <a:latin typeface="inherit"/>
              </a:rPr>
              <a:t>ObjectSystem.Net.WebClient</a:t>
            </a:r>
            <a:r>
              <a:rPr lang="en-US" sz="1800" b="1">
                <a:solidFill>
                  <a:srgbClr val="0C0D0E"/>
                </a:solidFill>
                <a:effectLst/>
                <a:latin typeface="inherit"/>
              </a:rPr>
              <a:t>).</a:t>
            </a:r>
            <a:r>
              <a:rPr lang="en-US" sz="1800" b="1" err="1">
                <a:solidFill>
                  <a:srgbClr val="0C0D0E"/>
                </a:solidFill>
                <a:effectLst/>
                <a:latin typeface="inherit"/>
              </a:rPr>
              <a:t>DownloadString</a:t>
            </a:r>
            <a:r>
              <a:rPr lang="en-US" sz="1800" b="1">
                <a:solidFill>
                  <a:srgbClr val="0C0D0E"/>
                </a:solidFill>
                <a:effectLst/>
                <a:latin typeface="inherit"/>
              </a:rPr>
              <a:t>('https://chocolatey.org/install.ps1'))</a:t>
            </a:r>
          </a:p>
          <a:p>
            <a:pPr marL="0" marR="0">
              <a:spcBef>
                <a:spcPts val="0"/>
              </a:spcBef>
              <a:spcAft>
                <a:spcPts val="0"/>
              </a:spcAft>
            </a:pPr>
            <a:r>
              <a:rPr lang="en-US" sz="1800">
                <a:effectLst/>
                <a:latin typeface="Calibri" panose="020F0502020204030204" pitchFamily="34" charset="0"/>
              </a:rPr>
              <a:t>means use </a:t>
            </a:r>
            <a:r>
              <a:rPr lang="en-US" sz="1800" err="1">
                <a:effectLst/>
                <a:latin typeface="Calibri" panose="020F0502020204030204" pitchFamily="34" charset="0"/>
              </a:rPr>
              <a:t>webclient</a:t>
            </a:r>
            <a:r>
              <a:rPr lang="en-US" sz="1800">
                <a:effectLst/>
                <a:latin typeface="Calibri" panose="020F0502020204030204" pitchFamily="34" charset="0"/>
              </a:rPr>
              <a:t> to download a </a:t>
            </a:r>
            <a:r>
              <a:rPr lang="en-US" sz="1800" err="1">
                <a:effectLst/>
                <a:latin typeface="Calibri" panose="020F0502020204030204" pitchFamily="34" charset="0"/>
              </a:rPr>
              <a:t>powershell</a:t>
            </a:r>
            <a:r>
              <a:rPr lang="en-US" sz="1800">
                <a:effectLst/>
                <a:latin typeface="Calibri" panose="020F0502020204030204" pitchFamily="34" charset="0"/>
              </a:rPr>
              <a:t> script at an https location</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err="1">
                <a:effectLst/>
                <a:latin typeface="Calibri" panose="020F0502020204030204" pitchFamily="34" charset="0"/>
              </a:rPr>
              <a:t>iex</a:t>
            </a:r>
            <a:r>
              <a:rPr lang="en-US" sz="1800">
                <a:effectLst/>
                <a:latin typeface="Calibri" panose="020F0502020204030204" pitchFamily="34" charset="0"/>
              </a:rPr>
              <a:t> executes the script using invoke expression</a:t>
            </a:r>
          </a:p>
          <a:p>
            <a:pPr marL="0" marR="0">
              <a:spcBef>
                <a:spcPts val="0"/>
              </a:spcBef>
              <a:spcAft>
                <a:spcPts val="0"/>
              </a:spcAft>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effectLst/>
                <a:latin typeface="Calibri" panose="020F0502020204030204" pitchFamily="34" charset="0"/>
              </a:rPr>
              <a:t>goto</a:t>
            </a:r>
            <a:r>
              <a:rPr lang="en-US" sz="1800">
                <a:effectLst/>
                <a:latin typeface="Calibri" panose="020F0502020204030204" pitchFamily="34" charset="0"/>
              </a:rPr>
              <a:t>: </a:t>
            </a:r>
            <a:r>
              <a:rPr lang="en-US" sz="1800">
                <a:effectLst/>
                <a:latin typeface="Calibri" panose="020F0502020204030204" pitchFamily="34" charset="0"/>
                <a:hlinkClick r:id="rId4"/>
              </a:rPr>
              <a:t>https://chocolatey.org/install</a:t>
            </a:r>
            <a:r>
              <a:rPr lang="en-US" sz="1800">
                <a:effectLst/>
                <a:latin typeface="Calibri" panose="020F0502020204030204" pitchFamily="34" charset="0"/>
              </a:rPr>
              <a:t> if you don't have it.  Chocolaty is a Windows package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get the commands from https://chocolatey.org/install and run as one command:</a:t>
            </a:r>
          </a:p>
          <a:p>
            <a:pPr marL="0" marR="0">
              <a:spcBef>
                <a:spcPts val="0"/>
              </a:spcBef>
              <a:spcAft>
                <a:spcPts val="0"/>
              </a:spcAft>
            </a:pPr>
            <a:r>
              <a:rPr lang="en-US" sz="1800" b="1">
                <a:effectLst/>
                <a:latin typeface="Calibri" panose="020F0502020204030204" pitchFamily="34" charset="0"/>
              </a:rPr>
              <a:t>Set-</a:t>
            </a:r>
            <a:r>
              <a:rPr lang="en-US" sz="1800" b="1" err="1">
                <a:effectLst/>
                <a:latin typeface="Calibri" panose="020F0502020204030204" pitchFamily="34" charset="0"/>
              </a:rPr>
              <a:t>ExecutionPolicy</a:t>
            </a:r>
            <a:r>
              <a:rPr lang="en-US" sz="1800" b="1">
                <a:effectLst/>
                <a:latin typeface="Calibri" panose="020F0502020204030204" pitchFamily="34" charset="0"/>
              </a:rPr>
              <a:t> Bypass -Scope Process -Force; [</a:t>
            </a:r>
            <a:r>
              <a:rPr lang="en-US" sz="1800" b="1" err="1">
                <a:effectLst/>
                <a:latin typeface="Calibri" panose="020F0502020204030204" pitchFamily="34" charset="0"/>
              </a:rPr>
              <a:t>System.Net.ServicePointManager</a:t>
            </a:r>
            <a:r>
              <a:rPr lang="en-US" sz="1800" b="1">
                <a:effectLst/>
                <a:latin typeface="Calibri" panose="020F0502020204030204" pitchFamily="34" charset="0"/>
              </a:rPr>
              <a:t>]::</a:t>
            </a:r>
            <a:r>
              <a:rPr lang="en-US" sz="1800" b="1" err="1">
                <a:effectLst/>
                <a:latin typeface="Calibri" panose="020F0502020204030204" pitchFamily="34" charset="0"/>
              </a:rPr>
              <a:t>SecurityProtocol</a:t>
            </a:r>
            <a:r>
              <a:rPr lang="en-US" sz="1800" b="1">
                <a:effectLst/>
                <a:latin typeface="Calibri" panose="020F0502020204030204" pitchFamily="34" charset="0"/>
              </a:rPr>
              <a:t> = [</a:t>
            </a:r>
            <a:r>
              <a:rPr lang="en-US" sz="1800" b="1" err="1">
                <a:effectLst/>
                <a:latin typeface="Calibri" panose="020F0502020204030204" pitchFamily="34" charset="0"/>
              </a:rPr>
              <a:t>System.Net.ServicePointManager</a:t>
            </a:r>
            <a:r>
              <a:rPr lang="en-US" sz="1800" b="1">
                <a:effectLst/>
                <a:latin typeface="Calibri" panose="020F0502020204030204" pitchFamily="34" charset="0"/>
              </a:rPr>
              <a:t>]::</a:t>
            </a:r>
            <a:r>
              <a:rPr lang="en-US" sz="1800" b="1" err="1">
                <a:effectLst/>
                <a:latin typeface="Calibri" panose="020F0502020204030204" pitchFamily="34" charset="0"/>
              </a:rPr>
              <a:t>SecurityProtocol</a:t>
            </a:r>
            <a:r>
              <a:rPr lang="en-US" sz="1800" b="1">
                <a:effectLst/>
                <a:latin typeface="Calibri" panose="020F0502020204030204" pitchFamily="34" charset="0"/>
              </a:rPr>
              <a:t> -</a:t>
            </a:r>
            <a:r>
              <a:rPr lang="en-US" sz="1800" b="1" err="1">
                <a:effectLst/>
                <a:latin typeface="Calibri" panose="020F0502020204030204" pitchFamily="34" charset="0"/>
              </a:rPr>
              <a:t>bor</a:t>
            </a:r>
            <a:r>
              <a:rPr lang="en-US" sz="1800" b="1">
                <a:effectLst/>
                <a:latin typeface="Calibri" panose="020F0502020204030204" pitchFamily="34" charset="0"/>
              </a:rPr>
              <a:t> 3072; </a:t>
            </a:r>
            <a:r>
              <a:rPr lang="en-US" sz="1800" b="1" err="1">
                <a:effectLst/>
                <a:latin typeface="Calibri" panose="020F0502020204030204" pitchFamily="34" charset="0"/>
              </a:rPr>
              <a:t>iex</a:t>
            </a:r>
            <a:r>
              <a:rPr lang="en-US" sz="1800" b="1">
                <a:effectLst/>
                <a:latin typeface="Calibri" panose="020F0502020204030204" pitchFamily="34" charset="0"/>
              </a:rPr>
              <a:t> ((New-Object </a:t>
            </a:r>
            <a:r>
              <a:rPr lang="en-US" sz="1800" b="1" err="1">
                <a:effectLst/>
                <a:latin typeface="Calibri" panose="020F0502020204030204" pitchFamily="34" charset="0"/>
              </a:rPr>
              <a:t>System.Net.WebClient</a:t>
            </a:r>
            <a:r>
              <a:rPr lang="en-US" sz="1800" b="1">
                <a:effectLst/>
                <a:latin typeface="Calibri" panose="020F0502020204030204" pitchFamily="34" charset="0"/>
              </a:rPr>
              <a:t>).</a:t>
            </a:r>
            <a:r>
              <a:rPr lang="en-US" sz="1800" b="1" err="1">
                <a:effectLst/>
                <a:latin typeface="Calibri" panose="020F0502020204030204" pitchFamily="34" charset="0"/>
              </a:rPr>
              <a:t>DownloadString</a:t>
            </a:r>
            <a:r>
              <a:rPr lang="en-US" sz="1800" b="1">
                <a:effectLst/>
                <a:latin typeface="Calibri" panose="020F0502020204030204" pitchFamily="34" charset="0"/>
              </a:rPr>
              <a:t>('https://community.chocolatey.org/install.ps1'))</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This installs chocolatey. (I already have it so it won't install it again) </a:t>
            </a:r>
          </a:p>
          <a:p>
            <a:pPr marL="0" marR="0">
              <a:spcBef>
                <a:spcPts val="0"/>
              </a:spcBef>
              <a:spcAft>
                <a:spcPts val="0"/>
              </a:spcAft>
            </a:pPr>
            <a:r>
              <a:rPr lang="en-US" sz="1800">
                <a:effectLst/>
                <a:latin typeface="Calibri" panose="020F0502020204030204" pitchFamily="34" charset="0"/>
              </a:rPr>
              <a:t>Check with </a:t>
            </a:r>
            <a:r>
              <a:rPr lang="en-US" sz="1800" b="1" err="1">
                <a:effectLst/>
                <a:latin typeface="Calibri" panose="020F0502020204030204" pitchFamily="34" charset="0"/>
              </a:rPr>
              <a:t>choco</a:t>
            </a:r>
            <a:endParaRPr lang="en-US" sz="1800" b="1">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reset the execution policy by opening a </a:t>
            </a:r>
            <a:r>
              <a:rPr lang="en-US" sz="1800" b="1">
                <a:effectLst/>
                <a:latin typeface="Calibri" panose="020F0502020204030204" pitchFamily="34" charset="0"/>
              </a:rPr>
              <a:t>new</a:t>
            </a:r>
            <a:r>
              <a:rPr lang="en-US" sz="1800">
                <a:effectLst/>
                <a:latin typeface="Calibri" panose="020F0502020204030204" pitchFamily="34" charset="0"/>
              </a:rPr>
              <a:t> </a:t>
            </a:r>
            <a:r>
              <a:rPr lang="en-US" sz="1800" err="1">
                <a:effectLst/>
                <a:latin typeface="Calibri" panose="020F0502020204030204" pitchFamily="34" charset="0"/>
              </a:rPr>
              <a:t>powershell</a:t>
            </a:r>
            <a:r>
              <a:rPr lang="en-US" sz="1800">
                <a:effectLst/>
                <a:latin typeface="Calibri" panose="020F0502020204030204" pitchFamily="34" charset="0"/>
              </a:rPr>
              <a:t> in </a:t>
            </a:r>
            <a:r>
              <a:rPr lang="en-US" sz="1800" b="1" i="1">
                <a:effectLst/>
                <a:latin typeface="Calibri" panose="020F0502020204030204" pitchFamily="34" charset="0"/>
              </a:rPr>
              <a:t>admin</a:t>
            </a:r>
            <a:r>
              <a:rPr lang="en-US" sz="1800">
                <a:effectLst/>
                <a:latin typeface="Calibri" panose="020F0502020204030204" pitchFamily="34" charset="0"/>
              </a:rPr>
              <a:t> mode</a:t>
            </a:r>
          </a:p>
          <a:p>
            <a:pPr marL="0" marR="0">
              <a:spcBef>
                <a:spcPts val="0"/>
              </a:spcBef>
              <a:spcAft>
                <a:spcPts val="0"/>
              </a:spcAft>
            </a:pPr>
            <a:r>
              <a:rPr lang="en-US" sz="1800" b="1">
                <a:effectLst/>
                <a:latin typeface="Calibri" panose="020F0502020204030204" pitchFamily="34" charset="0"/>
              </a:rPr>
              <a:t>set-</a:t>
            </a:r>
            <a:r>
              <a:rPr lang="en-US" sz="1800" b="1" err="1">
                <a:effectLst/>
                <a:latin typeface="Calibri" panose="020F0502020204030204" pitchFamily="34" charset="0"/>
              </a:rPr>
              <a:t>executionpolicy</a:t>
            </a:r>
            <a:r>
              <a:rPr lang="en-US" sz="1800" b="1">
                <a:effectLst/>
                <a:latin typeface="Calibri" panose="020F0502020204030204" pitchFamily="34" charset="0"/>
              </a:rPr>
              <a:t> </a:t>
            </a:r>
            <a:r>
              <a:rPr lang="en-US" sz="1800" b="1" err="1">
                <a:effectLst/>
                <a:latin typeface="Calibri" panose="020F0502020204030204" pitchFamily="34" charset="0"/>
              </a:rPr>
              <a:t>RemoteSigned</a:t>
            </a:r>
            <a:endParaRPr lang="en-US" sz="1800" b="1">
              <a:effectLst/>
              <a:latin typeface="Calibri" panose="020F0502020204030204" pitchFamily="34" charset="0"/>
            </a:endParaRPr>
          </a:p>
          <a:p>
            <a:pPr marL="0" marR="0">
              <a:spcBef>
                <a:spcPts val="0"/>
              </a:spcBef>
              <a:spcAft>
                <a:spcPts val="0"/>
              </a:spcAft>
            </a:pPr>
            <a:r>
              <a:rPr lang="en-US" sz="1800" b="1">
                <a:effectLst/>
                <a:latin typeface="Calibri" panose="020F0502020204030204" pitchFamily="34" charset="0"/>
              </a:rPr>
              <a:t>y</a:t>
            </a:r>
          </a:p>
          <a:p>
            <a:pPr marL="0" marR="0">
              <a:spcBef>
                <a:spcPts val="0"/>
              </a:spcBef>
              <a:spcAft>
                <a:spcPts val="0"/>
              </a:spcAft>
            </a:pPr>
            <a:endParaRPr lang="en-US" sz="1800" b="1">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Install </a:t>
            </a:r>
            <a:r>
              <a:rPr lang="en-US" sz="1800" err="1">
                <a:effectLst/>
                <a:latin typeface="Calibri" panose="020F0502020204030204" pitchFamily="34" charset="0"/>
              </a:rPr>
              <a:t>mkcert</a:t>
            </a:r>
            <a:endParaRPr lang="en-US" sz="1800">
              <a:effectLst/>
              <a:latin typeface="Calibri" panose="020F0502020204030204" pitchFamily="34" charset="0"/>
            </a:endParaRPr>
          </a:p>
          <a:p>
            <a:pPr marL="0" marR="0">
              <a:spcBef>
                <a:spcPts val="0"/>
              </a:spcBef>
              <a:spcAft>
                <a:spcPts val="0"/>
              </a:spcAft>
            </a:pPr>
            <a:r>
              <a:rPr lang="en-US" sz="1800" b="1" err="1">
                <a:effectLst/>
                <a:latin typeface="Calibri" panose="020F0502020204030204" pitchFamily="34" charset="0"/>
              </a:rPr>
              <a:t>choco</a:t>
            </a:r>
            <a:r>
              <a:rPr lang="en-US" sz="1800" b="1">
                <a:effectLst/>
                <a:latin typeface="Calibri" panose="020F0502020204030204" pitchFamily="34" charset="0"/>
              </a:rPr>
              <a:t> install </a:t>
            </a:r>
            <a:r>
              <a:rPr lang="en-US" sz="1800" b="1" err="1">
                <a:effectLst/>
                <a:latin typeface="Calibri" panose="020F0502020204030204" pitchFamily="34" charset="0"/>
              </a:rPr>
              <a:t>mkcert</a:t>
            </a:r>
            <a:r>
              <a:rPr lang="en-US" sz="1800" b="1">
                <a:effectLst/>
                <a:latin typeface="Calibri" panose="020F0502020204030204" pitchFamily="34" charset="0"/>
              </a:rPr>
              <a:t>  </a:t>
            </a:r>
            <a:r>
              <a:rPr lang="en-US" sz="1800" b="0">
                <a:effectLst/>
                <a:latin typeface="Calibri" panose="020F0502020204030204" pitchFamily="34" charset="0"/>
              </a:rPr>
              <a:t>( I have it so won't do it again)</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check with </a:t>
            </a:r>
            <a:r>
              <a:rPr lang="en-US" sz="1800" b="1" err="1">
                <a:effectLst/>
                <a:latin typeface="Calibri" panose="020F0502020204030204" pitchFamily="34" charset="0"/>
              </a:rPr>
              <a:t>mkcert</a:t>
            </a:r>
            <a:r>
              <a:rPr lang="en-US" sz="1800" b="1">
                <a:effectLst/>
                <a:latin typeface="Calibri" panose="020F0502020204030204" pitchFamily="34" charset="0"/>
              </a:rPr>
              <a:t> --version</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err="1">
                <a:effectLst/>
                <a:latin typeface="Calibri" panose="020F0502020204030204" pitchFamily="34" charset="0"/>
              </a:rPr>
              <a:t>mkcert</a:t>
            </a:r>
            <a:r>
              <a:rPr lang="en-US" sz="1800">
                <a:effectLst/>
                <a:latin typeface="Calibri" panose="020F0502020204030204" pitchFamily="34" charset="0"/>
              </a:rPr>
              <a:t> is now installed. If you will use </a:t>
            </a:r>
            <a:r>
              <a:rPr lang="en-US" sz="1800" err="1">
                <a:effectLst/>
                <a:latin typeface="Calibri" panose="020F0502020204030204" pitchFamily="34" charset="0"/>
              </a:rPr>
              <a:t>powershell</a:t>
            </a:r>
            <a:r>
              <a:rPr lang="en-US" sz="1800">
                <a:effectLst/>
                <a:latin typeface="Calibri" panose="020F0502020204030204" pitchFamily="34" charset="0"/>
              </a:rPr>
              <a:t> in </a:t>
            </a:r>
            <a:r>
              <a:rPr lang="en-US" sz="1800" err="1">
                <a:effectLst/>
                <a:latin typeface="Calibri" panose="020F0502020204030204" pitchFamily="34" charset="0"/>
              </a:rPr>
              <a:t>vscode</a:t>
            </a:r>
            <a:r>
              <a:rPr lang="en-US" sz="1800">
                <a:effectLst/>
                <a:latin typeface="Calibri" panose="020F0502020204030204" pitchFamily="34" charset="0"/>
              </a:rPr>
              <a:t> -  </a:t>
            </a:r>
            <a:r>
              <a:rPr lang="en-US" sz="1800" err="1">
                <a:effectLst/>
                <a:latin typeface="Calibri" panose="020F0502020204030204" pitchFamily="34" charset="0"/>
              </a:rPr>
              <a:t>vscode</a:t>
            </a:r>
            <a:r>
              <a:rPr lang="en-US" sz="1800">
                <a:effectLst/>
                <a:latin typeface="Calibri" panose="020F0502020204030204" pitchFamily="34" charset="0"/>
              </a:rPr>
              <a:t> to pick up the change</a:t>
            </a:r>
          </a:p>
          <a:p>
            <a:pPr marL="0" marR="0">
              <a:spcBef>
                <a:spcPts val="0"/>
              </a:spcBef>
              <a:spcAft>
                <a:spcPts val="0"/>
              </a:spcAft>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rPr>
              <a:t>Before the certs created by your new CA are trusted by the browser, you need to install its CA certificate</a:t>
            </a:r>
          </a:p>
          <a:p>
            <a:pPr marL="0" marR="0">
              <a:spcBef>
                <a:spcPts val="0"/>
              </a:spcBef>
              <a:spcAft>
                <a:spcPts val="0"/>
              </a:spcAft>
            </a:pPr>
            <a:r>
              <a:rPr lang="en-US" sz="1800" b="1">
                <a:solidFill>
                  <a:srgbClr val="1E4E79"/>
                </a:solidFill>
                <a:effectLst/>
                <a:latin typeface="Calibri" panose="020F0502020204030204" pitchFamily="34" charset="0"/>
              </a:rPr>
              <a:t> </a:t>
            </a:r>
          </a:p>
          <a:p>
            <a:pPr marL="0" marR="0">
              <a:spcBef>
                <a:spcPts val="0"/>
              </a:spcBef>
              <a:spcAft>
                <a:spcPts val="0"/>
              </a:spcAft>
            </a:pPr>
            <a:r>
              <a:rPr lang="en-US" sz="1800" b="1">
                <a:effectLst/>
                <a:latin typeface="Calibri" panose="020F0502020204030204" pitchFamily="34" charset="0"/>
              </a:rPr>
              <a:t>run </a:t>
            </a:r>
            <a:r>
              <a:rPr lang="en-US" sz="1800" b="1" err="1">
                <a:effectLst/>
                <a:latin typeface="Calibri" panose="020F0502020204030204" pitchFamily="34" charset="0"/>
              </a:rPr>
              <a:t>mkcert</a:t>
            </a:r>
            <a:r>
              <a:rPr lang="en-US" sz="1800" b="1">
                <a:effectLst/>
                <a:latin typeface="Calibri" panose="020F0502020204030204" pitchFamily="34" charset="0"/>
              </a:rPr>
              <a:t> -install only need to do this once to add the cert </a:t>
            </a:r>
            <a:r>
              <a:rPr lang="en-US" sz="1800">
                <a:effectLst/>
                <a:latin typeface="Calibri" panose="020F0502020204030204" pitchFamily="34" charset="0"/>
              </a:rPr>
              <a:t>to the trust store - i.e. we now have a local CA and it's trusted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Choose yes to the security warning of installing a certificate</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You should end up with "</a:t>
            </a:r>
            <a:r>
              <a:rPr lang="en-US" sz="1800" b="1">
                <a:effectLst/>
                <a:latin typeface="Calibri" panose="020F0502020204030204" pitchFamily="34" charset="0"/>
              </a:rPr>
              <a:t>The local CA is now installed in the system trusted store!</a:t>
            </a:r>
            <a:r>
              <a:rPr lang="en-US" sz="1800">
                <a:effectLst/>
                <a:latin typeface="Calibri" panose="020F0502020204030204" pitchFamily="34" charset="0"/>
              </a:rPr>
              <a:t>"</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endParaRPr lang="en-US" sz="1800" b="1">
              <a:effectLst/>
              <a:latin typeface="Calibri" panose="020F0502020204030204" pitchFamily="34" charset="0"/>
            </a:endParaRPr>
          </a:p>
          <a:p>
            <a:pPr marL="0" marR="0">
              <a:spcBef>
                <a:spcPts val="0"/>
              </a:spcBef>
              <a:spcAft>
                <a:spcPts val="0"/>
              </a:spcAft>
            </a:pPr>
            <a:r>
              <a:rPr lang="en-US" sz="1800" b="1">
                <a:solidFill>
                  <a:srgbClr val="1E4E79"/>
                </a:solidFill>
                <a:effectLst/>
                <a:latin typeface="Calibri" panose="020F0502020204030204" pitchFamily="34" charset="0"/>
              </a:rPr>
              <a:t>Create a certificate using the CA</a:t>
            </a:r>
          </a:p>
          <a:p>
            <a:pPr marL="0" marR="0">
              <a:spcBef>
                <a:spcPts val="0"/>
              </a:spcBef>
              <a:spcAft>
                <a:spcPts val="0"/>
              </a:spcAft>
            </a:pPr>
            <a:r>
              <a:rPr lang="en-US" sz="1800">
                <a:effectLst/>
                <a:latin typeface="Calibri" panose="020F0502020204030204" pitchFamily="34" charset="0"/>
              </a:rPr>
              <a:t>You can create one anywhere by simply using </a:t>
            </a:r>
            <a:r>
              <a:rPr lang="en-US" sz="1800" err="1">
                <a:effectLst/>
                <a:latin typeface="Calibri" panose="020F0502020204030204" pitchFamily="34" charset="0"/>
              </a:rPr>
              <a:t>mkcert</a:t>
            </a:r>
            <a:r>
              <a:rPr lang="en-US" sz="1800">
                <a:effectLst/>
                <a:latin typeface="Calibri" panose="020F0502020204030204" pitchFamily="34" charset="0"/>
              </a:rPr>
              <a:t> </a:t>
            </a:r>
            <a:r>
              <a:rPr lang="en-US" sz="1800" err="1">
                <a:effectLst/>
                <a:latin typeface="Calibri" panose="020F0502020204030204" pitchFamily="34" charset="0"/>
              </a:rPr>
              <a:t>somename</a:t>
            </a: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e.g. </a:t>
            </a:r>
            <a:r>
              <a:rPr lang="en-US" sz="1800" err="1">
                <a:effectLst/>
                <a:latin typeface="Calibri" panose="020F0502020204030204" pitchFamily="34" charset="0"/>
              </a:rPr>
              <a:t>mkcert</a:t>
            </a:r>
            <a:r>
              <a:rPr lang="en-US" sz="1800">
                <a:effectLst/>
                <a:latin typeface="Calibri" panose="020F0502020204030204" pitchFamily="34" charset="0"/>
              </a:rPr>
              <a:t> test will create </a:t>
            </a:r>
            <a:r>
              <a:rPr lang="en-US" sz="1800" err="1">
                <a:effectLst/>
                <a:latin typeface="Calibri" panose="020F0502020204030204" pitchFamily="34" charset="0"/>
              </a:rPr>
              <a:t>test.pem</a:t>
            </a:r>
            <a:r>
              <a:rPr lang="en-US" sz="1800">
                <a:effectLst/>
                <a:latin typeface="Calibri" panose="020F0502020204030204" pitchFamily="34" charset="0"/>
              </a:rPr>
              <a:t> and test-</a:t>
            </a:r>
            <a:r>
              <a:rPr lang="en-US" sz="1800" err="1">
                <a:effectLst/>
                <a:latin typeface="Calibri" panose="020F0502020204030204" pitchFamily="34" charset="0"/>
              </a:rPr>
              <a:t>key.pem</a:t>
            </a:r>
            <a:r>
              <a:rPr lang="en-US" sz="1800">
                <a:effectLst/>
                <a:latin typeface="Calibri" panose="020F0502020204030204" pitchFamily="34" charset="0"/>
              </a:rPr>
              <a:t>. </a:t>
            </a:r>
            <a:r>
              <a:rPr lang="en-US" sz="1800" err="1">
                <a:effectLst/>
                <a:latin typeface="Calibri" panose="020F0502020204030204" pitchFamily="34" charset="0"/>
              </a:rPr>
              <a:t>Raname</a:t>
            </a:r>
            <a:r>
              <a:rPr lang="en-US" sz="1800">
                <a:effectLst/>
                <a:latin typeface="Calibri" panose="020F0502020204030204" pitchFamily="34" charset="0"/>
              </a:rPr>
              <a:t> if you want</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If you want to name the files during creation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err="1">
                <a:effectLst/>
                <a:latin typeface="Calibri" panose="020F0502020204030204" pitchFamily="34" charset="0"/>
              </a:rPr>
              <a:t>mkcert</a:t>
            </a:r>
            <a:r>
              <a:rPr lang="en-US" sz="1800" b="1">
                <a:effectLst/>
                <a:latin typeface="Calibri" panose="020F0502020204030204" pitchFamily="34" charset="0"/>
              </a:rPr>
              <a:t> -key-file </a:t>
            </a:r>
            <a:r>
              <a:rPr lang="en-US" sz="1800" b="1" err="1">
                <a:effectLst/>
                <a:latin typeface="Calibri" panose="020F0502020204030204" pitchFamily="34" charset="0"/>
              </a:rPr>
              <a:t>key.pem</a:t>
            </a:r>
            <a:r>
              <a:rPr lang="en-US" sz="1800" b="1">
                <a:effectLst/>
                <a:latin typeface="Calibri" panose="020F0502020204030204" pitchFamily="34" charset="0"/>
              </a:rPr>
              <a:t> -cert-file </a:t>
            </a:r>
            <a:r>
              <a:rPr lang="en-US" sz="1800" b="1" err="1">
                <a:effectLst/>
                <a:latin typeface="Calibri" panose="020F0502020204030204" pitchFamily="34" charset="0"/>
              </a:rPr>
              <a:t>cert.pem</a:t>
            </a:r>
            <a:r>
              <a:rPr lang="en-US" sz="1800">
                <a:effectLst/>
                <a:latin typeface="Calibri" panose="020F0502020204030204" pitchFamily="34" charset="0"/>
              </a:rPr>
              <a:t> </a:t>
            </a:r>
            <a:r>
              <a:rPr lang="en-US" sz="1800" b="1" i="1">
                <a:effectLst/>
                <a:latin typeface="Calibri" panose="020F0502020204030204" pitchFamily="34" charset="0"/>
              </a:rPr>
              <a:t>domain</a:t>
            </a:r>
            <a:r>
              <a:rPr lang="en-US" sz="1800">
                <a:effectLst/>
                <a:latin typeface="Calibri" panose="020F0502020204030204" pitchFamily="34" charset="0"/>
              </a:rPr>
              <a:t> (e.g. local host, tonynicol.com, *.tonynicol.com, IP address). This needs to match the server domain name or IP</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rPr>
              <a:t>Create a subdir under the app like: </a:t>
            </a:r>
            <a:r>
              <a:rPr lang="en-US" sz="1800" err="1">
                <a:effectLst/>
                <a:latin typeface="Calibri" panose="020F0502020204030204" pitchFamily="34" charset="0"/>
              </a:rPr>
              <a:t>localCert</a:t>
            </a:r>
            <a:r>
              <a:rPr lang="en-US" sz="1800">
                <a:effectLst/>
                <a:latin typeface="Calibri" panose="020F0502020204030204" pitchFamily="34" charset="0"/>
              </a:rPr>
              <a:t> to hold the cert that will have a subject alternative name as local host. This is critical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err="1">
                <a:effectLst/>
                <a:latin typeface="Calibri" panose="020F0502020204030204" pitchFamily="34" charset="0"/>
              </a:rPr>
              <a:t>mkcert</a:t>
            </a:r>
            <a:r>
              <a:rPr lang="en-US" sz="1800" b="1">
                <a:effectLst/>
                <a:latin typeface="Calibri" panose="020F0502020204030204" pitchFamily="34" charset="0"/>
              </a:rPr>
              <a:t> -key-file </a:t>
            </a:r>
            <a:r>
              <a:rPr lang="en-US" sz="1800" b="1" err="1">
                <a:effectLst/>
                <a:latin typeface="Calibri" panose="020F0502020204030204" pitchFamily="34" charset="0"/>
              </a:rPr>
              <a:t>key.pem</a:t>
            </a:r>
            <a:r>
              <a:rPr lang="en-US" sz="1800" b="1">
                <a:effectLst/>
                <a:latin typeface="Calibri" panose="020F0502020204030204" pitchFamily="34" charset="0"/>
              </a:rPr>
              <a:t> -cert-file </a:t>
            </a:r>
            <a:r>
              <a:rPr lang="en-US" sz="1800" b="1" err="1">
                <a:effectLst/>
                <a:latin typeface="Calibri" panose="020F0502020204030204" pitchFamily="34" charset="0"/>
              </a:rPr>
              <a:t>cert.pem</a:t>
            </a:r>
            <a:r>
              <a:rPr lang="en-US" sz="1800" b="1">
                <a:effectLst/>
                <a:latin typeface="Calibri" panose="020F0502020204030204" pitchFamily="34" charset="0"/>
              </a:rPr>
              <a:t> localhost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Make sure the path to the cert and private key are updated in the node code</a:t>
            </a:r>
          </a:p>
          <a:p>
            <a:pPr marL="0" marR="0">
              <a:spcBef>
                <a:spcPts val="0"/>
              </a:spcBef>
              <a:spcAft>
                <a:spcPts val="0"/>
              </a:spcAft>
            </a:pPr>
            <a:r>
              <a:rPr lang="en-US" sz="1800">
                <a:effectLst/>
                <a:latin typeface="Calibri" panose="020F0502020204030204" pitchFamily="34" charset="0"/>
              </a:rPr>
              <a:t>Run the app in local host using http and https</a:t>
            </a:r>
          </a:p>
          <a:p>
            <a:pPr marL="0" marR="0">
              <a:spcBef>
                <a:spcPts val="0"/>
              </a:spcBef>
              <a:spcAft>
                <a:spcPts val="0"/>
              </a:spcAft>
            </a:pPr>
            <a:r>
              <a:rPr lang="en-US" sz="1800">
                <a:effectLst/>
                <a:latin typeface="Calibri" panose="020F0502020204030204" pitchFamily="34" charset="0"/>
              </a:rPr>
              <a:t>check the padlock and the certificates within it. Certificate Subject Alternative Name will read localhost</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Now either install node on a remote machine and copy all this across and run - after creating a new cert with the SAN=IP address</a:t>
            </a:r>
          </a:p>
          <a:p>
            <a:pPr marL="0" marR="0">
              <a:spcBef>
                <a:spcPts val="0"/>
              </a:spcBef>
              <a:spcAft>
                <a:spcPts val="0"/>
              </a:spcAft>
            </a:pPr>
            <a:r>
              <a:rPr lang="en-US" sz="1800">
                <a:effectLst/>
                <a:latin typeface="Calibri" panose="020F0502020204030204" pitchFamily="34" charset="0"/>
              </a:rPr>
              <a:t>Or, containerize it and send across. The new cert with the IP as the </a:t>
            </a:r>
            <a:r>
              <a:rPr lang="en-US" sz="1800" err="1">
                <a:effectLst/>
                <a:latin typeface="Calibri" panose="020F0502020204030204" pitchFamily="34" charset="0"/>
              </a:rPr>
              <a:t>san</a:t>
            </a:r>
            <a:r>
              <a:rPr lang="en-US" sz="1800">
                <a:effectLst/>
                <a:latin typeface="Calibri" panose="020F0502020204030204" pitchFamily="34" charset="0"/>
              </a:rPr>
              <a:t> will be in the container</a:t>
            </a: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pPr marL="0" marR="0">
              <a:spcBef>
                <a:spcPts val="0"/>
              </a:spcBef>
              <a:spcAft>
                <a:spcPts val="0"/>
              </a:spcAft>
            </a:pPr>
            <a:endParaRPr lang="en-US" sz="1800">
              <a:effectLst/>
              <a:latin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444</a:t>
            </a:fld>
            <a:endParaRPr lang="en-GB"/>
          </a:p>
        </p:txBody>
      </p:sp>
    </p:spTree>
    <p:extLst>
      <p:ext uri="{BB962C8B-B14F-4D97-AF65-F5344CB8AC3E}">
        <p14:creationId xmlns:p14="http://schemas.microsoft.com/office/powerpoint/2010/main" val="1791807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48</a:t>
            </a:fld>
            <a:endParaRPr lang="en-GB"/>
          </a:p>
        </p:txBody>
      </p:sp>
    </p:spTree>
    <p:extLst>
      <p:ext uri="{BB962C8B-B14F-4D97-AF65-F5344CB8AC3E}">
        <p14:creationId xmlns:p14="http://schemas.microsoft.com/office/powerpoint/2010/main" val="324268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Time to place a wet towel over your head …</a:t>
            </a:r>
          </a:p>
        </p:txBody>
      </p:sp>
      <p:sp>
        <p:nvSpPr>
          <p:cNvPr id="4" name="Slide Number Placeholder 3"/>
          <p:cNvSpPr>
            <a:spLocks noGrp="1"/>
          </p:cNvSpPr>
          <p:nvPr>
            <p:ph type="sldNum" sz="quarter" idx="5"/>
          </p:nvPr>
        </p:nvSpPr>
        <p:spPr/>
        <p:txBody>
          <a:bodyPr/>
          <a:lstStyle/>
          <a:p>
            <a:fld id="{A93B92A4-5827-4F0C-917B-AA63754F0318}" type="slidenum">
              <a:rPr lang="en-GB" smtClean="0"/>
              <a:t>50</a:t>
            </a:fld>
            <a:endParaRPr lang="en-GB"/>
          </a:p>
        </p:txBody>
      </p:sp>
    </p:spTree>
    <p:extLst>
      <p:ext uri="{BB962C8B-B14F-4D97-AF65-F5344CB8AC3E}">
        <p14:creationId xmlns:p14="http://schemas.microsoft.com/office/powerpoint/2010/main" val="1600890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52</a:t>
            </a:fld>
            <a:endParaRPr lang="en-GB"/>
          </a:p>
        </p:txBody>
      </p:sp>
    </p:spTree>
    <p:extLst>
      <p:ext uri="{BB962C8B-B14F-4D97-AF65-F5344CB8AC3E}">
        <p14:creationId xmlns:p14="http://schemas.microsoft.com/office/powerpoint/2010/main" val="56681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54</a:t>
            </a:fld>
            <a:endParaRPr lang="en-GB"/>
          </a:p>
        </p:txBody>
      </p:sp>
    </p:spTree>
    <p:extLst>
      <p:ext uri="{BB962C8B-B14F-4D97-AF65-F5344CB8AC3E}">
        <p14:creationId xmlns:p14="http://schemas.microsoft.com/office/powerpoint/2010/main" val="1438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55</a:t>
            </a:fld>
            <a:endParaRPr lang="en-GB"/>
          </a:p>
        </p:txBody>
      </p:sp>
    </p:spTree>
    <p:extLst>
      <p:ext uri="{BB962C8B-B14F-4D97-AF65-F5344CB8AC3E}">
        <p14:creationId xmlns:p14="http://schemas.microsoft.com/office/powerpoint/2010/main" val="101467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3</a:t>
            </a:fld>
            <a:endParaRPr lang="en-GB"/>
          </a:p>
        </p:txBody>
      </p:sp>
    </p:spTree>
    <p:extLst>
      <p:ext uri="{BB962C8B-B14F-4D97-AF65-F5344CB8AC3E}">
        <p14:creationId xmlns:p14="http://schemas.microsoft.com/office/powerpoint/2010/main" val="3638043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a:t>Graphical sequence of promise 1 on next slide</a:t>
            </a:r>
          </a:p>
          <a:p>
            <a:pPr defTabSz="942289">
              <a:defRPr/>
            </a:pPr>
            <a:r>
              <a:rPr lang="en-GB"/>
              <a:t>The promise methods are documented here: </a:t>
            </a:r>
            <a:r>
              <a:rPr lang="en-GB">
                <a:hlinkClick r:id="rId3"/>
              </a:rPr>
              <a:t>https://developer.mozilla.org/en-US/docs/Web/JavaScript/Reference/Global_Objects/Promise</a:t>
            </a:r>
            <a:r>
              <a:rPr lang="en-GB"/>
              <a:t> </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56</a:t>
            </a:fld>
            <a:endParaRPr lang="en-GB"/>
          </a:p>
        </p:txBody>
      </p:sp>
    </p:spTree>
    <p:extLst>
      <p:ext uri="{BB962C8B-B14F-4D97-AF65-F5344CB8AC3E}">
        <p14:creationId xmlns:p14="http://schemas.microsoft.com/office/powerpoint/2010/main" val="2164219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57</a:t>
            </a:fld>
            <a:endParaRPr lang="en-GB"/>
          </a:p>
        </p:txBody>
      </p:sp>
    </p:spTree>
    <p:extLst>
      <p:ext uri="{BB962C8B-B14F-4D97-AF65-F5344CB8AC3E}">
        <p14:creationId xmlns:p14="http://schemas.microsoft.com/office/powerpoint/2010/main" val="4262314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58</a:t>
            </a:fld>
            <a:endParaRPr lang="en-GB"/>
          </a:p>
        </p:txBody>
      </p:sp>
    </p:spTree>
    <p:extLst>
      <p:ext uri="{BB962C8B-B14F-4D97-AF65-F5344CB8AC3E}">
        <p14:creationId xmlns:p14="http://schemas.microsoft.com/office/powerpoint/2010/main" val="2204882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60</a:t>
            </a:fld>
            <a:endParaRPr lang="en-GB"/>
          </a:p>
        </p:txBody>
      </p:sp>
    </p:spTree>
    <p:extLst>
      <p:ext uri="{BB962C8B-B14F-4D97-AF65-F5344CB8AC3E}">
        <p14:creationId xmlns:p14="http://schemas.microsoft.com/office/powerpoint/2010/main" val="2235529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D9132-2011-E726-3D92-F01959467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AAB15E-71D9-3E78-1E58-4C8EF0D058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1D145A-25F6-2840-2FE7-87EAA9288AF9}"/>
              </a:ext>
            </a:extLst>
          </p:cNvPr>
          <p:cNvSpPr>
            <a:spLocks noGrp="1"/>
          </p:cNvSpPr>
          <p:nvPr>
            <p:ph type="body" idx="1"/>
          </p:nvPr>
        </p:nvSpPr>
        <p:spPr/>
        <p:txBody>
          <a:bodyPr/>
          <a:lstStyle/>
          <a:p>
            <a:r>
              <a:rPr lang="en-GB"/>
              <a:t>The middleware functions appear on the stack in the order they are defined</a:t>
            </a:r>
          </a:p>
          <a:p>
            <a:r>
              <a:rPr lang="en-GB"/>
              <a:t>Each is checked in order and if they don't terminate, call next to keep the search going</a:t>
            </a:r>
          </a:p>
          <a:p>
            <a:r>
              <a:rPr lang="en-GB"/>
              <a:t>The </a:t>
            </a:r>
            <a:r>
              <a:rPr lang="en-GB" err="1"/>
              <a:t>putOnly</a:t>
            </a:r>
            <a:r>
              <a:rPr lang="en-GB"/>
              <a:t> middleware isn't special, it is called for all methods but the called function only responds if the method it PUT</a:t>
            </a:r>
          </a:p>
          <a:p>
            <a:r>
              <a:rPr lang="en-GB"/>
              <a:t>The /nama/:name is different. As the middleware only applies to it, it is added into the stack array element object and called before the path. There could be any number of these passed as parameters in the path and they will be stacked in order from left to right</a:t>
            </a:r>
          </a:p>
          <a:p>
            <a:endParaRPr lang="en-GB"/>
          </a:p>
        </p:txBody>
      </p:sp>
      <p:sp>
        <p:nvSpPr>
          <p:cNvPr id="4" name="Slide Number Placeholder 3">
            <a:extLst>
              <a:ext uri="{FF2B5EF4-FFF2-40B4-BE49-F238E27FC236}">
                <a16:creationId xmlns:a16="http://schemas.microsoft.com/office/drawing/2014/main" id="{7535CCE2-7743-E3EC-2FC1-04ACCCF8C379}"/>
              </a:ext>
            </a:extLst>
          </p:cNvPr>
          <p:cNvSpPr>
            <a:spLocks noGrp="1"/>
          </p:cNvSpPr>
          <p:nvPr>
            <p:ph type="sldNum" sz="quarter" idx="5"/>
          </p:nvPr>
        </p:nvSpPr>
        <p:spPr/>
        <p:txBody>
          <a:bodyPr/>
          <a:lstStyle/>
          <a:p>
            <a:fld id="{A93B92A4-5827-4F0C-917B-AA63754F0318}" type="slidenum">
              <a:rPr lang="en-GB" smtClean="0"/>
              <a:t>62</a:t>
            </a:fld>
            <a:endParaRPr lang="en-GB"/>
          </a:p>
        </p:txBody>
      </p:sp>
    </p:spTree>
    <p:extLst>
      <p:ext uri="{BB962C8B-B14F-4D97-AF65-F5344CB8AC3E}">
        <p14:creationId xmlns:p14="http://schemas.microsoft.com/office/powerpoint/2010/main" val="1832022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Run the example</a:t>
            </a:r>
          </a:p>
          <a:p>
            <a:r>
              <a:rPr lang="en-GB"/>
              <a:t>Explain it</a:t>
            </a:r>
          </a:p>
          <a:p>
            <a:r>
              <a:rPr lang="en-GB"/>
              <a:t>Explain it again in the context of the diagram on the next slide that shows where middleware could go</a:t>
            </a:r>
          </a:p>
          <a:p>
            <a:r>
              <a:rPr lang="en-GB"/>
              <a:t>Show that static will find a file and </a:t>
            </a:r>
            <a:r>
              <a:rPr lang="en-GB" err="1"/>
              <a:t>res.send</a:t>
            </a:r>
            <a:r>
              <a:rPr lang="en-GB"/>
              <a:t> it so close the search - otherwise it continues looking for a match</a:t>
            </a:r>
          </a:p>
        </p:txBody>
      </p:sp>
      <p:sp>
        <p:nvSpPr>
          <p:cNvPr id="4" name="Slide Number Placeholder 3"/>
          <p:cNvSpPr>
            <a:spLocks noGrp="1"/>
          </p:cNvSpPr>
          <p:nvPr>
            <p:ph type="sldNum" sz="quarter" idx="5"/>
          </p:nvPr>
        </p:nvSpPr>
        <p:spPr/>
        <p:txBody>
          <a:bodyPr/>
          <a:lstStyle/>
          <a:p>
            <a:fld id="{A93B92A4-5827-4F0C-917B-AA63754F0318}" type="slidenum">
              <a:rPr lang="en-GB" smtClean="0"/>
              <a:t>63</a:t>
            </a:fld>
            <a:endParaRPr lang="en-GB"/>
          </a:p>
        </p:txBody>
      </p:sp>
    </p:spTree>
    <p:extLst>
      <p:ext uri="{BB962C8B-B14F-4D97-AF65-F5344CB8AC3E}">
        <p14:creationId xmlns:p14="http://schemas.microsoft.com/office/powerpoint/2010/main" val="4084441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1327B-5A0D-F0F4-19FD-7CF42A4B2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1102A-457C-D962-AF84-579DE4B0F1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D4937-6727-6629-2E34-622C93A05914}"/>
              </a:ext>
            </a:extLst>
          </p:cNvPr>
          <p:cNvSpPr>
            <a:spLocks noGrp="1"/>
          </p:cNvSpPr>
          <p:nvPr>
            <p:ph type="body" idx="1"/>
          </p:nvPr>
        </p:nvSpPr>
        <p:spPr/>
        <p:txBody>
          <a:bodyPr/>
          <a:lstStyle/>
          <a:p>
            <a:r>
              <a:rPr lang="en-GB"/>
              <a:t>The middleware functions appear on the stack in the order they are defined</a:t>
            </a:r>
          </a:p>
          <a:p>
            <a:r>
              <a:rPr lang="en-GB"/>
              <a:t>Each is checked in order and if they don't terminate, call next to keep the search going</a:t>
            </a:r>
          </a:p>
          <a:p>
            <a:r>
              <a:rPr lang="en-GB"/>
              <a:t>The </a:t>
            </a:r>
            <a:r>
              <a:rPr lang="en-GB" err="1"/>
              <a:t>putOnly</a:t>
            </a:r>
            <a:r>
              <a:rPr lang="en-GB"/>
              <a:t> middleware isn't special, it is called for all methods but the called function only responds if the method it PUT</a:t>
            </a:r>
          </a:p>
          <a:p>
            <a:r>
              <a:rPr lang="en-GB"/>
              <a:t>The /nama/:name is different. As the middleware only applies to it, it is added into the stack array element object and called before the path. There could be any number of these passed as parameters in the path and they will be stacked in order from left to right</a:t>
            </a:r>
          </a:p>
          <a:p>
            <a:endParaRPr lang="en-GB"/>
          </a:p>
        </p:txBody>
      </p:sp>
      <p:sp>
        <p:nvSpPr>
          <p:cNvPr id="4" name="Slide Number Placeholder 3">
            <a:extLst>
              <a:ext uri="{FF2B5EF4-FFF2-40B4-BE49-F238E27FC236}">
                <a16:creationId xmlns:a16="http://schemas.microsoft.com/office/drawing/2014/main" id="{ECACCBF9-D951-A237-23F7-EB3985F5656F}"/>
              </a:ext>
            </a:extLst>
          </p:cNvPr>
          <p:cNvSpPr>
            <a:spLocks noGrp="1"/>
          </p:cNvSpPr>
          <p:nvPr>
            <p:ph type="sldNum" sz="quarter" idx="5"/>
          </p:nvPr>
        </p:nvSpPr>
        <p:spPr/>
        <p:txBody>
          <a:bodyPr/>
          <a:lstStyle/>
          <a:p>
            <a:fld id="{A93B92A4-5827-4F0C-917B-AA63754F0318}" type="slidenum">
              <a:rPr lang="en-GB" smtClean="0"/>
              <a:t>64</a:t>
            </a:fld>
            <a:endParaRPr lang="en-GB"/>
          </a:p>
        </p:txBody>
      </p:sp>
    </p:spTree>
    <p:extLst>
      <p:ext uri="{BB962C8B-B14F-4D97-AF65-F5344CB8AC3E}">
        <p14:creationId xmlns:p14="http://schemas.microsoft.com/office/powerpoint/2010/main" val="2370703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Notes: </a:t>
            </a:r>
            <a:r>
              <a:rPr lang="en-GB" err="1"/>
              <a:t>expressMiddlewareNotes</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in folder videos/middleware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Do html / </a:t>
            </a:r>
            <a:r>
              <a:rPr lang="en-GB" err="1"/>
              <a:t>css</a:t>
            </a:r>
            <a:r>
              <a:rPr lang="en-GB"/>
              <a:t> session in lab or tutorial. e.g. use F1 example of a static page</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65</a:t>
            </a:fld>
            <a:endParaRPr lang="en-GB"/>
          </a:p>
        </p:txBody>
      </p:sp>
    </p:spTree>
    <p:extLst>
      <p:ext uri="{BB962C8B-B14F-4D97-AF65-F5344CB8AC3E}">
        <p14:creationId xmlns:p14="http://schemas.microsoft.com/office/powerpoint/2010/main" val="1719192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66</a:t>
            </a:fld>
            <a:endParaRPr lang="en-GB"/>
          </a:p>
        </p:txBody>
      </p:sp>
    </p:spTree>
    <p:extLst>
      <p:ext uri="{BB962C8B-B14F-4D97-AF65-F5344CB8AC3E}">
        <p14:creationId xmlns:p14="http://schemas.microsoft.com/office/powerpoint/2010/main" val="3899623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0EF30-C5F7-4B6F-006D-509A1A99E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5C330-974C-EB1D-A9CD-8744FC5F4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A3E38D-9993-8EFB-A851-22ADC06A407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548E056-C884-CF15-8A5B-61AA8A4B58A4}"/>
              </a:ext>
            </a:extLst>
          </p:cNvPr>
          <p:cNvSpPr>
            <a:spLocks noGrp="1"/>
          </p:cNvSpPr>
          <p:nvPr>
            <p:ph type="sldNum" sz="quarter" idx="5"/>
          </p:nvPr>
        </p:nvSpPr>
        <p:spPr/>
        <p:txBody>
          <a:bodyPr/>
          <a:lstStyle/>
          <a:p>
            <a:fld id="{A93B92A4-5827-4F0C-917B-AA63754F0318}" type="slidenum">
              <a:rPr lang="en-GB" smtClean="0"/>
              <a:t>68</a:t>
            </a:fld>
            <a:endParaRPr lang="en-GB"/>
          </a:p>
        </p:txBody>
      </p:sp>
    </p:spTree>
    <p:extLst>
      <p:ext uri="{BB962C8B-B14F-4D97-AF65-F5344CB8AC3E}">
        <p14:creationId xmlns:p14="http://schemas.microsoft.com/office/powerpoint/2010/main" val="454890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https://www.itjobswatch.co.uk/find/Microservices-jobs-in-England</a:t>
            </a:r>
          </a:p>
        </p:txBody>
      </p:sp>
      <p:sp>
        <p:nvSpPr>
          <p:cNvPr id="4" name="Slide Number Placeholder 3"/>
          <p:cNvSpPr>
            <a:spLocks noGrp="1"/>
          </p:cNvSpPr>
          <p:nvPr>
            <p:ph type="sldNum" sz="quarter" idx="5"/>
          </p:nvPr>
        </p:nvSpPr>
        <p:spPr/>
        <p:txBody>
          <a:bodyPr/>
          <a:lstStyle/>
          <a:p>
            <a:fld id="{A93B92A4-5827-4F0C-917B-AA63754F0318}" type="slidenum">
              <a:rPr lang="en-GB" smtClean="0"/>
              <a:t>4</a:t>
            </a:fld>
            <a:endParaRPr lang="en-GB"/>
          </a:p>
        </p:txBody>
      </p:sp>
    </p:spTree>
    <p:extLst>
      <p:ext uri="{BB962C8B-B14F-4D97-AF65-F5344CB8AC3E}">
        <p14:creationId xmlns:p14="http://schemas.microsoft.com/office/powerpoint/2010/main" val="1468663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69</a:t>
            </a:fld>
            <a:endParaRPr lang="en-GB"/>
          </a:p>
        </p:txBody>
      </p:sp>
    </p:spTree>
    <p:extLst>
      <p:ext uri="{BB962C8B-B14F-4D97-AF65-F5344CB8AC3E}">
        <p14:creationId xmlns:p14="http://schemas.microsoft.com/office/powerpoint/2010/main" val="2666525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70</a:t>
            </a:fld>
            <a:endParaRPr lang="en-GB"/>
          </a:p>
        </p:txBody>
      </p:sp>
    </p:spTree>
    <p:extLst>
      <p:ext uri="{BB962C8B-B14F-4D97-AF65-F5344CB8AC3E}">
        <p14:creationId xmlns:p14="http://schemas.microsoft.com/office/powerpoint/2010/main" val="1984905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are failing quite a lot of engineers at interview because they don't know anything or enough about databases </a:t>
            </a:r>
          </a:p>
        </p:txBody>
      </p:sp>
      <p:sp>
        <p:nvSpPr>
          <p:cNvPr id="4" name="Slide Number Placeholder 3"/>
          <p:cNvSpPr>
            <a:spLocks noGrp="1"/>
          </p:cNvSpPr>
          <p:nvPr>
            <p:ph type="sldNum" sz="quarter" idx="5"/>
          </p:nvPr>
        </p:nvSpPr>
        <p:spPr/>
        <p:txBody>
          <a:bodyPr/>
          <a:lstStyle/>
          <a:p>
            <a:fld id="{A93B92A4-5827-4F0C-917B-AA63754F0318}" type="slidenum">
              <a:rPr lang="en-GB" smtClean="0"/>
              <a:t>71</a:t>
            </a:fld>
            <a:endParaRPr lang="en-GB"/>
          </a:p>
        </p:txBody>
      </p:sp>
    </p:spTree>
    <p:extLst>
      <p:ext uri="{BB962C8B-B14F-4D97-AF65-F5344CB8AC3E}">
        <p14:creationId xmlns:p14="http://schemas.microsoft.com/office/powerpoint/2010/main" val="2969118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 if her grade was changed on appeal and only one record was changed by mistake. There is no unique student ID, there</a:t>
            </a:r>
          </a:p>
        </p:txBody>
      </p:sp>
      <p:sp>
        <p:nvSpPr>
          <p:cNvPr id="4" name="Slide Number Placeholder 3"/>
          <p:cNvSpPr>
            <a:spLocks noGrp="1"/>
          </p:cNvSpPr>
          <p:nvPr>
            <p:ph type="sldNum" sz="quarter" idx="5"/>
          </p:nvPr>
        </p:nvSpPr>
        <p:spPr/>
        <p:txBody>
          <a:bodyPr/>
          <a:lstStyle/>
          <a:p>
            <a:fld id="{A93B92A4-5827-4F0C-917B-AA63754F0318}" type="slidenum">
              <a:rPr lang="en-GB" smtClean="0"/>
              <a:t>72</a:t>
            </a:fld>
            <a:endParaRPr lang="en-GB"/>
          </a:p>
        </p:txBody>
      </p:sp>
    </p:spTree>
    <p:extLst>
      <p:ext uri="{BB962C8B-B14F-4D97-AF65-F5344CB8AC3E}">
        <p14:creationId xmlns:p14="http://schemas.microsoft.com/office/powerpoint/2010/main" val="4148666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Crows foot specifies the min and max cardinality</a:t>
            </a:r>
          </a:p>
          <a:p>
            <a:r>
              <a:rPr lang="en-GB"/>
              <a:t>Course can't have many tutors as we can't specify more than one value in a cell. Not only does course not have a foreign key for tutor, but even if it did, is would need more than one value. We need another joining table like in grades where it holds the id of the course and the ids of the tutors</a:t>
            </a:r>
          </a:p>
          <a:p>
            <a:r>
              <a:rPr lang="en-GB"/>
              <a:t>Currently we could look up the tutor and find which course they teach, but could not look up the course and find all the tutors</a:t>
            </a:r>
          </a:p>
          <a:p>
            <a:endParaRPr lang="en-GB"/>
          </a:p>
          <a:p>
            <a:r>
              <a:rPr lang="en-GB"/>
              <a:t>Forward engineer </a:t>
            </a:r>
            <a:r>
              <a:rPr lang="en-GB" err="1"/>
              <a:t>students_db</a:t>
            </a:r>
            <a:r>
              <a:rPr lang="en-GB"/>
              <a:t> from diagram. Go to MSQL Model tab, right click schema and rename</a:t>
            </a:r>
          </a:p>
          <a:p>
            <a:r>
              <a:rPr lang="en-GB"/>
              <a:t>Go to diagram and database | forward engineer</a:t>
            </a:r>
          </a:p>
          <a:p>
            <a:r>
              <a:rPr lang="en-GB"/>
              <a:t>Look in the schemas to see it - empty</a:t>
            </a:r>
          </a:p>
          <a:p>
            <a:endParaRPr lang="en-GB"/>
          </a:p>
          <a:p>
            <a:r>
              <a:rPr lang="en-GB"/>
              <a:t>Go to schemas and select </a:t>
            </a:r>
            <a:r>
              <a:rPr lang="en-GB" err="1"/>
              <a:t>sql_store</a:t>
            </a:r>
            <a:r>
              <a:rPr lang="en-GB"/>
              <a:t> database and show tables in there</a:t>
            </a:r>
          </a:p>
          <a:p>
            <a:r>
              <a:rPr lang="en-GB"/>
              <a:t>Go to </a:t>
            </a:r>
            <a:r>
              <a:rPr lang="en-GB" err="1"/>
              <a:t>sql_store</a:t>
            </a:r>
            <a:r>
              <a:rPr lang="en-GB"/>
              <a:t> database and select it. Show a few tables. Go to database | reverse engineer and create the diagram</a:t>
            </a:r>
          </a:p>
          <a:p>
            <a:r>
              <a:rPr lang="en-GB"/>
              <a:t>Look at a couple of </a:t>
            </a:r>
            <a:r>
              <a:rPr lang="en-GB" err="1"/>
              <a:t>relartionships</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75</a:t>
            </a:fld>
            <a:endParaRPr lang="en-GB"/>
          </a:p>
        </p:txBody>
      </p:sp>
    </p:spTree>
    <p:extLst>
      <p:ext uri="{BB962C8B-B14F-4D97-AF65-F5344CB8AC3E}">
        <p14:creationId xmlns:p14="http://schemas.microsoft.com/office/powerpoint/2010/main" val="1613258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latin typeface="Courier New" panose="02070309020205020404" pitchFamily="49" charset="0"/>
                <a:cs typeface="Courier New" panose="02070309020205020404" pitchFamily="49" charset="0"/>
              </a:rPr>
              <a:t>SELECT * FROM </a:t>
            </a:r>
            <a:r>
              <a:rPr lang="en-GB" noProof="0" err="1">
                <a:latin typeface="Courier New" panose="02070309020205020404" pitchFamily="49" charset="0"/>
                <a:cs typeface="Courier New" panose="02070309020205020404" pitchFamily="49" charset="0"/>
              </a:rPr>
              <a:t>student_db.course</a:t>
            </a:r>
            <a:r>
              <a:rPr lang="en-GB" noProof="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latin typeface="Courier New" panose="02070309020205020404" pitchFamily="49" charset="0"/>
                <a:cs typeface="Courier New" panose="02070309020205020404" pitchFamily="49" charset="0"/>
              </a:rPr>
              <a:t>SELECT name, qualification FROM course</a:t>
            </a:r>
            <a:r>
              <a:rPr lang="en-GB" b="1" noProof="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latin typeface="Courier New" panose="02070309020205020404" pitchFamily="49" charset="0"/>
                <a:cs typeface="Courier New" panose="02070309020205020404" pitchFamily="49" charset="0"/>
              </a:rPr>
              <a:t>INSERT INTO student (</a:t>
            </a:r>
            <a:r>
              <a:rPr lang="en-US" noProof="0" err="1">
                <a:latin typeface="Courier New" panose="02070309020205020404" pitchFamily="49" charset="0"/>
                <a:cs typeface="Courier New" panose="02070309020205020404" pitchFamily="49" charset="0"/>
              </a:rPr>
              <a:t>first_name</a:t>
            </a:r>
            <a:r>
              <a:rPr lang="en-US" noProof="0">
                <a:latin typeface="Courier New" panose="02070309020205020404" pitchFamily="49" charset="0"/>
                <a:cs typeface="Courier New" panose="02070309020205020404" pitchFamily="49" charset="0"/>
              </a:rPr>
              <a:t>, </a:t>
            </a:r>
            <a:r>
              <a:rPr lang="en-US" noProof="0" err="1">
                <a:latin typeface="Courier New" panose="02070309020205020404" pitchFamily="49" charset="0"/>
                <a:cs typeface="Courier New" panose="02070309020205020404" pitchFamily="49" charset="0"/>
              </a:rPr>
              <a:t>last_name</a:t>
            </a:r>
            <a:r>
              <a:rPr lang="en-US" noProof="0">
                <a:latin typeface="Courier New" panose="02070309020205020404" pitchFamily="49" charset="0"/>
                <a:cs typeface="Courier New" panose="02070309020205020404" pitchFamily="49" charset="0"/>
              </a:rPr>
              <a:t>, </a:t>
            </a:r>
            <a:r>
              <a:rPr lang="en-US" noProof="0" err="1">
                <a:latin typeface="Courier New" panose="02070309020205020404" pitchFamily="49" charset="0"/>
                <a:cs typeface="Courier New" panose="02070309020205020404" pitchFamily="49" charset="0"/>
              </a:rPr>
              <a:t>marital_status</a:t>
            </a:r>
            <a:r>
              <a:rPr lang="en-US" noProof="0">
                <a:latin typeface="Courier New" panose="02070309020205020404" pitchFamily="49" charset="0"/>
                <a:cs typeface="Courier New" panose="02070309020205020404" pitchFamily="49" charset="0"/>
              </a:rPr>
              <a:t>) VALUES ('Tony', 'Nicol', 'Married');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DELETE FROM student WHERE id=7;</a:t>
            </a:r>
          </a:p>
          <a:p>
            <a:endParaRPr lang="en-US"/>
          </a:p>
          <a:p>
            <a:r>
              <a:rPr lang="en-US"/>
              <a:t>Insert again and show delete from GUI and generated SQL - and note the ID</a:t>
            </a:r>
          </a:p>
          <a:p>
            <a:r>
              <a:rPr lang="en-US"/>
              <a:t>SELECT </a:t>
            </a:r>
            <a:r>
              <a:rPr lang="en-US" err="1"/>
              <a:t>tutor.title</a:t>
            </a:r>
            <a:r>
              <a:rPr lang="en-US"/>
              <a:t>, tutor.name, course.name FROM tutor JOIN course on course.id = </a:t>
            </a:r>
            <a:r>
              <a:rPr lang="en-US" err="1"/>
              <a:t>tutor.course_id</a:t>
            </a:r>
            <a:r>
              <a:rPr lang="en-US"/>
              <a:t>;</a:t>
            </a: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76</a:t>
            </a:fld>
            <a:endParaRPr lang="en-GB"/>
          </a:p>
        </p:txBody>
      </p:sp>
    </p:spTree>
    <p:extLst>
      <p:ext uri="{BB962C8B-B14F-4D97-AF65-F5344CB8AC3E}">
        <p14:creationId xmlns:p14="http://schemas.microsoft.com/office/powerpoint/2010/main" val="3868287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Just say there is an example for them to look at. Don't explain it - show that queries can be saved</a:t>
            </a:r>
          </a:p>
          <a:p>
            <a:r>
              <a:rPr lang="en-GB"/>
              <a:t>Queries are saved in demos/data/</a:t>
            </a:r>
            <a:r>
              <a:rPr lang="en-GB" err="1"/>
              <a:t>student_db</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77</a:t>
            </a:fld>
            <a:endParaRPr lang="en-GB"/>
          </a:p>
        </p:txBody>
      </p:sp>
    </p:spTree>
    <p:extLst>
      <p:ext uri="{BB962C8B-B14F-4D97-AF65-F5344CB8AC3E}">
        <p14:creationId xmlns:p14="http://schemas.microsoft.com/office/powerpoint/2010/main" val="420735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80</a:t>
            </a:fld>
            <a:endParaRPr lang="en-GB"/>
          </a:p>
        </p:txBody>
      </p:sp>
    </p:spTree>
    <p:extLst>
      <p:ext uri="{BB962C8B-B14F-4D97-AF65-F5344CB8AC3E}">
        <p14:creationId xmlns:p14="http://schemas.microsoft.com/office/powerpoint/2010/main" val="135490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urier New" panose="02070309020205020404" pitchFamily="49" charset="0"/>
                <a:cs typeface="Courier New" panose="02070309020205020404" pitchFamily="49" charset="0"/>
              </a:rPr>
              <a:t>localhost:3000/name/martin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urier New" panose="02070309020205020404" pitchFamily="49" charset="0"/>
                <a:cs typeface="Courier New" panose="02070309020205020404" pitchFamily="49" charset="0"/>
              </a:rPr>
              <a:t>localhost:3000/name/`' OR 1=1;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ourier New" panose="02070309020205020404" pitchFamily="49" charset="0"/>
                <a:cs typeface="Courier New" panose="02070309020205020404" pitchFamily="49" charset="0"/>
              </a:rPr>
              <a:t>localhost:3000/name/`'; INSERT INTO names (</a:t>
            </a:r>
            <a:r>
              <a:rPr lang="en-US" err="1">
                <a:latin typeface="Courier New" panose="02070309020205020404" pitchFamily="49" charset="0"/>
                <a:cs typeface="Courier New" panose="02070309020205020404" pitchFamily="49" charset="0"/>
              </a:rPr>
              <a:t>first_name</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last_name</a:t>
            </a:r>
            <a:r>
              <a:rPr lang="en-US">
                <a:latin typeface="Courier New" panose="02070309020205020404" pitchFamily="49" charset="0"/>
                <a:cs typeface="Courier New" panose="02070309020205020404" pitchFamily="49" charset="0"/>
              </a:rPr>
              <a:t>, age) VALUES ('tony', </a:t>
            </a:r>
            <a:r>
              <a:rPr lang="en-US" err="1">
                <a:latin typeface="Courier New" panose="02070309020205020404" pitchFamily="49" charset="0"/>
                <a:cs typeface="Courier New" panose="02070309020205020404" pitchFamily="49" charset="0"/>
              </a:rPr>
              <a:t>'nicol</a:t>
            </a:r>
            <a:r>
              <a:rPr lang="en-US">
                <a:latin typeface="Courier New" panose="02070309020205020404" pitchFamily="49" charset="0"/>
                <a:cs typeface="Courier New" panose="02070309020205020404" pitchFamily="49" charset="0"/>
              </a:rPr>
              <a:t>', 25);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ourier New" panose="02070309020205020404" pitchFamily="49" charset="0"/>
              <a:cs typeface="Courier New" panose="02070309020205020404" pitchFamily="49" charset="0"/>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81</a:t>
            </a:fld>
            <a:endParaRPr lang="en-GB"/>
          </a:p>
        </p:txBody>
      </p:sp>
    </p:spTree>
    <p:extLst>
      <p:ext uri="{BB962C8B-B14F-4D97-AF65-F5344CB8AC3E}">
        <p14:creationId xmlns:p14="http://schemas.microsoft.com/office/powerpoint/2010/main" val="3847829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localhost:3000/</a:t>
            </a:r>
            <a:r>
              <a:rPr lang="nl-NL" err="1"/>
              <a:t>nameSafe</a:t>
            </a:r>
            <a:r>
              <a:rPr lang="nl-NL"/>
              <a:t>/</a:t>
            </a:r>
            <a:r>
              <a:rPr lang="nl-NL" err="1"/>
              <a:t>jane</a:t>
            </a:r>
            <a:r>
              <a:rPr lang="nl-NL"/>
              <a:t>/doe/80 is ok</a:t>
            </a:r>
          </a:p>
          <a:p>
            <a:r>
              <a:rPr lang="en-US"/>
              <a:t>localhost:3000/</a:t>
            </a:r>
            <a:r>
              <a:rPr lang="en-US" err="1"/>
              <a:t>nameSafe</a:t>
            </a:r>
            <a:r>
              <a:rPr lang="en-US"/>
              <a:t>/`' OR 1=1; -- `   returns nothing</a:t>
            </a:r>
            <a:endParaRPr lang="nl-NL"/>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82</a:t>
            </a:fld>
            <a:endParaRPr lang="en-GB"/>
          </a:p>
        </p:txBody>
      </p:sp>
    </p:spTree>
    <p:extLst>
      <p:ext uri="{BB962C8B-B14F-4D97-AF65-F5344CB8AC3E}">
        <p14:creationId xmlns:p14="http://schemas.microsoft.com/office/powerpoint/2010/main" val="1659747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5</a:t>
            </a:fld>
            <a:endParaRPr lang="en-GB"/>
          </a:p>
        </p:txBody>
      </p:sp>
    </p:spTree>
    <p:extLst>
      <p:ext uri="{BB962C8B-B14F-4D97-AF65-F5344CB8AC3E}">
        <p14:creationId xmlns:p14="http://schemas.microsoft.com/office/powerpoint/2010/main" val="3567287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we have many routes we can put them into a separate file - we don't so I don't but would do normally</a:t>
            </a:r>
          </a:p>
          <a:p>
            <a:r>
              <a:rPr lang="en-GB"/>
              <a:t>Putting the database code in a separate file enables us to more easily change DBMS with minimal if any impact on the application code</a:t>
            </a:r>
          </a:p>
        </p:txBody>
      </p:sp>
      <p:sp>
        <p:nvSpPr>
          <p:cNvPr id="4" name="Slide Number Placeholder 3"/>
          <p:cNvSpPr>
            <a:spLocks noGrp="1"/>
          </p:cNvSpPr>
          <p:nvPr>
            <p:ph type="sldNum" sz="quarter" idx="5"/>
          </p:nvPr>
        </p:nvSpPr>
        <p:spPr/>
        <p:txBody>
          <a:bodyPr/>
          <a:lstStyle/>
          <a:p>
            <a:fld id="{A93B92A4-5827-4F0C-917B-AA63754F0318}" type="slidenum">
              <a:rPr lang="en-GB" smtClean="0"/>
              <a:t>83</a:t>
            </a:fld>
            <a:endParaRPr lang="en-GB"/>
          </a:p>
        </p:txBody>
      </p:sp>
    </p:spTree>
    <p:extLst>
      <p:ext uri="{BB962C8B-B14F-4D97-AF65-F5344CB8AC3E}">
        <p14:creationId xmlns:p14="http://schemas.microsoft.com/office/powerpoint/2010/main" val="521844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rgbClr val="FFC42F"/>
                </a:solidFill>
                <a:effectLst/>
              </a:rPr>
              <a:t>No real need to delete process env vars as stopping the process kills them as they are only in memory. </a:t>
            </a:r>
          </a:p>
          <a:p>
            <a:r>
              <a:rPr lang="en-GB">
                <a:solidFill>
                  <a:srgbClr val="FFC42F"/>
                </a:solidFill>
                <a:effectLst/>
              </a:rPr>
              <a:t>System vars can be preserved in the registry or env file</a:t>
            </a:r>
          </a:p>
          <a:p>
            <a:endParaRPr lang="en-GB">
              <a:solidFill>
                <a:srgbClr val="FFC42F"/>
              </a:solidFill>
              <a:effectLst/>
            </a:endParaRPr>
          </a:p>
          <a:p>
            <a:r>
              <a:rPr lang="en-GB">
                <a:solidFill>
                  <a:srgbClr val="FFC42F"/>
                </a:solidFill>
                <a:effectLst/>
              </a:rPr>
              <a:t>Remove-Item</a:t>
            </a:r>
            <a:r>
              <a:rPr lang="en-GB">
                <a:effectLst/>
              </a:rPr>
              <a:t> Env:\VARIABLE_NAME for </a:t>
            </a:r>
            <a:r>
              <a:rPr lang="en-GB" err="1">
                <a:effectLst/>
              </a:rPr>
              <a:t>powershell</a:t>
            </a:r>
            <a:endParaRPr lang="en-GB">
              <a:effectLst/>
            </a:endParaRPr>
          </a:p>
          <a:p>
            <a:r>
              <a:rPr lang="en-GB"/>
              <a:t>remove-item </a:t>
            </a:r>
            <a:r>
              <a:rPr lang="en-GB" err="1"/>
              <a:t>env:stuff</a:t>
            </a:r>
            <a:endParaRPr lang="en-GB"/>
          </a:p>
          <a:p>
            <a:endParaRPr lang="en-GB">
              <a:effectLst/>
            </a:endParaRPr>
          </a:p>
          <a:p>
            <a:r>
              <a:rPr lang="en-GB" err="1">
                <a:effectLst/>
              </a:rPr>
              <a:t>linux</a:t>
            </a:r>
            <a:r>
              <a:rPr lang="en-GB">
                <a:effectLst/>
              </a:rPr>
              <a:t>: unset </a:t>
            </a:r>
            <a:r>
              <a:rPr lang="en-GB" err="1">
                <a:effectLst/>
              </a:rPr>
              <a:t>varName</a:t>
            </a:r>
            <a:endParaRPr lang="en-GB">
              <a:effectLst/>
            </a:endParaRPr>
          </a:p>
          <a:p>
            <a:endParaRPr lang="en-GB">
              <a:effectLst/>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84</a:t>
            </a:fld>
            <a:endParaRPr lang="en-GB"/>
          </a:p>
        </p:txBody>
      </p:sp>
    </p:spTree>
    <p:extLst>
      <p:ext uri="{BB962C8B-B14F-4D97-AF65-F5344CB8AC3E}">
        <p14:creationId xmlns:p14="http://schemas.microsoft.com/office/powerpoint/2010/main" val="7341161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Sys vars are copied into the shell. They can be changed but will only be reflected in the shell</a:t>
            </a:r>
          </a:p>
          <a:p>
            <a:r>
              <a:rPr lang="en-GB"/>
              <a:t>Shell vars are copied into the process, which includes its copy of the system. Available to all processes started in that shell</a:t>
            </a:r>
          </a:p>
          <a:p>
            <a:r>
              <a:rPr lang="en-GB"/>
              <a:t>Shell vars are copied to the process. Each has its independent copy of sys, shell and its own process vars</a:t>
            </a:r>
          </a:p>
          <a:p>
            <a:r>
              <a:rPr lang="en-GB"/>
              <a:t>Note: </a:t>
            </a:r>
            <a:r>
              <a:rPr lang="en-GB" err="1"/>
              <a:t>vscode</a:t>
            </a:r>
            <a:r>
              <a:rPr lang="en-GB"/>
              <a:t> debugger starts in its own shell so can't read inherited shell vars. demo with node app.js to show shell vars</a:t>
            </a:r>
          </a:p>
          <a:p>
            <a:r>
              <a:rPr lang="en-GB"/>
              <a:t>We wouldn't run production apps in </a:t>
            </a:r>
            <a:r>
              <a:rPr lang="en-GB" err="1"/>
              <a:t>vscode</a:t>
            </a:r>
            <a:r>
              <a:rPr lang="en-GB"/>
              <a:t> so just bear this in mind when debugging</a:t>
            </a:r>
          </a:p>
          <a:p>
            <a:r>
              <a:rPr lang="en-GB"/>
              <a:t>Set the env var TONY then run app.js</a:t>
            </a:r>
          </a:p>
          <a:p>
            <a:r>
              <a:rPr lang="en-GB"/>
              <a:t>Open another shell and show it isn't there</a:t>
            </a:r>
          </a:p>
          <a:p>
            <a:r>
              <a:rPr lang="en-GB"/>
              <a:t>GO back to original and it is</a:t>
            </a:r>
            <a:br>
              <a:rPr lang="en-GB"/>
            </a:b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85</a:t>
            </a:fld>
            <a:endParaRPr lang="en-GB"/>
          </a:p>
        </p:txBody>
      </p:sp>
    </p:spTree>
    <p:extLst>
      <p:ext uri="{BB962C8B-B14F-4D97-AF65-F5344CB8AC3E}">
        <p14:creationId xmlns:p14="http://schemas.microsoft.com/office/powerpoint/2010/main" val="973962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Read the readme.txt file for the 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use /all endpoint to dump all env vars or /app for just app env vars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can use debug : true if struggling - this will tell you where it's looking for the file: </a:t>
            </a:r>
            <a:r>
              <a:rPr lang="en-US" sz="1200" kern="1200">
                <a:solidFill>
                  <a:schemeClr val="tx1"/>
                </a:solidFill>
                <a:latin typeface="+mn-lt"/>
                <a:ea typeface="+mn-ea"/>
                <a:cs typeface="+mn-cs"/>
              </a:rPr>
              <a:t>require('</a:t>
            </a:r>
            <a:r>
              <a:rPr lang="en-US" sz="1200" kern="1200" err="1">
                <a:solidFill>
                  <a:schemeClr val="tx1"/>
                </a:solidFill>
                <a:latin typeface="+mn-lt"/>
                <a:ea typeface="+mn-ea"/>
                <a:cs typeface="+mn-cs"/>
              </a:rPr>
              <a:t>dotenv</a:t>
            </a:r>
            <a:r>
              <a:rPr lang="en-US" sz="1200" kern="1200">
                <a:solidFill>
                  <a:schemeClr val="tx1"/>
                </a:solidFill>
                <a:latin typeface="+mn-lt"/>
                <a:ea typeface="+mn-ea"/>
                <a:cs typeface="+mn-cs"/>
              </a:rPr>
              <a:t>').config({ debug: true });</a:t>
            </a:r>
          </a:p>
          <a:p>
            <a:endParaRPr lang="en-GB"/>
          </a:p>
          <a:p>
            <a:r>
              <a:rPr lang="en-GB"/>
              <a:t>change .env to something else to show defaults being used</a:t>
            </a:r>
          </a:p>
          <a:p>
            <a:r>
              <a:rPr lang="en-GB"/>
              <a:t>Show at terminal by setting PORT value then node app.js with a couple of different </a:t>
            </a:r>
            <a:r>
              <a:rPr lang="en-GB" err="1"/>
              <a:t>vals</a:t>
            </a:r>
            <a:r>
              <a:rPr lang="en-GB"/>
              <a:t>.  Can't do this in debug env without setting them in </a:t>
            </a:r>
            <a:r>
              <a:rPr lang="en-GB" err="1"/>
              <a:t>launch.json</a:t>
            </a:r>
            <a:r>
              <a:rPr lang="en-GB"/>
              <a:t> "env":{ "PORT": 5555} </a:t>
            </a:r>
          </a:p>
          <a:p>
            <a:endParaRPr lang="en-GB"/>
          </a:p>
          <a:p>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env:PORT</a:t>
            </a:r>
            <a:r>
              <a:rPr lang="en-GB" noProof="0">
                <a:latin typeface="Courier New" panose="02070309020205020404" pitchFamily="49" charset="0"/>
                <a:cs typeface="Courier New" panose="02070309020205020404" pitchFamily="49" charset="0"/>
              </a:rPr>
              <a:t>=4000 or export PORT=4000 - this overrides .env</a:t>
            </a:r>
          </a:p>
          <a:p>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env:TONY</a:t>
            </a:r>
            <a:r>
              <a:rPr lang="en-GB" noProof="0">
                <a:latin typeface="Courier New" panose="02070309020205020404" pitchFamily="49" charset="0"/>
                <a:cs typeface="Courier New" panose="02070309020205020404" pitchFamily="49" charset="0"/>
              </a:rPr>
              <a:t>="Mr Nice Guy"</a:t>
            </a:r>
          </a:p>
          <a:p>
            <a:endParaRPr lang="en-GB" noProof="0">
              <a:latin typeface="Courier New" panose="02070309020205020404" pitchFamily="49" charset="0"/>
              <a:cs typeface="Courier New" panose="02070309020205020404" pitchFamily="49" charset="0"/>
            </a:endParaRPr>
          </a:p>
          <a:p>
            <a:r>
              <a:rPr lang="en-GB" noProof="0">
                <a:latin typeface="Courier New" panose="02070309020205020404" pitchFamily="49" charset="0"/>
                <a:cs typeface="Courier New" panose="02070309020205020404" pitchFamily="49" charset="0"/>
              </a:rPr>
              <a:t>Show that new shell has none of these so the .env value is used</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86</a:t>
            </a:fld>
            <a:endParaRPr lang="en-GB"/>
          </a:p>
        </p:txBody>
      </p:sp>
    </p:spTree>
    <p:extLst>
      <p:ext uri="{BB962C8B-B14F-4D97-AF65-F5344CB8AC3E}">
        <p14:creationId xmlns:p14="http://schemas.microsoft.com/office/powerpoint/2010/main" val="40705292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a:solidFill>
                  <a:srgbClr val="FF0000"/>
                </a:solidFill>
              </a:rPr>
              <a:t>/demos/data/</a:t>
            </a:r>
            <a:r>
              <a:rPr lang="en-US" err="1">
                <a:solidFill>
                  <a:srgbClr val="FF0000"/>
                </a:solidFill>
              </a:rPr>
              <a:t>joke_mysql</a:t>
            </a:r>
            <a:r>
              <a:rPr lang="en-US">
                <a:solidFill>
                  <a:srgbClr val="FF0000"/>
                </a:solidFill>
              </a:rPr>
              <a:t>/app.js </a:t>
            </a:r>
            <a:endParaRPr lang="en-GB">
              <a:solidFill>
                <a:srgbClr val="FF0000"/>
              </a:solidFill>
            </a:endParaRPr>
          </a:p>
          <a:p>
            <a:endParaRPr lang="en-GB"/>
          </a:p>
          <a:p>
            <a:r>
              <a:rPr lang="en-GB"/>
              <a:t>This is a mini assignment solution for full stack so limit what is shown</a:t>
            </a:r>
          </a:p>
        </p:txBody>
      </p:sp>
      <p:sp>
        <p:nvSpPr>
          <p:cNvPr id="4" name="Slide Number Placeholder 3"/>
          <p:cNvSpPr>
            <a:spLocks noGrp="1"/>
          </p:cNvSpPr>
          <p:nvPr>
            <p:ph type="sldNum" sz="quarter" idx="5"/>
          </p:nvPr>
        </p:nvSpPr>
        <p:spPr/>
        <p:txBody>
          <a:bodyPr/>
          <a:lstStyle/>
          <a:p>
            <a:fld id="{A93B92A4-5827-4F0C-917B-AA63754F0318}" type="slidenum">
              <a:rPr lang="en-GB" smtClean="0"/>
              <a:t>89</a:t>
            </a:fld>
            <a:endParaRPr lang="en-GB"/>
          </a:p>
        </p:txBody>
      </p:sp>
    </p:spTree>
    <p:extLst>
      <p:ext uri="{BB962C8B-B14F-4D97-AF65-F5344CB8AC3E}">
        <p14:creationId xmlns:p14="http://schemas.microsoft.com/office/powerpoint/2010/main" val="2058690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extractData</a:t>
            </a:r>
            <a:r>
              <a:rPr lang="en-GB"/>
              <a:t> is used by the mongo and </a:t>
            </a:r>
            <a:r>
              <a:rPr lang="en-GB" err="1"/>
              <a:t>mysql</a:t>
            </a:r>
            <a:r>
              <a:rPr lang="en-GB"/>
              <a:t> code so its decoupled and used by exporting its functionality to the database functionality</a:t>
            </a:r>
          </a:p>
          <a:p>
            <a:r>
              <a:rPr lang="en-GB"/>
              <a:t>i.e. the database code requires it</a:t>
            </a:r>
          </a:p>
          <a:p>
            <a:r>
              <a:rPr lang="en-GB"/>
              <a:t>the </a:t>
            </a:r>
            <a:r>
              <a:rPr lang="en-GB" err="1"/>
              <a:t>etl</a:t>
            </a:r>
            <a:r>
              <a:rPr lang="en-GB"/>
              <a:t> will selectively require the exported functionality from the exported database functions. This decouples the database functionality from the app</a:t>
            </a:r>
          </a:p>
          <a:p>
            <a:endParaRPr lang="en-GB"/>
          </a:p>
          <a:p>
            <a:r>
              <a:rPr lang="en-US"/>
              <a:t>Demo of file upload to a staging area</a:t>
            </a:r>
          </a:p>
          <a:p>
            <a:r>
              <a:rPr lang="en-US"/>
              <a:t>ETL process to extract the data, transform it from text into records then load into tables</a:t>
            </a:r>
          </a:p>
          <a:p>
            <a:endParaRPr lang="en-US"/>
          </a:p>
          <a:p>
            <a:r>
              <a:rPr lang="en-US"/>
              <a:t>endpoint examples:</a:t>
            </a:r>
          </a:p>
          <a:p>
            <a:r>
              <a:rPr lang="en-US"/>
              <a:t>http://localhost:3000</a:t>
            </a:r>
          </a:p>
          <a:p>
            <a:r>
              <a:rPr lang="en-US"/>
              <a:t>http://localhost:3000/etl/quiz/quiz.txt  same for both databases but Mongo will name quiz collection quizzes</a:t>
            </a:r>
          </a:p>
          <a:p>
            <a:endParaRPr lang="en-US"/>
          </a:p>
          <a:p>
            <a:r>
              <a:rPr lang="en-US"/>
              <a:t>Check the data has arrived in the database using workbench or compass</a:t>
            </a:r>
          </a:p>
          <a:p>
            <a:endParaRPr lang="en-US"/>
          </a:p>
          <a:p>
            <a:r>
              <a:rPr lang="en-US"/>
              <a:t>Also can check with http://localhost:3000/data/quizzes for mongo</a:t>
            </a:r>
          </a:p>
          <a:p>
            <a:r>
              <a:rPr lang="en-US"/>
              <a:t>or http://localhost:3000/data/quiz for </a:t>
            </a:r>
            <a:r>
              <a:rPr lang="en-US" err="1"/>
              <a:t>mysql</a:t>
            </a:r>
            <a:endParaRPr lang="en-US"/>
          </a:p>
          <a:p>
            <a:endParaRPr lang="en-US"/>
          </a:p>
          <a:p>
            <a:r>
              <a:rPr lang="en-US"/>
              <a:t>Change the env var in .env from MYSQL to MONGO, restart the app then rerun the API call</a:t>
            </a:r>
          </a:p>
          <a:p>
            <a:r>
              <a:rPr lang="en-US"/>
              <a:t>Check the data has arrived in mongo using compass</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90</a:t>
            </a:fld>
            <a:endParaRPr lang="en-GB"/>
          </a:p>
        </p:txBody>
      </p:sp>
    </p:spTree>
    <p:extLst>
      <p:ext uri="{BB962C8B-B14F-4D97-AF65-F5344CB8AC3E}">
        <p14:creationId xmlns:p14="http://schemas.microsoft.com/office/powerpoint/2010/main" val="4058678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91</a:t>
            </a:fld>
            <a:endParaRPr lang="en-GB"/>
          </a:p>
        </p:txBody>
      </p:sp>
    </p:spTree>
    <p:extLst>
      <p:ext uri="{BB962C8B-B14F-4D97-AF65-F5344CB8AC3E}">
        <p14:creationId xmlns:p14="http://schemas.microsoft.com/office/powerpoint/2010/main" val="448549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8A4FA-0C6C-1EFE-9B78-6D50FDA91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ADDCB0-EC5A-2FB3-B963-84C3441F05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B3D26-331D-AD0E-F4FC-216AC2D36AC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3D95A1-DB23-9E4D-D4F0-8C20AA193DEA}"/>
              </a:ext>
            </a:extLst>
          </p:cNvPr>
          <p:cNvSpPr>
            <a:spLocks noGrp="1"/>
          </p:cNvSpPr>
          <p:nvPr>
            <p:ph type="sldNum" sz="quarter" idx="5"/>
          </p:nvPr>
        </p:nvSpPr>
        <p:spPr/>
        <p:txBody>
          <a:bodyPr/>
          <a:lstStyle/>
          <a:p>
            <a:fld id="{A93B92A4-5827-4F0C-917B-AA63754F0318}" type="slidenum">
              <a:rPr lang="en-GB" smtClean="0"/>
              <a:t>93</a:t>
            </a:fld>
            <a:endParaRPr lang="en-GB"/>
          </a:p>
        </p:txBody>
      </p:sp>
    </p:spTree>
    <p:extLst>
      <p:ext uri="{BB962C8B-B14F-4D97-AF65-F5344CB8AC3E}">
        <p14:creationId xmlns:p14="http://schemas.microsoft.com/office/powerpoint/2010/main" val="42480896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Users make requests and get controlled responses</a:t>
            </a:r>
          </a:p>
          <a:p>
            <a:r>
              <a:rPr lang="en-GB"/>
              <a:t>Administrators have secure access to everything using ssh to log into the remote machine</a:t>
            </a:r>
          </a:p>
          <a:p>
            <a:r>
              <a:rPr lang="en-GB"/>
              <a:t>If you want to remove an app, it needs to be uninstalled which can be problematic</a:t>
            </a:r>
          </a:p>
          <a:p>
            <a:endParaRPr lang="en-GB"/>
          </a:p>
          <a:p>
            <a:endParaRPr lang="en-GB"/>
          </a:p>
        </p:txBody>
      </p:sp>
      <p:sp>
        <p:nvSpPr>
          <p:cNvPr id="4" name="Slide Number Placeholder 3"/>
          <p:cNvSpPr>
            <a:spLocks noGrp="1"/>
          </p:cNvSpPr>
          <p:nvPr>
            <p:ph type="sldNum" sz="quarter" idx="5"/>
          </p:nvPr>
        </p:nvSpPr>
        <p:spPr/>
        <p:txBody>
          <a:bodyPr/>
          <a:lstStyle/>
          <a:p>
            <a:fld id="{4E0F958A-7F0B-4FC4-997D-E121C04EDAEF}" type="slidenum">
              <a:rPr lang="en-GB" smtClean="0"/>
              <a:t>95</a:t>
            </a:fld>
            <a:endParaRPr lang="en-GB"/>
          </a:p>
        </p:txBody>
      </p:sp>
    </p:spTree>
    <p:extLst>
      <p:ext uri="{BB962C8B-B14F-4D97-AF65-F5344CB8AC3E}">
        <p14:creationId xmlns:p14="http://schemas.microsoft.com/office/powerpoint/2010/main" val="25233988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Planting in ground is like a full install. Lots of files in the OS</a:t>
            </a:r>
          </a:p>
          <a:p>
            <a:r>
              <a:rPr lang="en-GB"/>
              <a:t>OS files are also changed to reflect the new install</a:t>
            </a:r>
          </a:p>
          <a:p>
            <a:r>
              <a:rPr lang="en-GB"/>
              <a:t>One ill plant can affect the other</a:t>
            </a:r>
          </a:p>
          <a:p>
            <a:r>
              <a:rPr lang="en-GB"/>
              <a:t>Try to dig one out and leave bits behind - e.g. files. Maybe damage the other one - e.g. remove one app and another stops working</a:t>
            </a:r>
          </a:p>
          <a:p>
            <a:endParaRPr lang="en-GB"/>
          </a:p>
          <a:p>
            <a:endParaRPr lang="en-GB"/>
          </a:p>
          <a:p>
            <a:r>
              <a:rPr lang="en-GB"/>
              <a:t>Plant in a container (pot) is independent</a:t>
            </a:r>
          </a:p>
          <a:p>
            <a:r>
              <a:rPr lang="en-GB"/>
              <a:t>Add another easily when you want, and another as long as there is space</a:t>
            </a:r>
          </a:p>
          <a:p>
            <a:r>
              <a:rPr lang="en-GB"/>
              <a:t>Maybe one type prefers a particular type of compost or </a:t>
            </a:r>
            <a:r>
              <a:rPr lang="en-GB" err="1"/>
              <a:t>ph</a:t>
            </a:r>
            <a:r>
              <a:rPr lang="en-GB"/>
              <a:t> value</a:t>
            </a:r>
          </a:p>
          <a:p>
            <a:r>
              <a:rPr lang="en-GB"/>
              <a:t>Maybe you want to change one - for a nicer colour</a:t>
            </a:r>
          </a:p>
          <a:p>
            <a:r>
              <a:rPr lang="en-GB"/>
              <a:t>Maybe some like it outside in summer but inside in winter etc</a:t>
            </a:r>
          </a:p>
          <a:p>
            <a:endParaRPr lang="en-GB"/>
          </a:p>
        </p:txBody>
      </p:sp>
      <p:sp>
        <p:nvSpPr>
          <p:cNvPr id="4" name="Slide Number Placeholder 3"/>
          <p:cNvSpPr>
            <a:spLocks noGrp="1"/>
          </p:cNvSpPr>
          <p:nvPr>
            <p:ph type="sldNum" sz="quarter" idx="5"/>
          </p:nvPr>
        </p:nvSpPr>
        <p:spPr/>
        <p:txBody>
          <a:bodyPr/>
          <a:lstStyle/>
          <a:p>
            <a:fld id="{4E0F958A-7F0B-4FC4-997D-E121C04EDAEF}" type="slidenum">
              <a:rPr lang="en-GB" smtClean="0"/>
              <a:t>96</a:t>
            </a:fld>
            <a:endParaRPr lang="en-GB"/>
          </a:p>
        </p:txBody>
      </p:sp>
    </p:spTree>
    <p:extLst>
      <p:ext uri="{BB962C8B-B14F-4D97-AF65-F5344CB8AC3E}">
        <p14:creationId xmlns:p14="http://schemas.microsoft.com/office/powerpoint/2010/main" val="139774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6</a:t>
            </a:fld>
            <a:endParaRPr lang="en-GB"/>
          </a:p>
        </p:txBody>
      </p:sp>
    </p:spTree>
    <p:extLst>
      <p:ext uri="{BB962C8B-B14F-4D97-AF65-F5344CB8AC3E}">
        <p14:creationId xmlns:p14="http://schemas.microsoft.com/office/powerpoint/2010/main" val="8755470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99</a:t>
            </a:fld>
            <a:endParaRPr lang="en-GB"/>
          </a:p>
        </p:txBody>
      </p:sp>
    </p:spTree>
    <p:extLst>
      <p:ext uri="{BB962C8B-B14F-4D97-AF65-F5344CB8AC3E}">
        <p14:creationId xmlns:p14="http://schemas.microsoft.com/office/powerpoint/2010/main" val="850799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Application, node dependencies and Alpine with node are all combined by docker, using a script, into an image</a:t>
            </a:r>
          </a:p>
          <a:p>
            <a:r>
              <a:rPr lang="en-GB"/>
              <a:t>An image is like a zip file</a:t>
            </a:r>
          </a:p>
        </p:txBody>
      </p:sp>
      <p:sp>
        <p:nvSpPr>
          <p:cNvPr id="4" name="Slide Number Placeholder 3"/>
          <p:cNvSpPr>
            <a:spLocks noGrp="1"/>
          </p:cNvSpPr>
          <p:nvPr>
            <p:ph type="sldNum" sz="quarter" idx="5"/>
          </p:nvPr>
        </p:nvSpPr>
        <p:spPr/>
        <p:txBody>
          <a:bodyPr/>
          <a:lstStyle/>
          <a:p>
            <a:fld id="{A93B92A4-5827-4F0C-917B-AA63754F0318}" type="slidenum">
              <a:rPr lang="en-GB" smtClean="0"/>
              <a:t>101</a:t>
            </a:fld>
            <a:endParaRPr lang="en-GB"/>
          </a:p>
        </p:txBody>
      </p:sp>
    </p:spTree>
    <p:extLst>
      <p:ext uri="{BB962C8B-B14F-4D97-AF65-F5344CB8AC3E}">
        <p14:creationId xmlns:p14="http://schemas.microsoft.com/office/powerpoint/2010/main" val="32547047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900">
                <a:latin typeface="Calibri" panose="020F0502020204030204" pitchFamily="34" charset="0"/>
              </a:rPr>
              <a:t>Better to run </a:t>
            </a:r>
            <a:r>
              <a:rPr lang="en-GB" sz="1900" err="1">
                <a:latin typeface="Calibri" panose="020F0502020204030204" pitchFamily="34" charset="0"/>
              </a:rPr>
              <a:t>npm</a:t>
            </a:r>
            <a:r>
              <a:rPr lang="en-GB" sz="1900">
                <a:latin typeface="Calibri" panose="020F0502020204030204" pitchFamily="34" charset="0"/>
              </a:rPr>
              <a:t> install in the container in case any node modules are system dependent - e.g. windows host creating a </a:t>
            </a:r>
            <a:r>
              <a:rPr lang="en-GB" sz="1900" err="1">
                <a:latin typeface="Calibri" panose="020F0502020204030204" pitchFamily="34" charset="0"/>
              </a:rPr>
              <a:t>linux</a:t>
            </a:r>
            <a:r>
              <a:rPr lang="en-GB" sz="1900">
                <a:latin typeface="Calibri" panose="020F0502020204030204" pitchFamily="34" charset="0"/>
              </a:rPr>
              <a:t> </a:t>
            </a:r>
            <a:r>
              <a:rPr lang="en-GB" sz="1900" err="1">
                <a:latin typeface="Calibri" panose="020F0502020204030204" pitchFamily="34" charset="0"/>
              </a:rPr>
              <a:t>contaner</a:t>
            </a:r>
            <a:endParaRPr lang="en-GB" sz="1900">
              <a:latin typeface="Calibri" panose="020F0502020204030204" pitchFamily="34" charset="0"/>
            </a:endParaRPr>
          </a:p>
          <a:p>
            <a:r>
              <a:rPr lang="en-GB" sz="1900">
                <a:latin typeface="Calibri" panose="020F0502020204030204" pitchFamily="34" charset="0"/>
              </a:rPr>
              <a:t>Good report on which docker version to use</a:t>
            </a:r>
          </a:p>
          <a:p>
            <a:r>
              <a:rPr lang="en-US" sz="1900">
                <a:latin typeface="Calibri" panose="020F0502020204030204" pitchFamily="34" charset="0"/>
                <a:hlinkClick r:id="rId3"/>
              </a:rPr>
              <a:t>https://snyk.io/blog/choosing-the-best-node-js-docker-image/</a:t>
            </a:r>
            <a:endParaRPr lang="en-US" sz="1900">
              <a:latin typeface="Calibri" panose="020F0502020204030204" pitchFamily="34" charset="0"/>
            </a:endParaRPr>
          </a:p>
          <a:p>
            <a:r>
              <a:rPr lang="en-US" sz="1900">
                <a:latin typeface="Calibri" panose="020F0502020204030204" pitchFamily="34" charset="0"/>
              </a:rPr>
              <a:t>and here</a:t>
            </a:r>
          </a:p>
          <a:p>
            <a:r>
              <a:rPr lang="en-US" sz="1900">
                <a:latin typeface="Calibri" panose="020F0502020204030204" pitchFamily="34" charset="0"/>
                <a:hlinkClick r:id="rId4"/>
              </a:rPr>
              <a:t>https://github.com/nodesource/distributions#debian-and-ubuntu-based-distributions</a:t>
            </a:r>
            <a:endParaRPr lang="en-US" sz="1900">
              <a:latin typeface="Calibri" panose="020F0502020204030204" pitchFamily="34" charset="0"/>
            </a:endParaRPr>
          </a:p>
          <a:p>
            <a:endParaRPr lang="en-US" sz="1900">
              <a:latin typeface="Calibri" panose="020F0502020204030204" pitchFamily="34" charset="0"/>
            </a:endParaRPr>
          </a:p>
          <a:p>
            <a:r>
              <a:rPr lang="en-GB" sz="1900" b="1">
                <a:solidFill>
                  <a:srgbClr val="C82D53"/>
                </a:solidFill>
                <a:latin typeface="Calibri" panose="020F0502020204030204" pitchFamily="34" charset="0"/>
              </a:rPr>
              <a:t>At github.com:</a:t>
            </a:r>
            <a:endParaRPr lang="en-GB" sz="1900">
              <a:solidFill>
                <a:srgbClr val="C82D53"/>
              </a:solidFill>
              <a:latin typeface="Calibri" panose="020F0502020204030204" pitchFamily="34" charset="0"/>
            </a:endParaRPr>
          </a:p>
          <a:p>
            <a:r>
              <a:rPr lang="en-US" sz="1900">
                <a:latin typeface="Calibri" panose="020F0502020204030204" pitchFamily="34" charset="0"/>
                <a:hlinkClick r:id="rId5"/>
              </a:rPr>
              <a:t>https://github.com/nodejs/docker-node</a:t>
            </a:r>
            <a:endParaRPr lang="en-US" sz="1900">
              <a:latin typeface="Calibri" panose="020F0502020204030204" pitchFamily="34" charset="0"/>
            </a:endParaRPr>
          </a:p>
          <a:p>
            <a:r>
              <a:rPr lang="en-US" sz="1900">
                <a:latin typeface="Calibri" panose="020F0502020204030204" pitchFamily="34" charset="0"/>
              </a:rPr>
              <a:t> </a:t>
            </a:r>
          </a:p>
          <a:p>
            <a:r>
              <a:rPr lang="en-US" sz="1900">
                <a:latin typeface="Calibri" panose="020F0502020204030204" pitchFamily="34" charset="0"/>
              </a:rPr>
              <a:t>You ca see many </a:t>
            </a:r>
            <a:r>
              <a:rPr lang="en-US" sz="1900" err="1">
                <a:latin typeface="Calibri" panose="020F0502020204030204" pitchFamily="34" charset="0"/>
              </a:rPr>
              <a:t>verisons</a:t>
            </a:r>
            <a:r>
              <a:rPr lang="en-US" sz="1900">
                <a:latin typeface="Calibri" panose="020F0502020204030204" pitchFamily="34" charset="0"/>
              </a:rPr>
              <a:t>. Go to 20 to see alpine, bookworm, bullseye and buster</a:t>
            </a:r>
          </a:p>
          <a:p>
            <a:r>
              <a:rPr lang="en-US" sz="1900">
                <a:latin typeface="Calibri" panose="020F0502020204030204" pitchFamily="34" charset="0"/>
              </a:rPr>
              <a:t>bookwork slim is there and the commit message from Sept 8th 2023 is </a:t>
            </a:r>
            <a:r>
              <a:rPr lang="en-US" sz="1900" err="1">
                <a:latin typeface="Calibri" panose="020F0502020204030204" pitchFamily="34" charset="0"/>
              </a:rPr>
              <a:t>nodejs</a:t>
            </a:r>
            <a:r>
              <a:rPr lang="en-US" sz="1900">
                <a:latin typeface="Calibri" panose="020F0502020204030204" pitchFamily="34" charset="0"/>
              </a:rPr>
              <a:t> 20.6.1 i.e. the latest as of today</a:t>
            </a:r>
          </a:p>
          <a:p>
            <a:endParaRPr lang="en-US" sz="1900">
              <a:latin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103</a:t>
            </a:fld>
            <a:endParaRPr lang="en-GB"/>
          </a:p>
        </p:txBody>
      </p:sp>
    </p:spTree>
    <p:extLst>
      <p:ext uri="{BB962C8B-B14F-4D97-AF65-F5344CB8AC3E}">
        <p14:creationId xmlns:p14="http://schemas.microsoft.com/office/powerpoint/2010/main" val="3930584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104</a:t>
            </a:fld>
            <a:endParaRPr lang="en-GB"/>
          </a:p>
        </p:txBody>
      </p:sp>
    </p:spTree>
    <p:extLst>
      <p:ext uri="{BB962C8B-B14F-4D97-AF65-F5344CB8AC3E}">
        <p14:creationId xmlns:p14="http://schemas.microsoft.com/office/powerpoint/2010/main" val="3185618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Demo in the order on the slides - save some until the next couple of slides. Watch in separate </a:t>
            </a:r>
            <a:r>
              <a:rPr lang="en-GB" err="1"/>
              <a:t>powerpoint</a:t>
            </a:r>
            <a:r>
              <a:rPr lang="en-GB"/>
              <a:t> 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Run app in </a:t>
            </a:r>
            <a:r>
              <a:rPr lang="en-GB" err="1"/>
              <a:t>vscode</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Show docker file and </a:t>
            </a:r>
            <a:r>
              <a:rPr lang="en-GB" err="1"/>
              <a:t>dockerignore</a:t>
            </a:r>
            <a:endParaRPr lang="en-GB"/>
          </a:p>
          <a:p>
            <a:r>
              <a:rPr lang="en-GB"/>
              <a:t>Try some commands and look at what is output in desktop and </a:t>
            </a:r>
            <a:r>
              <a:rPr lang="en-GB" err="1"/>
              <a:t>commandline</a:t>
            </a:r>
            <a:endParaRPr lang="en-GB"/>
          </a:p>
          <a:p>
            <a:r>
              <a:rPr lang="en-GB"/>
              <a:t>docker build .</a:t>
            </a:r>
          </a:p>
          <a:p>
            <a:r>
              <a:rPr lang="en-GB"/>
              <a:t>then docker build -t demo:v1.0</a:t>
            </a:r>
          </a:p>
          <a:p>
            <a:r>
              <a:rPr lang="en-GB"/>
              <a:t>then docker build demo</a:t>
            </a:r>
          </a:p>
        </p:txBody>
      </p:sp>
      <p:sp>
        <p:nvSpPr>
          <p:cNvPr id="4" name="Slide Number Placeholder 3"/>
          <p:cNvSpPr>
            <a:spLocks noGrp="1"/>
          </p:cNvSpPr>
          <p:nvPr>
            <p:ph type="sldNum" sz="quarter" idx="5"/>
          </p:nvPr>
        </p:nvSpPr>
        <p:spPr/>
        <p:txBody>
          <a:bodyPr/>
          <a:lstStyle/>
          <a:p>
            <a:fld id="{A93B92A4-5827-4F0C-917B-AA63754F0318}" type="slidenum">
              <a:rPr lang="en-GB" smtClean="0"/>
              <a:t>106</a:t>
            </a:fld>
            <a:endParaRPr lang="en-GB"/>
          </a:p>
        </p:txBody>
      </p:sp>
    </p:spTree>
    <p:extLst>
      <p:ext uri="{BB962C8B-B14F-4D97-AF65-F5344CB8AC3E}">
        <p14:creationId xmlns:p14="http://schemas.microsoft.com/office/powerpoint/2010/main" val="28362016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Show docker file and </a:t>
            </a:r>
            <a:r>
              <a:rPr lang="en-GB" err="1"/>
              <a:t>dockerignore</a:t>
            </a:r>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107</a:t>
            </a:fld>
            <a:endParaRPr lang="en-GB"/>
          </a:p>
        </p:txBody>
      </p:sp>
    </p:spTree>
    <p:extLst>
      <p:ext uri="{BB962C8B-B14F-4D97-AF65-F5344CB8AC3E}">
        <p14:creationId xmlns:p14="http://schemas.microsoft.com/office/powerpoint/2010/main" val="2995892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different path and params - e.g., </a:t>
            </a:r>
            <a:r>
              <a:rPr lang="en-US" sz="1200" b="0" i="0" kern="1200">
                <a:solidFill>
                  <a:schemeClr val="tx1"/>
                </a:solidFill>
                <a:effectLst/>
                <a:latin typeface="+mn-lt"/>
                <a:ea typeface="+mn-ea"/>
                <a:cs typeface="+mn-cs"/>
              </a:rPr>
              <a:t>localhost:3000/</a:t>
            </a:r>
            <a:r>
              <a:rPr lang="en-US" sz="1200" b="0" i="0" kern="1200" err="1">
                <a:solidFill>
                  <a:schemeClr val="tx1"/>
                </a:solidFill>
                <a:effectLst/>
                <a:latin typeface="+mn-lt"/>
                <a:ea typeface="+mn-ea"/>
                <a:cs typeface="+mn-cs"/>
              </a:rPr>
              <a:t>tst</a:t>
            </a:r>
            <a:r>
              <a:rPr lang="en-US" sz="1200" b="0" i="0" kern="1200">
                <a:solidFill>
                  <a:schemeClr val="tx1"/>
                </a:solidFill>
                <a:effectLst/>
                <a:latin typeface="+mn-lt"/>
                <a:ea typeface="+mn-ea"/>
                <a:cs typeface="+mn-cs"/>
              </a:rPr>
              <a:t>/</a:t>
            </a:r>
            <a:r>
              <a:rPr lang="en-US" sz="1200" b="0" i="0" kern="1200" err="1">
                <a:solidFill>
                  <a:schemeClr val="tx1"/>
                </a:solidFill>
                <a:effectLst/>
                <a:latin typeface="+mn-lt"/>
                <a:ea typeface="+mn-ea"/>
                <a:cs typeface="+mn-cs"/>
              </a:rPr>
              <a:t>tony?count</a:t>
            </a:r>
            <a:r>
              <a:rPr lang="en-US" sz="1200" b="0" i="0" kern="1200">
                <a:solidFill>
                  <a:schemeClr val="tx1"/>
                </a:solidFill>
                <a:effectLst/>
                <a:latin typeface="+mn-lt"/>
                <a:ea typeface="+mn-ea"/>
                <a:cs typeface="+mn-cs"/>
              </a:rPr>
              <a:t>=30&amp;format=</a:t>
            </a:r>
            <a:r>
              <a:rPr lang="en-US" sz="1200" b="0" i="0" kern="1200" err="1">
                <a:solidFill>
                  <a:schemeClr val="tx1"/>
                </a:solidFill>
                <a:effectLst/>
                <a:latin typeface="+mn-lt"/>
                <a:ea typeface="+mn-ea"/>
                <a:cs typeface="+mn-cs"/>
              </a:rPr>
              <a:t>json</a:t>
            </a:r>
            <a:endParaRPr lang="en-GB"/>
          </a:p>
          <a:p>
            <a:r>
              <a:rPr lang="en-GB"/>
              <a:t>Show logs, exec and files and port mapping and container name and image in desktop</a:t>
            </a:r>
          </a:p>
          <a:p>
            <a:r>
              <a:rPr lang="en-GB"/>
              <a:t>Show that expose can be used as documentation but if you want to work in desktop you need it </a:t>
            </a:r>
          </a:p>
          <a:p>
            <a:r>
              <a:rPr lang="en-GB"/>
              <a:t>There is no desktop on the remote machine</a:t>
            </a:r>
          </a:p>
        </p:txBody>
      </p:sp>
      <p:sp>
        <p:nvSpPr>
          <p:cNvPr id="4" name="Slide Number Placeholder 3"/>
          <p:cNvSpPr>
            <a:spLocks noGrp="1"/>
          </p:cNvSpPr>
          <p:nvPr>
            <p:ph type="sldNum" sz="quarter" idx="5"/>
          </p:nvPr>
        </p:nvSpPr>
        <p:spPr/>
        <p:txBody>
          <a:bodyPr/>
          <a:lstStyle/>
          <a:p>
            <a:fld id="{A93B92A4-5827-4F0C-917B-AA63754F0318}" type="slidenum">
              <a:rPr lang="en-GB" smtClean="0"/>
              <a:t>108</a:t>
            </a:fld>
            <a:endParaRPr lang="en-GB"/>
          </a:p>
        </p:txBody>
      </p:sp>
    </p:spTree>
    <p:extLst>
      <p:ext uri="{BB962C8B-B14F-4D97-AF65-F5344CB8AC3E}">
        <p14:creationId xmlns:p14="http://schemas.microsoft.com/office/powerpoint/2010/main" val="2412445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109</a:t>
            </a:fld>
            <a:endParaRPr lang="en-GB"/>
          </a:p>
        </p:txBody>
      </p:sp>
    </p:spTree>
    <p:extLst>
      <p:ext uri="{BB962C8B-B14F-4D97-AF65-F5344CB8AC3E}">
        <p14:creationId xmlns:p14="http://schemas.microsoft.com/office/powerpoint/2010/main" val="22126413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462F5-09A1-D7D2-58C6-877F4B76E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DD40E-B3F3-785B-791A-7224A5475D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5531D-B5AB-E4CB-A57F-D12EBC33831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C6BC2AF-35A1-32A8-AE38-A1C07E466B0A}"/>
              </a:ext>
            </a:extLst>
          </p:cNvPr>
          <p:cNvSpPr>
            <a:spLocks noGrp="1"/>
          </p:cNvSpPr>
          <p:nvPr>
            <p:ph type="sldNum" sz="quarter" idx="5"/>
          </p:nvPr>
        </p:nvSpPr>
        <p:spPr/>
        <p:txBody>
          <a:bodyPr/>
          <a:lstStyle/>
          <a:p>
            <a:fld id="{A93B92A4-5827-4F0C-917B-AA63754F0318}" type="slidenum">
              <a:rPr lang="en-GB" smtClean="0"/>
              <a:t>111</a:t>
            </a:fld>
            <a:endParaRPr lang="en-GB"/>
          </a:p>
        </p:txBody>
      </p:sp>
    </p:spTree>
    <p:extLst>
      <p:ext uri="{BB962C8B-B14F-4D97-AF65-F5344CB8AC3E}">
        <p14:creationId xmlns:p14="http://schemas.microsoft.com/office/powerpoint/2010/main" val="23544477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113</a:t>
            </a:fld>
            <a:endParaRPr lang="en-GB"/>
          </a:p>
        </p:txBody>
      </p:sp>
    </p:spTree>
    <p:extLst>
      <p:ext uri="{BB962C8B-B14F-4D97-AF65-F5344CB8AC3E}">
        <p14:creationId xmlns:p14="http://schemas.microsoft.com/office/powerpoint/2010/main" val="1781569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https://time.ly/blog/the-learning-pyramid-explained-for-training-providers/</a:t>
            </a:r>
          </a:p>
          <a:p>
            <a:r>
              <a:rPr lang="en-US" b="0" i="0" dirty="0">
                <a:solidFill>
                  <a:srgbClr val="000000"/>
                </a:solidFill>
                <a:effectLst/>
                <a:latin typeface="Poppins" panose="00000500000000000000" pitchFamily="2" charset="0"/>
              </a:rPr>
              <a:t>Developed by educational theorist </a:t>
            </a:r>
            <a:r>
              <a:rPr lang="en-US" b="0" i="0" u="sng" dirty="0">
                <a:solidFill>
                  <a:srgbClr val="000000"/>
                </a:solidFill>
                <a:effectLst/>
                <a:latin typeface="Poppins" panose="00000500000000000000" pitchFamily="2" charset="0"/>
                <a:hlinkClick r:id="rId3"/>
              </a:rPr>
              <a:t>Edgar Dale</a:t>
            </a:r>
            <a:r>
              <a:rPr lang="en-US" b="0" i="0" dirty="0">
                <a:solidFill>
                  <a:srgbClr val="000000"/>
                </a:solidFill>
                <a:effectLst/>
                <a:latin typeface="Poppins" panose="00000500000000000000" pitchFamily="2" charset="0"/>
              </a:rPr>
              <a:t> and the </a:t>
            </a:r>
            <a:r>
              <a:rPr lang="en-US" b="0" i="0" u="sng" dirty="0">
                <a:solidFill>
                  <a:srgbClr val="000000"/>
                </a:solidFill>
                <a:effectLst/>
                <a:latin typeface="Poppins" panose="00000500000000000000" pitchFamily="2" charset="0"/>
                <a:hlinkClick r:id="rId4"/>
              </a:rPr>
              <a:t>National Training Laboratories Institute</a:t>
            </a:r>
            <a:r>
              <a:rPr lang="en-US" b="0" i="0" dirty="0">
                <a:solidFill>
                  <a:srgbClr val="000000"/>
                </a:solidFill>
                <a:effectLst/>
                <a:latin typeface="Poppins" panose="00000500000000000000" pitchFamily="2" charset="0"/>
              </a:rPr>
              <a:t>, this model has become a cornerstone in educational psychology and instructional design. </a:t>
            </a:r>
            <a:endParaRPr lang="en-GB" dirty="0"/>
          </a:p>
          <a:p>
            <a:r>
              <a:rPr lang="en-GB" dirty="0"/>
              <a:t>Answering questions - or at least attempting to, helps reinforce learning. Only if it's likely to stop you coming to classes - let me know</a:t>
            </a:r>
          </a:p>
        </p:txBody>
      </p:sp>
      <p:sp>
        <p:nvSpPr>
          <p:cNvPr id="4" name="Slide Number Placeholder 3"/>
          <p:cNvSpPr>
            <a:spLocks noGrp="1"/>
          </p:cNvSpPr>
          <p:nvPr>
            <p:ph type="sldNum" sz="quarter" idx="5"/>
          </p:nvPr>
        </p:nvSpPr>
        <p:spPr/>
        <p:txBody>
          <a:bodyPr/>
          <a:lstStyle/>
          <a:p>
            <a:fld id="{A93B92A4-5827-4F0C-917B-AA63754F0318}" type="slidenum">
              <a:rPr lang="en-GB" smtClean="0"/>
              <a:t>7</a:t>
            </a:fld>
            <a:endParaRPr lang="en-GB"/>
          </a:p>
        </p:txBody>
      </p:sp>
    </p:spTree>
    <p:extLst>
      <p:ext uri="{BB962C8B-B14F-4D97-AF65-F5344CB8AC3E}">
        <p14:creationId xmlns:p14="http://schemas.microsoft.com/office/powerpoint/2010/main" val="8954163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114</a:t>
            </a:fld>
            <a:endParaRPr lang="en-GB"/>
          </a:p>
        </p:txBody>
      </p:sp>
    </p:spTree>
    <p:extLst>
      <p:ext uri="{BB962C8B-B14F-4D97-AF65-F5344CB8AC3E}">
        <p14:creationId xmlns:p14="http://schemas.microsoft.com/office/powerpoint/2010/main" val="7616717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115</a:t>
            </a:fld>
            <a:endParaRPr lang="en-GB"/>
          </a:p>
        </p:txBody>
      </p:sp>
    </p:spTree>
    <p:extLst>
      <p:ext uri="{BB962C8B-B14F-4D97-AF65-F5344CB8AC3E}">
        <p14:creationId xmlns:p14="http://schemas.microsoft.com/office/powerpoint/2010/main" val="21989040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is a </a:t>
            </a:r>
            <a:r>
              <a:rPr lang="en-GB" b="1"/>
              <a:t>terraform project to build Kong and yin yang</a:t>
            </a:r>
            <a:r>
              <a:rPr lang="en-GB"/>
              <a:t>. </a:t>
            </a:r>
            <a:r>
              <a:rPr lang="en-GB" err="1"/>
              <a:t>Terrafrom</a:t>
            </a:r>
            <a:r>
              <a:rPr lang="en-GB"/>
              <a:t> is in /demos/architecture/</a:t>
            </a:r>
            <a:r>
              <a:rPr lang="en-GB" err="1"/>
              <a:t>kong</a:t>
            </a:r>
            <a:r>
              <a:rPr lang="en-GB"/>
              <a:t>-infra</a:t>
            </a:r>
          </a:p>
          <a:p>
            <a:r>
              <a:rPr lang="en-GB"/>
              <a:t>Read the readme to build the </a:t>
            </a:r>
            <a:r>
              <a:rPr lang="en-GB" err="1"/>
              <a:t>vnet</a:t>
            </a:r>
            <a:r>
              <a:rPr lang="en-GB"/>
              <a:t> then just build </a:t>
            </a:r>
            <a:r>
              <a:rPr lang="en-GB" err="1"/>
              <a:t>yinyang</a:t>
            </a:r>
            <a:r>
              <a:rPr lang="en-GB"/>
              <a:t> for this exercise - it's on a single </a:t>
            </a:r>
            <a:r>
              <a:rPr lang="en-GB" err="1"/>
              <a:t>vm</a:t>
            </a:r>
            <a:endParaRPr lang="en-GB"/>
          </a:p>
          <a:p>
            <a:r>
              <a:rPr lang="en-GB"/>
              <a:t>Explain that we can use </a:t>
            </a:r>
            <a:r>
              <a:rPr lang="en-GB" err="1"/>
              <a:t>dotenv</a:t>
            </a:r>
            <a:r>
              <a:rPr lang="en-GB"/>
              <a:t> in yin and another in yang and another in compose - this is shown in the code</a:t>
            </a:r>
          </a:p>
          <a:p>
            <a:r>
              <a:rPr lang="en-GB"/>
              <a:t>Compose .env overrides as the app </a:t>
            </a:r>
            <a:r>
              <a:rPr lang="en-GB" err="1"/>
              <a:t>dotenv</a:t>
            </a:r>
            <a:r>
              <a:rPr lang="en-GB"/>
              <a:t> won't overwrite the env vars already in the process added by compose</a:t>
            </a:r>
          </a:p>
          <a:p>
            <a:r>
              <a:rPr lang="en-GB"/>
              <a:t>Or, we can just use defaults in yin and yang to use without </a:t>
            </a:r>
            <a:r>
              <a:rPr lang="en-GB" err="1"/>
              <a:t>dotenv</a:t>
            </a:r>
            <a:endParaRPr lang="en-GB"/>
          </a:p>
          <a:p>
            <a:endParaRPr lang="en-GB"/>
          </a:p>
          <a:p>
            <a:r>
              <a:rPr lang="en-GB"/>
              <a:t>Discuss </a:t>
            </a:r>
            <a:r>
              <a:rPr lang="en-GB" err="1"/>
              <a:t>axios</a:t>
            </a:r>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116</a:t>
            </a:fld>
            <a:endParaRPr lang="en-GB"/>
          </a:p>
        </p:txBody>
      </p:sp>
    </p:spTree>
    <p:extLst>
      <p:ext uri="{BB962C8B-B14F-4D97-AF65-F5344CB8AC3E}">
        <p14:creationId xmlns:p14="http://schemas.microsoft.com/office/powerpoint/2010/main" val="15835541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117</a:t>
            </a:fld>
            <a:endParaRPr lang="en-GB"/>
          </a:p>
        </p:txBody>
      </p:sp>
    </p:spTree>
    <p:extLst>
      <p:ext uri="{BB962C8B-B14F-4D97-AF65-F5344CB8AC3E}">
        <p14:creationId xmlns:p14="http://schemas.microsoft.com/office/powerpoint/2010/main" val="31952440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119</a:t>
            </a:fld>
            <a:endParaRPr lang="en-GB"/>
          </a:p>
        </p:txBody>
      </p:sp>
    </p:spTree>
    <p:extLst>
      <p:ext uri="{BB962C8B-B14F-4D97-AF65-F5344CB8AC3E}">
        <p14:creationId xmlns:p14="http://schemas.microsoft.com/office/powerpoint/2010/main" val="2442927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120</a:t>
            </a:fld>
            <a:endParaRPr lang="en-GB"/>
          </a:p>
        </p:txBody>
      </p:sp>
    </p:spTree>
    <p:extLst>
      <p:ext uri="{BB962C8B-B14F-4D97-AF65-F5344CB8AC3E}">
        <p14:creationId xmlns:p14="http://schemas.microsoft.com/office/powerpoint/2010/main" val="28565190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Explain that on-prem is the same as cloud except for asset ownership</a:t>
            </a:r>
          </a:p>
        </p:txBody>
      </p:sp>
      <p:sp>
        <p:nvSpPr>
          <p:cNvPr id="4" name="Slide Number Placeholder 3"/>
          <p:cNvSpPr>
            <a:spLocks noGrp="1"/>
          </p:cNvSpPr>
          <p:nvPr>
            <p:ph type="sldNum" sz="quarter" idx="5"/>
          </p:nvPr>
        </p:nvSpPr>
        <p:spPr/>
        <p:txBody>
          <a:bodyPr/>
          <a:lstStyle/>
          <a:p>
            <a:fld id="{4E0F958A-7F0B-4FC4-997D-E121C04EDAEF}" type="slidenum">
              <a:rPr lang="en-GB" smtClean="0"/>
              <a:t>121</a:t>
            </a:fld>
            <a:endParaRPr lang="en-GB"/>
          </a:p>
        </p:txBody>
      </p:sp>
    </p:spTree>
    <p:extLst>
      <p:ext uri="{BB962C8B-B14F-4D97-AF65-F5344CB8AC3E}">
        <p14:creationId xmlns:p14="http://schemas.microsoft.com/office/powerpoint/2010/main" val="24126818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122</a:t>
            </a:fld>
            <a:endParaRPr lang="en-GB"/>
          </a:p>
        </p:txBody>
      </p:sp>
    </p:spTree>
    <p:extLst>
      <p:ext uri="{BB962C8B-B14F-4D97-AF65-F5344CB8AC3E}">
        <p14:creationId xmlns:p14="http://schemas.microsoft.com/office/powerpoint/2010/main" val="16872594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Don't want to have to pay for 448 vCPUs when we only need 1 or 2</a:t>
            </a:r>
          </a:p>
        </p:txBody>
      </p:sp>
      <p:sp>
        <p:nvSpPr>
          <p:cNvPr id="4" name="Slide Number Placeholder 3"/>
          <p:cNvSpPr>
            <a:spLocks noGrp="1"/>
          </p:cNvSpPr>
          <p:nvPr>
            <p:ph type="sldNum" sz="quarter" idx="5"/>
          </p:nvPr>
        </p:nvSpPr>
        <p:spPr/>
        <p:txBody>
          <a:bodyPr/>
          <a:lstStyle/>
          <a:p>
            <a:fld id="{4E0F958A-7F0B-4FC4-997D-E121C04EDAEF}" type="slidenum">
              <a:rPr lang="en-GB" smtClean="0"/>
              <a:t>123</a:t>
            </a:fld>
            <a:endParaRPr lang="en-GB"/>
          </a:p>
        </p:txBody>
      </p:sp>
    </p:spTree>
    <p:extLst>
      <p:ext uri="{BB962C8B-B14F-4D97-AF65-F5344CB8AC3E}">
        <p14:creationId xmlns:p14="http://schemas.microsoft.com/office/powerpoint/2010/main" val="1768406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B0884-9AE4-2501-6E36-88554FDB8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D77F1-6458-C493-3DA2-C9EECAA10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BFBF3E-5769-8876-AFE5-6A81C5E6CCC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647EC8A-3115-7067-9581-65353BE9F7A6}"/>
              </a:ext>
            </a:extLst>
          </p:cNvPr>
          <p:cNvSpPr>
            <a:spLocks noGrp="1"/>
          </p:cNvSpPr>
          <p:nvPr>
            <p:ph type="sldNum" sz="quarter" idx="5"/>
          </p:nvPr>
        </p:nvSpPr>
        <p:spPr/>
        <p:txBody>
          <a:bodyPr/>
          <a:lstStyle/>
          <a:p>
            <a:fld id="{A93B92A4-5827-4F0C-917B-AA63754F0318}" type="slidenum">
              <a:rPr lang="en-GB" smtClean="0"/>
              <a:t>125</a:t>
            </a:fld>
            <a:endParaRPr lang="en-GB"/>
          </a:p>
        </p:txBody>
      </p:sp>
    </p:spTree>
    <p:extLst>
      <p:ext uri="{BB962C8B-B14F-4D97-AF65-F5344CB8AC3E}">
        <p14:creationId xmlns:p14="http://schemas.microsoft.com/office/powerpoint/2010/main" val="843739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considering a distributed system, lets look at a typical single application based system called a monolith</a:t>
            </a:r>
          </a:p>
        </p:txBody>
      </p:sp>
      <p:sp>
        <p:nvSpPr>
          <p:cNvPr id="4" name="Slide Number Placeholder 3"/>
          <p:cNvSpPr>
            <a:spLocks noGrp="1"/>
          </p:cNvSpPr>
          <p:nvPr>
            <p:ph type="sldNum" sz="quarter" idx="5"/>
          </p:nvPr>
        </p:nvSpPr>
        <p:spPr/>
        <p:txBody>
          <a:bodyPr/>
          <a:lstStyle/>
          <a:p>
            <a:fld id="{A93B92A4-5827-4F0C-917B-AA63754F0318}" type="slidenum">
              <a:rPr lang="en-GB" smtClean="0"/>
              <a:t>13</a:t>
            </a:fld>
            <a:endParaRPr lang="en-GB"/>
          </a:p>
        </p:txBody>
      </p:sp>
    </p:spTree>
    <p:extLst>
      <p:ext uri="{BB962C8B-B14F-4D97-AF65-F5344CB8AC3E}">
        <p14:creationId xmlns:p14="http://schemas.microsoft.com/office/powerpoint/2010/main" val="33404988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126</a:t>
            </a:fld>
            <a:endParaRPr lang="en-GB"/>
          </a:p>
        </p:txBody>
      </p:sp>
    </p:spTree>
    <p:extLst>
      <p:ext uri="{BB962C8B-B14F-4D97-AF65-F5344CB8AC3E}">
        <p14:creationId xmlns:p14="http://schemas.microsoft.com/office/powerpoint/2010/main" val="1424629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127</a:t>
            </a:fld>
            <a:endParaRPr lang="en-GB"/>
          </a:p>
        </p:txBody>
      </p:sp>
    </p:spTree>
    <p:extLst>
      <p:ext uri="{BB962C8B-B14F-4D97-AF65-F5344CB8AC3E}">
        <p14:creationId xmlns:p14="http://schemas.microsoft.com/office/powerpoint/2010/main" val="942681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128</a:t>
            </a:fld>
            <a:endParaRPr lang="en-GB"/>
          </a:p>
        </p:txBody>
      </p:sp>
    </p:spTree>
    <p:extLst>
      <p:ext uri="{BB962C8B-B14F-4D97-AF65-F5344CB8AC3E}">
        <p14:creationId xmlns:p14="http://schemas.microsoft.com/office/powerpoint/2010/main" val="30324535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Portal is a web GUI</a:t>
            </a:r>
          </a:p>
          <a:p>
            <a:r>
              <a:rPr lang="en-GB"/>
              <a:t>Azure </a:t>
            </a:r>
            <a:r>
              <a:rPr lang="en-GB" err="1"/>
              <a:t>powershell</a:t>
            </a:r>
            <a:r>
              <a:rPr lang="en-GB"/>
              <a:t> is a library of functions (</a:t>
            </a:r>
            <a:r>
              <a:rPr lang="en-GB" err="1"/>
              <a:t>commandlets</a:t>
            </a:r>
            <a:r>
              <a:rPr lang="en-GB"/>
              <a:t>) you can call in </a:t>
            </a:r>
            <a:r>
              <a:rPr lang="en-GB" err="1"/>
              <a:t>powershell</a:t>
            </a:r>
            <a:r>
              <a:rPr lang="en-GB"/>
              <a:t> to interact with the ARM (need to download to integrate with </a:t>
            </a:r>
            <a:r>
              <a:rPr lang="en-GB" err="1"/>
              <a:t>powershell</a:t>
            </a:r>
            <a:r>
              <a:rPr lang="en-GB"/>
              <a:t>)</a:t>
            </a:r>
          </a:p>
          <a:p>
            <a:r>
              <a:rPr lang="en-GB"/>
              <a:t>Azure CLI. Download the command line interface and use more granular functionality than </a:t>
            </a:r>
            <a:r>
              <a:rPr lang="en-GB" err="1"/>
              <a:t>powershell</a:t>
            </a:r>
            <a:r>
              <a:rPr lang="en-GB"/>
              <a:t> functions. If not using Windows, you need </a:t>
            </a:r>
            <a:r>
              <a:rPr lang="en-GB" err="1"/>
              <a:t>sdk</a:t>
            </a:r>
            <a:r>
              <a:rPr lang="en-GB"/>
              <a:t> for mac, </a:t>
            </a:r>
            <a:r>
              <a:rPr lang="en-GB" err="1"/>
              <a:t>linux</a:t>
            </a:r>
            <a:r>
              <a:rPr lang="en-GB"/>
              <a:t>. SDK converts cli or </a:t>
            </a:r>
            <a:r>
              <a:rPr lang="en-GB" err="1"/>
              <a:t>commandlets</a:t>
            </a:r>
            <a:r>
              <a:rPr lang="en-GB"/>
              <a:t> into API calls the ARM understands</a:t>
            </a:r>
          </a:p>
          <a:p>
            <a:r>
              <a:rPr lang="en-GB"/>
              <a:t>REST clients - any 3</a:t>
            </a:r>
            <a:r>
              <a:rPr lang="en-GB" baseline="30000"/>
              <a:t>rd</a:t>
            </a:r>
            <a:r>
              <a:rPr lang="en-GB"/>
              <a:t> party tool that creates API calls that the ARM understands - e.g. </a:t>
            </a:r>
            <a:r>
              <a:rPr lang="en-GB" err="1"/>
              <a:t>Teraform</a:t>
            </a:r>
            <a:endParaRPr lang="en-GB"/>
          </a:p>
          <a:p>
            <a:r>
              <a:rPr lang="en-GB"/>
              <a:t>ARM instructs the deployment of resources which are all associated to a user defined resource group (container)</a:t>
            </a:r>
          </a:p>
        </p:txBody>
      </p:sp>
      <p:sp>
        <p:nvSpPr>
          <p:cNvPr id="4" name="Slide Number Placeholder 3"/>
          <p:cNvSpPr>
            <a:spLocks noGrp="1"/>
          </p:cNvSpPr>
          <p:nvPr>
            <p:ph type="sldNum" sz="quarter" idx="5"/>
          </p:nvPr>
        </p:nvSpPr>
        <p:spPr/>
        <p:txBody>
          <a:bodyPr/>
          <a:lstStyle/>
          <a:p>
            <a:fld id="{A93B92A4-5827-4F0C-917B-AA63754F0318}" type="slidenum">
              <a:rPr lang="en-GB" smtClean="0"/>
              <a:t>130</a:t>
            </a:fld>
            <a:endParaRPr lang="en-GB"/>
          </a:p>
        </p:txBody>
      </p:sp>
    </p:spTree>
    <p:extLst>
      <p:ext uri="{BB962C8B-B14F-4D97-AF65-F5344CB8AC3E}">
        <p14:creationId xmlns:p14="http://schemas.microsoft.com/office/powerpoint/2010/main" val="12349119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$100 available for 12 months</a:t>
            </a:r>
          </a:p>
        </p:txBody>
      </p:sp>
      <p:sp>
        <p:nvSpPr>
          <p:cNvPr id="4" name="Slide Number Placeholder 3"/>
          <p:cNvSpPr>
            <a:spLocks noGrp="1"/>
          </p:cNvSpPr>
          <p:nvPr>
            <p:ph type="sldNum" sz="quarter" idx="5"/>
          </p:nvPr>
        </p:nvSpPr>
        <p:spPr/>
        <p:txBody>
          <a:bodyPr/>
          <a:lstStyle/>
          <a:p>
            <a:fld id="{A93B92A4-5827-4F0C-917B-AA63754F0318}" type="slidenum">
              <a:rPr lang="en-GB" smtClean="0"/>
              <a:t>131</a:t>
            </a:fld>
            <a:endParaRPr lang="en-GB"/>
          </a:p>
        </p:txBody>
      </p:sp>
    </p:spTree>
    <p:extLst>
      <p:ext uri="{BB962C8B-B14F-4D97-AF65-F5344CB8AC3E}">
        <p14:creationId xmlns:p14="http://schemas.microsoft.com/office/powerpoint/2010/main" val="14764506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135</a:t>
            </a:fld>
            <a:endParaRPr lang="en-GB"/>
          </a:p>
        </p:txBody>
      </p:sp>
    </p:spTree>
    <p:extLst>
      <p:ext uri="{BB962C8B-B14F-4D97-AF65-F5344CB8AC3E}">
        <p14:creationId xmlns:p14="http://schemas.microsoft.com/office/powerpoint/2010/main" val="6802302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139</a:t>
            </a:fld>
            <a:endParaRPr lang="en-GB"/>
          </a:p>
        </p:txBody>
      </p:sp>
    </p:spTree>
    <p:extLst>
      <p:ext uri="{BB962C8B-B14F-4D97-AF65-F5344CB8AC3E}">
        <p14:creationId xmlns:p14="http://schemas.microsoft.com/office/powerpoint/2010/main" val="14267257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Note *** </a:t>
            </a:r>
            <a:r>
              <a:rPr lang="en-GB" err="1"/>
              <a:t>newgrp</a:t>
            </a:r>
            <a:r>
              <a:rPr lang="en-GB"/>
              <a:t> docker needs to be removed when using terraform</a:t>
            </a:r>
          </a:p>
          <a:p>
            <a:r>
              <a:rPr lang="en-GB"/>
              <a:t>Go through line by line</a:t>
            </a:r>
          </a:p>
        </p:txBody>
      </p:sp>
      <p:sp>
        <p:nvSpPr>
          <p:cNvPr id="4" name="Slide Number Placeholder 3"/>
          <p:cNvSpPr>
            <a:spLocks noGrp="1"/>
          </p:cNvSpPr>
          <p:nvPr>
            <p:ph type="sldNum" sz="quarter" idx="5"/>
          </p:nvPr>
        </p:nvSpPr>
        <p:spPr/>
        <p:txBody>
          <a:bodyPr/>
          <a:lstStyle/>
          <a:p>
            <a:fld id="{A93B92A4-5827-4F0C-917B-AA63754F0318}" type="slidenum">
              <a:rPr lang="en-GB" smtClean="0"/>
              <a:t>140</a:t>
            </a:fld>
            <a:endParaRPr lang="en-GB"/>
          </a:p>
        </p:txBody>
      </p:sp>
    </p:spTree>
    <p:extLst>
      <p:ext uri="{BB962C8B-B14F-4D97-AF65-F5344CB8AC3E}">
        <p14:creationId xmlns:p14="http://schemas.microsoft.com/office/powerpoint/2010/main" val="27013083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Make sure to run docker desktop</a:t>
            </a:r>
          </a:p>
          <a:p>
            <a:r>
              <a:rPr lang="en-GB"/>
              <a:t>better still use \CO3404\terraform\CI_CD_1vm to build it. Just change the resource group name if </a:t>
            </a:r>
            <a:r>
              <a:rPr lang="en-GB" err="1"/>
              <a:t>necc</a:t>
            </a:r>
            <a:r>
              <a:rPr lang="en-GB"/>
              <a:t> and path to compose file- there are two and port</a:t>
            </a:r>
          </a:p>
          <a:p>
            <a:r>
              <a:rPr lang="en-GB"/>
              <a:t>Do line by line in demo to build and deploy the demo</a:t>
            </a:r>
          </a:p>
          <a:p>
            <a:r>
              <a:rPr lang="en-GB"/>
              <a:t>Don't forget to open port 4000</a:t>
            </a:r>
          </a:p>
          <a:p>
            <a:r>
              <a:rPr lang="en-GB"/>
              <a:t>Show </a:t>
            </a:r>
            <a:r>
              <a:rPr lang="en-GB" err="1"/>
              <a:t>winscp</a:t>
            </a:r>
            <a:r>
              <a:rPr lang="en-GB"/>
              <a:t> to simplify </a:t>
            </a:r>
            <a:r>
              <a:rPr lang="en-GB" err="1"/>
              <a:t>scp</a:t>
            </a:r>
            <a:r>
              <a:rPr lang="en-GB"/>
              <a:t> for .env and compose</a:t>
            </a:r>
          </a:p>
        </p:txBody>
      </p:sp>
      <p:sp>
        <p:nvSpPr>
          <p:cNvPr id="4" name="Slide Number Placeholder 3"/>
          <p:cNvSpPr>
            <a:spLocks noGrp="1"/>
          </p:cNvSpPr>
          <p:nvPr>
            <p:ph type="sldNum" sz="quarter" idx="5"/>
          </p:nvPr>
        </p:nvSpPr>
        <p:spPr/>
        <p:txBody>
          <a:bodyPr/>
          <a:lstStyle/>
          <a:p>
            <a:fld id="{4E0F958A-7F0B-4FC4-997D-E121C04EDAEF}" type="slidenum">
              <a:rPr lang="en-GB" smtClean="0"/>
              <a:t>141</a:t>
            </a:fld>
            <a:endParaRPr lang="en-GB"/>
          </a:p>
        </p:txBody>
      </p:sp>
    </p:spTree>
    <p:extLst>
      <p:ext uri="{BB962C8B-B14F-4D97-AF65-F5344CB8AC3E}">
        <p14:creationId xmlns:p14="http://schemas.microsoft.com/office/powerpoint/2010/main" val="10285143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C83A9-8D55-27A2-C77D-069E2554C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10909-BE09-0A15-DCD8-439E39CBF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4B8C6-47E1-2B92-371A-75760747692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9283AB3-1FAF-CD4C-EFB8-9CC4CCFB5BD6}"/>
              </a:ext>
            </a:extLst>
          </p:cNvPr>
          <p:cNvSpPr>
            <a:spLocks noGrp="1"/>
          </p:cNvSpPr>
          <p:nvPr>
            <p:ph type="sldNum" sz="quarter" idx="5"/>
          </p:nvPr>
        </p:nvSpPr>
        <p:spPr/>
        <p:txBody>
          <a:bodyPr/>
          <a:lstStyle/>
          <a:p>
            <a:fld id="{A93B92A4-5827-4F0C-917B-AA63754F0318}" type="slidenum">
              <a:rPr lang="en-GB" smtClean="0"/>
              <a:t>146</a:t>
            </a:fld>
            <a:endParaRPr lang="en-GB"/>
          </a:p>
        </p:txBody>
      </p:sp>
    </p:spTree>
    <p:extLst>
      <p:ext uri="{BB962C8B-B14F-4D97-AF65-F5344CB8AC3E}">
        <p14:creationId xmlns:p14="http://schemas.microsoft.com/office/powerpoint/2010/main" val="2435217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i.e. a web site</a:t>
            </a:r>
          </a:p>
          <a:p>
            <a:r>
              <a:rPr lang="en-GB"/>
              <a:t>Server has a unique address routed through the internet</a:t>
            </a:r>
          </a:p>
          <a:p>
            <a:r>
              <a:rPr lang="en-GB"/>
              <a:t>Server confusion - physical, virtual, a program</a:t>
            </a:r>
          </a:p>
          <a:p>
            <a:r>
              <a:rPr lang="en-GB"/>
              <a:t>Client requests web page as the UI, server serves it</a:t>
            </a:r>
          </a:p>
          <a:p>
            <a:r>
              <a:rPr lang="en-GB"/>
              <a:t>User may request or send data, application interacts with the database - the client doesn't directly access the database - it's protected</a:t>
            </a:r>
          </a:p>
        </p:txBody>
      </p:sp>
      <p:sp>
        <p:nvSpPr>
          <p:cNvPr id="4" name="Slide Number Placeholder 3"/>
          <p:cNvSpPr>
            <a:spLocks noGrp="1"/>
          </p:cNvSpPr>
          <p:nvPr>
            <p:ph type="sldNum" sz="quarter" idx="5"/>
          </p:nvPr>
        </p:nvSpPr>
        <p:spPr/>
        <p:txBody>
          <a:bodyPr/>
          <a:lstStyle/>
          <a:p>
            <a:fld id="{A93B92A4-5827-4F0C-917B-AA63754F0318}" type="slidenum">
              <a:rPr lang="en-GB" smtClean="0"/>
              <a:t>14</a:t>
            </a:fld>
            <a:endParaRPr lang="en-GB"/>
          </a:p>
        </p:txBody>
      </p:sp>
    </p:spTree>
    <p:extLst>
      <p:ext uri="{BB962C8B-B14F-4D97-AF65-F5344CB8AC3E}">
        <p14:creationId xmlns:p14="http://schemas.microsoft.com/office/powerpoint/2010/main" val="3596279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70E6F-E708-0CFC-290B-6C6A00CD06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41F71-3517-2789-4929-17BEE9AD34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37506-1065-E26A-C6FC-A284C1DEB882}"/>
              </a:ext>
            </a:extLst>
          </p:cNvPr>
          <p:cNvSpPr>
            <a:spLocks noGrp="1"/>
          </p:cNvSpPr>
          <p:nvPr>
            <p:ph type="body" idx="1"/>
          </p:nvPr>
        </p:nvSpPr>
        <p:spPr/>
        <p:txBody>
          <a:bodyPr/>
          <a:lstStyle/>
          <a:p>
            <a:r>
              <a:rPr lang="en-GB"/>
              <a:t>Run in </a:t>
            </a:r>
            <a:r>
              <a:rPr lang="en-GB" err="1"/>
              <a:t>vscode</a:t>
            </a:r>
            <a:r>
              <a:rPr lang="en-GB"/>
              <a:t> and explain operation in the diagram</a:t>
            </a:r>
          </a:p>
          <a:p>
            <a:r>
              <a:rPr lang="en-GB"/>
              <a:t>Could show data in table at C:\ProgramData\MySQL\MySQL Server 8.1\Data\jokes using the hex editor</a:t>
            </a:r>
          </a:p>
          <a:p>
            <a:endParaRPr lang="en-GB"/>
          </a:p>
        </p:txBody>
      </p:sp>
      <p:sp>
        <p:nvSpPr>
          <p:cNvPr id="4" name="Slide Number Placeholder 3">
            <a:extLst>
              <a:ext uri="{FF2B5EF4-FFF2-40B4-BE49-F238E27FC236}">
                <a16:creationId xmlns:a16="http://schemas.microsoft.com/office/drawing/2014/main" id="{7AAAA169-CB1F-9F56-2DDE-0FB0DB0C59DE}"/>
              </a:ext>
            </a:extLst>
          </p:cNvPr>
          <p:cNvSpPr>
            <a:spLocks noGrp="1"/>
          </p:cNvSpPr>
          <p:nvPr>
            <p:ph type="sldNum" sz="quarter" idx="5"/>
          </p:nvPr>
        </p:nvSpPr>
        <p:spPr/>
        <p:txBody>
          <a:bodyPr/>
          <a:lstStyle/>
          <a:p>
            <a:fld id="{A93B92A4-5827-4F0C-917B-AA63754F0318}" type="slidenum">
              <a:rPr lang="en-GB" smtClean="0"/>
              <a:t>150</a:t>
            </a:fld>
            <a:endParaRPr lang="en-GB"/>
          </a:p>
        </p:txBody>
      </p:sp>
    </p:spTree>
    <p:extLst>
      <p:ext uri="{BB962C8B-B14F-4D97-AF65-F5344CB8AC3E}">
        <p14:creationId xmlns:p14="http://schemas.microsoft.com/office/powerpoint/2010/main" val="150391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94BCA-79EF-0E63-4C1D-14C481709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EE6BD-7155-02B2-0BE7-43108FEC5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E2D49D-CC02-5BE7-63A9-026240EB0F2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5219103-25E8-86D0-816A-2A62572F9FA3}"/>
              </a:ext>
            </a:extLst>
          </p:cNvPr>
          <p:cNvSpPr>
            <a:spLocks noGrp="1"/>
          </p:cNvSpPr>
          <p:nvPr>
            <p:ph type="sldNum" sz="quarter" idx="5"/>
          </p:nvPr>
        </p:nvSpPr>
        <p:spPr/>
        <p:txBody>
          <a:bodyPr/>
          <a:lstStyle/>
          <a:p>
            <a:fld id="{A93B92A4-5827-4F0C-917B-AA63754F0318}" type="slidenum">
              <a:rPr lang="en-GB" smtClean="0"/>
              <a:t>154</a:t>
            </a:fld>
            <a:endParaRPr lang="en-GB"/>
          </a:p>
        </p:txBody>
      </p:sp>
    </p:spTree>
    <p:extLst>
      <p:ext uri="{BB962C8B-B14F-4D97-AF65-F5344CB8AC3E}">
        <p14:creationId xmlns:p14="http://schemas.microsoft.com/office/powerpoint/2010/main" val="33214036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HTTP is synchronous</a:t>
            </a:r>
          </a:p>
          <a:p>
            <a:r>
              <a:rPr lang="en-GB"/>
              <a:t>A request waits for a response. This would be a blocking action - e.g. in Java, it will block the thread even though the main app can continue. In JavaScript, which is single threaded, we use callbacks or promises to avoid the synchronous http request from blocking the app where an http call may take some time to return. This is the application overcoming the limitations of a synchronous communication protocol being used for an asynchronous purpose</a:t>
            </a:r>
          </a:p>
          <a:p>
            <a:endParaRPr lang="en-GB"/>
          </a:p>
          <a:p>
            <a:endParaRPr lang="en-GB"/>
          </a:p>
          <a:p>
            <a:r>
              <a:rPr lang="en-GB" b="1"/>
              <a:t>HTTP is fine in some circumstances </a:t>
            </a:r>
          </a:p>
          <a:p>
            <a:r>
              <a:rPr lang="en-GB"/>
              <a:t>But it creates a tight coupling of the microservices</a:t>
            </a:r>
          </a:p>
          <a:p>
            <a:r>
              <a:rPr lang="en-GB"/>
              <a:t>Say the called microservice changes its endpoint as a new feature is added, you can't expect all callers to change their code so you may want to add a version number into the </a:t>
            </a:r>
            <a:r>
              <a:rPr lang="en-GB" err="1"/>
              <a:t>url</a:t>
            </a:r>
            <a:r>
              <a:rPr lang="en-GB"/>
              <a:t> - you need to do this because of the coupling</a:t>
            </a:r>
          </a:p>
          <a:p>
            <a:r>
              <a:rPr lang="en-GB"/>
              <a:t>For get requests it's generally fine and if you bake the versioning in at the start the impact is less</a:t>
            </a:r>
          </a:p>
          <a:p>
            <a:r>
              <a:rPr lang="en-GB"/>
              <a:t>If there are multiple get requests then an API gateway could be used to orchestrate - or an orchestration endpoint</a:t>
            </a:r>
          </a:p>
          <a:p>
            <a:endParaRPr lang="en-GB"/>
          </a:p>
          <a:p>
            <a:pPr defTabSz="942289">
              <a:defRPr/>
            </a:pPr>
            <a:r>
              <a:rPr lang="en-GB" b="1"/>
              <a:t>Response should be fast as it's a direct call</a:t>
            </a:r>
          </a:p>
          <a:p>
            <a:r>
              <a:rPr lang="en-GB"/>
              <a:t>Low latency as the connections between microservices is direct point to point but it is synchronous so a blocking process</a:t>
            </a:r>
          </a:p>
          <a:p>
            <a:endParaRPr lang="en-GB"/>
          </a:p>
          <a:p>
            <a:pPr defTabSz="942289">
              <a:defRPr/>
            </a:pPr>
            <a:r>
              <a:rPr lang="en-GB" b="1"/>
              <a:t>Destination service failure</a:t>
            </a:r>
          </a:p>
          <a:p>
            <a:pPr defTabSz="942289">
              <a:defRPr/>
            </a:pPr>
            <a:r>
              <a:rPr lang="en-GB"/>
              <a:t>If data is posted, patch, put or delete from one service to the other and the receiving service fails maybe with a 500 error, so what happens to the data? The sender needs to keep it and try again? Try how many times? What is the impact on the user who just typed a load of stuff in?</a:t>
            </a:r>
          </a:p>
          <a:p>
            <a:pPr defTabSz="942289">
              <a:defRPr/>
            </a:pPr>
            <a:r>
              <a:rPr lang="en-GB"/>
              <a:t>This may be fine - but in more complex scenarios or scenarios where a lot of requests are being made, or where the destination can't keep up with the sender - e.g. orders send to dispatch, we need a different approach</a:t>
            </a:r>
          </a:p>
          <a:p>
            <a:pPr defTabSz="942289">
              <a:defRPr/>
            </a:pPr>
            <a:endParaRPr lang="en-GB"/>
          </a:p>
          <a:p>
            <a:pPr defTabSz="942289">
              <a:defRPr/>
            </a:pPr>
            <a:r>
              <a:rPr lang="en-GB" b="1"/>
              <a:t>What about adding another microservice destination?</a:t>
            </a:r>
          </a:p>
          <a:p>
            <a:pPr defTabSz="942289">
              <a:defRPr/>
            </a:pPr>
            <a:r>
              <a:rPr lang="en-GB"/>
              <a:t>Say you are posting the details of a user change of address and you add a new payment service that you also want to alert to the new address, you need to change the code in the sending microservice to make a call to another endpoint. Not a huge deal maybe but the change has to be made</a:t>
            </a:r>
          </a:p>
          <a:p>
            <a:pPr defTabSz="942289">
              <a:defRPr/>
            </a:pPr>
            <a:endParaRPr lang="en-GB"/>
          </a:p>
          <a:p>
            <a:pPr defTabSz="942289">
              <a:defRPr/>
            </a:pPr>
            <a:r>
              <a:rPr lang="en-GB" b="1"/>
              <a:t>Asynchronous messaging may be a better option in some cases</a:t>
            </a:r>
          </a:p>
          <a:p>
            <a:pPr defTabSz="942289">
              <a:defRPr/>
            </a:pPr>
            <a:r>
              <a:rPr lang="en-GB"/>
              <a:t>Post a message to a queue and the response from the queue is immediate as the message destination is the queue. If you have synchronous communication posting messages faster than the consumer can cope with, the consumer would fail, or messages would be lost. Using a queue, the messages can be read from the queue, e.g. packer packing an order, when ready. Once the message has been read, it's deleted from the queue and the next one is available</a:t>
            </a:r>
          </a:p>
          <a:p>
            <a:pPr defTabSz="942289">
              <a:defRPr/>
            </a:pPr>
            <a:endParaRPr lang="en-GB"/>
          </a:p>
          <a:p>
            <a:pPr defTabSz="942289">
              <a:defRPr/>
            </a:pPr>
            <a:r>
              <a:rPr lang="en-GB" b="1"/>
              <a:t>The microservices are decoupled</a:t>
            </a:r>
          </a:p>
          <a:p>
            <a:pPr defTabSz="942289">
              <a:defRPr/>
            </a:pPr>
            <a:r>
              <a:rPr lang="en-GB"/>
              <a:t>The micro service doesn't need to know how fast the consumer service is</a:t>
            </a:r>
          </a:p>
          <a:p>
            <a:pPr defTabSz="942289">
              <a:defRPr/>
            </a:pPr>
            <a:r>
              <a:rPr lang="en-GB"/>
              <a:t>It doesn't need to know anything about it - it may fail and the sender shouldn't  know or care</a:t>
            </a:r>
          </a:p>
          <a:p>
            <a:pPr defTabSz="942289">
              <a:defRPr/>
            </a:pPr>
            <a:r>
              <a:rPr lang="en-GB"/>
              <a:t>The Mongo database in the joke submission microservice is acting as a queue in your assignment and that's why it can survive even if the moderator service is down</a:t>
            </a:r>
          </a:p>
          <a:p>
            <a:pPr defTabSz="942289">
              <a:defRPr/>
            </a:pPr>
            <a:endParaRPr lang="en-GB"/>
          </a:p>
          <a:p>
            <a:pPr defTabSz="942289">
              <a:defRPr/>
            </a:pPr>
            <a:r>
              <a:rPr lang="en-GB" b="1"/>
              <a:t>Shared message queue pattern</a:t>
            </a:r>
          </a:p>
          <a:p>
            <a:pPr defTabSz="942289">
              <a:defRPr/>
            </a:pPr>
            <a:r>
              <a:rPr lang="en-GB"/>
              <a:t>When one producer shares data with one consumer asynchronously using a queue, typically a FIFO, this is the shared message queue pattern. There are many applications </a:t>
            </a:r>
          </a:p>
          <a:p>
            <a:pPr defTabSz="942289">
              <a:defRPr/>
            </a:pPr>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155</a:t>
            </a:fld>
            <a:endParaRPr lang="en-GB"/>
          </a:p>
        </p:txBody>
      </p:sp>
    </p:spTree>
    <p:extLst>
      <p:ext uri="{BB962C8B-B14F-4D97-AF65-F5344CB8AC3E}">
        <p14:creationId xmlns:p14="http://schemas.microsoft.com/office/powerpoint/2010/main" val="21073721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GB" b="1"/>
              <a:t>Asynchronous messaging may be a better option in some cases</a:t>
            </a:r>
          </a:p>
          <a:p>
            <a:pPr defTabSz="942289">
              <a:defRPr/>
            </a:pPr>
            <a:r>
              <a:rPr lang="en-GB"/>
              <a:t>Post a message to a queue and the response from the queue is immediate as the message destination is the queue. If you have synchronous communication posting messages faster than the consumer can cope with, the consumer would fail, or messages would be lost. Using a queue, the messages can be read from the queue, e.g. packer packing an order, when ready. Once the message has been read, it's deleted from the queue and the next one is available</a:t>
            </a:r>
          </a:p>
          <a:p>
            <a:pPr defTabSz="942289">
              <a:defRPr/>
            </a:pPr>
            <a:endParaRPr lang="en-GB"/>
          </a:p>
          <a:p>
            <a:pPr defTabSz="942289">
              <a:defRPr/>
            </a:pPr>
            <a:r>
              <a:rPr lang="en-GB" b="1"/>
              <a:t>The microservices are decoupled</a:t>
            </a:r>
          </a:p>
          <a:p>
            <a:pPr defTabSz="942289">
              <a:defRPr/>
            </a:pPr>
            <a:r>
              <a:rPr lang="en-GB"/>
              <a:t>The micro service doesn't need to know how fast the consumer service is</a:t>
            </a:r>
          </a:p>
          <a:p>
            <a:pPr defTabSz="942289">
              <a:defRPr/>
            </a:pPr>
            <a:r>
              <a:rPr lang="en-GB"/>
              <a:t>It doesn't need to know anything about it - it may fail and the sender shouldn't  know or care</a:t>
            </a:r>
          </a:p>
          <a:p>
            <a:pPr defTabSz="942289">
              <a:defRPr/>
            </a:pPr>
            <a:endParaRPr lang="en-GB"/>
          </a:p>
          <a:p>
            <a:pPr defTabSz="942289">
              <a:defRPr/>
            </a:pPr>
            <a:r>
              <a:rPr lang="en-GB" b="1"/>
              <a:t>Shared message queue pattern</a:t>
            </a:r>
          </a:p>
          <a:p>
            <a:pPr defTabSz="942289">
              <a:defRPr/>
            </a:pPr>
            <a:r>
              <a:rPr lang="en-GB"/>
              <a:t>When one producer shares data with one consumer asynchronously using a queue, typically a FIFO, this is the shared message queue pattern. There are many applications </a:t>
            </a:r>
          </a:p>
          <a:p>
            <a:pPr defTabSz="942289">
              <a:defRPr/>
            </a:pPr>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156</a:t>
            </a:fld>
            <a:endParaRPr lang="en-GB"/>
          </a:p>
        </p:txBody>
      </p:sp>
    </p:spTree>
    <p:extLst>
      <p:ext uri="{BB962C8B-B14F-4D97-AF65-F5344CB8AC3E}">
        <p14:creationId xmlns:p14="http://schemas.microsoft.com/office/powerpoint/2010/main" val="38669913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you have installed something like Rabbit MQ, you can create as many queues as you like as they are really only like tables in a database but cached in memory for speed</a:t>
            </a:r>
          </a:p>
          <a:p>
            <a:endParaRPr lang="en-GB"/>
          </a:p>
          <a:p>
            <a:r>
              <a:rPr lang="en-GB"/>
              <a:t>Rabbit MQ does quite a lot of things and is scalable so this, or any of the cloud equivalents, are popular for asynchronous inter-microservice communication. </a:t>
            </a:r>
          </a:p>
          <a:p>
            <a:r>
              <a:rPr lang="en-GB"/>
              <a:t>Rabbit MQ is open source and can be deployed in a VM or container and it's free. Azure and AWS support various messaging services such as Azure message broker, Azure storage queue (ASQ) or AWS Simple Queueing Service (SQS)</a:t>
            </a:r>
          </a:p>
          <a:p>
            <a:endParaRPr lang="en-GB"/>
          </a:p>
          <a:p>
            <a:endParaRPr lang="en-GB" b="1"/>
          </a:p>
          <a:p>
            <a:endParaRPr lang="en-GB" b="1"/>
          </a:p>
          <a:p>
            <a:r>
              <a:rPr lang="en-GB" b="1"/>
              <a:t>Asynchronous service to service messaging pattern</a:t>
            </a:r>
          </a:p>
          <a:p>
            <a:r>
              <a:rPr lang="en-GB"/>
              <a:t>So decouples services</a:t>
            </a:r>
          </a:p>
          <a:p>
            <a:r>
              <a:rPr lang="en-GB"/>
              <a:t>Not programming language dependant as it just passes messages conforming to endpoint contracts</a:t>
            </a:r>
          </a:p>
          <a:p>
            <a:r>
              <a:rPr lang="en-GB"/>
              <a:t>Once the message is read, it is generally deleted</a:t>
            </a:r>
          </a:p>
          <a:p>
            <a:endParaRPr lang="en-GB"/>
          </a:p>
          <a:p>
            <a:pPr defTabSz="942289">
              <a:defRPr/>
            </a:pPr>
            <a:r>
              <a:rPr lang="en-GB" b="1"/>
              <a:t>One publisher, zero to many subscribers</a:t>
            </a:r>
          </a:p>
          <a:p>
            <a:r>
              <a:rPr lang="en-GB"/>
              <a:t>A publisher (producer in Rabbit speak) provides information to subscribers (consumers in Rabbit speak). e.g. a newsagent delivers newspapers to those who have subscribed to that service. Or, say I have a blog that I publish, subscribers can request subscription so they get access to the blog; the producer doesn't know nor care who the subscribers are (generally). e.g. app publishes an updated address that multiple services want to know about - or, a publisher adds an email message to the queue and depending on say, the top level domain e.g., .</a:t>
            </a:r>
            <a:r>
              <a:rPr lang="en-GB" err="1"/>
              <a:t>uk</a:t>
            </a:r>
            <a:r>
              <a:rPr lang="en-GB"/>
              <a:t>, .us etc. Or maybe a post code which acts as a selector to direct the message to one queue or the other and go to individual email server or application or whatever</a:t>
            </a:r>
          </a:p>
          <a:p>
            <a:endParaRPr lang="en-GB"/>
          </a:p>
          <a:p>
            <a:r>
              <a:rPr lang="en-GB" b="1"/>
              <a:t>Uses push not pull</a:t>
            </a:r>
          </a:p>
          <a:p>
            <a:r>
              <a:rPr lang="en-GB"/>
              <a:t>This is a similar pattern to the queue in that it is asynchronous and enables service decoupling. Messages / data are made available for consumption, but rather than that being available to one specific endpoint that consumes the data when it is ready (polling), then the data is removed, with pub/sub, there can be many endpoints and the data is (generally) pushed to all the subscribers rather than them having to continually poll the queue - i.e. the subscriber has an event handler that's triggered when a message is pushed to it</a:t>
            </a:r>
          </a:p>
          <a:p>
            <a:r>
              <a:rPr lang="en-GB"/>
              <a:t>Generally, once all messages have been delivered, the message is removed</a:t>
            </a:r>
          </a:p>
          <a:p>
            <a:r>
              <a:rPr lang="en-GB"/>
              <a:t>RabbitMQ deals with this by creating a queue for each subscriber and puts the message on each queue because once the message is delivered to one subscriber it's deleted from the queue</a:t>
            </a:r>
          </a:p>
          <a:p>
            <a:endParaRPr lang="en-GB"/>
          </a:p>
          <a:p>
            <a:r>
              <a:rPr lang="en-GB" b="1"/>
              <a:t>Resilience</a:t>
            </a:r>
          </a:p>
          <a:p>
            <a:r>
              <a:rPr lang="en-GB"/>
              <a:t>For resilience, you can have multiple subscribers to a single queue, but the first one to acknowledge delivery of the message will cause it to be deleted.  Or, the messages can be delivered in a round-robin fashion like a load balancer. e.g. you may have multiple email servers - when ready, they will get another message from the queue but you don't want to have the same email send more than once</a:t>
            </a:r>
          </a:p>
          <a:p>
            <a:endParaRPr lang="en-GB"/>
          </a:p>
          <a:p>
            <a:r>
              <a:rPr lang="en-GB" b="1"/>
              <a:t>Implemented using a message broker</a:t>
            </a:r>
          </a:p>
          <a:p>
            <a:r>
              <a:rPr lang="en-GB"/>
              <a:t>The pub/sub pattern is generally implemented using a message broker application. </a:t>
            </a:r>
          </a:p>
          <a:p>
            <a:r>
              <a:rPr lang="en-GB"/>
              <a:t>RabbitMQ can be configured as a pub/sub message broker as can many other solutions, e.g. Azure Service bus, AWS have Amazon MQ, Amazon Simple Notification Service (SNS), Redis, Apache Kafka (which is a bit different)</a:t>
            </a:r>
          </a:p>
          <a:p>
            <a:endParaRPr lang="en-GB"/>
          </a:p>
          <a:p>
            <a:r>
              <a:rPr lang="en-GB" b="1"/>
              <a:t>Serverless computing</a:t>
            </a:r>
          </a:p>
          <a:p>
            <a:r>
              <a:rPr lang="en-GB"/>
              <a:t>The pub/sub pattern works well in the cloud using serverless computing. </a:t>
            </a:r>
          </a:p>
          <a:p>
            <a:r>
              <a:rPr lang="en-GB"/>
              <a:t>Serverless is the name given to a PaaS service where you don't need to define or create a server, you simply upload your code to the service. </a:t>
            </a:r>
          </a:p>
          <a:p>
            <a:r>
              <a:rPr lang="en-GB"/>
              <a:t>You code needs to be event driven. i.e. an event, like an http request or a message broker message triggers your code (like an event responding to a mouse click in a browser). </a:t>
            </a:r>
          </a:p>
          <a:p>
            <a:r>
              <a:rPr lang="en-GB"/>
              <a:t>The benefit of serverless compute is that you only pay whilst your code executes. </a:t>
            </a:r>
          </a:p>
          <a:p>
            <a:r>
              <a:rPr lang="en-GB"/>
              <a:t>Typically it will be triggered, do something, likely pass the results on elsewhere then stop.</a:t>
            </a:r>
          </a:p>
          <a:p>
            <a:r>
              <a:rPr lang="en-GB"/>
              <a:t>It's an event driven function as opposed to a program</a:t>
            </a:r>
          </a:p>
          <a:p>
            <a:endParaRPr lang="en-GB"/>
          </a:p>
          <a:p>
            <a:r>
              <a:rPr lang="en-GB"/>
              <a:t>Azure serverless compute is called Azure Functions, in AWS it's called AWS Lambda</a:t>
            </a:r>
          </a:p>
          <a:p>
            <a:endParaRPr lang="en-GB"/>
          </a:p>
          <a:p>
            <a:pPr defTabSz="942289">
              <a:defRPr/>
            </a:pPr>
            <a:r>
              <a:rPr lang="en-GB" b="1"/>
              <a:t>Can work in both directions</a:t>
            </a:r>
          </a:p>
          <a:p>
            <a:r>
              <a:rPr lang="en-GB"/>
              <a:t>Although the message passing is one direction, pub to sub, a sub can create a message route as a publisher and others can subscribe so for 2 way communication, there would be 2 queues (or 2 sets of queues)</a:t>
            </a:r>
          </a:p>
          <a:p>
            <a:endParaRPr lang="en-GB"/>
          </a:p>
          <a:p>
            <a:endParaRPr lang="en-GB"/>
          </a:p>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158</a:t>
            </a:fld>
            <a:endParaRPr lang="en-GB"/>
          </a:p>
        </p:txBody>
      </p:sp>
    </p:spTree>
    <p:extLst>
      <p:ext uri="{BB962C8B-B14F-4D97-AF65-F5344CB8AC3E}">
        <p14:creationId xmlns:p14="http://schemas.microsoft.com/office/powerpoint/2010/main" val="14679127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Synchronous - e.g. http</a:t>
            </a:r>
          </a:p>
          <a:p>
            <a:r>
              <a:rPr lang="en-GB"/>
              <a:t>User buys contents of basket (assume there is a payment service)</a:t>
            </a:r>
          </a:p>
          <a:p>
            <a:r>
              <a:rPr lang="en-GB"/>
              <a:t>The basket service needs to inform the packing service to notify packers</a:t>
            </a:r>
          </a:p>
          <a:p>
            <a:r>
              <a:rPr lang="en-GB"/>
              <a:t>The packing service needs to notify the shipping service to book a delivery</a:t>
            </a:r>
          </a:p>
          <a:p>
            <a:r>
              <a:rPr lang="en-GB"/>
              <a:t>To keep the user updated at each stage, the different services inform the notification service</a:t>
            </a:r>
          </a:p>
          <a:p>
            <a:r>
              <a:rPr lang="en-GB"/>
              <a:t>The notification service notifies the user - maybe email, </a:t>
            </a:r>
            <a:r>
              <a:rPr lang="en-GB" err="1"/>
              <a:t>sms</a:t>
            </a:r>
            <a:r>
              <a:rPr lang="en-GB"/>
              <a:t>, both or whatever</a:t>
            </a:r>
          </a:p>
          <a:p>
            <a:endParaRPr lang="en-GB"/>
          </a:p>
          <a:p>
            <a:r>
              <a:rPr lang="en-GB"/>
              <a:t>Say we introduce a reporting service to create management information to track all services</a:t>
            </a:r>
          </a:p>
          <a:p>
            <a:r>
              <a:rPr lang="en-GB"/>
              <a:t>This is an over simplified shopping scenario and the picture getting complex already</a:t>
            </a:r>
          </a:p>
          <a:p>
            <a:endParaRPr lang="en-GB"/>
          </a:p>
          <a:p>
            <a:r>
              <a:rPr lang="en-GB"/>
              <a:t>The incoming orders are likely to be faster than the packers can cope with and packing may need to wait for a van to be available so its message is lost if no van is there at the time.</a:t>
            </a:r>
          </a:p>
          <a:p>
            <a:endParaRPr lang="en-GB"/>
          </a:p>
          <a:p>
            <a:r>
              <a:rPr lang="en-GB"/>
              <a:t>Testing is getting really difficult because of the close coupling of these services</a:t>
            </a:r>
          </a:p>
          <a:p>
            <a:r>
              <a:rPr lang="en-GB"/>
              <a:t>Resilience is low as one service depends on the other.  e.g. The packaging service fails, or deliveries can't cope with the number of requests on its service so overflows</a:t>
            </a:r>
            <a:br>
              <a:rPr lang="en-GB"/>
            </a:br>
            <a:br>
              <a:rPr lang="en-GB"/>
            </a:br>
            <a:r>
              <a:rPr lang="en-GB"/>
              <a:t>How do we know the message was delivered and not lost?</a:t>
            </a:r>
          </a:p>
        </p:txBody>
      </p:sp>
      <p:sp>
        <p:nvSpPr>
          <p:cNvPr id="4" name="Slide Number Placeholder 3"/>
          <p:cNvSpPr>
            <a:spLocks noGrp="1"/>
          </p:cNvSpPr>
          <p:nvPr>
            <p:ph type="sldNum" sz="quarter" idx="5"/>
          </p:nvPr>
        </p:nvSpPr>
        <p:spPr/>
        <p:txBody>
          <a:bodyPr/>
          <a:lstStyle/>
          <a:p>
            <a:fld id="{A93B92A4-5827-4F0C-917B-AA63754F0318}" type="slidenum">
              <a:rPr lang="en-GB" smtClean="0"/>
              <a:t>159</a:t>
            </a:fld>
            <a:endParaRPr lang="en-GB"/>
          </a:p>
        </p:txBody>
      </p:sp>
    </p:spTree>
    <p:extLst>
      <p:ext uri="{BB962C8B-B14F-4D97-AF65-F5344CB8AC3E}">
        <p14:creationId xmlns:p14="http://schemas.microsoft.com/office/powerpoint/2010/main" val="29728732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basket service is the publisher and publishes to ORDER topic the broker. It doesn't care where the message goes after that - it's job is done by adding it to a queue</a:t>
            </a:r>
          </a:p>
          <a:p>
            <a:r>
              <a:rPr lang="en-GB"/>
              <a:t>The packing, notification and analytics all subscribe to this published topic so all receive notification that a basket of items has been submitted -the queue will hold the messages until the top one has been consumed and acknowledged</a:t>
            </a:r>
          </a:p>
          <a:p>
            <a:endParaRPr lang="en-GB"/>
          </a:p>
          <a:p>
            <a:r>
              <a:rPr lang="en-GB"/>
              <a:t>The packing service publishes a message topic stating that the packing is in process and x packages or Y details need to be shipped to z</a:t>
            </a:r>
          </a:p>
          <a:p>
            <a:r>
              <a:rPr lang="en-GB"/>
              <a:t>Delivery service subscribes to this topic and so does the notification service. However, the notification service doesn't need a new interface, it simply adds the package topic to its list of subscriptions as does the analytics service</a:t>
            </a:r>
          </a:p>
          <a:p>
            <a:endParaRPr lang="en-GB"/>
          </a:p>
          <a:p>
            <a:r>
              <a:rPr lang="en-GB"/>
              <a:t>Shipping produces a topic to state that it's on its way. Analytics and notification services subscribe to this topic</a:t>
            </a:r>
          </a:p>
          <a:p>
            <a:endParaRPr lang="en-GB"/>
          </a:p>
          <a:p>
            <a:r>
              <a:rPr lang="en-GB"/>
              <a:t>The message broker is responsible for ensuring that the subscribers receive the messages and when each receipt is acknowledged, it is taken of the subscription list so it isn't sent again to the same subscriber. When all subscribers have acknowledged receipt, the broker is responsible for deleting the message from its store (unless configured to keep them for some reason - e.g. for audit - more likely to send to an audit service). If any of the services are slow or unresponsive, the messages are saved and queued in the broker so they can be sent when the service is available and ready.  </a:t>
            </a:r>
          </a:p>
          <a:p>
            <a:endParaRPr lang="en-GB"/>
          </a:p>
          <a:p>
            <a:r>
              <a:rPr lang="en-GB"/>
              <a:t>Generally the messages are pushed but these applications are versatile and can be configured for subscribers pulling the messages if that's desired</a:t>
            </a:r>
          </a:p>
          <a:p>
            <a:endParaRPr lang="en-GB"/>
          </a:p>
          <a:p>
            <a:r>
              <a:rPr lang="en-GB"/>
              <a:t>Each topic is held on a different queue</a:t>
            </a:r>
          </a:p>
          <a:p>
            <a:endParaRPr lang="en-GB"/>
          </a:p>
          <a:p>
            <a:r>
              <a:rPr lang="en-GB"/>
              <a:t>The broker is highly scalable and resilient. In the cloud these are available as managed PaaS services so all the scaling and resilience is managed for you or you can deploy into VMs and manage it yourself</a:t>
            </a:r>
          </a:p>
          <a:p>
            <a:r>
              <a:rPr lang="en-GB"/>
              <a:t>It's possible that the microservices will be event driven so could be candidates for a serverless solution</a:t>
            </a:r>
          </a:p>
        </p:txBody>
      </p:sp>
      <p:sp>
        <p:nvSpPr>
          <p:cNvPr id="4" name="Slide Number Placeholder 3"/>
          <p:cNvSpPr>
            <a:spLocks noGrp="1"/>
          </p:cNvSpPr>
          <p:nvPr>
            <p:ph type="sldNum" sz="quarter" idx="5"/>
          </p:nvPr>
        </p:nvSpPr>
        <p:spPr/>
        <p:txBody>
          <a:bodyPr/>
          <a:lstStyle/>
          <a:p>
            <a:fld id="{A93B92A4-5827-4F0C-917B-AA63754F0318}" type="slidenum">
              <a:rPr lang="en-GB" smtClean="0"/>
              <a:t>160</a:t>
            </a:fld>
            <a:endParaRPr lang="en-GB"/>
          </a:p>
        </p:txBody>
      </p:sp>
    </p:spTree>
    <p:extLst>
      <p:ext uri="{BB962C8B-B14F-4D97-AF65-F5344CB8AC3E}">
        <p14:creationId xmlns:p14="http://schemas.microsoft.com/office/powerpoint/2010/main" val="30017262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A good intro here:</a:t>
            </a:r>
          </a:p>
          <a:p>
            <a:r>
              <a:rPr lang="en-GB">
                <a:hlinkClick r:id="rId3"/>
              </a:rPr>
              <a:t>https://www.cloudamqp.com/blog/part1-rabbitmq-for-beginners-what-is-rabbitmq.html</a:t>
            </a:r>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161</a:t>
            </a:fld>
            <a:endParaRPr lang="en-GB"/>
          </a:p>
        </p:txBody>
      </p:sp>
    </p:spTree>
    <p:extLst>
      <p:ext uri="{BB962C8B-B14F-4D97-AF65-F5344CB8AC3E}">
        <p14:creationId xmlns:p14="http://schemas.microsoft.com/office/powerpoint/2010/main" val="16758286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my example, I use the direct routing (or direct messaging) pattern with no exchange. Direct routing can use an exchange to do the routing if you don't want to do it manually</a:t>
            </a:r>
          </a:p>
        </p:txBody>
      </p:sp>
      <p:sp>
        <p:nvSpPr>
          <p:cNvPr id="4" name="Slide Number Placeholder 3"/>
          <p:cNvSpPr>
            <a:spLocks noGrp="1"/>
          </p:cNvSpPr>
          <p:nvPr>
            <p:ph type="sldNum" sz="quarter" idx="5"/>
          </p:nvPr>
        </p:nvSpPr>
        <p:spPr/>
        <p:txBody>
          <a:bodyPr/>
          <a:lstStyle/>
          <a:p>
            <a:fld id="{A93B92A4-5827-4F0C-917B-AA63754F0318}" type="slidenum">
              <a:rPr lang="en-GB" smtClean="0"/>
              <a:t>163</a:t>
            </a:fld>
            <a:endParaRPr lang="en-GB"/>
          </a:p>
        </p:txBody>
      </p:sp>
    </p:spTree>
    <p:extLst>
      <p:ext uri="{BB962C8B-B14F-4D97-AF65-F5344CB8AC3E}">
        <p14:creationId xmlns:p14="http://schemas.microsoft.com/office/powerpoint/2010/main" val="11459288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93B92A4-5827-4F0C-917B-AA63754F0318}" type="slidenum">
              <a:rPr lang="en-GB" smtClean="0"/>
              <a:t>164</a:t>
            </a:fld>
            <a:endParaRPr lang="en-GB"/>
          </a:p>
        </p:txBody>
      </p:sp>
    </p:spTree>
    <p:extLst>
      <p:ext uri="{BB962C8B-B14F-4D97-AF65-F5344CB8AC3E}">
        <p14:creationId xmlns:p14="http://schemas.microsoft.com/office/powerpoint/2010/main" val="2137421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r>
              <a:rPr lang="en-US"/>
              <a:t>Click to edit Master title style</a:t>
            </a:r>
            <a:endParaRPr/>
          </a:p>
        </p:txBody>
      </p:sp>
      <p:sp>
        <p:nvSpPr>
          <p:cNvPr id="11" name="Google Shape;11;p2"/>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53602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5CBEA-95EF-FE40-AAA0-8F2665E720A4}"/>
              </a:ext>
            </a:extLst>
          </p:cNvPr>
          <p:cNvPicPr>
            <a:picLocks noChangeAspect="1"/>
          </p:cNvPicPr>
          <p:nvPr userDrawn="1"/>
        </p:nvPicPr>
        <p:blipFill>
          <a:blip r:embed="rId2"/>
          <a:stretch>
            <a:fillRect/>
          </a:stretch>
        </p:blipFill>
        <p:spPr>
          <a:xfrm>
            <a:off x="-6999111" y="0"/>
            <a:ext cx="20192152" cy="7211483"/>
          </a:xfrm>
          <a:prstGeom prst="rect">
            <a:avLst/>
          </a:prstGeom>
        </p:spPr>
      </p:pic>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3017938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3778213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C-page">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a:t>Click to edit Master title style</a:t>
            </a:r>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1240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3365001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Light-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4236500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p:nvPr/>
        </p:nvSpPr>
        <p:spPr>
          <a:xfrm rot="5400000">
            <a:off x="-133800" y="598367"/>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p:nvPr>
        </p:nvSpPr>
        <p:spPr>
          <a:xfrm>
            <a:off x="609600" y="464567"/>
            <a:ext cx="11163300" cy="421258"/>
          </a:xfrm>
          <a:prstGeom prst="rect">
            <a:avLst/>
          </a:prstGeom>
        </p:spPr>
        <p:txBody>
          <a:bodyPr spcFirstLastPara="1" wrap="square" lIns="0" tIns="0" rIns="0" bIns="0" anchor="ctr" anchorCtr="0">
            <a:noAutofit/>
          </a:bodyPr>
          <a:lstStyle>
            <a:lvl1pPr lvl="0">
              <a:spcBef>
                <a:spcPts val="0"/>
              </a:spcBef>
              <a:spcAft>
                <a:spcPts val="0"/>
              </a:spcAft>
              <a:buSzPts val="4800"/>
              <a:buNone/>
              <a:defRPr sz="3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26" name="Google Shape;26;p5"/>
          <p:cNvSpPr txBox="1">
            <a:spLocks noGrp="1"/>
          </p:cNvSpPr>
          <p:nvPr>
            <p:ph type="body" idx="1"/>
          </p:nvPr>
        </p:nvSpPr>
        <p:spPr>
          <a:xfrm>
            <a:off x="609600" y="1089368"/>
            <a:ext cx="11163300" cy="5387632"/>
          </a:xfrm>
          <a:prstGeom prst="rect">
            <a:avLst/>
          </a:prstGeom>
        </p:spPr>
        <p:txBody>
          <a:bodyPr spcFirstLastPara="1" wrap="square" lIns="0" tIns="0" rIns="0" bIns="0" anchor="t" anchorCtr="0">
            <a:noAutofit/>
          </a:bodyPr>
          <a:lstStyle>
            <a:lvl1pPr marL="609585" lvl="0" indent="-457189">
              <a:spcBef>
                <a:spcPts val="800"/>
              </a:spcBef>
              <a:spcAft>
                <a:spcPts val="0"/>
              </a:spcAft>
              <a:buClr>
                <a:schemeClr val="tx2"/>
              </a:buClr>
              <a:buSzPts val="1800"/>
              <a:buChar char="▸"/>
              <a:defRPr sz="1800">
                <a:solidFill>
                  <a:schemeClr val="tx1"/>
                </a:solidFill>
              </a:defRPr>
            </a:lvl1pPr>
            <a:lvl2pPr marL="1219170" lvl="1" indent="-457189">
              <a:spcBef>
                <a:spcPts val="800"/>
              </a:spcBef>
              <a:spcAft>
                <a:spcPts val="0"/>
              </a:spcAft>
              <a:buClr>
                <a:schemeClr val="bg2">
                  <a:lumMod val="20000"/>
                  <a:lumOff val="80000"/>
                </a:schemeClr>
              </a:buClr>
              <a:buSzPts val="1800"/>
              <a:buChar char="▹"/>
              <a:defRPr sz="1600">
                <a:solidFill>
                  <a:schemeClr val="tx1"/>
                </a:solidFill>
              </a:defRPr>
            </a:lvl2pPr>
            <a:lvl3pPr marL="1828754" lvl="2" indent="-457189">
              <a:spcBef>
                <a:spcPts val="800"/>
              </a:spcBef>
              <a:spcAft>
                <a:spcPts val="0"/>
              </a:spcAft>
              <a:buClr>
                <a:schemeClr val="tx2">
                  <a:lumMod val="90000"/>
                </a:schemeClr>
              </a:buClr>
              <a:buSzPts val="1800"/>
              <a:buChar char="▹"/>
              <a:defRPr sz="1400">
                <a:solidFill>
                  <a:schemeClr val="tx1"/>
                </a:solidFill>
              </a:defRPr>
            </a:lvl3pPr>
            <a:lvl4pPr marL="2438339" lvl="3" indent="-474121">
              <a:spcBef>
                <a:spcPts val="800"/>
              </a:spcBef>
              <a:spcAft>
                <a:spcPts val="0"/>
              </a:spcAft>
              <a:buClr>
                <a:schemeClr val="tx2">
                  <a:lumMod val="90000"/>
                </a:schemeClr>
              </a:buClr>
              <a:buSzPts val="2000"/>
              <a:buChar char="▹"/>
              <a:defRPr sz="1200">
                <a:solidFill>
                  <a:schemeClr val="tx1"/>
                </a:solidFill>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pPr lvl="0"/>
            <a:r>
              <a:rPr lang="en-US"/>
              <a:t>Click to edit Master text styles</a:t>
            </a:r>
          </a:p>
          <a:p>
            <a:pPr lvl="1"/>
            <a:r>
              <a:rPr lang="en-US"/>
              <a:t>Level 2</a:t>
            </a:r>
          </a:p>
          <a:p>
            <a:pPr lvl="2"/>
            <a:r>
              <a:rPr lang="en-US"/>
              <a:t>Level 3</a:t>
            </a:r>
          </a:p>
          <a:p>
            <a:pPr lvl="3"/>
            <a:r>
              <a:rPr lang="en-US"/>
              <a:t>Level 4</a:t>
            </a: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pPr/>
              <a:t>‹#›</a:t>
            </a:fld>
            <a:endParaRPr lang="en-GB"/>
          </a:p>
        </p:txBody>
      </p:sp>
    </p:spTree>
    <p:extLst>
      <p:ext uri="{BB962C8B-B14F-4D97-AF65-F5344CB8AC3E}">
        <p14:creationId xmlns:p14="http://schemas.microsoft.com/office/powerpoint/2010/main" val="135810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26">
                                            <p:txEl>
                                              <p:pRg st="0" end="0"/>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00" fill="hold"/>
                                        <p:tgtEl>
                                          <p:spTgt spid="26">
                                            <p:txEl>
                                              <p:pRg st="1" end="1"/>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1" end="1"/>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00" fill="hold"/>
                                        <p:tgtEl>
                                          <p:spTgt spid="26">
                                            <p:txEl>
                                              <p:pRg st="2" end="2"/>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2" end="2"/>
                                            </p:txEl>
                                          </p:spTgt>
                                        </p:tgtEl>
                                        <p:attrNameLst>
                                          <p:attrName>ppt_c</p:attrName>
                                        </p:attrNameLst>
                                      </p:cBhvr>
                                      <p:to>
                                        <a:srgbClr val="C0C0C0"/>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00" fill="hold"/>
                                        <p:tgtEl>
                                          <p:spTgt spid="26">
                                            <p:txEl>
                                              <p:pRg st="3" end="3"/>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3" end="3"/>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tmplLst>
          <p:tmpl lvl="1">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2">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3">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4">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29" name="Google Shape;29;p6"/>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6"/>
          <p:cNvSpPr/>
          <p:nvPr/>
        </p:nvSpPr>
        <p:spPr>
          <a:xfrm rot="5400000">
            <a:off x="-133800" y="62660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6"/>
          <p:cNvSpPr txBox="1">
            <a:spLocks noGrp="1"/>
          </p:cNvSpPr>
          <p:nvPr>
            <p:ph type="title"/>
          </p:nvPr>
        </p:nvSpPr>
        <p:spPr>
          <a:xfrm>
            <a:off x="609600" y="492800"/>
            <a:ext cx="11096625" cy="516850"/>
          </a:xfrm>
          <a:prstGeom prst="rect">
            <a:avLst/>
          </a:prstGeom>
        </p:spPr>
        <p:txBody>
          <a:bodyPr spcFirstLastPara="1" wrap="square" lIns="0" tIns="0" rIns="0" bIns="0" anchor="ctr" anchorCtr="0">
            <a:noAutofit/>
          </a:bodyPr>
          <a:lstStyle>
            <a:lvl1pPr lvl="0">
              <a:spcBef>
                <a:spcPts val="0"/>
              </a:spcBef>
              <a:spcAft>
                <a:spcPts val="0"/>
              </a:spcAft>
              <a:buSzPts val="4800"/>
              <a:buNone/>
              <a:defRPr sz="3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32" name="Google Shape;32;p6"/>
          <p:cNvSpPr txBox="1">
            <a:spLocks noGrp="1"/>
          </p:cNvSpPr>
          <p:nvPr>
            <p:ph type="body" idx="1"/>
          </p:nvPr>
        </p:nvSpPr>
        <p:spPr>
          <a:xfrm>
            <a:off x="609599" y="1117600"/>
            <a:ext cx="5305425" cy="5048725"/>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18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a:t>Click to edit Master text styles</a:t>
            </a:r>
          </a:p>
        </p:txBody>
      </p:sp>
      <p:sp>
        <p:nvSpPr>
          <p:cNvPr id="33" name="Google Shape;33;p6"/>
          <p:cNvSpPr txBox="1">
            <a:spLocks noGrp="1"/>
          </p:cNvSpPr>
          <p:nvPr>
            <p:ph type="body" idx="2"/>
          </p:nvPr>
        </p:nvSpPr>
        <p:spPr>
          <a:xfrm>
            <a:off x="6096000" y="1117600"/>
            <a:ext cx="5610225" cy="5050305"/>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18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a:t>Click to edit Master text styles</a:t>
            </a:r>
          </a:p>
        </p:txBody>
      </p:sp>
      <p:sp>
        <p:nvSpPr>
          <p:cNvPr id="34" name="Google Shape;34;p6"/>
          <p:cNvSpPr txBox="1">
            <a:spLocks noGrp="1"/>
          </p:cNvSpPr>
          <p:nvPr>
            <p:ph type="sldNum" idx="12"/>
          </p:nvPr>
        </p:nvSpPr>
        <p:spPr>
          <a:xfrm>
            <a:off x="11582400" y="6233200"/>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776138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8"/>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8"/>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47" name="Google Shape;47;p8"/>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1742424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9"/>
          <p:cNvSpPr/>
          <p:nvPr/>
        </p:nvSpPr>
        <p:spPr>
          <a:xfrm rot="5400000">
            <a:off x="-133800" y="59316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9"/>
          <p:cNvSpPr txBox="1">
            <a:spLocks noGrp="1"/>
          </p:cNvSpPr>
          <p:nvPr>
            <p:ph type="body" idx="1"/>
          </p:nvPr>
        </p:nvSpPr>
        <p:spPr>
          <a:xfrm>
            <a:off x="609600" y="5875079"/>
            <a:ext cx="109728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pPr lvl="0"/>
            <a:r>
              <a:rPr lang="en-US"/>
              <a:t>Click to edit Master text styles</a:t>
            </a:r>
          </a:p>
        </p:txBody>
      </p:sp>
      <p:sp>
        <p:nvSpPr>
          <p:cNvPr id="52" name="Google Shape;52;p9"/>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3869659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373168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p:nvPr/>
        </p:nvSpPr>
        <p:spPr>
          <a:xfrm rot="5400000">
            <a:off x="-133800" y="598367"/>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p:nvPr>
        </p:nvSpPr>
        <p:spPr>
          <a:xfrm>
            <a:off x="609600" y="464567"/>
            <a:ext cx="11163300" cy="421258"/>
          </a:xfrm>
          <a:prstGeom prst="rect">
            <a:avLst/>
          </a:prstGeom>
        </p:spPr>
        <p:txBody>
          <a:bodyPr spcFirstLastPara="1" wrap="square" lIns="0" tIns="0" rIns="0" bIns="0" anchor="ctr" anchorCtr="0">
            <a:noAutofit/>
          </a:bodyPr>
          <a:lstStyle>
            <a:lvl1pPr lvl="0">
              <a:spcBef>
                <a:spcPts val="0"/>
              </a:spcBef>
              <a:spcAft>
                <a:spcPts val="0"/>
              </a:spcAft>
              <a:buSzPts val="4800"/>
              <a:buNone/>
              <a:defRPr sz="3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26" name="Google Shape;26;p5"/>
          <p:cNvSpPr txBox="1">
            <a:spLocks noGrp="1"/>
          </p:cNvSpPr>
          <p:nvPr>
            <p:ph type="body" idx="1"/>
          </p:nvPr>
        </p:nvSpPr>
        <p:spPr>
          <a:xfrm>
            <a:off x="609600" y="1089368"/>
            <a:ext cx="11163300" cy="5387632"/>
          </a:xfrm>
          <a:prstGeom prst="rect">
            <a:avLst/>
          </a:prstGeom>
        </p:spPr>
        <p:txBody>
          <a:bodyPr spcFirstLastPara="1" wrap="square" lIns="0" tIns="0" rIns="0" bIns="0" anchor="t" anchorCtr="0">
            <a:noAutofit/>
          </a:bodyPr>
          <a:lstStyle>
            <a:lvl1pPr marL="609585" lvl="0" indent="-457189">
              <a:spcBef>
                <a:spcPts val="800"/>
              </a:spcBef>
              <a:spcAft>
                <a:spcPts val="0"/>
              </a:spcAft>
              <a:buClr>
                <a:schemeClr val="tx2"/>
              </a:buClr>
              <a:buSzPts val="1800"/>
              <a:buChar char="▸"/>
              <a:defRPr sz="1800">
                <a:solidFill>
                  <a:schemeClr val="tx1">
                    <a:lumMod val="40000"/>
                    <a:lumOff val="60000"/>
                  </a:schemeClr>
                </a:solidFill>
              </a:defRPr>
            </a:lvl1pPr>
            <a:lvl2pPr marL="1219170" lvl="1" indent="-457189">
              <a:spcBef>
                <a:spcPts val="800"/>
              </a:spcBef>
              <a:spcAft>
                <a:spcPts val="0"/>
              </a:spcAft>
              <a:buClr>
                <a:schemeClr val="bg2">
                  <a:lumMod val="20000"/>
                  <a:lumOff val="80000"/>
                </a:schemeClr>
              </a:buClr>
              <a:buSzPts val="1800"/>
              <a:buChar char="▹"/>
              <a:defRPr sz="1600">
                <a:solidFill>
                  <a:schemeClr val="tx1">
                    <a:lumMod val="40000"/>
                    <a:lumOff val="60000"/>
                  </a:schemeClr>
                </a:solidFill>
              </a:defRPr>
            </a:lvl2pPr>
            <a:lvl3pPr marL="1828754" lvl="2" indent="-457189">
              <a:spcBef>
                <a:spcPts val="800"/>
              </a:spcBef>
              <a:spcAft>
                <a:spcPts val="0"/>
              </a:spcAft>
              <a:buClr>
                <a:schemeClr val="tx2">
                  <a:lumMod val="90000"/>
                </a:schemeClr>
              </a:buClr>
              <a:buSzPts val="1800"/>
              <a:buChar char="▹"/>
              <a:defRPr sz="1400">
                <a:solidFill>
                  <a:schemeClr val="tx1">
                    <a:lumMod val="40000"/>
                    <a:lumOff val="60000"/>
                  </a:schemeClr>
                </a:solidFill>
              </a:defRPr>
            </a:lvl3pPr>
            <a:lvl4pPr marL="2438339" lvl="3" indent="-474121">
              <a:spcBef>
                <a:spcPts val="800"/>
              </a:spcBef>
              <a:spcAft>
                <a:spcPts val="0"/>
              </a:spcAft>
              <a:buClr>
                <a:schemeClr val="tx2">
                  <a:lumMod val="90000"/>
                </a:schemeClr>
              </a:buClr>
              <a:buSzPts val="2000"/>
              <a:buChar char="▹"/>
              <a:defRPr sz="1200">
                <a:solidFill>
                  <a:schemeClr val="tx1">
                    <a:lumMod val="40000"/>
                    <a:lumOff val="60000"/>
                  </a:schemeClr>
                </a:solidFill>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pPr lvl="0"/>
            <a:r>
              <a:rPr lang="en-US" dirty="0"/>
              <a:t>Click to edit Master text styles</a:t>
            </a:r>
          </a:p>
          <a:p>
            <a:pPr lvl="1"/>
            <a:r>
              <a:rPr lang="en-US" dirty="0"/>
              <a:t>Level 2</a:t>
            </a:r>
          </a:p>
          <a:p>
            <a:pPr lvl="2"/>
            <a:r>
              <a:rPr lang="en-US" dirty="0"/>
              <a:t>Level 3</a:t>
            </a:r>
          </a:p>
          <a:p>
            <a:pPr lvl="3"/>
            <a:r>
              <a:rPr lang="en-US" dirty="0"/>
              <a:t>Level 4</a:t>
            </a: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pPr/>
              <a:t>‹#›</a:t>
            </a:fld>
            <a:endParaRPr lang="en-GB"/>
          </a:p>
        </p:txBody>
      </p:sp>
    </p:spTree>
    <p:extLst>
      <p:ext uri="{BB962C8B-B14F-4D97-AF65-F5344CB8AC3E}">
        <p14:creationId xmlns:p14="http://schemas.microsoft.com/office/powerpoint/2010/main" val="191159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26">
                                            <p:txEl>
                                              <p:pRg st="0" end="0"/>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00" fill="hold"/>
                                        <p:tgtEl>
                                          <p:spTgt spid="26">
                                            <p:txEl>
                                              <p:pRg st="1" end="1"/>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1" end="1"/>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1000" fill="hold"/>
                                        <p:tgtEl>
                                          <p:spTgt spid="26">
                                            <p:txEl>
                                              <p:pRg st="2" end="2"/>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2" end="2"/>
                                            </p:txEl>
                                          </p:spTgt>
                                        </p:tgtEl>
                                        <p:attrNameLst>
                                          <p:attrName>ppt_c</p:attrName>
                                        </p:attrNameLst>
                                      </p:cBhvr>
                                      <p:to>
                                        <a:srgbClr val="C0C0C0"/>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1000" fill="hold"/>
                                        <p:tgtEl>
                                          <p:spTgt spid="26">
                                            <p:txEl>
                                              <p:pRg st="3" end="3"/>
                                            </p:txEl>
                                          </p:spTgt>
                                        </p:tgtEl>
                                        <p:attrNameLst>
                                          <p:attrName>style.color</p:attrName>
                                        </p:attrNameLst>
                                      </p:cBhvr>
                                      <p:to>
                                        <a:srgbClr val="0000FF"/>
                                      </p:to>
                                    </p:animClr>
                                  </p:childTnLst>
                                  <p:subTnLst>
                                    <p:animClr clrSpc="rgb" dir="cw">
                                      <p:cBhvr override="childStyle">
                                        <p:cTn dur="1" fill="hold" display="0" masterRel="nextClick" afterEffect="1"/>
                                        <p:tgtEl>
                                          <p:spTgt spid="26">
                                            <p:txEl>
                                              <p:pRg st="3" end="3"/>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tmplLst>
          <p:tmpl lvl="1">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2">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3">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 lvl="4">
            <p:tnLst>
              <p:par>
                <p:cTn presetID="3" presetClass="emph" presetSubtype="2" fill="hold" nodeType="clickEffect">
                  <p:stCondLst>
                    <p:cond delay="0"/>
                  </p:stCondLst>
                  <p:childTnLst>
                    <p:animClr clrSpc="rgb" dir="cw">
                      <p:cBhvr override="childStyle">
                        <p:cTn dur="1000" fill="hold"/>
                        <p:tgtEl>
                          <p:spTgt spid="26"/>
                        </p:tgtEl>
                        <p:attrNameLst>
                          <p:attrName>style.color</p:attrName>
                        </p:attrNameLst>
                      </p:cBhvr>
                      <p:to>
                        <a:srgbClr val="0000FF"/>
                      </p:to>
                    </p:animClr>
                  </p:childTnLst>
                  <p:subTnLst>
                    <p:animClr clrSpc="rgb" dir="cw">
                      <p:cBhvr override="childStyle">
                        <p:cTn dur="1" fill="hold" display="0" masterRel="nextClick" afterEffect="1"/>
                        <p:tgtEl>
                          <p:spTgt spid="26"/>
                        </p:tgtEl>
                        <p:attrNameLst>
                          <p:attrName>ppt_c</p:attrName>
                        </p:attrNameLst>
                      </p:cBhvr>
                      <p:to>
                        <a:srgbClr val="C0C0C0"/>
                      </p:to>
                    </p:animClr>
                  </p:sub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515937"/>
          </a:xfrm>
        </p:spPr>
        <p:txBody>
          <a:bodyPr rtlCol="0" anchor="ctr"/>
          <a:lstStyle>
            <a:lvl1pPr>
              <a:defRPr sz="3200"/>
            </a:lvl1pPr>
          </a:lstStyle>
          <a:p>
            <a:pPr rtl="0"/>
            <a:r>
              <a:rPr lang="en-US" noProof="0"/>
              <a:t>Click to edit Master title style</a:t>
            </a:r>
            <a:endParaRPr lang="en-GB" noProof="0"/>
          </a:p>
        </p:txBody>
      </p:sp>
      <p:sp>
        <p:nvSpPr>
          <p:cNvPr id="3" name="Content Placeholder 2"/>
          <p:cNvSpPr>
            <a:spLocks noGrp="1"/>
          </p:cNvSpPr>
          <p:nvPr>
            <p:ph idx="1"/>
          </p:nvPr>
        </p:nvSpPr>
        <p:spPr>
          <a:xfrm>
            <a:off x="609600" y="2661000"/>
            <a:ext cx="7521200" cy="3572000"/>
          </a:xfrm>
          <a:prstGeom prst="rect">
            <a:avLst/>
          </a:prstGeom>
        </p:spPr>
        <p:txBody>
          <a:bodyPr rtlCol="0"/>
          <a:lstStyle>
            <a:lvl1pPr>
              <a:defRPr sz="1800"/>
            </a:lvl1pPr>
            <a:lvl2pPr marL="548640">
              <a:defRPr sz="1800"/>
            </a:lvl2pPr>
            <a:lvl3pPr marL="777240">
              <a:defRPr sz="1800"/>
            </a:lvl3pPr>
            <a:lvl4pPr marL="1005840">
              <a:defRPr sz="1800"/>
            </a:lvl4pPr>
            <a:lvl5pPr marL="1234440">
              <a:defRPr sz="1800"/>
            </a:lvl5pPr>
            <a:lvl6pPr marL="1463040">
              <a:defRPr baseline="0"/>
            </a:lvl6pPr>
            <a:lvl7pPr marL="1691640">
              <a:defRPr baseline="0"/>
            </a:lvl7pPr>
            <a:lvl8pPr marL="1920240">
              <a:defRPr baseline="0"/>
            </a:lvl8pPr>
            <a:lvl9pPr marL="2148840">
              <a:defRPr baseline="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Footer Placeholder 4"/>
          <p:cNvSpPr>
            <a:spLocks noGrp="1"/>
          </p:cNvSpPr>
          <p:nvPr>
            <p:ph type="ftr" sz="quarter" idx="11"/>
          </p:nvPr>
        </p:nvSpPr>
        <p:spPr/>
        <p:txBody>
          <a:bodyPr rtlCol="0"/>
          <a:lstStyle/>
          <a:p>
            <a:endParaRPr lang="en-GB"/>
          </a:p>
        </p:txBody>
      </p:sp>
      <p:sp>
        <p:nvSpPr>
          <p:cNvPr id="4" name="Date Placeholder 3"/>
          <p:cNvSpPr>
            <a:spLocks noGrp="1"/>
          </p:cNvSpPr>
          <p:nvPr>
            <p:ph type="dt" sz="half" idx="10"/>
          </p:nvPr>
        </p:nvSpPr>
        <p:spPr/>
        <p:txBody>
          <a:bodyPr rtlCol="0"/>
          <a:lstStyle/>
          <a:p>
            <a:endParaRPr lang="en-GB"/>
          </a:p>
        </p:txBody>
      </p:sp>
      <p:sp>
        <p:nvSpPr>
          <p:cNvPr id="6" name="Slide Number Placeholder 5"/>
          <p:cNvSpPr>
            <a:spLocks noGrp="1"/>
          </p:cNvSpPr>
          <p:nvPr>
            <p:ph type="sldNum" sz="quarter" idx="12"/>
          </p:nvPr>
        </p:nvSpPr>
        <p:spPr>
          <a:xfrm>
            <a:off x="11532033" y="6182333"/>
            <a:ext cx="609200" cy="624800"/>
          </a:xfrm>
          <a:prstGeom prst="rect">
            <a:avLst/>
          </a:prstGeom>
        </p:spPr>
        <p:txBody>
          <a:bodyPr rtlCol="0"/>
          <a:lstStyle/>
          <a:p>
            <a:fld id="{0E0E0192-C642-4D4F-AE82-A0D0DC02E26B}" type="slidenum">
              <a:rPr lang="en-US" smtClean="0"/>
              <a:t>‹#›</a:t>
            </a:fld>
            <a:endParaRPr lang="en-US"/>
          </a:p>
        </p:txBody>
      </p:sp>
    </p:spTree>
    <p:extLst>
      <p:ext uri="{BB962C8B-B14F-4D97-AF65-F5344CB8AC3E}">
        <p14:creationId xmlns:p14="http://schemas.microsoft.com/office/powerpoint/2010/main" val="171172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9"/>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9"/>
          <p:cNvSpPr/>
          <p:nvPr/>
        </p:nvSpPr>
        <p:spPr>
          <a:xfrm rot="5400000">
            <a:off x="-133800" y="59316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9"/>
          <p:cNvSpPr txBox="1">
            <a:spLocks noGrp="1"/>
          </p:cNvSpPr>
          <p:nvPr>
            <p:ph type="body" idx="1"/>
          </p:nvPr>
        </p:nvSpPr>
        <p:spPr>
          <a:xfrm>
            <a:off x="609600" y="5875079"/>
            <a:ext cx="10972800" cy="692800"/>
          </a:xfrm>
          <a:prstGeom prst="rect">
            <a:avLst/>
          </a:prstGeom>
        </p:spPr>
        <p:txBody>
          <a:bodyPr spcFirstLastPara="1" wrap="square" lIns="0" tIns="0" rIns="0" bIns="0" anchor="t" anchorCtr="0">
            <a:noAutofit/>
          </a:bodyPr>
          <a:lstStyle>
            <a:lvl1pPr marL="609585" lvl="0" indent="-304792">
              <a:spcBef>
                <a:spcPts val="480"/>
              </a:spcBef>
              <a:spcAft>
                <a:spcPts val="0"/>
              </a:spcAft>
              <a:buSzPts val="1800"/>
              <a:buNone/>
              <a:defRPr sz="2400"/>
            </a:lvl1pPr>
          </a:lstStyle>
          <a:p>
            <a:pPr lvl="0"/>
            <a:r>
              <a:rPr lang="en-US"/>
              <a:t>Click to edit Master text styles</a:t>
            </a:r>
          </a:p>
        </p:txBody>
      </p:sp>
      <p:sp>
        <p:nvSpPr>
          <p:cNvPr id="52" name="Google Shape;52;p9"/>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2569388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10"/>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E0E0192-C642-4D4F-AE82-A0D0DC02E26B}" type="slidenum">
              <a:rPr lang="en-US" smtClean="0"/>
              <a:pPr/>
              <a:t>‹#›</a:t>
            </a:fld>
            <a:endParaRPr lang="en-US"/>
          </a:p>
        </p:txBody>
      </p:sp>
    </p:spTree>
    <p:extLst>
      <p:ext uri="{BB962C8B-B14F-4D97-AF65-F5344CB8AC3E}">
        <p14:creationId xmlns:p14="http://schemas.microsoft.com/office/powerpoint/2010/main" val="2354322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14D7F6AC-1EEB-4ABB-AD80-109EC6FDCCF3}" type="slidenum">
              <a:rPr lang="en-GB" smtClean="0"/>
              <a:t>‹#›</a:t>
            </a:fld>
            <a:endParaRPr lang="en-GB"/>
          </a:p>
        </p:txBody>
      </p:sp>
    </p:spTree>
    <p:extLst>
      <p:ext uri="{BB962C8B-B14F-4D97-AF65-F5344CB8AC3E}">
        <p14:creationId xmlns:p14="http://schemas.microsoft.com/office/powerpoint/2010/main" val="1810497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515937"/>
          </a:xfrm>
        </p:spPr>
        <p:txBody>
          <a:bodyPr rtlCol="0" anchor="ctr"/>
          <a:lstStyle>
            <a:lvl1pPr>
              <a:defRPr sz="3200"/>
            </a:lvl1pPr>
          </a:lstStyle>
          <a:p>
            <a:pPr rtl="0"/>
            <a:r>
              <a:rPr lang="en-US" noProof="0"/>
              <a:t>Click to edit Master title style</a:t>
            </a:r>
            <a:endParaRPr lang="en-GB" noProof="0"/>
          </a:p>
        </p:txBody>
      </p:sp>
      <p:sp>
        <p:nvSpPr>
          <p:cNvPr id="3" name="Content Placeholder 2"/>
          <p:cNvSpPr>
            <a:spLocks noGrp="1"/>
          </p:cNvSpPr>
          <p:nvPr>
            <p:ph idx="1"/>
          </p:nvPr>
        </p:nvSpPr>
        <p:spPr>
          <a:xfrm>
            <a:off x="609600" y="2661000"/>
            <a:ext cx="7521200" cy="3572000"/>
          </a:xfrm>
          <a:prstGeom prst="rect">
            <a:avLst/>
          </a:prstGeom>
        </p:spPr>
        <p:txBody>
          <a:bodyPr rtlCol="0"/>
          <a:lstStyle>
            <a:lvl1pPr>
              <a:defRPr sz="1800"/>
            </a:lvl1pPr>
            <a:lvl2pPr marL="548640">
              <a:defRPr sz="1800"/>
            </a:lvl2pPr>
            <a:lvl3pPr marL="777240">
              <a:defRPr sz="1800"/>
            </a:lvl3pPr>
            <a:lvl4pPr marL="1005840">
              <a:defRPr sz="1800"/>
            </a:lvl4pPr>
            <a:lvl5pPr marL="1234440">
              <a:defRPr sz="1800"/>
            </a:lvl5pPr>
            <a:lvl6pPr marL="1463040">
              <a:defRPr baseline="0"/>
            </a:lvl6pPr>
            <a:lvl7pPr marL="1691640">
              <a:defRPr baseline="0"/>
            </a:lvl7pPr>
            <a:lvl8pPr marL="1920240">
              <a:defRPr baseline="0"/>
            </a:lvl8pPr>
            <a:lvl9pPr marL="2148840">
              <a:defRPr baseline="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Footer Placeholder 4"/>
          <p:cNvSpPr>
            <a:spLocks noGrp="1"/>
          </p:cNvSpPr>
          <p:nvPr>
            <p:ph type="ftr" sz="quarter" idx="11"/>
          </p:nvPr>
        </p:nvSpPr>
        <p:spPr/>
        <p:txBody>
          <a:bodyPr rtlCol="0"/>
          <a:lstStyle/>
          <a:p>
            <a:endParaRPr lang="en-GB"/>
          </a:p>
        </p:txBody>
      </p:sp>
      <p:sp>
        <p:nvSpPr>
          <p:cNvPr id="4" name="Date Placeholder 3"/>
          <p:cNvSpPr>
            <a:spLocks noGrp="1"/>
          </p:cNvSpPr>
          <p:nvPr>
            <p:ph type="dt" sz="half" idx="10"/>
          </p:nvPr>
        </p:nvSpPr>
        <p:spPr/>
        <p:txBody>
          <a:bodyPr rtlCol="0"/>
          <a:lstStyle/>
          <a:p>
            <a:endParaRPr lang="en-GB"/>
          </a:p>
        </p:txBody>
      </p:sp>
      <p:sp>
        <p:nvSpPr>
          <p:cNvPr id="6" name="Slide Number Placeholder 5"/>
          <p:cNvSpPr>
            <a:spLocks noGrp="1"/>
          </p:cNvSpPr>
          <p:nvPr>
            <p:ph type="sldNum" sz="quarter" idx="12"/>
          </p:nvPr>
        </p:nvSpPr>
        <p:spPr>
          <a:xfrm>
            <a:off x="11532033" y="6182333"/>
            <a:ext cx="609200" cy="624800"/>
          </a:xfrm>
          <a:prstGeom prst="rect">
            <a:avLst/>
          </a:prstGeom>
        </p:spPr>
        <p:txBody>
          <a:bodyPr rtlCol="0"/>
          <a:lstStyle/>
          <a:p>
            <a:fld id="{0E0E0192-C642-4D4F-AE82-A0D0DC02E26B}" type="slidenum">
              <a:rPr lang="en-US" smtClean="0"/>
              <a:t>‹#›</a:t>
            </a:fld>
            <a:endParaRPr lang="en-US"/>
          </a:p>
        </p:txBody>
      </p:sp>
    </p:spTree>
    <p:extLst>
      <p:ext uri="{BB962C8B-B14F-4D97-AF65-F5344CB8AC3E}">
        <p14:creationId xmlns:p14="http://schemas.microsoft.com/office/powerpoint/2010/main" val="30988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A8358-D173-48A1-FE2E-F7EB09EB8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A008620-1F0D-128D-F401-E9E1148A0D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279048E-0AB2-F37C-21C6-4AE557E1ED3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6E44AEEB-168C-1BDF-040E-1EFE257E88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35291B-69B6-8F2B-DFD4-6B99C58EDDBC}"/>
              </a:ext>
            </a:extLst>
          </p:cNvPr>
          <p:cNvSpPr>
            <a:spLocks noGrp="1"/>
          </p:cNvSpPr>
          <p:nvPr>
            <p:ph type="sldNum" sz="quarter" idx="12"/>
          </p:nvPr>
        </p:nvSpPr>
        <p:spPr/>
        <p:txBody>
          <a:bodyPr/>
          <a:lstStyle/>
          <a:p>
            <a:fld id="{74F35DE4-46EC-4147-BC0F-107C6AE0D71F}" type="slidenum">
              <a:rPr lang="en-GB" smtClean="0"/>
              <a:t>‹#›</a:t>
            </a:fld>
            <a:endParaRPr lang="en-GB"/>
          </a:p>
        </p:txBody>
      </p:sp>
    </p:spTree>
    <p:extLst>
      <p:ext uri="{BB962C8B-B14F-4D97-AF65-F5344CB8AC3E}">
        <p14:creationId xmlns:p14="http://schemas.microsoft.com/office/powerpoint/2010/main" val="388843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454193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Light-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1"/>
            </a:lvl1pPr>
          </a:lstStyle>
          <a:p>
            <a:r>
              <a:rPr lang="en-US"/>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1659044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2" name="Slide Number Placeholder 1">
            <a:extLst>
              <a:ext uri="{FF2B5EF4-FFF2-40B4-BE49-F238E27FC236}">
                <a16:creationId xmlns:a16="http://schemas.microsoft.com/office/drawing/2014/main" id="{D2E12C27-DB2B-AA97-3BBD-0CF8EAE7B2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F9C93A-B808-4F92-9D9D-4CEB4D584F4F}" type="slidenum">
              <a:rPr lang="en-GB" smtClean="0"/>
              <a:t>‹#›</a:t>
            </a:fld>
            <a:endParaRPr lang="en-GB"/>
          </a:p>
        </p:txBody>
      </p:sp>
    </p:spTree>
    <p:extLst>
      <p:ext uri="{BB962C8B-B14F-4D97-AF65-F5344CB8AC3E}">
        <p14:creationId xmlns:p14="http://schemas.microsoft.com/office/powerpoint/2010/main" val="3880154120"/>
      </p:ext>
    </p:extLst>
  </p:cSld>
  <p:clrMap bg1="lt1" tx1="dk1" bg2="dk2" tx2="lt2" accent1="accent1" accent2="accent2" accent3="accent3" accent4="accent4" accent5="accent5" accent6="accent6" hlink="hlink" folHlink="folHlink"/>
  <p:sldLayoutIdLst>
    <p:sldLayoutId id="2147483759" r:id="rId1"/>
    <p:sldLayoutId id="2147483762" r:id="rId2"/>
    <p:sldLayoutId id="2147483766" r:id="rId3"/>
    <p:sldLayoutId id="2147483767" r:id="rId4"/>
    <p:sldLayoutId id="2147483768" r:id="rId5"/>
    <p:sldLayoutId id="2147483770" r:id="rId6"/>
    <p:sldLayoutId id="2147483809" r:id="rId7"/>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200" b="0" i="0" u="none" strike="noStrike" cap="none">
          <a:solidFill>
            <a:srgbClr val="0000FF"/>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114300" marR="0" lvl="0" indent="0" algn="l" rtl="0" eaLnBrk="1" hangingPunct="1">
        <a:lnSpc>
          <a:spcPct val="100000"/>
        </a:lnSpc>
        <a:spcBef>
          <a:spcPts val="0"/>
        </a:spcBef>
        <a:spcAft>
          <a:spcPts val="0"/>
        </a:spcAft>
        <a:buClr>
          <a:srgbClr val="000000"/>
        </a:buClr>
        <a:buFont typeface="Arial"/>
        <a:buNone/>
        <a:defRPr sz="1800" b="0" i="0" u="none" strike="noStrike" cap="none" baseline="0">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a:p>
        </p:txBody>
      </p:sp>
    </p:spTree>
    <p:extLst>
      <p:ext uri="{BB962C8B-B14F-4D97-AF65-F5344CB8AC3E}">
        <p14:creationId xmlns:p14="http://schemas.microsoft.com/office/powerpoint/2010/main" val="21033821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Lst>
  <p:hf hdr="0" dt="0"/>
  <p:txStyles>
    <p:title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807467"/>
            <a:ext cx="7521200" cy="14436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2" name="Slide Number Placeholder 1">
            <a:extLst>
              <a:ext uri="{FF2B5EF4-FFF2-40B4-BE49-F238E27FC236}">
                <a16:creationId xmlns:a16="http://schemas.microsoft.com/office/drawing/2014/main" id="{D2E12C27-DB2B-AA97-3BBD-0CF8EAE7B2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F9C93A-B808-4F92-9D9D-4CEB4D584F4F}" type="slidenum">
              <a:rPr lang="en-GB" smtClean="0"/>
              <a:t>‹#›</a:t>
            </a:fld>
            <a:endParaRPr lang="en-GB"/>
          </a:p>
        </p:txBody>
      </p:sp>
    </p:spTree>
    <p:extLst>
      <p:ext uri="{BB962C8B-B14F-4D97-AF65-F5344CB8AC3E}">
        <p14:creationId xmlns:p14="http://schemas.microsoft.com/office/powerpoint/2010/main" val="950356598"/>
      </p:ext>
    </p:extLst>
  </p:cSld>
  <p:clrMap bg1="lt1" tx1="dk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7" r:id="rId5"/>
    <p:sldLayoutId id="2147483808" r:id="rId6"/>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200" b="0" i="0" u="none" strike="noStrike" cap="none">
          <a:solidFill>
            <a:srgbClr val="0000FF"/>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114300" marR="0" lvl="0" indent="0" algn="l" rtl="0" eaLnBrk="1" hangingPunct="1">
        <a:lnSpc>
          <a:spcPct val="100000"/>
        </a:lnSpc>
        <a:spcBef>
          <a:spcPts val="0"/>
        </a:spcBef>
        <a:spcAft>
          <a:spcPts val="0"/>
        </a:spcAft>
        <a:buClr>
          <a:srgbClr val="000000"/>
        </a:buClr>
        <a:buFont typeface="Arial"/>
        <a:buNone/>
        <a:defRPr sz="1800" b="0" i="0" u="none" strike="noStrike" cap="none" baseline="0">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es.vecteezy.com/arte-vectorial/11386880-icono-de-archivo-de-documento-iconos-de-linea-minimos-perfectos-para-diseno-web-o-aplicaciones-comerciales-ilustracion-vectorial-sencilla" TargetMode="External"/><Relationship Id="rId13" Type="http://schemas.microsoft.com/office/2007/relationships/hdphoto" Target="../media/hdphoto3.wdp"/><Relationship Id="rId18" Type="http://schemas.openxmlformats.org/officeDocument/2006/relationships/image" Target="../media/image91.png"/><Relationship Id="rId3" Type="http://schemas.microsoft.com/office/2007/relationships/hdphoto" Target="../media/hdphoto2.wdp"/><Relationship Id="rId7" Type="http://schemas.openxmlformats.org/officeDocument/2006/relationships/image" Target="../media/image68.jpeg"/><Relationship Id="rId12" Type="http://schemas.openxmlformats.org/officeDocument/2006/relationships/image" Target="../media/image88.png"/><Relationship Id="rId17" Type="http://schemas.openxmlformats.org/officeDocument/2006/relationships/hyperlink" Target="https://midnightprogrammer.net/post/how-to-create-and-push-your-docker-images-to-azure-container-registry/" TargetMode="External"/><Relationship Id="rId2" Type="http://schemas.openxmlformats.org/officeDocument/2006/relationships/image" Target="../media/image85.png"/><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11" Type="http://schemas.openxmlformats.org/officeDocument/2006/relationships/hyperlink" Target="https://www.iconfinder.com/icons/4763871/document_files_multiple_stack_templates_icon" TargetMode="External"/><Relationship Id="rId5" Type="http://schemas.openxmlformats.org/officeDocument/2006/relationships/image" Target="../media/image15.png"/><Relationship Id="rId15" Type="http://schemas.openxmlformats.org/officeDocument/2006/relationships/hyperlink" Target="https://dhall-lang.org/" TargetMode="External"/><Relationship Id="rId10" Type="http://schemas.openxmlformats.org/officeDocument/2006/relationships/image" Target="../media/image87.png"/><Relationship Id="rId19" Type="http://schemas.openxmlformats.org/officeDocument/2006/relationships/image" Target="../media/image92.svg"/><Relationship Id="rId4" Type="http://schemas.openxmlformats.org/officeDocument/2006/relationships/hyperlink" Target="https://www.kisspng.com/png-cloud-computing-internet-cloud-storage-service-inf-846129/preview.html" TargetMode="External"/><Relationship Id="rId9" Type="http://schemas.openxmlformats.org/officeDocument/2006/relationships/image" Target="../media/image86.png"/><Relationship Id="rId14" Type="http://schemas.openxmlformats.org/officeDocument/2006/relationships/image" Target="../media/image89.png"/></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hyperlink" Target="https://www.iconfinder.com/icons/4763871/document_files_multiple_stack_templates_icon" TargetMode="External"/><Relationship Id="rId3" Type="http://schemas.openxmlformats.org/officeDocument/2006/relationships/hyperlink" Target="https://pixabay.com/en/computer-notebook-laptop-technology-304146/" TargetMode="External"/><Relationship Id="rId7" Type="http://schemas.openxmlformats.org/officeDocument/2006/relationships/image" Target="../media/image8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hyperlink" Target="https://es.vecteezy.com/arte-vectorial/11386880-icono-de-archivo-de-documento-iconos-de-linea-minimos-perfectos-para-diseno-web-o-aplicaciones-comerciales-ilustracion-vectorial-sencilla" TargetMode="External"/><Relationship Id="rId10" Type="http://schemas.microsoft.com/office/2007/relationships/hdphoto" Target="../media/hdphoto3.wdp"/><Relationship Id="rId4" Type="http://schemas.openxmlformats.org/officeDocument/2006/relationships/image" Target="../media/image68.jpeg"/><Relationship Id="rId9" Type="http://schemas.openxmlformats.org/officeDocument/2006/relationships/image" Target="../media/image8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www.kisspng.com/png-cloud-computing-internet-cloud-storage-service-inf-846129/preview.html" TargetMode="External"/><Relationship Id="rId4" Type="http://schemas.microsoft.com/office/2007/relationships/hdphoto" Target="../media/hdphoto2.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es.vecteezy.com/arte-vectorial/11386880-icono-de-archivo-de-documento-iconos-de-linea-minimos-perfectos-para-diseno-web-o-aplicaciones-comerciales-ilustracion-vectorial-sencilla"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6.png"/><Relationship Id="rId10" Type="http://schemas.openxmlformats.org/officeDocument/2006/relationships/image" Target="../media/image100.png"/><Relationship Id="rId4" Type="http://schemas.openxmlformats.org/officeDocument/2006/relationships/image" Target="../media/image95.png"/><Relationship Id="rId9" Type="http://schemas.openxmlformats.org/officeDocument/2006/relationships/image" Target="../media/image9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hyperlink" Target="https://azure.microsoft.com/en-us/Free" TargetMode="External"/><Relationship Id="rId3" Type="http://schemas.openxmlformats.org/officeDocument/2006/relationships/image" Target="../media/image98.png"/><Relationship Id="rId7" Type="http://schemas.openxmlformats.org/officeDocument/2006/relationships/hyperlink" Target="https://pixabay.com/en/computer-notebook-laptop-technology-304146/"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pixabay.com/pt/nuvem-branco-condi%C3%A7%C3%B5es-nublado-296722/" TargetMode="External"/><Relationship Id="rId4" Type="http://schemas.openxmlformats.org/officeDocument/2006/relationships/image" Target="../media/image18.png"/><Relationship Id="rId9" Type="http://schemas.openxmlformats.org/officeDocument/2006/relationships/hyperlink" Target="https://aws.amazon.com/free"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azure.microsoft.com/en-us/free/students" TargetMode="External"/><Relationship Id="rId2" Type="http://schemas.openxmlformats.org/officeDocument/2006/relationships/hyperlink" Target="https://account.microsoft.com/account/Account" TargetMode="External"/><Relationship Id="rId1" Type="http://schemas.openxmlformats.org/officeDocument/2006/relationships/slideLayout" Target="../slideLayouts/slideLayout2.xml"/><Relationship Id="rId5" Type="http://schemas.openxmlformats.org/officeDocument/2006/relationships/hyperlink" Target="https://learn.microsoft.com/en-us/azure/role-based-access-control/role-assignments-portal-subscription-admin" TargetMode="External"/><Relationship Id="rId4" Type="http://schemas.openxmlformats.org/officeDocument/2006/relationships/hyperlink" Target="https://azure.microsoft.com/en-gb/free"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8" Type="http://schemas.openxmlformats.org/officeDocument/2006/relationships/hyperlink" Target="https://es.vecteezy.com/arte-vectorial/11386880-icono-de-archivo-de-documento-iconos-de-linea-minimos-perfectos-para-diseno-web-o-aplicaciones-comerciales-ilustracion-vectorial-sencilla" TargetMode="External"/><Relationship Id="rId13" Type="http://schemas.microsoft.com/office/2007/relationships/hdphoto" Target="../media/hdphoto3.wdp"/><Relationship Id="rId18" Type="http://schemas.openxmlformats.org/officeDocument/2006/relationships/image" Target="../media/image103.png"/><Relationship Id="rId3" Type="http://schemas.microsoft.com/office/2007/relationships/hdphoto" Target="../media/hdphoto2.wdp"/><Relationship Id="rId21" Type="http://schemas.openxmlformats.org/officeDocument/2006/relationships/image" Target="../media/image92.svg"/><Relationship Id="rId7" Type="http://schemas.openxmlformats.org/officeDocument/2006/relationships/image" Target="../media/image68.jpeg"/><Relationship Id="rId12" Type="http://schemas.openxmlformats.org/officeDocument/2006/relationships/image" Target="../media/image88.png"/><Relationship Id="rId17" Type="http://schemas.openxmlformats.org/officeDocument/2006/relationships/hyperlink" Target="https://midnightprogrammer.net/post/how-to-create-and-push-your-docker-images-to-azure-container-registry/" TargetMode="External"/><Relationship Id="rId2" Type="http://schemas.openxmlformats.org/officeDocument/2006/relationships/image" Target="../media/image85.png"/><Relationship Id="rId16" Type="http://schemas.openxmlformats.org/officeDocument/2006/relationships/image" Target="../media/image90.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11" Type="http://schemas.openxmlformats.org/officeDocument/2006/relationships/hyperlink" Target="https://www.iconfinder.com/icons/4763871/document_files_multiple_stack_templates_icon" TargetMode="External"/><Relationship Id="rId5" Type="http://schemas.openxmlformats.org/officeDocument/2006/relationships/image" Target="../media/image15.png"/><Relationship Id="rId15" Type="http://schemas.openxmlformats.org/officeDocument/2006/relationships/hyperlink" Target="https://dhall-lang.org/" TargetMode="External"/><Relationship Id="rId10" Type="http://schemas.openxmlformats.org/officeDocument/2006/relationships/image" Target="../media/image87.png"/><Relationship Id="rId19" Type="http://schemas.openxmlformats.org/officeDocument/2006/relationships/image" Target="../media/image104.svg"/><Relationship Id="rId4" Type="http://schemas.openxmlformats.org/officeDocument/2006/relationships/hyperlink" Target="https://www.kisspng.com/png-cloud-computing-internet-cloud-storage-service-inf-846129/preview.html" TargetMode="External"/><Relationship Id="rId9" Type="http://schemas.openxmlformats.org/officeDocument/2006/relationships/image" Target="../media/image86.png"/><Relationship Id="rId14" Type="http://schemas.openxmlformats.org/officeDocument/2006/relationships/image" Target="../media/image89.png"/></Relationships>
</file>

<file path=ppt/slides/_rels/slide138.xml.rels><?xml version="1.0" encoding="UTF-8" standalone="yes"?>
<Relationships xmlns="http://schemas.openxmlformats.org/package/2006/relationships"><Relationship Id="rId3" Type="http://schemas.openxmlformats.org/officeDocument/2006/relationships/hyperlink" Target="https://dhall-lang.org/" TargetMode="External"/><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hyperlink" Target="https://midnightprogrammer.net/post/how-to-create-and-push-your-docker-images-to-azure-container-registry/" TargetMode="External"/><Relationship Id="rId4" Type="http://schemas.openxmlformats.org/officeDocument/2006/relationships/image" Target="../media/image90.png"/></Relationships>
</file>

<file path=ppt/slides/_rels/slide139.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hyperlink" Target="https://freesvg.org/app-server-platform-down-vector-clip-ar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pixabay.com/en/computer-notebook-laptop-technology-304146/" TargetMode="External"/><Relationship Id="rId10" Type="http://schemas.openxmlformats.org/officeDocument/2006/relationships/hyperlink" Target="https://pixabay.com/pt/nuvem-branco-condi%C3%A7%C3%B5es-nublado-296722/" TargetMode="External"/><Relationship Id="rId4" Type="http://schemas.openxmlformats.org/officeDocument/2006/relationships/image" Target="../media/image15.png"/><Relationship Id="rId9" Type="http://schemas.openxmlformats.org/officeDocument/2006/relationships/image" Target="../media/image18.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87.png"/><Relationship Id="rId3" Type="http://schemas.openxmlformats.org/officeDocument/2006/relationships/image" Target="../media/image85.png"/><Relationship Id="rId7" Type="http://schemas.openxmlformats.org/officeDocument/2006/relationships/hyperlink" Target="https://pixabay.com/en/computer-notebook-laptop-technology-304146/" TargetMode="External"/><Relationship Id="rId12" Type="http://schemas.openxmlformats.org/officeDocument/2006/relationships/image" Target="../media/image14.png"/><Relationship Id="rId17" Type="http://schemas.microsoft.com/office/2007/relationships/hdphoto" Target="../media/hdphoto3.wdp"/><Relationship Id="rId2" Type="http://schemas.openxmlformats.org/officeDocument/2006/relationships/notesSlide" Target="../notesSlides/notesSlide88.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hyperlink" Target="https://midnightprogrammer.net/post/how-to-create-and-push-your-docker-images-to-azure-container-registry/" TargetMode="External"/><Relationship Id="rId5" Type="http://schemas.openxmlformats.org/officeDocument/2006/relationships/hyperlink" Target="https://www.kisspng.com/png-cloud-computing-internet-cloud-storage-service-inf-846129/preview.html" TargetMode="External"/><Relationship Id="rId15" Type="http://schemas.openxmlformats.org/officeDocument/2006/relationships/image" Target="../media/image86.png"/><Relationship Id="rId10" Type="http://schemas.openxmlformats.org/officeDocument/2006/relationships/image" Target="../media/image90.png"/><Relationship Id="rId4" Type="http://schemas.microsoft.com/office/2007/relationships/hdphoto" Target="../media/hdphoto2.wdp"/><Relationship Id="rId9" Type="http://schemas.openxmlformats.org/officeDocument/2006/relationships/hyperlink" Target="https://dhall-lang.org/" TargetMode="External"/><Relationship Id="rId14" Type="http://schemas.openxmlformats.org/officeDocument/2006/relationships/hyperlink" Target="https://www.iconfinder.com/icons/4763871/document_files_multiple_stack_templates_icon"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es.vecteezy.com/arte-vectorial/11386880-icono-de-archivo-de-documento-iconos-de-linea-minimos-perfectos-para-diseno-web-o-aplicaciones-comerciales-ilustracion-vectorial-sencilla" TargetMode="External"/><Relationship Id="rId4" Type="http://schemas.openxmlformats.org/officeDocument/2006/relationships/image" Target="../media/image68.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3" Type="http://schemas.openxmlformats.org/officeDocument/2006/relationships/image" Target="../media/image19.jpe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hyperlink" Target="https://pixabay.com/pt/nuvem-branco-condi%C3%A7%C3%B5es-nublado-296722/" TargetMode="External"/><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7.jpeg"/></Relationships>
</file>

<file path=ppt/slides/_rels/slide150.xml.rels><?xml version="1.0" encoding="UTF-8" standalone="yes"?>
<Relationships xmlns="http://schemas.openxmlformats.org/package/2006/relationships"><Relationship Id="rId8" Type="http://schemas.openxmlformats.org/officeDocument/2006/relationships/hyperlink" Target="https://www.publicdomainpictures.net/en/view-image.php?image=42091&amp;picture=folder-silhouette" TargetMode="External"/><Relationship Id="rId3" Type="http://schemas.openxmlformats.org/officeDocument/2006/relationships/image" Target="../media/image68.jpeg"/><Relationship Id="rId7" Type="http://schemas.openxmlformats.org/officeDocument/2006/relationships/image" Target="../media/image105.jpe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hyperlink" Target="https://es.vecteezy.com/arte-vectorial/11386880-icono-de-archivo-de-documento-iconos-de-linea-minimos-perfectos-para-diseno-web-o-aplicaciones-comerciales-ilustracion-vectorial-sencilla" TargetMode="External"/></Relationships>
</file>

<file path=ppt/slides/_rels/slide151.xml.rels><?xml version="1.0" encoding="UTF-8" standalone="yes"?>
<Relationships xmlns="http://schemas.openxmlformats.org/package/2006/relationships"><Relationship Id="rId2" Type="http://schemas.openxmlformats.org/officeDocument/2006/relationships/hyperlink" Target="https://docs.docker.com/compose/reference/"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hyperlink" Target="https://openclipart.org/detail/214710/box-opened-by-keistutis" TargetMode="External"/><Relationship Id="rId9"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08.jpe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hyperlink" Target="https://openclipart.org/detail/214710/box-opened-by-keistutis" TargetMode="External"/><Relationship Id="rId9" Type="http://schemas.openxmlformats.org/officeDocument/2006/relationships/image" Target="../media/image111.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hyperlink" Target="https://pixabay.com/en/computer-notebook-laptop-technology-304146/"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hyperlink" Target="https://pixabay.com/en/computer-notebook-laptop-technology-304146/" TargetMode="Externa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hyperlink" Target="https://pixabay.com/pt/nuvem-branco-condi%C3%A7%C3%B5es-nublado-296722/" TargetMode="External"/><Relationship Id="rId3" Type="http://schemas.openxmlformats.org/officeDocument/2006/relationships/image" Target="../media/image32.sv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38.png"/><Relationship Id="rId4" Type="http://schemas.openxmlformats.org/officeDocument/2006/relationships/hyperlink" Target="https://pixabay.com/en/computer-notebook-laptop-technology-304146/" TargetMode="External"/></Relationships>
</file>

<file path=ppt/slides/_rels/slide1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8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pixabay.com/pt/nuvem-branco-condi%C3%A7%C3%B5es-nublado-296722/"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2.svg"/></Relationships>
</file>

<file path=ppt/slides/_rels/slide192.xml.rels><?xml version="1.0" encoding="UTF-8" standalone="yes"?>
<Relationships xmlns="http://schemas.openxmlformats.org/package/2006/relationships"><Relationship Id="rId3" Type="http://schemas.openxmlformats.org/officeDocument/2006/relationships/hyperlink" Target="https://freepngimg.com/png/7847-folder-png-image" TargetMode="Externa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38.png"/><Relationship Id="rId4" Type="http://schemas.openxmlformats.org/officeDocument/2006/relationships/image" Target="../media/image3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hyperlink" Target="https://pngset.com/download-free-png-deumy"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pixabay.com/en/database-data-storage-cylinder-149760/"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dreamstime.com/professor-lecturing-lecture-hall-university-speaker-students-listening-to-making-notes-image130532685" TargetMode="External"/><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Public-key_cryptography" TargetMode="External"/><Relationship Id="rId5" Type="http://schemas.openxmlformats.org/officeDocument/2006/relationships/image" Target="../media/image5.png"/><Relationship Id="rId4" Type="http://schemas.openxmlformats.org/officeDocument/2006/relationships/hyperlink" Target="https://en.wikipedia.org/wiki/UGM-133_Trident_II"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freepngimg.com/png/7847-folder-png-image" TargetMode="Externa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38.png"/><Relationship Id="rId4" Type="http://schemas.openxmlformats.org/officeDocument/2006/relationships/image" Target="../media/image35.png"/></Relationships>
</file>

<file path=ppt/slides/_rels/slide20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pixabay.com/en/computer-notebook-laptop-technology-304146/" TargetMode="External"/><Relationship Id="rId7" Type="http://schemas.openxmlformats.org/officeDocument/2006/relationships/hyperlink" Target="https://pixabay.com/pt/nuvem-branco-condi%C3%A7%C3%B5es-nublado-296722/"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freesvg.org/app-server-platform-down-vector-clip-art" TargetMode="External"/><Relationship Id="rId10" Type="http://schemas.openxmlformats.org/officeDocument/2006/relationships/hyperlink" Target="https://www.ciraltos.com/what-you-need-to-know-about-azure-network-security-groups-and-application-security-groups/" TargetMode="External"/><Relationship Id="rId4" Type="http://schemas.openxmlformats.org/officeDocument/2006/relationships/image" Target="../media/image16.png"/><Relationship Id="rId9" Type="http://schemas.openxmlformats.org/officeDocument/2006/relationships/image" Target="../media/image124.png"/></Relationships>
</file>

<file path=ppt/slides/_rels/slide20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pixabay.com/en/computer-notebook-laptop-technology-304146/" TargetMode="External"/><Relationship Id="rId7" Type="http://schemas.openxmlformats.org/officeDocument/2006/relationships/hyperlink" Target="https://pixabay.com/pt/nuvem-branco-condi%C3%A7%C3%B5es-nublado-296722/"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freesvg.org/app-server-platform-down-vector-clip-art" TargetMode="External"/><Relationship Id="rId10" Type="http://schemas.openxmlformats.org/officeDocument/2006/relationships/hyperlink" Target="https://www.ciraltos.com/what-you-need-to-know-about-azure-network-security-groups-and-application-security-groups/" TargetMode="External"/><Relationship Id="rId4" Type="http://schemas.openxmlformats.org/officeDocument/2006/relationships/image" Target="../media/image16.png"/><Relationship Id="rId9" Type="http://schemas.openxmlformats.org/officeDocument/2006/relationships/image" Target="../media/image12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1.png"/><Relationship Id="rId7" Type="http://schemas.openxmlformats.org/officeDocument/2006/relationships/hyperlink" Target="https://pixabay.com/pt/nuvem-branco-condi%C3%A7%C3%B5es-nublado-296722/"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hyperlink" Target="https://www.ciraltos.com/what-you-need-to-know-about-azure-network-security-groups-and-application-security-groups/" TargetMode="External"/><Relationship Id="rId4" Type="http://schemas.openxmlformats.org/officeDocument/2006/relationships/hyperlink" Target="https://freepngimg.com/png/7847-folder-png-image" TargetMode="External"/><Relationship Id="rId9" Type="http://schemas.openxmlformats.org/officeDocument/2006/relationships/image" Target="../media/image124.png"/></Relationships>
</file>

<file path=ppt/slides/_rels/slide20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hyperlink" Target="https://pixabay.com/pt/nuvem-branco-condi%C3%A7%C3%B5es-nublado-296722/"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hyperlink" Target="https://freepngimg.com/png/7847-folder-png-image" TargetMode="External"/><Relationship Id="rId9" Type="http://schemas.openxmlformats.org/officeDocument/2006/relationships/hyperlink" Target="https://www.ciraltos.com/what-you-need-to-know-about-azure-network-security-groups-and-application-security-groups/"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32.svg"/><Relationship Id="rId18" Type="http://schemas.openxmlformats.org/officeDocument/2006/relationships/image" Target="../media/image137.png"/><Relationship Id="rId3" Type="http://schemas.openxmlformats.org/officeDocument/2006/relationships/image" Target="../media/image15.png"/><Relationship Id="rId7" Type="http://schemas.openxmlformats.org/officeDocument/2006/relationships/image" Target="../media/image128.png"/><Relationship Id="rId12" Type="http://schemas.openxmlformats.org/officeDocument/2006/relationships/image" Target="../media/image131.png"/><Relationship Id="rId17" Type="http://schemas.openxmlformats.org/officeDocument/2006/relationships/image" Target="../media/image136.svg"/><Relationship Id="rId2" Type="http://schemas.openxmlformats.org/officeDocument/2006/relationships/notesSlide" Target="../notesSlides/notesSlide122.xml"/><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7.svg"/><Relationship Id="rId11" Type="http://schemas.openxmlformats.org/officeDocument/2006/relationships/image" Target="../media/image130.svg"/><Relationship Id="rId5" Type="http://schemas.openxmlformats.org/officeDocument/2006/relationships/image" Target="../media/image126.png"/><Relationship Id="rId15" Type="http://schemas.openxmlformats.org/officeDocument/2006/relationships/image" Target="../media/image134.svg"/><Relationship Id="rId10" Type="http://schemas.openxmlformats.org/officeDocument/2006/relationships/image" Target="../media/image129.png"/><Relationship Id="rId19" Type="http://schemas.openxmlformats.org/officeDocument/2006/relationships/image" Target="../media/image138.svg"/><Relationship Id="rId4" Type="http://schemas.openxmlformats.org/officeDocument/2006/relationships/hyperlink" Target="https://pixabay.com/en/computer-notebook-laptop-technology-304146/" TargetMode="External"/><Relationship Id="rId9" Type="http://schemas.openxmlformats.org/officeDocument/2006/relationships/image" Target="../media/image92.svg"/><Relationship Id="rId14" Type="http://schemas.openxmlformats.org/officeDocument/2006/relationships/image" Target="../media/image133.png"/></Relationships>
</file>

<file path=ppt/slides/_rels/slide21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32.svg"/><Relationship Id="rId18" Type="http://schemas.openxmlformats.org/officeDocument/2006/relationships/image" Target="../media/image137.png"/><Relationship Id="rId3" Type="http://schemas.openxmlformats.org/officeDocument/2006/relationships/image" Target="../media/image15.png"/><Relationship Id="rId21" Type="http://schemas.openxmlformats.org/officeDocument/2006/relationships/hyperlink" Target="https://pixabay.com/pt/nuvem-branco-condi%C3%A7%C3%B5es-nublado-296722/" TargetMode="External"/><Relationship Id="rId7" Type="http://schemas.openxmlformats.org/officeDocument/2006/relationships/image" Target="../media/image128.png"/><Relationship Id="rId12" Type="http://schemas.openxmlformats.org/officeDocument/2006/relationships/image" Target="../media/image131.png"/><Relationship Id="rId17" Type="http://schemas.openxmlformats.org/officeDocument/2006/relationships/image" Target="../media/image136.svg"/><Relationship Id="rId2" Type="http://schemas.openxmlformats.org/officeDocument/2006/relationships/notesSlide" Target="../notesSlides/notesSlide123.xml"/><Relationship Id="rId16" Type="http://schemas.openxmlformats.org/officeDocument/2006/relationships/image" Target="../media/image135.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27.svg"/><Relationship Id="rId11" Type="http://schemas.openxmlformats.org/officeDocument/2006/relationships/image" Target="../media/image130.svg"/><Relationship Id="rId5" Type="http://schemas.openxmlformats.org/officeDocument/2006/relationships/image" Target="../media/image126.png"/><Relationship Id="rId15" Type="http://schemas.openxmlformats.org/officeDocument/2006/relationships/image" Target="../media/image134.svg"/><Relationship Id="rId10" Type="http://schemas.openxmlformats.org/officeDocument/2006/relationships/image" Target="../media/image129.png"/><Relationship Id="rId19" Type="http://schemas.openxmlformats.org/officeDocument/2006/relationships/image" Target="../media/image138.svg"/><Relationship Id="rId4" Type="http://schemas.openxmlformats.org/officeDocument/2006/relationships/hyperlink" Target="https://pixabay.com/en/computer-notebook-laptop-technology-304146/" TargetMode="External"/><Relationship Id="rId9" Type="http://schemas.openxmlformats.org/officeDocument/2006/relationships/image" Target="../media/image92.svg"/><Relationship Id="rId14" Type="http://schemas.openxmlformats.org/officeDocument/2006/relationships/image" Target="../media/image133.png"/></Relationships>
</file>

<file path=ppt/slides/_rels/slide215.xml.rels><?xml version="1.0" encoding="UTF-8" standalone="yes"?>
<Relationships xmlns="http://schemas.openxmlformats.org/package/2006/relationships"><Relationship Id="rId3" Type="http://schemas.openxmlformats.org/officeDocument/2006/relationships/hyperlink" Target="https://registry.terraform.io/providers/hashicorp/aws/latest/docs"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hyperlink" Target="https://developer.hashicorp.com/terraform/install" TargetMode="External"/><Relationship Id="rId4" Type="http://schemas.openxmlformats.org/officeDocument/2006/relationships/hyperlink" Target="https://registry.terraform.io/providers/hashicorp/azurerm/latest/docs"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hyperlink" Target="https://pixabay.com/pt/nuvem-branco-condi%C3%A7%C3%B5es-nublado-29672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39.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22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32.svg"/><Relationship Id="rId18" Type="http://schemas.openxmlformats.org/officeDocument/2006/relationships/image" Target="../media/image137.png"/><Relationship Id="rId3" Type="http://schemas.openxmlformats.org/officeDocument/2006/relationships/image" Target="../media/image15.png"/><Relationship Id="rId7" Type="http://schemas.openxmlformats.org/officeDocument/2006/relationships/image" Target="../media/image128.png"/><Relationship Id="rId12" Type="http://schemas.openxmlformats.org/officeDocument/2006/relationships/image" Target="../media/image131.png"/><Relationship Id="rId17" Type="http://schemas.openxmlformats.org/officeDocument/2006/relationships/image" Target="../media/image136.svg"/><Relationship Id="rId2" Type="http://schemas.openxmlformats.org/officeDocument/2006/relationships/notesSlide" Target="../notesSlides/notesSlide132.xml"/><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7.svg"/><Relationship Id="rId11" Type="http://schemas.openxmlformats.org/officeDocument/2006/relationships/image" Target="../media/image130.svg"/><Relationship Id="rId5" Type="http://schemas.openxmlformats.org/officeDocument/2006/relationships/image" Target="../media/image126.png"/><Relationship Id="rId15" Type="http://schemas.openxmlformats.org/officeDocument/2006/relationships/image" Target="../media/image134.svg"/><Relationship Id="rId10" Type="http://schemas.openxmlformats.org/officeDocument/2006/relationships/image" Target="../media/image129.png"/><Relationship Id="rId19" Type="http://schemas.openxmlformats.org/officeDocument/2006/relationships/image" Target="../media/image138.svg"/><Relationship Id="rId4" Type="http://schemas.openxmlformats.org/officeDocument/2006/relationships/hyperlink" Target="https://pixabay.com/en/computer-notebook-laptop-technology-304146/" TargetMode="External"/><Relationship Id="rId9" Type="http://schemas.openxmlformats.org/officeDocument/2006/relationships/image" Target="../media/image92.svg"/><Relationship Id="rId14" Type="http://schemas.openxmlformats.org/officeDocument/2006/relationships/image" Target="../media/image13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46.gif"/></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jpe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18.png"/><Relationship Id="rId4" Type="http://schemas.openxmlformats.org/officeDocument/2006/relationships/image" Target="../media/image32.svg"/><Relationship Id="rId9" Type="http://schemas.microsoft.com/office/2007/relationships/hdphoto" Target="../media/hdphoto1.wdp"/></Relationships>
</file>

<file path=ppt/slides/_rels/slide2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346.xml"/><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slide" Target="slide55.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hyperlink" Target="https://pixabay.com/en/computer-notebook-laptop-technology-304146/"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pixabay.com/pt/nuvem-branco-condi%C3%A7%C3%B5es-nublado-296722/" TargetMode="External"/><Relationship Id="rId4" Type="http://schemas.openxmlformats.org/officeDocument/2006/relationships/image" Target="../media/image18.png"/></Relationships>
</file>

<file path=ppt/slides/_rels/slide256.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hyperlink" Target="https://pixabay.com/en/computer-notebook-laptop-technology-304146/"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pixabay.com/pt/nuvem-branco-condi%C3%A7%C3%B5es-nublado-296722/" TargetMode="External"/><Relationship Id="rId4" Type="http://schemas.openxmlformats.org/officeDocument/2006/relationships/image" Target="../media/image18.png"/></Relationships>
</file>

<file path=ppt/slides/_rels/slide257.xml.rels><?xml version="1.0" encoding="UTF-8" standalone="yes"?>
<Relationships xmlns="http://schemas.openxmlformats.org/package/2006/relationships"><Relationship Id="rId8" Type="http://schemas.openxmlformats.org/officeDocument/2006/relationships/hyperlink" Target="https://pixabay.com/en/computer-notebook-laptop-technology-304146/" TargetMode="External"/><Relationship Id="rId3" Type="http://schemas.openxmlformats.org/officeDocument/2006/relationships/image" Target="../media/image31.png"/><Relationship Id="rId7" Type="http://schemas.openxmlformats.org/officeDocument/2006/relationships/image" Target="../media/image15.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18.png"/><Relationship Id="rId4" Type="http://schemas.openxmlformats.org/officeDocument/2006/relationships/image" Target="../media/image32.svg"/></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hyperlink" Target="https://editor.swagger.io/"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hyperlink" Target="https://mongoosejs.com/docs/" TargetMode="External"/><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hyperlink" Target="https://www.mongodb.com/pricing" TargetMode="External"/></Relationships>
</file>

<file path=ppt/slides/_rels/slide2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hyperlink" Target="https://www.mongodb.com/home" TargetMode="External"/><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hyperlink" Target="https://developer.mozilla.org/en-US/docs/Web/HTTP/Status" TargetMode="Externa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09.png"/><Relationship Id="rId7" Type="http://schemas.openxmlformats.org/officeDocument/2006/relationships/image" Target="../media/image165.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64.jpeg"/><Relationship Id="rId5" Type="http://schemas.openxmlformats.org/officeDocument/2006/relationships/hyperlink" Target="https://www.pngall.com/server-png/download/2629" TargetMode="External"/><Relationship Id="rId4" Type="http://schemas.openxmlformats.org/officeDocument/2006/relationships/image" Target="../media/image163.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313.xml.rels><?xml version="1.0" encoding="UTF-8" standalone="yes"?>
<Relationships xmlns="http://schemas.openxmlformats.org/package/2006/relationships"><Relationship Id="rId3" Type="http://schemas.openxmlformats.org/officeDocument/2006/relationships/hyperlink" Target="https://commons.wikimedia.org/wiki/File:AWS_Simple_Icons_Networking_Amazon_Elastic_Load_Balancer.svg" TargetMode="External"/><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hyperlink" Target="https://commons.wikimedia.org/wiki/File:AWS_Simple_Icons_Networking_Amazon_Elastic_Load_Balancer.svg" TargetMode="External"/><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32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customXml" Target="../ink/ink2.xml"/><Relationship Id="rId3" Type="http://schemas.openxmlformats.org/officeDocument/2006/relationships/image" Target="../media/image38.png"/><Relationship Id="rId7" Type="http://schemas.openxmlformats.org/officeDocument/2006/relationships/image" Target="../media/image31.png"/><Relationship Id="rId12" Type="http://schemas.openxmlformats.org/officeDocument/2006/relationships/image" Target="../media/image1830.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11" Type="http://schemas.openxmlformats.org/officeDocument/2006/relationships/customXml" Target="../ink/ink1.xml"/><Relationship Id="rId5" Type="http://schemas.openxmlformats.org/officeDocument/2006/relationships/image" Target="../media/image15.png"/><Relationship Id="rId15" Type="http://schemas.openxmlformats.org/officeDocument/2006/relationships/image" Target="../media/image1840.png"/><Relationship Id="rId10" Type="http://schemas.openxmlformats.org/officeDocument/2006/relationships/hyperlink" Target="https://commons.wikimedia.org/wiki/File:AWS_Simple_Icons_Networking_Amazon_Elastic_Load_Balancer.svg" TargetMode="External"/><Relationship Id="rId4" Type="http://schemas.openxmlformats.org/officeDocument/2006/relationships/hyperlink" Target="https://pixabay.com/pt/nuvem-branco-condi%C3%A7%C3%B5es-nublado-296722/" TargetMode="External"/><Relationship Id="rId9" Type="http://schemas.openxmlformats.org/officeDocument/2006/relationships/image" Target="../media/image178.png"/><Relationship Id="rId14" Type="http://schemas.openxmlformats.org/officeDocument/2006/relationships/customXml" Target="../ink/ink3.xml"/></Relationships>
</file>

<file path=ppt/slides/_rels/slide32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10" Type="http://schemas.openxmlformats.org/officeDocument/2006/relationships/hyperlink" Target="https://commons.wikimedia.org/wiki/File:AWS_Simple_Icons_Networking_Amazon_Elastic_Load_Balancer.svg" TargetMode="External"/><Relationship Id="rId4" Type="http://schemas.openxmlformats.org/officeDocument/2006/relationships/hyperlink" Target="https://pixabay.com/pt/nuvem-branco-condi%C3%A7%C3%B5es-nublado-296722/" TargetMode="External"/><Relationship Id="rId9" Type="http://schemas.openxmlformats.org/officeDocument/2006/relationships/image" Target="../media/image178.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hyperlink" Target="https://pixabay.com/en/computer-notebook-laptop-technology-304146/" TargetMode="External"/><Relationship Id="rId12" Type="http://schemas.openxmlformats.org/officeDocument/2006/relationships/image" Target="../media/image23.png"/><Relationship Id="rId2" Type="http://schemas.openxmlformats.org/officeDocument/2006/relationships/notesSlide" Target="../notesSlides/notesSlide194.xml"/><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183.png"/><Relationship Id="rId5" Type="http://schemas.openxmlformats.org/officeDocument/2006/relationships/hyperlink" Target="https://pixabay.com/pt/nuvem-branco-condi%C3%A7%C3%B5es-nublado-296722/" TargetMode="External"/><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s/_rels/slide32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3" Type="http://schemas.openxmlformats.org/officeDocument/2006/relationships/image" Target="../media/image19.jpe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195.xml"/><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hyperlink" Target="https://pixabay.com/pt/nuvem-branco-condi%C3%A7%C3%B5es-nublado-296722/" TargetMode="External"/><Relationship Id="rId4" Type="http://schemas.openxmlformats.org/officeDocument/2006/relationships/image" Target="../media/image14.png"/><Relationship Id="rId9" Type="http://schemas.openxmlformats.org/officeDocument/2006/relationships/image" Target="../media/image18.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330.xml.rels><?xml version="1.0" encoding="UTF-8" standalone="yes"?>
<Relationships xmlns="http://schemas.openxmlformats.org/package/2006/relationships"><Relationship Id="rId8" Type="http://schemas.openxmlformats.org/officeDocument/2006/relationships/hyperlink" Target="https://es.vecteezy.com/arte-vectorial/11386880-icono-de-archivo-de-documento-iconos-de-linea-minimos-perfectos-para-diseno-web-o-aplicaciones-comerciales-ilustracion-vectorial-sencilla" TargetMode="External"/><Relationship Id="rId13" Type="http://schemas.openxmlformats.org/officeDocument/2006/relationships/image" Target="../media/image18.png"/><Relationship Id="rId3" Type="http://schemas.openxmlformats.org/officeDocument/2006/relationships/hyperlink" Target="https://pixabay.com/en/computer-notebook-laptop-technology-304146/" TargetMode="External"/><Relationship Id="rId7" Type="http://schemas.openxmlformats.org/officeDocument/2006/relationships/image" Target="../media/image68.jpeg"/><Relationship Id="rId12" Type="http://schemas.openxmlformats.org/officeDocument/2006/relationships/image" Target="../media/image86.pn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hyperlink" Target="https://pixabay.com/pt/nuvem-branco-condi%C3%A7%C3%B5es-nublado-296722/" TargetMode="External"/><Relationship Id="rId11" Type="http://schemas.openxmlformats.org/officeDocument/2006/relationships/image" Target="../media/image186.png"/><Relationship Id="rId5" Type="http://schemas.openxmlformats.org/officeDocument/2006/relationships/image" Target="../media/image38.png"/><Relationship Id="rId10" Type="http://schemas.openxmlformats.org/officeDocument/2006/relationships/image" Target="../media/image185.png"/><Relationship Id="rId4" Type="http://schemas.openxmlformats.org/officeDocument/2006/relationships/image" Target="../media/image128.png"/><Relationship Id="rId9" Type="http://schemas.openxmlformats.org/officeDocument/2006/relationships/image" Target="../media/image184.png"/></Relationships>
</file>

<file path=ppt/slides/_rels/slide33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1.png"/><Relationship Id="rId18" Type="http://schemas.openxmlformats.org/officeDocument/2006/relationships/hyperlink" Target="https://midnightprogrammer.net/post/how-to-create-and-push-your-docker-images-to-azure-container-registry/" TargetMode="External"/><Relationship Id="rId3" Type="http://schemas.openxmlformats.org/officeDocument/2006/relationships/hyperlink" Target="https://es.vecteezy.com/arte-vectorial/11386880-icono-de-archivo-de-documento-iconos-de-linea-minimos-perfectos-para-diseno-web-o-aplicaciones-comerciales-ilustracion-vectorial-sencilla" TargetMode="External"/><Relationship Id="rId21" Type="http://schemas.microsoft.com/office/2007/relationships/hdphoto" Target="../media/hdphoto1.wdp"/><Relationship Id="rId7" Type="http://schemas.openxmlformats.org/officeDocument/2006/relationships/image" Target="../media/image88.png"/><Relationship Id="rId12" Type="http://schemas.openxmlformats.org/officeDocument/2006/relationships/image" Target="../media/image104.svg"/><Relationship Id="rId17" Type="http://schemas.openxmlformats.org/officeDocument/2006/relationships/image" Target="../media/image90.png"/><Relationship Id="rId2" Type="http://schemas.openxmlformats.org/officeDocument/2006/relationships/image" Target="../media/image68.jpeg"/><Relationship Id="rId16" Type="http://schemas.openxmlformats.org/officeDocument/2006/relationships/image" Target="../media/image32.svg"/><Relationship Id="rId20" Type="http://schemas.openxmlformats.org/officeDocument/2006/relationships/image" Target="../media/image34.png"/><Relationship Id="rId1" Type="http://schemas.openxmlformats.org/officeDocument/2006/relationships/slideLayout" Target="../slideLayouts/slideLayout15.xml"/><Relationship Id="rId6" Type="http://schemas.openxmlformats.org/officeDocument/2006/relationships/hyperlink" Target="https://www.iconfinder.com/icons/4763871/document_files_multiple_stack_templates_icon" TargetMode="External"/><Relationship Id="rId11" Type="http://schemas.openxmlformats.org/officeDocument/2006/relationships/image" Target="../media/image103.png"/><Relationship Id="rId5" Type="http://schemas.openxmlformats.org/officeDocument/2006/relationships/image" Target="../media/image87.png"/><Relationship Id="rId15" Type="http://schemas.openxmlformats.org/officeDocument/2006/relationships/image" Target="../media/image31.png"/><Relationship Id="rId10" Type="http://schemas.openxmlformats.org/officeDocument/2006/relationships/hyperlink" Target="https://dhall-lang.org/" TargetMode="External"/><Relationship Id="rId19" Type="http://schemas.openxmlformats.org/officeDocument/2006/relationships/image" Target="../media/image33.jpeg"/><Relationship Id="rId4" Type="http://schemas.openxmlformats.org/officeDocument/2006/relationships/image" Target="../media/image86.png"/><Relationship Id="rId9" Type="http://schemas.openxmlformats.org/officeDocument/2006/relationships/image" Target="../media/image89.png"/><Relationship Id="rId14" Type="http://schemas.openxmlformats.org/officeDocument/2006/relationships/image" Target="../media/image92.svg"/></Relationships>
</file>

<file path=ppt/slides/_rels/slide332.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png"/><Relationship Id="rId1" Type="http://schemas.openxmlformats.org/officeDocument/2006/relationships/slideLayout" Target="../slideLayouts/slideLayout15.xml"/><Relationship Id="rId5" Type="http://schemas.openxmlformats.org/officeDocument/2006/relationships/image" Target="../media/image27.jpeg"/><Relationship Id="rId4" Type="http://schemas.openxmlformats.org/officeDocument/2006/relationships/image" Target="../media/image17.jpeg"/></Relationships>
</file>

<file path=ppt/slides/_rels/slide33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189.png"/></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8.xml"/><Relationship Id="rId1" Type="http://schemas.openxmlformats.org/officeDocument/2006/relationships/slideLayout" Target="../slideLayouts/slideLayout15.xml"/><Relationship Id="rId4" Type="http://schemas.openxmlformats.org/officeDocument/2006/relationships/image" Target="../media/image190.png"/></Relationships>
</file>

<file path=ppt/slides/_rels/slide3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9.xml"/><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18.png"/><Relationship Id="rId4" Type="http://schemas.openxmlformats.org/officeDocument/2006/relationships/hyperlink" Target="https://pixabay.com/en/computer-notebook-laptop-technology-304146/" TargetMode="Externa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4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dev.mysql.com/downloads/mysq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hyperlink" Target="https://www.pngall.com/storage-png/download/53810" TargetMode="External"/><Relationship Id="rId5" Type="http://schemas.openxmlformats.org/officeDocument/2006/relationships/image" Target="../media/image195.png"/><Relationship Id="rId4" Type="http://schemas.openxmlformats.org/officeDocument/2006/relationships/hyperlink" Target="https://freesvg.org/female-computer-user-vector-icon" TargetMode="Externa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20.26.222.217/index.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ileformat.info/info/charset/UTF-8/list.ht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universities.hipolabs.com/search?country=united%20kingdom&amp;name=university%20of%20central%20lancashire" TargetMode="External"/><Relationship Id="rId4" Type="http://schemas.openxmlformats.org/officeDocument/2006/relationships/hyperlink" Target="http://universities.hipolabs.com/search?country=united%20kingdom" TargetMode="Externa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210.png"/><Relationship Id="rId2" Type="http://schemas.openxmlformats.org/officeDocument/2006/relationships/notesSlide" Target="../notesSlides/notesSlide219.xml"/><Relationship Id="rId1" Type="http://schemas.openxmlformats.org/officeDocument/2006/relationships/slideLayout" Target="../slideLayouts/slideLayout2.xml"/><Relationship Id="rId6" Type="http://schemas.openxmlformats.org/officeDocument/2006/relationships/image" Target="../media/image209.jpeg"/><Relationship Id="rId5" Type="http://schemas.openxmlformats.org/officeDocument/2006/relationships/image" Target="../media/image97.jpeg"/><Relationship Id="rId4" Type="http://schemas.microsoft.com/office/2007/relationships/hdphoto" Target="../media/hdphoto4.wdp"/></Relationships>
</file>

<file path=ppt/slides/_rels/slide3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0.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hyperlink" Target="http://x.com:3000/books/%7btype%7d/%7bauthor%7d?count=2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12.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hyperlink" Target="https://www.jetbrains.com/lp/devecosystem-2021/microservices/" TargetMode="External"/><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399.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www.ics.uci.edu/~fielding/pubs/dissertation/fielding_dissertation_2up.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hyperlink" Target="https://www.ics.uci.edu/~fielding/pubs/dissertation/fielding_dissertation_2up.pdf" TargetMode="External"/><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hyperlink" Target="https://official-joke-api.appspot.com/jokes/ten" TargetMode="External"/><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234.xml"/><Relationship Id="rId1" Type="http://schemas.openxmlformats.org/officeDocument/2006/relationships/slideLayout" Target="../slideLayouts/slideLayout2.xml"/><Relationship Id="rId6" Type="http://schemas.openxmlformats.org/officeDocument/2006/relationships/hyperlink" Target="https://pixabay.com/pt/nuvem-branco-condi%C3%A7%C3%B5es-nublado-296722/" TargetMode="External"/><Relationship Id="rId5" Type="http://schemas.openxmlformats.org/officeDocument/2006/relationships/image" Target="../media/image18.png"/><Relationship Id="rId4" Type="http://schemas.openxmlformats.org/officeDocument/2006/relationships/hyperlink" Target="https://pixabay.com/en/computer-notebook-laptop-technology-304146/" TargetMode="External"/><Relationship Id="rId9" Type="http://schemas.openxmlformats.org/officeDocument/2006/relationships/hyperlink" Target="https://pixabay.com/en/database-data-storage-cylinder-149760/" TargetMode="Externa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hyperlink" Target="https://pixabay.com/pt/nuvem-branco-condi%C3%A7%C3%B5es-nublado-296722/" TargetMode="External"/><Relationship Id="rId7" Type="http://schemas.openxmlformats.org/officeDocument/2006/relationships/image" Target="../media/image32.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pixabay.com/en/computer-notebook-laptop-technology-304146/" TargetMode="External"/><Relationship Id="rId4" Type="http://schemas.openxmlformats.org/officeDocument/2006/relationships/image" Target="../media/image15.png"/></Relationships>
</file>

<file path=ppt/slides/_rels/slide4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hyperlink" Target="https://pixabay.com/en/computer-notebook-laptop-technology-304146/" TargetMode="Externa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239.xml"/><Relationship Id="rId1" Type="http://schemas.openxmlformats.org/officeDocument/2006/relationships/slideLayout" Target="../slideLayouts/slideLayout2.xml"/><Relationship Id="rId6" Type="http://schemas.openxmlformats.org/officeDocument/2006/relationships/hyperlink" Target="https://pixabay.com/en/computer-notebook-laptop-technology-304146/" TargetMode="External"/><Relationship Id="rId5" Type="http://schemas.openxmlformats.org/officeDocument/2006/relationships/image" Target="../media/image15.png"/><Relationship Id="rId4" Type="http://schemas.openxmlformats.org/officeDocument/2006/relationships/hyperlink" Target="https://pixabay.com/pt/nuvem-branco-condi%C3%A7%C3%B5es-nublado-296722/" TargetMode="Externa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3" Type="http://schemas.openxmlformats.org/officeDocument/2006/relationships/hyperlink" Target="https://pixabay.com/en/computer-notebook-laptop-technology-304146/" TargetMode="External"/><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41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hyperlink" Target="https://youtu.be/QkdkLdMBuL0" TargetMode="External"/><Relationship Id="rId2" Type="http://schemas.openxmlformats.org/officeDocument/2006/relationships/hyperlink" Target="https://youtu.be/iInUBOVeBCc" TargetMode="Externa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hyperlink" Target="https://www.youtube.com/watch?v=nH4qjmP2KEE" TargetMode="External"/><Relationship Id="rId2" Type="http://schemas.openxmlformats.org/officeDocument/2006/relationships/hyperlink" Target="https://www.youtube.com/watch?v=hkQhqDmriK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npmjs.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npmjs.com/" TargetMode="Externa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hyperlink" Target="mailto:user@10.0.1.25" TargetMode="Externa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pixabay.com/en/computer-notebook-laptop-technology-304146/" TargetMode="External"/><Relationship Id="rId7" Type="http://schemas.openxmlformats.org/officeDocument/2006/relationships/hyperlink" Target="https://freesvg.org/app-server-platform-down-vector-clip-art"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pixabay.com/pt/nuvem-branco-condi%C3%A7%C3%B5es-nublado-296722/" TargetMode="External"/><Relationship Id="rId10" Type="http://schemas.openxmlformats.org/officeDocument/2006/relationships/hyperlink" Target="https://www.ciraltos.com/what-you-need-to-know-about-azure-network-security-groups-and-application-security-groups/" TargetMode="External"/><Relationship Id="rId4" Type="http://schemas.openxmlformats.org/officeDocument/2006/relationships/image" Target="../media/image18.png"/><Relationship Id="rId9" Type="http://schemas.openxmlformats.org/officeDocument/2006/relationships/image" Target="../media/image124.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hyperlink" Target="https://www.digicert.com/easy-csr/openssl.htm" TargetMode="Externa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es.vecteezy.com/arte-vectorial/11386880-icono-de-archivo-de-documento-iconos-de-linea-minimos-perfectos-para-diseno-web-o-aplicaciones-comerciales-ilustracion-vectorial-sencilla"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qa.cienciavitae.pt/tutoriais/"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svg"/><Relationship Id="rId9" Type="http://schemas.openxmlformats.org/officeDocument/2006/relationships/hyperlink" Target="https://pixabay.com/pt/nuvem-branco-condi%C3%A7%C3%B5es-nublado-296722/"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hyperlink" Target="https://pixabay.com/en/computer-notebook-laptop-technology-304146/" TargetMode="External"/><Relationship Id="rId13" Type="http://schemas.openxmlformats.org/officeDocument/2006/relationships/hyperlink" Target="https://pixabay.com/en/database-data-storage-cylinder-149760/" TargetMode="External"/><Relationship Id="rId18" Type="http://schemas.openxmlformats.org/officeDocument/2006/relationships/image" Target="../media/image80.png"/><Relationship Id="rId3" Type="http://schemas.microsoft.com/office/2007/relationships/media" Target="../media/media2.mp4"/><Relationship Id="rId7" Type="http://schemas.openxmlformats.org/officeDocument/2006/relationships/image" Target="../media/image72.png"/><Relationship Id="rId12" Type="http://schemas.openxmlformats.org/officeDocument/2006/relationships/image" Target="../media/image75.png"/><Relationship Id="rId17" Type="http://schemas.openxmlformats.org/officeDocument/2006/relationships/image" Target="../media/image79.png"/><Relationship Id="rId2" Type="http://schemas.openxmlformats.org/officeDocument/2006/relationships/video" Target="../media/media1.mp4"/><Relationship Id="rId16" Type="http://schemas.openxmlformats.org/officeDocument/2006/relationships/image" Target="../media/image78.png"/><Relationship Id="rId1" Type="http://schemas.microsoft.com/office/2007/relationships/media" Target="../media/media1.mp4"/><Relationship Id="rId6" Type="http://schemas.openxmlformats.org/officeDocument/2006/relationships/notesSlide" Target="../notesSlides/notesSlide58.xml"/><Relationship Id="rId11" Type="http://schemas.openxmlformats.org/officeDocument/2006/relationships/image" Target="../media/image74.png"/><Relationship Id="rId5" Type="http://schemas.openxmlformats.org/officeDocument/2006/relationships/slideLayout" Target="../slideLayouts/slideLayout2.xml"/><Relationship Id="rId15" Type="http://schemas.openxmlformats.org/officeDocument/2006/relationships/image" Target="../media/image77.png"/><Relationship Id="rId10" Type="http://schemas.openxmlformats.org/officeDocument/2006/relationships/hyperlink" Target="https://pixabay.com/pt/nuvem-branco-condi%C3%A7%C3%B5es-nublado-296722/" TargetMode="External"/><Relationship Id="rId4" Type="http://schemas.openxmlformats.org/officeDocument/2006/relationships/video" Target="../media/media2.mp4"/><Relationship Id="rId9" Type="http://schemas.openxmlformats.org/officeDocument/2006/relationships/image" Target="../media/image73.png"/><Relationship Id="rId14" Type="http://schemas.openxmlformats.org/officeDocument/2006/relationships/image" Target="../media/image76.png"/></Relationships>
</file>

<file path=ppt/slides/_rels/slide9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docs.docker.com/get-docker/"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AA38-F012-2EB4-EB88-50D858C66A28}"/>
              </a:ext>
            </a:extLst>
          </p:cNvPr>
          <p:cNvSpPr>
            <a:spLocks noGrp="1"/>
          </p:cNvSpPr>
          <p:nvPr>
            <p:ph type="ctrTitle"/>
          </p:nvPr>
        </p:nvSpPr>
        <p:spPr>
          <a:xfrm>
            <a:off x="2943822" y="4681344"/>
            <a:ext cx="5802251" cy="446280"/>
          </a:xfrm>
        </p:spPr>
        <p:txBody>
          <a:bodyPr anchor="ctr"/>
          <a:lstStyle/>
          <a:p>
            <a:pPr defTabSz="896938"/>
            <a:r>
              <a:rPr lang="en-GB" sz="2000" b="0" i="0" u="none" strike="noStrike" baseline="0" noProof="0" dirty="0">
                <a:solidFill>
                  <a:srgbClr val="0070C0"/>
                </a:solidFill>
                <a:latin typeface="Calibri" panose="020F0502020204030204" pitchFamily="34" charset="0"/>
              </a:rPr>
              <a:t>Dr Tony Nicol </a:t>
            </a:r>
            <a:r>
              <a:rPr lang="en-GB" sz="1400" noProof="0" dirty="0">
                <a:solidFill>
                  <a:srgbClr val="0070C0"/>
                </a:solidFill>
                <a:latin typeface="Calibri" panose="020F0502020204030204" pitchFamily="34" charset="0"/>
              </a:rPr>
              <a:t>BSc (hons), MSc, PhD, MIET, CEng, FHEA, FBCS, CITP</a:t>
            </a:r>
            <a:endParaRPr lang="en-GB" sz="1400" noProof="0" dirty="0">
              <a:solidFill>
                <a:srgbClr val="0070C0"/>
              </a:solidFill>
            </a:endParaRPr>
          </a:p>
        </p:txBody>
      </p:sp>
      <p:pic>
        <p:nvPicPr>
          <p:cNvPr id="5" name="Picture 4">
            <a:extLst>
              <a:ext uri="{FF2B5EF4-FFF2-40B4-BE49-F238E27FC236}">
                <a16:creationId xmlns:a16="http://schemas.microsoft.com/office/drawing/2014/main" id="{2272D1C0-A2FD-768D-E256-332B8109645A}"/>
              </a:ext>
            </a:extLst>
          </p:cNvPr>
          <p:cNvPicPr>
            <a:picLocks noChangeAspect="1"/>
          </p:cNvPicPr>
          <p:nvPr/>
        </p:nvPicPr>
        <p:blipFill>
          <a:blip r:embed="rId3"/>
          <a:stretch>
            <a:fillRect/>
          </a:stretch>
        </p:blipFill>
        <p:spPr>
          <a:xfrm>
            <a:off x="788878" y="1132128"/>
            <a:ext cx="4590964" cy="3170085"/>
          </a:xfrm>
          <a:prstGeom prst="rect">
            <a:avLst/>
          </a:prstGeom>
        </p:spPr>
      </p:pic>
      <p:pic>
        <p:nvPicPr>
          <p:cNvPr id="1026" name="Picture 2" descr="University of Central Lancashire Case Study | Castle Water">
            <a:extLst>
              <a:ext uri="{FF2B5EF4-FFF2-40B4-BE49-F238E27FC236}">
                <a16:creationId xmlns:a16="http://schemas.microsoft.com/office/drawing/2014/main" id="{8B22E8DC-EE02-618C-C348-66A647BF2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916" y="1132129"/>
            <a:ext cx="5802251" cy="31700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040083-D466-71FB-A15E-54A932CFB6AF}"/>
              </a:ext>
            </a:extLst>
          </p:cNvPr>
          <p:cNvSpPr txBox="1"/>
          <p:nvPr/>
        </p:nvSpPr>
        <p:spPr>
          <a:xfrm>
            <a:off x="2367063" y="357787"/>
            <a:ext cx="7191027" cy="584775"/>
          </a:xfrm>
          <a:prstGeom prst="rect">
            <a:avLst/>
          </a:prstGeom>
          <a:noFill/>
        </p:spPr>
        <p:txBody>
          <a:bodyPr wrap="square">
            <a:spAutoFit/>
          </a:bodyPr>
          <a:lstStyle/>
          <a:p>
            <a:r>
              <a:rPr lang="en-GB" sz="3200" noProof="0">
                <a:solidFill>
                  <a:srgbClr val="0070C0"/>
                </a:solidFill>
              </a:rPr>
              <a:t>Distributed Systems: Introduction </a:t>
            </a:r>
            <a:r>
              <a:rPr lang="en-GB" sz="1600" noProof="0">
                <a:solidFill>
                  <a:srgbClr val="0070C0"/>
                </a:solidFill>
              </a:rPr>
              <a:t>(CO3404)</a:t>
            </a:r>
          </a:p>
        </p:txBody>
      </p:sp>
      <p:sp>
        <p:nvSpPr>
          <p:cNvPr id="3" name="TextBox 2">
            <a:extLst>
              <a:ext uri="{FF2B5EF4-FFF2-40B4-BE49-F238E27FC236}">
                <a16:creationId xmlns:a16="http://schemas.microsoft.com/office/drawing/2014/main" id="{ABBC9174-2530-99FA-A28B-20DC25C2FC74}"/>
              </a:ext>
            </a:extLst>
          </p:cNvPr>
          <p:cNvSpPr txBox="1"/>
          <p:nvPr/>
        </p:nvSpPr>
        <p:spPr>
          <a:xfrm>
            <a:off x="4027252" y="5281721"/>
            <a:ext cx="6498076" cy="307777"/>
          </a:xfrm>
          <a:prstGeom prst="rect">
            <a:avLst/>
          </a:prstGeom>
          <a:noFill/>
        </p:spPr>
        <p:txBody>
          <a:bodyPr wrap="square" rtlCol="0">
            <a:spAutoFit/>
          </a:bodyPr>
          <a:lstStyle/>
          <a:p>
            <a:pPr marL="628650" indent="-628650"/>
            <a:r>
              <a:rPr lang="en-GB" sz="1400" noProof="0">
                <a:solidFill>
                  <a:srgbClr val="0070C0"/>
                </a:solidFill>
                <a:latin typeface="Calibri" panose="020F0502020204030204" pitchFamily="34" charset="0"/>
              </a:rPr>
              <a:t>DWP:  	Head of Engineering: tony.nicol@dwp.gov.uk</a:t>
            </a:r>
            <a:endParaRPr lang="en-GB" sz="1400" noProof="0">
              <a:solidFill>
                <a:srgbClr val="0070C0"/>
              </a:solidFill>
            </a:endParaRPr>
          </a:p>
        </p:txBody>
      </p:sp>
      <p:sp>
        <p:nvSpPr>
          <p:cNvPr id="6" name="TextBox 5">
            <a:extLst>
              <a:ext uri="{FF2B5EF4-FFF2-40B4-BE49-F238E27FC236}">
                <a16:creationId xmlns:a16="http://schemas.microsoft.com/office/drawing/2014/main" id="{09F1AA96-1AB6-FCF7-9C29-2BEC0A962F6D}"/>
              </a:ext>
            </a:extLst>
          </p:cNvPr>
          <p:cNvSpPr txBox="1"/>
          <p:nvPr/>
        </p:nvSpPr>
        <p:spPr>
          <a:xfrm>
            <a:off x="4027252" y="5589498"/>
            <a:ext cx="5363969" cy="307777"/>
          </a:xfrm>
          <a:prstGeom prst="rect">
            <a:avLst/>
          </a:prstGeom>
          <a:noFill/>
        </p:spPr>
        <p:txBody>
          <a:bodyPr wrap="none" rtlCol="0">
            <a:spAutoFit/>
          </a:bodyPr>
          <a:lstStyle/>
          <a:p>
            <a:r>
              <a:rPr lang="en-GB" sz="1400" noProof="0">
                <a:solidFill>
                  <a:srgbClr val="0070C0"/>
                </a:solidFill>
                <a:latin typeface="Calibri" panose="020F0502020204030204" pitchFamily="34" charset="0"/>
              </a:rPr>
              <a:t>UCLAN:  Senior Lecturer in Computer Science: ajnicol@lancashire.ac.uk</a:t>
            </a:r>
            <a:endParaRPr lang="en-GB" sz="1400" noProof="0">
              <a:solidFill>
                <a:srgbClr val="0070C0"/>
              </a:solidFill>
            </a:endParaRPr>
          </a:p>
        </p:txBody>
      </p:sp>
    </p:spTree>
    <p:extLst>
      <p:ext uri="{BB962C8B-B14F-4D97-AF65-F5344CB8AC3E}">
        <p14:creationId xmlns:p14="http://schemas.microsoft.com/office/powerpoint/2010/main" val="537087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7A3F-4AB7-A5C7-B2CC-E4273D723A0E}"/>
              </a:ext>
            </a:extLst>
          </p:cNvPr>
          <p:cNvSpPr>
            <a:spLocks noGrp="1"/>
          </p:cNvSpPr>
          <p:nvPr>
            <p:ph type="title"/>
          </p:nvPr>
        </p:nvSpPr>
        <p:spPr/>
        <p:txBody>
          <a:bodyPr/>
          <a:lstStyle/>
          <a:p>
            <a:r>
              <a:rPr lang="en-GB" noProof="0"/>
              <a:t>Assumptions</a:t>
            </a:r>
          </a:p>
        </p:txBody>
      </p:sp>
      <p:sp>
        <p:nvSpPr>
          <p:cNvPr id="3" name="Text Placeholder 2">
            <a:extLst>
              <a:ext uri="{FF2B5EF4-FFF2-40B4-BE49-F238E27FC236}">
                <a16:creationId xmlns:a16="http://schemas.microsoft.com/office/drawing/2014/main" id="{11B8FD62-32B6-3E7D-645A-1280E00620A3}"/>
              </a:ext>
            </a:extLst>
          </p:cNvPr>
          <p:cNvSpPr>
            <a:spLocks noGrp="1"/>
          </p:cNvSpPr>
          <p:nvPr>
            <p:ph type="body" idx="1"/>
          </p:nvPr>
        </p:nvSpPr>
        <p:spPr/>
        <p:txBody>
          <a:bodyPr/>
          <a:lstStyle/>
          <a:p>
            <a:r>
              <a:rPr lang="en-GB" noProof="0"/>
              <a:t>You understand basic networking from Y1</a:t>
            </a:r>
          </a:p>
          <a:p>
            <a:r>
              <a:rPr lang="en-GB" noProof="0"/>
              <a:t>You understand basic database concepts such as normalisation, relationships - from Y1</a:t>
            </a:r>
          </a:p>
          <a:p>
            <a:r>
              <a:rPr lang="en-GB" noProof="0"/>
              <a:t>You can program - from Y1 and Y2</a:t>
            </a:r>
          </a:p>
          <a:p>
            <a:r>
              <a:rPr lang="en-GB" noProof="0"/>
              <a:t>You understand how to test code - from Y1 and Y2</a:t>
            </a:r>
          </a:p>
          <a:p>
            <a:r>
              <a:rPr lang="en-GB" noProof="0"/>
              <a:t>If this is not the case, e.g. you haven't studied the standard course from Y1 or have completely forgotten this stuff, then you need to tell me, and I'll cover in the tutorial or individually if necessary</a:t>
            </a:r>
          </a:p>
          <a:p>
            <a:r>
              <a:rPr lang="en-GB" noProof="0"/>
              <a:t>The HTLM and CSS we do is very basic so you should be able to pick it up in your own time - but I'm happy to go through these things and any other topic in the tutorial or drop-in labs</a:t>
            </a:r>
          </a:p>
          <a:p>
            <a:r>
              <a:rPr lang="en-GB" noProof="0"/>
              <a:t>You must tell me if you need help before it's too late. I' more than happy to help you get over mental blocks or clarify any of the concepts, but you must ask as I won't know</a:t>
            </a:r>
          </a:p>
          <a:p>
            <a:r>
              <a:rPr lang="en-GB" noProof="0"/>
              <a:t>I'll provide the lectures and tutorials / demos / Q&amp;A online but this is only so you can join in the class to better see the code. If you have a valid reason not to be physically in the class, I need to be told ahead of time and I may allow you access from outside the class for exceptional circumstances</a:t>
            </a:r>
          </a:p>
        </p:txBody>
      </p:sp>
      <p:sp>
        <p:nvSpPr>
          <p:cNvPr id="4" name="Slide Number Placeholder 3">
            <a:extLst>
              <a:ext uri="{FF2B5EF4-FFF2-40B4-BE49-F238E27FC236}">
                <a16:creationId xmlns:a16="http://schemas.microsoft.com/office/drawing/2014/main" id="{52A57782-4924-C572-AD01-7120B66E4053}"/>
              </a:ext>
            </a:extLst>
          </p:cNvPr>
          <p:cNvSpPr>
            <a:spLocks noGrp="1"/>
          </p:cNvSpPr>
          <p:nvPr>
            <p:ph type="sldNum" idx="12"/>
          </p:nvPr>
        </p:nvSpPr>
        <p:spPr/>
        <p:txBody>
          <a:bodyPr/>
          <a:lstStyle/>
          <a:p>
            <a:fld id="{14D7F6AC-1EEB-4ABB-AD80-109EC6FDCCF3}" type="slidenum">
              <a:rPr lang="en-GB" noProof="0" smtClean="0"/>
              <a:pPr/>
              <a:t>10</a:t>
            </a:fld>
            <a:endParaRPr lang="en-GB" noProof="0"/>
          </a:p>
        </p:txBody>
      </p:sp>
    </p:spTree>
    <p:extLst>
      <p:ext uri="{BB962C8B-B14F-4D97-AF65-F5344CB8AC3E}">
        <p14:creationId xmlns:p14="http://schemas.microsoft.com/office/powerpoint/2010/main" val="3297903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4BE93-6372-2D12-40C8-F47E1483B7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1690A-EF58-86C9-28DE-0162AFEB4D28}"/>
              </a:ext>
            </a:extLst>
          </p:cNvPr>
          <p:cNvSpPr>
            <a:spLocks noGrp="1"/>
          </p:cNvSpPr>
          <p:nvPr>
            <p:ph type="title"/>
          </p:nvPr>
        </p:nvSpPr>
        <p:spPr/>
        <p:txBody>
          <a:bodyPr/>
          <a:lstStyle/>
          <a:p>
            <a:r>
              <a:rPr lang="en-GB" noProof="0"/>
              <a:t>Docker build and deploy process</a:t>
            </a:r>
          </a:p>
        </p:txBody>
      </p:sp>
      <p:sp>
        <p:nvSpPr>
          <p:cNvPr id="3" name="Text Placeholder 2">
            <a:extLst>
              <a:ext uri="{FF2B5EF4-FFF2-40B4-BE49-F238E27FC236}">
                <a16:creationId xmlns:a16="http://schemas.microsoft.com/office/drawing/2014/main" id="{C61764C2-6622-CA0B-98BC-3DFF513FC348}"/>
              </a:ext>
            </a:extLst>
          </p:cNvPr>
          <p:cNvSpPr>
            <a:spLocks noGrp="1"/>
          </p:cNvSpPr>
          <p:nvPr>
            <p:ph type="body" idx="1"/>
          </p:nvPr>
        </p:nvSpPr>
        <p:spPr>
          <a:xfrm>
            <a:off x="609600" y="5993546"/>
            <a:ext cx="11163300" cy="483454"/>
          </a:xfrm>
        </p:spPr>
        <p:txBody>
          <a:bodyPr/>
          <a:lstStyle/>
          <a:p>
            <a:endParaRPr lang="en-GB" noProof="0"/>
          </a:p>
        </p:txBody>
      </p:sp>
      <p:sp>
        <p:nvSpPr>
          <p:cNvPr id="4" name="Slide Number Placeholder 3">
            <a:extLst>
              <a:ext uri="{FF2B5EF4-FFF2-40B4-BE49-F238E27FC236}">
                <a16:creationId xmlns:a16="http://schemas.microsoft.com/office/drawing/2014/main" id="{36CF590A-A6CD-5212-BF3B-B89E8598693C}"/>
              </a:ext>
            </a:extLst>
          </p:cNvPr>
          <p:cNvSpPr>
            <a:spLocks noGrp="1"/>
          </p:cNvSpPr>
          <p:nvPr>
            <p:ph type="sldNum" idx="12"/>
          </p:nvPr>
        </p:nvSpPr>
        <p:spPr/>
        <p:txBody>
          <a:bodyPr/>
          <a:lstStyle/>
          <a:p>
            <a:fld id="{14D7F6AC-1EEB-4ABB-AD80-109EC6FDCCF3}" type="slidenum">
              <a:rPr lang="en-GB" noProof="0" smtClean="0"/>
              <a:pPr/>
              <a:t>100</a:t>
            </a:fld>
            <a:endParaRPr lang="en-GB" noProof="0"/>
          </a:p>
        </p:txBody>
      </p:sp>
      <p:sp>
        <p:nvSpPr>
          <p:cNvPr id="16" name="Rectangle 15">
            <a:extLst>
              <a:ext uri="{FF2B5EF4-FFF2-40B4-BE49-F238E27FC236}">
                <a16:creationId xmlns:a16="http://schemas.microsoft.com/office/drawing/2014/main" id="{2F9B8FB8-6F9A-2F02-8D72-23FCF332899E}"/>
              </a:ext>
            </a:extLst>
          </p:cNvPr>
          <p:cNvSpPr/>
          <p:nvPr/>
        </p:nvSpPr>
        <p:spPr>
          <a:xfrm>
            <a:off x="1216081" y="3802753"/>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D71C6B6F-2536-61B5-0200-7ACB864ADD21}"/>
              </a:ext>
            </a:extLst>
          </p:cNvPr>
          <p:cNvSpPr/>
          <p:nvPr/>
        </p:nvSpPr>
        <p:spPr>
          <a:xfrm>
            <a:off x="2818492" y="2568868"/>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3" name="Picture 22">
            <a:extLst>
              <a:ext uri="{FF2B5EF4-FFF2-40B4-BE49-F238E27FC236}">
                <a16:creationId xmlns:a16="http://schemas.microsoft.com/office/drawing/2014/main" id="{7195D8B2-CBB1-B01D-CBD7-3C8C270D24D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8155" y="2248711"/>
            <a:ext cx="1285733" cy="905826"/>
          </a:xfrm>
          <a:prstGeom prst="rect">
            <a:avLst/>
          </a:prstGeom>
        </p:spPr>
      </p:pic>
      <p:cxnSp>
        <p:nvCxnSpPr>
          <p:cNvPr id="65" name="Straight Arrow Connector 64">
            <a:extLst>
              <a:ext uri="{FF2B5EF4-FFF2-40B4-BE49-F238E27FC236}">
                <a16:creationId xmlns:a16="http://schemas.microsoft.com/office/drawing/2014/main" id="{E307DEEA-BA23-DE24-53F9-B4DC1702BBBF}"/>
              </a:ext>
            </a:extLst>
          </p:cNvPr>
          <p:cNvCxnSpPr>
            <a:cxnSpLocks/>
            <a:stCxn id="8" idx="3"/>
          </p:cNvCxnSpPr>
          <p:nvPr/>
        </p:nvCxnSpPr>
        <p:spPr>
          <a:xfrm>
            <a:off x="3490044" y="2727480"/>
            <a:ext cx="744087"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C1B28099-D4E4-3291-A2F2-C7C841709B6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48257" y="2360220"/>
            <a:ext cx="1285733" cy="905826"/>
          </a:xfrm>
          <a:prstGeom prst="rect">
            <a:avLst/>
          </a:prstGeom>
        </p:spPr>
      </p:pic>
      <p:cxnSp>
        <p:nvCxnSpPr>
          <p:cNvPr id="75" name="Straight Arrow Connector 74">
            <a:extLst>
              <a:ext uri="{FF2B5EF4-FFF2-40B4-BE49-F238E27FC236}">
                <a16:creationId xmlns:a16="http://schemas.microsoft.com/office/drawing/2014/main" id="{538BD769-DC2D-4A07-4C19-795D24BB9F30}"/>
              </a:ext>
            </a:extLst>
          </p:cNvPr>
          <p:cNvCxnSpPr>
            <a:cxnSpLocks/>
            <a:stCxn id="73" idx="3"/>
          </p:cNvCxnSpPr>
          <p:nvPr/>
        </p:nvCxnSpPr>
        <p:spPr>
          <a:xfrm>
            <a:off x="8833990" y="2813133"/>
            <a:ext cx="877121" cy="183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A2F4DE23-6B12-59BB-CFFD-6A820D632B05}"/>
              </a:ext>
            </a:extLst>
          </p:cNvPr>
          <p:cNvGrpSpPr/>
          <p:nvPr/>
        </p:nvGrpSpPr>
        <p:grpSpPr>
          <a:xfrm>
            <a:off x="717187" y="1290390"/>
            <a:ext cx="2956030" cy="4110958"/>
            <a:chOff x="717187" y="1290390"/>
            <a:chExt cx="2956030" cy="4110958"/>
          </a:xfrm>
        </p:grpSpPr>
        <p:pic>
          <p:nvPicPr>
            <p:cNvPr id="9" name="Picture 8" descr="A computer with a blue screen&#10;&#10;Description automatically generated">
              <a:extLst>
                <a:ext uri="{FF2B5EF4-FFF2-40B4-BE49-F238E27FC236}">
                  <a16:creationId xmlns:a16="http://schemas.microsoft.com/office/drawing/2014/main" id="{1FA07C4B-2CD0-82E9-F8B2-88BE60DA85E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6330" y="1673952"/>
              <a:ext cx="1514367" cy="1322705"/>
            </a:xfrm>
            <a:prstGeom prst="rect">
              <a:avLst/>
            </a:prstGeom>
          </p:spPr>
        </p:pic>
        <p:grpSp>
          <p:nvGrpSpPr>
            <p:cNvPr id="104" name="Group 103">
              <a:extLst>
                <a:ext uri="{FF2B5EF4-FFF2-40B4-BE49-F238E27FC236}">
                  <a16:creationId xmlns:a16="http://schemas.microsoft.com/office/drawing/2014/main" id="{ED601CBE-1FE7-4E6D-08E0-59D696A452DB}"/>
                </a:ext>
              </a:extLst>
            </p:cNvPr>
            <p:cNvGrpSpPr/>
            <p:nvPr/>
          </p:nvGrpSpPr>
          <p:grpSpPr>
            <a:xfrm>
              <a:off x="717187" y="3322586"/>
              <a:ext cx="1266004" cy="1299168"/>
              <a:chOff x="717187" y="3322586"/>
              <a:chExt cx="1266004" cy="1299168"/>
            </a:xfrm>
          </p:grpSpPr>
          <p:pic>
            <p:nvPicPr>
              <p:cNvPr id="6" name="Picture 5" descr="A close-up of a paper">
                <a:extLst>
                  <a:ext uri="{FF2B5EF4-FFF2-40B4-BE49-F238E27FC236}">
                    <a16:creationId xmlns:a16="http://schemas.microsoft.com/office/drawing/2014/main" id="{EF7EA8CD-1A1E-434C-6419-6FB2349AE50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17187" y="3322586"/>
                <a:ext cx="1266004" cy="1266004"/>
              </a:xfrm>
              <a:prstGeom prst="rect">
                <a:avLst/>
              </a:prstGeom>
            </p:spPr>
          </p:pic>
          <p:sp>
            <p:nvSpPr>
              <p:cNvPr id="10" name="TextBox 9">
                <a:extLst>
                  <a:ext uri="{FF2B5EF4-FFF2-40B4-BE49-F238E27FC236}">
                    <a16:creationId xmlns:a16="http://schemas.microsoft.com/office/drawing/2014/main" id="{83554179-D7FA-67C1-421A-8AA31BCC0A50}"/>
                  </a:ext>
                </a:extLst>
              </p:cNvPr>
              <p:cNvSpPr txBox="1"/>
              <p:nvPr/>
            </p:nvSpPr>
            <p:spPr>
              <a:xfrm>
                <a:off x="908357" y="4344755"/>
                <a:ext cx="883664" cy="276999"/>
              </a:xfrm>
              <a:prstGeom prst="rect">
                <a:avLst/>
              </a:prstGeom>
              <a:noFill/>
            </p:spPr>
            <p:txBody>
              <a:bodyPr wrap="square" rtlCol="0">
                <a:spAutoFit/>
              </a:bodyPr>
              <a:lstStyle/>
              <a:p>
                <a:r>
                  <a:rPr lang="en-GB" sz="1200" noProof="0" err="1"/>
                  <a:t>Dockerfile</a:t>
                </a:r>
                <a:endParaRPr lang="en-GB" sz="1200" noProof="0"/>
              </a:p>
            </p:txBody>
          </p:sp>
          <p:pic>
            <p:nvPicPr>
              <p:cNvPr id="15" name="Picture 14" descr="A blue whale with a blue whale and a blue whale">
                <a:extLst>
                  <a:ext uri="{FF2B5EF4-FFF2-40B4-BE49-F238E27FC236}">
                    <a16:creationId xmlns:a16="http://schemas.microsoft.com/office/drawing/2014/main" id="{62CA1468-54F8-A565-AE7A-085C0E94B7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9026" y="3751409"/>
                <a:ext cx="281649" cy="222317"/>
              </a:xfrm>
              <a:prstGeom prst="rect">
                <a:avLst/>
              </a:prstGeom>
            </p:spPr>
          </p:pic>
        </p:grpSp>
        <p:grpSp>
          <p:nvGrpSpPr>
            <p:cNvPr id="105" name="Group 104">
              <a:extLst>
                <a:ext uri="{FF2B5EF4-FFF2-40B4-BE49-F238E27FC236}">
                  <a16:creationId xmlns:a16="http://schemas.microsoft.com/office/drawing/2014/main" id="{78A8EB6A-B6C7-BE02-ADEE-696F4BE307A4}"/>
                </a:ext>
              </a:extLst>
            </p:cNvPr>
            <p:cNvGrpSpPr/>
            <p:nvPr/>
          </p:nvGrpSpPr>
          <p:grpSpPr>
            <a:xfrm>
              <a:off x="2629601" y="2297258"/>
              <a:ext cx="860443" cy="1136197"/>
              <a:chOff x="2629601" y="2297258"/>
              <a:chExt cx="860443" cy="1136197"/>
            </a:xfrm>
          </p:grpSpPr>
          <p:grpSp>
            <p:nvGrpSpPr>
              <p:cNvPr id="13" name="Group 12">
                <a:extLst>
                  <a:ext uri="{FF2B5EF4-FFF2-40B4-BE49-F238E27FC236}">
                    <a16:creationId xmlns:a16="http://schemas.microsoft.com/office/drawing/2014/main" id="{14DE34F9-3D42-C175-DF46-76AA4749E8E6}"/>
                  </a:ext>
                </a:extLst>
              </p:cNvPr>
              <p:cNvGrpSpPr/>
              <p:nvPr/>
            </p:nvGrpSpPr>
            <p:grpSpPr>
              <a:xfrm>
                <a:off x="2629601" y="2297258"/>
                <a:ext cx="860443" cy="1136197"/>
                <a:chOff x="3714029" y="1905640"/>
                <a:chExt cx="860443" cy="1136197"/>
              </a:xfrm>
            </p:grpSpPr>
            <p:pic>
              <p:nvPicPr>
                <p:cNvPr id="8" name="Picture 7" descr="A stack of papers with text">
                  <a:extLst>
                    <a:ext uri="{FF2B5EF4-FFF2-40B4-BE49-F238E27FC236}">
                      <a16:creationId xmlns:a16="http://schemas.microsoft.com/office/drawing/2014/main" id="{C3165FCF-C16E-A677-8447-EF52F92E0CD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14029" y="1905640"/>
                  <a:ext cx="860443" cy="860443"/>
                </a:xfrm>
                <a:prstGeom prst="rect">
                  <a:avLst/>
                </a:prstGeom>
              </p:spPr>
            </p:pic>
            <p:sp>
              <p:nvSpPr>
                <p:cNvPr id="12" name="TextBox 11">
                  <a:extLst>
                    <a:ext uri="{FF2B5EF4-FFF2-40B4-BE49-F238E27FC236}">
                      <a16:creationId xmlns:a16="http://schemas.microsoft.com/office/drawing/2014/main" id="{E78B07A8-251F-678E-77B6-3CDE732A6E40}"/>
                    </a:ext>
                  </a:extLst>
                </p:cNvPr>
                <p:cNvSpPr txBox="1"/>
                <p:nvPr/>
              </p:nvSpPr>
              <p:spPr>
                <a:xfrm>
                  <a:off x="3815072" y="2764838"/>
                  <a:ext cx="658355" cy="276999"/>
                </a:xfrm>
                <a:prstGeom prst="rect">
                  <a:avLst/>
                </a:prstGeom>
                <a:noFill/>
              </p:spPr>
              <p:txBody>
                <a:bodyPr wrap="square" rtlCol="0">
                  <a:spAutoFit/>
                </a:bodyPr>
                <a:lstStyle/>
                <a:p>
                  <a:r>
                    <a:rPr lang="en-GB" sz="1200" noProof="0"/>
                    <a:t>Image</a:t>
                  </a:r>
                </a:p>
              </p:txBody>
            </p:sp>
          </p:grpSp>
          <p:pic>
            <p:nvPicPr>
              <p:cNvPr id="62" name="Picture 61" descr="A blue whale with a blue whale and a blue whale">
                <a:extLst>
                  <a:ext uri="{FF2B5EF4-FFF2-40B4-BE49-F238E27FC236}">
                    <a16:creationId xmlns:a16="http://schemas.microsoft.com/office/drawing/2014/main" id="{EF5249B8-4E84-0C48-1670-CB90242218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9121" y="2479307"/>
                <a:ext cx="281649" cy="222317"/>
              </a:xfrm>
              <a:prstGeom prst="rect">
                <a:avLst/>
              </a:prstGeom>
            </p:spPr>
          </p:pic>
        </p:grpSp>
        <p:grpSp>
          <p:nvGrpSpPr>
            <p:cNvPr id="106" name="Group 105">
              <a:extLst>
                <a:ext uri="{FF2B5EF4-FFF2-40B4-BE49-F238E27FC236}">
                  <a16:creationId xmlns:a16="http://schemas.microsoft.com/office/drawing/2014/main" id="{8235D070-71B2-00AA-92B2-F31157FBAD51}"/>
                </a:ext>
              </a:extLst>
            </p:cNvPr>
            <p:cNvGrpSpPr/>
            <p:nvPr/>
          </p:nvGrpSpPr>
          <p:grpSpPr>
            <a:xfrm>
              <a:off x="2515019" y="3875904"/>
              <a:ext cx="1011330" cy="853750"/>
              <a:chOff x="2515019" y="3875904"/>
              <a:chExt cx="1011330" cy="853750"/>
            </a:xfrm>
          </p:grpSpPr>
          <p:pic>
            <p:nvPicPr>
              <p:cNvPr id="20" name="Picture 2" descr="Docker loses its first-mover advantage to Kubernetes - now what?">
                <a:extLst>
                  <a:ext uri="{FF2B5EF4-FFF2-40B4-BE49-F238E27FC236}">
                    <a16:creationId xmlns:a16="http://schemas.microsoft.com/office/drawing/2014/main" id="{CED3F9A6-6A41-9B6F-85C1-FA9E51CFAAA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2515019" y="3875904"/>
                <a:ext cx="1011330" cy="7152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DC43DF9-B83B-13CA-AE62-00BBA85EF73D}"/>
                  </a:ext>
                </a:extLst>
              </p:cNvPr>
              <p:cNvSpPr txBox="1"/>
              <p:nvPr/>
            </p:nvSpPr>
            <p:spPr>
              <a:xfrm>
                <a:off x="2575513" y="4452655"/>
                <a:ext cx="848309" cy="276999"/>
              </a:xfrm>
              <a:prstGeom prst="rect">
                <a:avLst/>
              </a:prstGeom>
              <a:noFill/>
            </p:spPr>
            <p:txBody>
              <a:bodyPr wrap="none" rtlCol="0">
                <a:spAutoFit/>
              </a:bodyPr>
              <a:lstStyle/>
              <a:p>
                <a:r>
                  <a:rPr lang="en-GB" sz="1200" noProof="0"/>
                  <a:t>Container</a:t>
                </a:r>
              </a:p>
            </p:txBody>
          </p:sp>
        </p:grpSp>
        <p:cxnSp>
          <p:nvCxnSpPr>
            <p:cNvPr id="55" name="Straight Arrow Connector 54">
              <a:extLst>
                <a:ext uri="{FF2B5EF4-FFF2-40B4-BE49-F238E27FC236}">
                  <a16:creationId xmlns:a16="http://schemas.microsoft.com/office/drawing/2014/main" id="{4E3A63F3-DEE1-E3D9-D6B1-1B0B203E2A4B}"/>
                </a:ext>
              </a:extLst>
            </p:cNvPr>
            <p:cNvCxnSpPr>
              <a:cxnSpLocks/>
            </p:cNvCxnSpPr>
            <p:nvPr/>
          </p:nvCxnSpPr>
          <p:spPr>
            <a:xfrm flipV="1">
              <a:off x="1350189" y="2814808"/>
              <a:ext cx="0" cy="663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6EEB16F-5F51-DE62-0294-7D0D7EBDEEC6}"/>
                </a:ext>
              </a:extLst>
            </p:cNvPr>
            <p:cNvCxnSpPr>
              <a:cxnSpLocks/>
              <a:endCxn id="8" idx="1"/>
            </p:cNvCxnSpPr>
            <p:nvPr/>
          </p:nvCxnSpPr>
          <p:spPr>
            <a:xfrm>
              <a:off x="2247165" y="27274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A1831C5-69BB-4ECF-6C44-97C9FCCEAA82}"/>
                </a:ext>
              </a:extLst>
            </p:cNvPr>
            <p:cNvCxnSpPr>
              <a:cxnSpLocks/>
            </p:cNvCxnSpPr>
            <p:nvPr/>
          </p:nvCxnSpPr>
          <p:spPr>
            <a:xfrm>
              <a:off x="2999667" y="3409760"/>
              <a:ext cx="0" cy="466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742BC4E-8A68-DA11-594D-C0A25CC769A3}"/>
                </a:ext>
              </a:extLst>
            </p:cNvPr>
            <p:cNvSpPr/>
            <p:nvPr/>
          </p:nvSpPr>
          <p:spPr>
            <a:xfrm>
              <a:off x="717187" y="1290390"/>
              <a:ext cx="2956030" cy="4110958"/>
            </a:xfrm>
            <a:custGeom>
              <a:avLst/>
              <a:gdLst>
                <a:gd name="csX0" fmla="*/ 0 w 2956030"/>
                <a:gd name="csY0" fmla="*/ 0 h 4110958"/>
                <a:gd name="csX1" fmla="*/ 502525 w 2956030"/>
                <a:gd name="csY1" fmla="*/ 0 h 4110958"/>
                <a:gd name="csX2" fmla="*/ 1005050 w 2956030"/>
                <a:gd name="csY2" fmla="*/ 0 h 4110958"/>
                <a:gd name="csX3" fmla="*/ 1537136 w 2956030"/>
                <a:gd name="csY3" fmla="*/ 0 h 4110958"/>
                <a:gd name="csX4" fmla="*/ 2098781 w 2956030"/>
                <a:gd name="csY4" fmla="*/ 0 h 4110958"/>
                <a:gd name="csX5" fmla="*/ 2956030 w 2956030"/>
                <a:gd name="csY5" fmla="*/ 0 h 4110958"/>
                <a:gd name="csX6" fmla="*/ 2956030 w 2956030"/>
                <a:gd name="csY6" fmla="*/ 685160 h 4110958"/>
                <a:gd name="csX7" fmla="*/ 2956030 w 2956030"/>
                <a:gd name="csY7" fmla="*/ 1246991 h 4110958"/>
                <a:gd name="csX8" fmla="*/ 2956030 w 2956030"/>
                <a:gd name="csY8" fmla="*/ 1932150 h 4110958"/>
                <a:gd name="csX9" fmla="*/ 2956030 w 2956030"/>
                <a:gd name="csY9" fmla="*/ 2493981 h 4110958"/>
                <a:gd name="csX10" fmla="*/ 2956030 w 2956030"/>
                <a:gd name="csY10" fmla="*/ 3220250 h 4110958"/>
                <a:gd name="csX11" fmla="*/ 2956030 w 2956030"/>
                <a:gd name="csY11" fmla="*/ 4110958 h 4110958"/>
                <a:gd name="csX12" fmla="*/ 2364824 w 2956030"/>
                <a:gd name="csY12" fmla="*/ 4110958 h 4110958"/>
                <a:gd name="csX13" fmla="*/ 1803178 w 2956030"/>
                <a:gd name="csY13" fmla="*/ 4110958 h 4110958"/>
                <a:gd name="csX14" fmla="*/ 1241533 w 2956030"/>
                <a:gd name="csY14" fmla="*/ 4110958 h 4110958"/>
                <a:gd name="csX15" fmla="*/ 679887 w 2956030"/>
                <a:gd name="csY15" fmla="*/ 4110958 h 4110958"/>
                <a:gd name="csX16" fmla="*/ 0 w 2956030"/>
                <a:gd name="csY16" fmla="*/ 4110958 h 4110958"/>
                <a:gd name="csX17" fmla="*/ 0 w 2956030"/>
                <a:gd name="csY17" fmla="*/ 3466908 h 4110958"/>
                <a:gd name="csX18" fmla="*/ 0 w 2956030"/>
                <a:gd name="csY18" fmla="*/ 2781748 h 4110958"/>
                <a:gd name="csX19" fmla="*/ 0 w 2956030"/>
                <a:gd name="csY19" fmla="*/ 2055479 h 4110958"/>
                <a:gd name="csX20" fmla="*/ 0 w 2956030"/>
                <a:gd name="csY20" fmla="*/ 1288100 h 4110958"/>
                <a:gd name="csX21" fmla="*/ 0 w 2956030"/>
                <a:gd name="csY21" fmla="*/ 602941 h 4110958"/>
                <a:gd name="csX22" fmla="*/ 0 w 2956030"/>
                <a:gd name="csY22"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956030" h="4110958"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57942" y="155087"/>
                    <a:pt x="2968199" y="509148"/>
                    <a:pt x="2956030" y="685160"/>
                  </a:cubicBezTo>
                  <a:cubicBezTo>
                    <a:pt x="2943861" y="861172"/>
                    <a:pt x="2946422" y="993969"/>
                    <a:pt x="2956030" y="1246991"/>
                  </a:cubicBezTo>
                  <a:cubicBezTo>
                    <a:pt x="2965638" y="1500013"/>
                    <a:pt x="2983126" y="1676286"/>
                    <a:pt x="2956030" y="1932150"/>
                  </a:cubicBezTo>
                  <a:cubicBezTo>
                    <a:pt x="2928934" y="2188014"/>
                    <a:pt x="2943745" y="2329789"/>
                    <a:pt x="2956030" y="2493981"/>
                  </a:cubicBezTo>
                  <a:cubicBezTo>
                    <a:pt x="2968315" y="2658173"/>
                    <a:pt x="2929377" y="2965702"/>
                    <a:pt x="2956030" y="3220250"/>
                  </a:cubicBezTo>
                  <a:cubicBezTo>
                    <a:pt x="2982683" y="3474798"/>
                    <a:pt x="2992480" y="3832321"/>
                    <a:pt x="2956030" y="4110958"/>
                  </a:cubicBezTo>
                  <a:cubicBezTo>
                    <a:pt x="2817863" y="4090393"/>
                    <a:pt x="2646709" y="4136226"/>
                    <a:pt x="2364824" y="4110958"/>
                  </a:cubicBezTo>
                  <a:cubicBezTo>
                    <a:pt x="2082939" y="4085690"/>
                    <a:pt x="1976227" y="4110656"/>
                    <a:pt x="1803178" y="4110958"/>
                  </a:cubicBezTo>
                  <a:cubicBezTo>
                    <a:pt x="1630129" y="4111260"/>
                    <a:pt x="1498143" y="4129695"/>
                    <a:pt x="1241533" y="4110958"/>
                  </a:cubicBezTo>
                  <a:cubicBezTo>
                    <a:pt x="984923" y="4092221"/>
                    <a:pt x="874215" y="4131587"/>
                    <a:pt x="679887" y="4110958"/>
                  </a:cubicBezTo>
                  <a:cubicBezTo>
                    <a:pt x="485559" y="4090329"/>
                    <a:pt x="226749" y="4097291"/>
                    <a:pt x="0" y="4110958"/>
                  </a:cubicBezTo>
                  <a:cubicBezTo>
                    <a:pt x="-9058" y="3870503"/>
                    <a:pt x="16887" y="3629251"/>
                    <a:pt x="0" y="3466908"/>
                  </a:cubicBezTo>
                  <a:cubicBezTo>
                    <a:pt x="-16887" y="3304565"/>
                    <a:pt x="-23753" y="3114611"/>
                    <a:pt x="0" y="2781748"/>
                  </a:cubicBezTo>
                  <a:cubicBezTo>
                    <a:pt x="23753" y="2448885"/>
                    <a:pt x="30418" y="2223077"/>
                    <a:pt x="0" y="2055479"/>
                  </a:cubicBezTo>
                  <a:cubicBezTo>
                    <a:pt x="-30418" y="1887881"/>
                    <a:pt x="-31503" y="1512882"/>
                    <a:pt x="0" y="1288100"/>
                  </a:cubicBezTo>
                  <a:cubicBezTo>
                    <a:pt x="31503" y="1063318"/>
                    <a:pt x="-15884" y="900442"/>
                    <a:pt x="0" y="602941"/>
                  </a:cubicBezTo>
                  <a:cubicBezTo>
                    <a:pt x="15884" y="305440"/>
                    <a:pt x="20334" y="18965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TextBox 90">
              <a:extLst>
                <a:ext uri="{FF2B5EF4-FFF2-40B4-BE49-F238E27FC236}">
                  <a16:creationId xmlns:a16="http://schemas.microsoft.com/office/drawing/2014/main" id="{665A4100-F666-73EC-DCC6-C5947FA33F9B}"/>
                </a:ext>
              </a:extLst>
            </p:cNvPr>
            <p:cNvSpPr txBox="1"/>
            <p:nvPr/>
          </p:nvSpPr>
          <p:spPr>
            <a:xfrm>
              <a:off x="1565181" y="5002432"/>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grpSp>
        <p:nvGrpSpPr>
          <p:cNvPr id="110" name="Group 109">
            <a:extLst>
              <a:ext uri="{FF2B5EF4-FFF2-40B4-BE49-F238E27FC236}">
                <a16:creationId xmlns:a16="http://schemas.microsoft.com/office/drawing/2014/main" id="{09CF2669-2CA9-7082-257D-842AD08CE305}"/>
              </a:ext>
            </a:extLst>
          </p:cNvPr>
          <p:cNvGrpSpPr/>
          <p:nvPr/>
        </p:nvGrpSpPr>
        <p:grpSpPr>
          <a:xfrm>
            <a:off x="5305409" y="1290390"/>
            <a:ext cx="2660781" cy="4110958"/>
            <a:chOff x="5305409" y="1290390"/>
            <a:chExt cx="2660781" cy="4110958"/>
          </a:xfrm>
        </p:grpSpPr>
        <p:grpSp>
          <p:nvGrpSpPr>
            <p:cNvPr id="108" name="Group 107">
              <a:extLst>
                <a:ext uri="{FF2B5EF4-FFF2-40B4-BE49-F238E27FC236}">
                  <a16:creationId xmlns:a16="http://schemas.microsoft.com/office/drawing/2014/main" id="{EC5816C7-06B1-94EE-4FCA-3DC65FEAD5D5}"/>
                </a:ext>
              </a:extLst>
            </p:cNvPr>
            <p:cNvGrpSpPr/>
            <p:nvPr/>
          </p:nvGrpSpPr>
          <p:grpSpPr>
            <a:xfrm>
              <a:off x="6098904" y="1642539"/>
              <a:ext cx="1062525" cy="930469"/>
              <a:chOff x="6098904" y="1642539"/>
              <a:chExt cx="1062525" cy="930469"/>
            </a:xfrm>
          </p:grpSpPr>
          <p:pic>
            <p:nvPicPr>
              <p:cNvPr id="25" name="Picture 24" descr="A blue whale with a pile of boxes on it">
                <a:extLst>
                  <a:ext uri="{FF2B5EF4-FFF2-40B4-BE49-F238E27FC236}">
                    <a16:creationId xmlns:a16="http://schemas.microsoft.com/office/drawing/2014/main" id="{F28634F3-B64B-4F04-E3E8-DB85E60C3C65}"/>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206180" y="1642539"/>
                <a:ext cx="955249" cy="638248"/>
              </a:xfrm>
              <a:prstGeom prst="rect">
                <a:avLst/>
              </a:prstGeom>
            </p:spPr>
          </p:pic>
          <p:sp>
            <p:nvSpPr>
              <p:cNvPr id="27" name="TextBox 26">
                <a:extLst>
                  <a:ext uri="{FF2B5EF4-FFF2-40B4-BE49-F238E27FC236}">
                    <a16:creationId xmlns:a16="http://schemas.microsoft.com/office/drawing/2014/main" id="{F092C349-D257-29C9-A1AB-55268A28D685}"/>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109" name="Group 108">
              <a:extLst>
                <a:ext uri="{FF2B5EF4-FFF2-40B4-BE49-F238E27FC236}">
                  <a16:creationId xmlns:a16="http://schemas.microsoft.com/office/drawing/2014/main" id="{7558E2B0-DBCD-CF76-A168-68066F482F68}"/>
                </a:ext>
              </a:extLst>
            </p:cNvPr>
            <p:cNvGrpSpPr/>
            <p:nvPr/>
          </p:nvGrpSpPr>
          <p:grpSpPr>
            <a:xfrm>
              <a:off x="5977386" y="3158631"/>
              <a:ext cx="1215456" cy="1128939"/>
              <a:chOff x="5977386" y="3158631"/>
              <a:chExt cx="1215456" cy="1128939"/>
            </a:xfrm>
          </p:grpSpPr>
          <p:pic>
            <p:nvPicPr>
              <p:cNvPr id="30" name="Picture 29" descr="Azure container registry">
                <a:extLst>
                  <a:ext uri="{FF2B5EF4-FFF2-40B4-BE49-F238E27FC236}">
                    <a16:creationId xmlns:a16="http://schemas.microsoft.com/office/drawing/2014/main" id="{6F7CB860-0538-4AE6-EF8D-89A26BD5B5B3}"/>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l="57456" t="5875" r="16468" b="36635"/>
              <a:stretch/>
            </p:blipFill>
            <p:spPr>
              <a:xfrm>
                <a:off x="6115077" y="3158631"/>
                <a:ext cx="940075" cy="787166"/>
              </a:xfrm>
              <a:prstGeom prst="rect">
                <a:avLst/>
              </a:prstGeom>
            </p:spPr>
          </p:pic>
          <p:sp>
            <p:nvSpPr>
              <p:cNvPr id="32" name="TextBox 31">
                <a:extLst>
                  <a:ext uri="{FF2B5EF4-FFF2-40B4-BE49-F238E27FC236}">
                    <a16:creationId xmlns:a16="http://schemas.microsoft.com/office/drawing/2014/main" id="{905B2B43-B020-8BC8-746E-FF1627AC197F}"/>
                  </a:ext>
                </a:extLst>
              </p:cNvPr>
              <p:cNvSpPr txBox="1"/>
              <p:nvPr/>
            </p:nvSpPr>
            <p:spPr>
              <a:xfrm>
                <a:off x="5977386" y="4010571"/>
                <a:ext cx="1215456" cy="276999"/>
              </a:xfrm>
              <a:prstGeom prst="rect">
                <a:avLst/>
              </a:prstGeom>
              <a:noFill/>
            </p:spPr>
            <p:txBody>
              <a:bodyPr wrap="square" rtlCol="0">
                <a:spAutoFit/>
              </a:bodyPr>
              <a:lstStyle/>
              <a:p>
                <a:r>
                  <a:rPr lang="en-GB" sz="1200" noProof="0"/>
                  <a:t>Azure Registry</a:t>
                </a:r>
              </a:p>
            </p:txBody>
          </p:sp>
        </p:grpSp>
        <p:cxnSp>
          <p:nvCxnSpPr>
            <p:cNvPr id="68" name="Straight Arrow Connector 67">
              <a:extLst>
                <a:ext uri="{FF2B5EF4-FFF2-40B4-BE49-F238E27FC236}">
                  <a16:creationId xmlns:a16="http://schemas.microsoft.com/office/drawing/2014/main" id="{88FB8E96-613A-A605-7B5F-2B88F4E87688}"/>
                </a:ext>
              </a:extLst>
            </p:cNvPr>
            <p:cNvCxnSpPr>
              <a:cxnSpLocks/>
            </p:cNvCxnSpPr>
            <p:nvPr/>
          </p:nvCxnSpPr>
          <p:spPr>
            <a:xfrm flipV="1">
              <a:off x="5339576" y="2102788"/>
              <a:ext cx="759328" cy="48767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EF880E2-F99A-5F64-91E7-5340F54C0D6B}"/>
                </a:ext>
              </a:extLst>
            </p:cNvPr>
            <p:cNvCxnSpPr>
              <a:cxnSpLocks/>
            </p:cNvCxnSpPr>
            <p:nvPr/>
          </p:nvCxnSpPr>
          <p:spPr>
            <a:xfrm>
              <a:off x="5305409" y="2893786"/>
              <a:ext cx="778254" cy="49364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7056F28-122A-F80B-C61C-2A26557AB0C0}"/>
                </a:ext>
              </a:extLst>
            </p:cNvPr>
            <p:cNvCxnSpPr>
              <a:cxnSpLocks/>
            </p:cNvCxnSpPr>
            <p:nvPr/>
          </p:nvCxnSpPr>
          <p:spPr>
            <a:xfrm>
              <a:off x="7244548" y="2030087"/>
              <a:ext cx="721642" cy="449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FAECFAC-F1C3-4B7B-EE00-920BD7400149}"/>
                </a:ext>
              </a:extLst>
            </p:cNvPr>
            <p:cNvCxnSpPr>
              <a:cxnSpLocks/>
            </p:cNvCxnSpPr>
            <p:nvPr/>
          </p:nvCxnSpPr>
          <p:spPr>
            <a:xfrm flipV="1">
              <a:off x="7128364" y="3084969"/>
              <a:ext cx="759328" cy="4876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E1D8021C-FF76-4120-2E7F-63A8C8F98B5A}"/>
                </a:ext>
              </a:extLst>
            </p:cNvPr>
            <p:cNvSpPr/>
            <p:nvPr/>
          </p:nvSpPr>
          <p:spPr>
            <a:xfrm>
              <a:off x="5761100" y="1290390"/>
              <a:ext cx="1787157" cy="4110958"/>
            </a:xfrm>
            <a:custGeom>
              <a:avLst/>
              <a:gdLst>
                <a:gd name="csX0" fmla="*/ 0 w 1787157"/>
                <a:gd name="csY0" fmla="*/ 0 h 4110958"/>
                <a:gd name="csX1" fmla="*/ 542104 w 1787157"/>
                <a:gd name="csY1" fmla="*/ 0 h 4110958"/>
                <a:gd name="csX2" fmla="*/ 1084209 w 1787157"/>
                <a:gd name="csY2" fmla="*/ 0 h 4110958"/>
                <a:gd name="csX3" fmla="*/ 1787157 w 1787157"/>
                <a:gd name="csY3" fmla="*/ 0 h 4110958"/>
                <a:gd name="csX4" fmla="*/ 1787157 w 1787157"/>
                <a:gd name="csY4" fmla="*/ 644050 h 4110958"/>
                <a:gd name="csX5" fmla="*/ 1787157 w 1787157"/>
                <a:gd name="csY5" fmla="*/ 1329210 h 4110958"/>
                <a:gd name="csX6" fmla="*/ 1787157 w 1787157"/>
                <a:gd name="csY6" fmla="*/ 2055479 h 4110958"/>
                <a:gd name="csX7" fmla="*/ 1787157 w 1787157"/>
                <a:gd name="csY7" fmla="*/ 2617310 h 4110958"/>
                <a:gd name="csX8" fmla="*/ 1787157 w 1787157"/>
                <a:gd name="csY8" fmla="*/ 3302470 h 4110958"/>
                <a:gd name="csX9" fmla="*/ 1787157 w 1787157"/>
                <a:gd name="csY9" fmla="*/ 4110958 h 4110958"/>
                <a:gd name="csX10" fmla="*/ 1173566 w 1787157"/>
                <a:gd name="csY10" fmla="*/ 4110958 h 4110958"/>
                <a:gd name="csX11" fmla="*/ 613591 w 1787157"/>
                <a:gd name="csY11" fmla="*/ 4110958 h 4110958"/>
                <a:gd name="csX12" fmla="*/ 0 w 1787157"/>
                <a:gd name="csY12" fmla="*/ 4110958 h 4110958"/>
                <a:gd name="csX13" fmla="*/ 0 w 1787157"/>
                <a:gd name="csY13" fmla="*/ 3466908 h 4110958"/>
                <a:gd name="csX14" fmla="*/ 0 w 1787157"/>
                <a:gd name="csY14" fmla="*/ 2781748 h 4110958"/>
                <a:gd name="csX15" fmla="*/ 0 w 1787157"/>
                <a:gd name="csY15" fmla="*/ 2014369 h 4110958"/>
                <a:gd name="csX16" fmla="*/ 0 w 1787157"/>
                <a:gd name="csY16" fmla="*/ 1329210 h 4110958"/>
                <a:gd name="csX17" fmla="*/ 0 w 1787157"/>
                <a:gd name="csY17"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787157" h="4110958"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69138" y="223400"/>
                    <a:pt x="1760984" y="323316"/>
                    <a:pt x="1787157" y="644050"/>
                  </a:cubicBezTo>
                  <a:cubicBezTo>
                    <a:pt x="1813331" y="964784"/>
                    <a:pt x="1791578" y="1079234"/>
                    <a:pt x="1787157" y="1329210"/>
                  </a:cubicBezTo>
                  <a:cubicBezTo>
                    <a:pt x="1782736" y="1579186"/>
                    <a:pt x="1778241" y="1738754"/>
                    <a:pt x="1787157" y="2055479"/>
                  </a:cubicBezTo>
                  <a:cubicBezTo>
                    <a:pt x="1796073" y="2372204"/>
                    <a:pt x="1777549" y="2364288"/>
                    <a:pt x="1787157" y="2617310"/>
                  </a:cubicBezTo>
                  <a:cubicBezTo>
                    <a:pt x="1796765" y="2870332"/>
                    <a:pt x="1816449" y="3044891"/>
                    <a:pt x="1787157" y="3302470"/>
                  </a:cubicBezTo>
                  <a:cubicBezTo>
                    <a:pt x="1757865" y="3560049"/>
                    <a:pt x="1775235" y="3752313"/>
                    <a:pt x="1787157" y="4110958"/>
                  </a:cubicBezTo>
                  <a:cubicBezTo>
                    <a:pt x="1530878" y="4116893"/>
                    <a:pt x="1429950" y="4088328"/>
                    <a:pt x="1173566" y="4110958"/>
                  </a:cubicBezTo>
                  <a:cubicBezTo>
                    <a:pt x="917182" y="4133588"/>
                    <a:pt x="729890" y="4119510"/>
                    <a:pt x="613591" y="4110958"/>
                  </a:cubicBezTo>
                  <a:cubicBezTo>
                    <a:pt x="497292" y="4102406"/>
                    <a:pt x="152049" y="4105413"/>
                    <a:pt x="0" y="4110958"/>
                  </a:cubicBezTo>
                  <a:cubicBezTo>
                    <a:pt x="3062" y="3809617"/>
                    <a:pt x="-25486" y="3744003"/>
                    <a:pt x="0" y="3466908"/>
                  </a:cubicBezTo>
                  <a:cubicBezTo>
                    <a:pt x="25486" y="3189813"/>
                    <a:pt x="-30680" y="2939236"/>
                    <a:pt x="0" y="2781748"/>
                  </a:cubicBezTo>
                  <a:cubicBezTo>
                    <a:pt x="30680" y="2624260"/>
                    <a:pt x="-10253" y="2393916"/>
                    <a:pt x="0" y="2014369"/>
                  </a:cubicBezTo>
                  <a:cubicBezTo>
                    <a:pt x="10253" y="1634822"/>
                    <a:pt x="-24886" y="1517974"/>
                    <a:pt x="0" y="1329210"/>
                  </a:cubicBezTo>
                  <a:cubicBezTo>
                    <a:pt x="24886" y="1140446"/>
                    <a:pt x="8532" y="481979"/>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TextBox 91">
              <a:extLst>
                <a:ext uri="{FF2B5EF4-FFF2-40B4-BE49-F238E27FC236}">
                  <a16:creationId xmlns:a16="http://schemas.microsoft.com/office/drawing/2014/main" id="{42F00E67-FB36-26FA-AAF3-A43B0CF27B21}"/>
                </a:ext>
              </a:extLst>
            </p:cNvPr>
            <p:cNvSpPr txBox="1"/>
            <p:nvPr/>
          </p:nvSpPr>
          <p:spPr>
            <a:xfrm>
              <a:off x="6053432" y="4931534"/>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sp>
        <p:nvSpPr>
          <p:cNvPr id="89" name="Rectangle 88">
            <a:extLst>
              <a:ext uri="{FF2B5EF4-FFF2-40B4-BE49-F238E27FC236}">
                <a16:creationId xmlns:a16="http://schemas.microsoft.com/office/drawing/2014/main" id="{3A067F0F-F46A-3021-C7B9-8314C6F3A55D}"/>
              </a:ext>
            </a:extLst>
          </p:cNvPr>
          <p:cNvSpPr/>
          <p:nvPr/>
        </p:nvSpPr>
        <p:spPr>
          <a:xfrm>
            <a:off x="9219759" y="1289237"/>
            <a:ext cx="2445554" cy="4110958"/>
          </a:xfrm>
          <a:custGeom>
            <a:avLst/>
            <a:gdLst>
              <a:gd name="csX0" fmla="*/ 0 w 2445554"/>
              <a:gd name="csY0" fmla="*/ 0 h 4110958"/>
              <a:gd name="csX1" fmla="*/ 538022 w 2445554"/>
              <a:gd name="csY1" fmla="*/ 0 h 4110958"/>
              <a:gd name="csX2" fmla="*/ 1076044 w 2445554"/>
              <a:gd name="csY2" fmla="*/ 0 h 4110958"/>
              <a:gd name="csX3" fmla="*/ 1638521 w 2445554"/>
              <a:gd name="csY3" fmla="*/ 0 h 4110958"/>
              <a:gd name="csX4" fmla="*/ 2445554 w 2445554"/>
              <a:gd name="csY4" fmla="*/ 0 h 4110958"/>
              <a:gd name="csX5" fmla="*/ 2445554 w 2445554"/>
              <a:gd name="csY5" fmla="*/ 767379 h 4110958"/>
              <a:gd name="csX6" fmla="*/ 2445554 w 2445554"/>
              <a:gd name="csY6" fmla="*/ 1493648 h 4110958"/>
              <a:gd name="csX7" fmla="*/ 2445554 w 2445554"/>
              <a:gd name="csY7" fmla="*/ 2055479 h 4110958"/>
              <a:gd name="csX8" fmla="*/ 2445554 w 2445554"/>
              <a:gd name="csY8" fmla="*/ 2740639 h 4110958"/>
              <a:gd name="csX9" fmla="*/ 2445554 w 2445554"/>
              <a:gd name="csY9" fmla="*/ 3302470 h 4110958"/>
              <a:gd name="csX10" fmla="*/ 2445554 w 2445554"/>
              <a:gd name="csY10" fmla="*/ 4110958 h 4110958"/>
              <a:gd name="csX11" fmla="*/ 1834166 w 2445554"/>
              <a:gd name="csY11" fmla="*/ 4110958 h 4110958"/>
              <a:gd name="csX12" fmla="*/ 1222777 w 2445554"/>
              <a:gd name="csY12" fmla="*/ 4110958 h 4110958"/>
              <a:gd name="csX13" fmla="*/ 635844 w 2445554"/>
              <a:gd name="csY13" fmla="*/ 4110958 h 4110958"/>
              <a:gd name="csX14" fmla="*/ 0 w 2445554"/>
              <a:gd name="csY14" fmla="*/ 4110958 h 4110958"/>
              <a:gd name="csX15" fmla="*/ 0 w 2445554"/>
              <a:gd name="csY15" fmla="*/ 3466908 h 4110958"/>
              <a:gd name="csX16" fmla="*/ 0 w 2445554"/>
              <a:gd name="csY16" fmla="*/ 2781748 h 4110958"/>
              <a:gd name="csX17" fmla="*/ 0 w 2445554"/>
              <a:gd name="csY17" fmla="*/ 2014369 h 4110958"/>
              <a:gd name="csX18" fmla="*/ 0 w 2445554"/>
              <a:gd name="csY18" fmla="*/ 1329210 h 4110958"/>
              <a:gd name="csX19" fmla="*/ 0 w 2445554"/>
              <a:gd name="csY19" fmla="*/ 602941 h 4110958"/>
              <a:gd name="csX20" fmla="*/ 0 w 2445554"/>
              <a:gd name="csY20"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2445554" h="4110958" extrusionOk="0">
                <a:moveTo>
                  <a:pt x="0" y="0"/>
                </a:moveTo>
                <a:cubicBezTo>
                  <a:pt x="268728" y="-25104"/>
                  <a:pt x="365342" y="9497"/>
                  <a:pt x="538022" y="0"/>
                </a:cubicBezTo>
                <a:cubicBezTo>
                  <a:pt x="710702" y="-9497"/>
                  <a:pt x="919481" y="14331"/>
                  <a:pt x="1076044" y="0"/>
                </a:cubicBezTo>
                <a:cubicBezTo>
                  <a:pt x="1232607" y="-14331"/>
                  <a:pt x="1511563" y="18566"/>
                  <a:pt x="1638521" y="0"/>
                </a:cubicBezTo>
                <a:cubicBezTo>
                  <a:pt x="1765479" y="-18566"/>
                  <a:pt x="2181153" y="-37195"/>
                  <a:pt x="2445554" y="0"/>
                </a:cubicBezTo>
                <a:cubicBezTo>
                  <a:pt x="2455049" y="276409"/>
                  <a:pt x="2458936" y="388293"/>
                  <a:pt x="2445554" y="767379"/>
                </a:cubicBezTo>
                <a:cubicBezTo>
                  <a:pt x="2432172" y="1146465"/>
                  <a:pt x="2436638" y="1176923"/>
                  <a:pt x="2445554" y="1493648"/>
                </a:cubicBezTo>
                <a:cubicBezTo>
                  <a:pt x="2454470" y="1810373"/>
                  <a:pt x="2435946" y="1802457"/>
                  <a:pt x="2445554" y="2055479"/>
                </a:cubicBezTo>
                <a:cubicBezTo>
                  <a:pt x="2455162" y="2308501"/>
                  <a:pt x="2474846" y="2483060"/>
                  <a:pt x="2445554" y="2740639"/>
                </a:cubicBezTo>
                <a:cubicBezTo>
                  <a:pt x="2416262" y="2998218"/>
                  <a:pt x="2433269" y="3138278"/>
                  <a:pt x="2445554" y="3302470"/>
                </a:cubicBezTo>
                <a:cubicBezTo>
                  <a:pt x="2457839" y="3466662"/>
                  <a:pt x="2455259" y="3914214"/>
                  <a:pt x="2445554" y="4110958"/>
                </a:cubicBezTo>
                <a:cubicBezTo>
                  <a:pt x="2209047" y="4128282"/>
                  <a:pt x="2118754" y="4083826"/>
                  <a:pt x="1834166" y="4110958"/>
                </a:cubicBezTo>
                <a:cubicBezTo>
                  <a:pt x="1549578" y="4138090"/>
                  <a:pt x="1459607" y="4106787"/>
                  <a:pt x="1222777" y="4110958"/>
                </a:cubicBezTo>
                <a:cubicBezTo>
                  <a:pt x="985947" y="4115129"/>
                  <a:pt x="845322" y="4132743"/>
                  <a:pt x="635844" y="4110958"/>
                </a:cubicBezTo>
                <a:cubicBezTo>
                  <a:pt x="426366" y="4089173"/>
                  <a:pt x="221581" y="4125378"/>
                  <a:pt x="0" y="4110958"/>
                </a:cubicBezTo>
                <a:cubicBezTo>
                  <a:pt x="-17468" y="3946030"/>
                  <a:pt x="-24060" y="3628747"/>
                  <a:pt x="0" y="3466908"/>
                </a:cubicBezTo>
                <a:cubicBezTo>
                  <a:pt x="24060" y="3305069"/>
                  <a:pt x="-30329" y="2975032"/>
                  <a:pt x="0" y="2781748"/>
                </a:cubicBezTo>
                <a:cubicBezTo>
                  <a:pt x="30329" y="2588464"/>
                  <a:pt x="-8614" y="2348893"/>
                  <a:pt x="0" y="2014369"/>
                </a:cubicBezTo>
                <a:cubicBezTo>
                  <a:pt x="8614" y="1679845"/>
                  <a:pt x="-20158" y="1659006"/>
                  <a:pt x="0" y="1329210"/>
                </a:cubicBezTo>
                <a:cubicBezTo>
                  <a:pt x="20158" y="999414"/>
                  <a:pt x="30418" y="770539"/>
                  <a:pt x="0" y="602941"/>
                </a:cubicBezTo>
                <a:cubicBezTo>
                  <a:pt x="-30418" y="435343"/>
                  <a:pt x="14344" y="145430"/>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12" name="Group 111">
            <a:extLst>
              <a:ext uri="{FF2B5EF4-FFF2-40B4-BE49-F238E27FC236}">
                <a16:creationId xmlns:a16="http://schemas.microsoft.com/office/drawing/2014/main" id="{07BF2778-2098-DD86-1E81-6321BB295AE9}"/>
              </a:ext>
            </a:extLst>
          </p:cNvPr>
          <p:cNvGrpSpPr/>
          <p:nvPr/>
        </p:nvGrpSpPr>
        <p:grpSpPr>
          <a:xfrm>
            <a:off x="9753257" y="2360220"/>
            <a:ext cx="1483382" cy="2282472"/>
            <a:chOff x="8772541" y="1201394"/>
            <a:chExt cx="1483382" cy="2282472"/>
          </a:xfrm>
        </p:grpSpPr>
        <p:pic>
          <p:nvPicPr>
            <p:cNvPr id="113" name="Graphic 112">
              <a:extLst>
                <a:ext uri="{FF2B5EF4-FFF2-40B4-BE49-F238E27FC236}">
                  <a16:creationId xmlns:a16="http://schemas.microsoft.com/office/drawing/2014/main" id="{04A420A4-E325-B18D-5596-483FD0DB31D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72541" y="1201394"/>
              <a:ext cx="1483382" cy="1483382"/>
            </a:xfrm>
            <a:prstGeom prst="rect">
              <a:avLst/>
            </a:prstGeom>
          </p:spPr>
        </p:pic>
        <p:sp>
          <p:nvSpPr>
            <p:cNvPr id="114" name="TextBox 113">
              <a:extLst>
                <a:ext uri="{FF2B5EF4-FFF2-40B4-BE49-F238E27FC236}">
                  <a16:creationId xmlns:a16="http://schemas.microsoft.com/office/drawing/2014/main" id="{198DFF06-6784-A32C-A08B-347012C79A4F}"/>
                </a:ext>
              </a:extLst>
            </p:cNvPr>
            <p:cNvSpPr txBox="1"/>
            <p:nvPr/>
          </p:nvSpPr>
          <p:spPr>
            <a:xfrm>
              <a:off x="9072000" y="2652869"/>
              <a:ext cx="860443" cy="830997"/>
            </a:xfrm>
            <a:prstGeom prst="rect">
              <a:avLst/>
            </a:prstGeom>
            <a:noFill/>
          </p:spPr>
          <p:txBody>
            <a:bodyPr wrap="square" rtlCol="0">
              <a:spAutoFit/>
            </a:bodyPr>
            <a:lstStyle/>
            <a:p>
              <a:r>
                <a:rPr lang="en-GB" sz="1200" noProof="0"/>
                <a:t>Remote Machine, On-prem or Cloud</a:t>
              </a:r>
            </a:p>
          </p:txBody>
        </p:sp>
        <p:pic>
          <p:nvPicPr>
            <p:cNvPr id="115" name="Picture 2" descr="Docker loses its first-mover advantage to Kubernetes - now what?">
              <a:extLst>
                <a:ext uri="{FF2B5EF4-FFF2-40B4-BE49-F238E27FC236}">
                  <a16:creationId xmlns:a16="http://schemas.microsoft.com/office/drawing/2014/main" id="{4804AAC9-9F10-BE81-3CE1-6ABF1CCCD58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21971" y="1402929"/>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Docker loses its first-mover advantage to Kubernetes - now what?">
              <a:extLst>
                <a:ext uri="{FF2B5EF4-FFF2-40B4-BE49-F238E27FC236}">
                  <a16:creationId xmlns:a16="http://schemas.microsoft.com/office/drawing/2014/main" id="{29BCA524-ED3D-BB54-3CDF-3CC9DE1F6AE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55706" y="1888163"/>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Docker loses its first-mover advantage to Kubernetes - now what?">
              <a:extLst>
                <a:ext uri="{FF2B5EF4-FFF2-40B4-BE49-F238E27FC236}">
                  <a16:creationId xmlns:a16="http://schemas.microsoft.com/office/drawing/2014/main" id="{EC1CF0FA-1FE3-EFB4-0866-55182B8A4E32}"/>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54883" y="1427914"/>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Docker loses its first-mover advantage to Kubernetes - now what?">
              <a:extLst>
                <a:ext uri="{FF2B5EF4-FFF2-40B4-BE49-F238E27FC236}">
                  <a16:creationId xmlns:a16="http://schemas.microsoft.com/office/drawing/2014/main" id="{E75CEF8A-013D-7CF3-BB22-297C0DDAB87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30917" y="1878558"/>
              <a:ext cx="440273" cy="3113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287317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8B389A-70C8-4E3F-BA6B-179C9DC6FC89}"/>
              </a:ext>
            </a:extLst>
          </p:cNvPr>
          <p:cNvSpPr>
            <a:spLocks noGrp="1"/>
          </p:cNvSpPr>
          <p:nvPr>
            <p:ph type="sldNum" idx="12"/>
          </p:nvPr>
        </p:nvSpPr>
        <p:spPr/>
        <p:txBody>
          <a:bodyPr/>
          <a:lstStyle/>
          <a:p>
            <a:fld id="{14D7F6AC-1EEB-4ABB-AD80-109EC6FDCCF3}" type="slidenum">
              <a:rPr lang="en-GB" noProof="0" smtClean="0"/>
              <a:pPr/>
              <a:t>101</a:t>
            </a:fld>
            <a:endParaRPr lang="en-GB" noProof="0"/>
          </a:p>
        </p:txBody>
      </p:sp>
      <p:sp>
        <p:nvSpPr>
          <p:cNvPr id="8" name="Slide Number Placeholder 2">
            <a:extLst>
              <a:ext uri="{FF2B5EF4-FFF2-40B4-BE49-F238E27FC236}">
                <a16:creationId xmlns:a16="http://schemas.microsoft.com/office/drawing/2014/main" id="{F48799FE-E3AC-4EB4-AA98-38D18CEC66E4}"/>
              </a:ext>
            </a:extLst>
          </p:cNvPr>
          <p:cNvSpPr txBox="1">
            <a:spLocks/>
          </p:cNvSpPr>
          <p:nvPr/>
        </p:nvSpPr>
        <p:spPr>
          <a:xfrm>
            <a:off x="10276322" y="6368715"/>
            <a:ext cx="771089" cy="196681"/>
          </a:xfrm>
          <a:prstGeom prst="rect">
            <a:avLst/>
          </a:prstGeom>
        </p:spPr>
        <p:txBody>
          <a:bodyPr spcFirstLastPara="1" vert="horz" wrap="square" lIns="0" tIns="0" rIns="0" bIns="0" rtlCol="0" anchor="b" anchorCtr="0">
            <a:noAutofit/>
          </a:bodyPr>
          <a:lstStyle>
            <a:defPPr>
              <a:defRPr lang="en-US"/>
            </a:defPPr>
            <a:lvl1pPr marL="0" lvl="0" algn="r" defTabSz="457200" rtl="0" eaLnBrk="1" latinLnBrk="0" hangingPunct="1">
              <a:buNone/>
              <a:defRPr sz="1200" kern="1200">
                <a:solidFill>
                  <a:schemeClr val="bg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fld id="{B4F4374A-3AE9-4C14-A3D1-4FC680E83241}" type="slidenum">
              <a:rPr lang="en-GB" noProof="0" smtClean="0"/>
              <a:pPr/>
              <a:t>101</a:t>
            </a:fld>
            <a:endParaRPr lang="en-GB" noProof="0"/>
          </a:p>
        </p:txBody>
      </p:sp>
      <p:cxnSp>
        <p:nvCxnSpPr>
          <p:cNvPr id="2" name="Straight Connector 1">
            <a:extLst>
              <a:ext uri="{FF2B5EF4-FFF2-40B4-BE49-F238E27FC236}">
                <a16:creationId xmlns:a16="http://schemas.microsoft.com/office/drawing/2014/main" id="{506968D3-8189-CBC9-5A8D-B25C6111427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ACE1B30-C0FC-E49A-F927-684F703058D4}"/>
              </a:ext>
            </a:extLst>
          </p:cNvPr>
          <p:cNvGrpSpPr/>
          <p:nvPr/>
        </p:nvGrpSpPr>
        <p:grpSpPr>
          <a:xfrm>
            <a:off x="1083733" y="369117"/>
            <a:ext cx="10574803" cy="5930928"/>
            <a:chOff x="1083733" y="369117"/>
            <a:chExt cx="10574803" cy="5930928"/>
          </a:xfrm>
        </p:grpSpPr>
        <p:sp>
          <p:nvSpPr>
            <p:cNvPr id="52" name="Rectangle 51">
              <a:extLst>
                <a:ext uri="{FF2B5EF4-FFF2-40B4-BE49-F238E27FC236}">
                  <a16:creationId xmlns:a16="http://schemas.microsoft.com/office/drawing/2014/main" id="{470193FF-13C1-4A31-8F92-495F3A51DD87}"/>
                </a:ext>
              </a:extLst>
            </p:cNvPr>
            <p:cNvSpPr/>
            <p:nvPr/>
          </p:nvSpPr>
          <p:spPr>
            <a:xfrm>
              <a:off x="1083733" y="369117"/>
              <a:ext cx="9425772" cy="5930928"/>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Arrow: Right 42">
              <a:extLst>
                <a:ext uri="{FF2B5EF4-FFF2-40B4-BE49-F238E27FC236}">
                  <a16:creationId xmlns:a16="http://schemas.microsoft.com/office/drawing/2014/main" id="{678BE4F7-75B9-49F3-8199-DF1C614CE857}"/>
                </a:ext>
              </a:extLst>
            </p:cNvPr>
            <p:cNvSpPr/>
            <p:nvPr/>
          </p:nvSpPr>
          <p:spPr>
            <a:xfrm>
              <a:off x="2522481" y="2867942"/>
              <a:ext cx="541601" cy="160423"/>
            </a:xfrm>
            <a:prstGeom prst="rightArrow">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44" name="Arrow: Right 43">
              <a:extLst>
                <a:ext uri="{FF2B5EF4-FFF2-40B4-BE49-F238E27FC236}">
                  <a16:creationId xmlns:a16="http://schemas.microsoft.com/office/drawing/2014/main" id="{1114CBAD-6B8C-428A-AAB5-0E69A5F8A408}"/>
                </a:ext>
              </a:extLst>
            </p:cNvPr>
            <p:cNvSpPr/>
            <p:nvPr/>
          </p:nvSpPr>
          <p:spPr>
            <a:xfrm>
              <a:off x="2530043" y="3689171"/>
              <a:ext cx="541601" cy="160423"/>
            </a:xfrm>
            <a:prstGeom prst="rightArrow">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46" name="Arrow: Right 45">
              <a:extLst>
                <a:ext uri="{FF2B5EF4-FFF2-40B4-BE49-F238E27FC236}">
                  <a16:creationId xmlns:a16="http://schemas.microsoft.com/office/drawing/2014/main" id="{E697F644-03BF-4712-92D8-3F8EE1FB2294}"/>
                </a:ext>
              </a:extLst>
            </p:cNvPr>
            <p:cNvSpPr/>
            <p:nvPr/>
          </p:nvSpPr>
          <p:spPr>
            <a:xfrm>
              <a:off x="3949176" y="3481582"/>
              <a:ext cx="541601" cy="160423"/>
            </a:xfrm>
            <a:prstGeom prst="rightArrow">
              <a:avLst/>
            </a:prstGeom>
            <a:solidFill>
              <a:srgbClr val="0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7" name="Content Placeholder 1">
              <a:extLst>
                <a:ext uri="{FF2B5EF4-FFF2-40B4-BE49-F238E27FC236}">
                  <a16:creationId xmlns:a16="http://schemas.microsoft.com/office/drawing/2014/main" id="{743E4215-2711-4BE0-BC5F-AD814A894153}"/>
                </a:ext>
              </a:extLst>
            </p:cNvPr>
            <p:cNvSpPr txBox="1">
              <a:spLocks/>
            </p:cNvSpPr>
            <p:nvPr/>
          </p:nvSpPr>
          <p:spPr>
            <a:xfrm>
              <a:off x="7301635" y="3887492"/>
              <a:ext cx="2900015" cy="2269300"/>
            </a:xfrm>
            <a:prstGeom prst="rect">
              <a:avLst/>
            </a:prstGeom>
            <a:solidFill>
              <a:srgbClr val="000000"/>
            </a:solidFill>
            <a:ln w="19050">
              <a:noFill/>
            </a:ln>
          </p:spPr>
          <p:txBody>
            <a:bodyPr spcFirstLastPara="1" wrap="square" lIns="0" tIns="0" rIns="0" bIns="0" anchor="t" anchorCtr="0">
              <a:normAutofit fontScale="92500"/>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marL="0" indent="0" defTabSz="914400">
                <a:buFont typeface="Arial"/>
                <a:buNone/>
              </a:pPr>
              <a:r>
                <a:rPr lang="en-GB" sz="1400" kern="0" noProof="0">
                  <a:solidFill>
                    <a:schemeClr val="bg1"/>
                  </a:solidFill>
                  <a:latin typeface="Calibri" panose="020F0502020204030204" pitchFamily="34" charset="0"/>
                  <a:cs typeface="Calibri" panose="020F0502020204030204" pitchFamily="34" charset="0"/>
                </a:rPr>
                <a:t>Sending to local host causes a loopback to a server listening on port 8080 instead of going out to the network and likely onto the internet</a:t>
              </a:r>
            </a:p>
            <a:p>
              <a:pPr marL="0" indent="0" defTabSz="914400">
                <a:buFont typeface="Arial"/>
                <a:buNone/>
              </a:pPr>
              <a:r>
                <a:rPr lang="en-GB" sz="1400" kern="0" noProof="0">
                  <a:solidFill>
                    <a:schemeClr val="bg1"/>
                  </a:solidFill>
                  <a:latin typeface="Calibri" panose="020F0502020204030204" pitchFamily="34" charset="0"/>
                  <a:cs typeface="Calibri" panose="020F0502020204030204" pitchFamily="34" charset="0"/>
                </a:rPr>
                <a:t>Although containers do not need an OS, typically a very stripped-down version of key OS functionality is used as the app interacts with OS functions, but those functions call off to the host OS to access the hardware, memory, net calls …</a:t>
              </a:r>
            </a:p>
            <a:p>
              <a:pPr marL="0" indent="0" defTabSz="914400">
                <a:buFont typeface="Arial"/>
                <a:buNone/>
                <a:tabLst>
                  <a:tab pos="2332038" algn="l"/>
                </a:tabLst>
              </a:pPr>
              <a:endParaRPr lang="en-GB" sz="1400" kern="0" noProof="0">
                <a:solidFill>
                  <a:srgbClr val="FF0000"/>
                </a:solidFill>
              </a:endParaRPr>
            </a:p>
            <a:p>
              <a:pPr defTabSz="914400"/>
              <a:endParaRPr lang="en-GB" sz="1400" kern="0" noProof="0">
                <a:solidFill>
                  <a:schemeClr val="bg1"/>
                </a:solidFill>
              </a:endParaRPr>
            </a:p>
          </p:txBody>
        </p:sp>
        <p:pic>
          <p:nvPicPr>
            <p:cNvPr id="9" name="Picture 8">
              <a:extLst>
                <a:ext uri="{FF2B5EF4-FFF2-40B4-BE49-F238E27FC236}">
                  <a16:creationId xmlns:a16="http://schemas.microsoft.com/office/drawing/2014/main" id="{06AFE78B-0CD8-4A64-962F-0EB7C2E5B068}"/>
                </a:ext>
              </a:extLst>
            </p:cNvPr>
            <p:cNvPicPr>
              <a:picLocks noChangeAspect="1"/>
            </p:cNvPicPr>
            <p:nvPr/>
          </p:nvPicPr>
          <p:blipFill>
            <a:blip r:embed="rId3"/>
            <a:stretch>
              <a:fillRect/>
            </a:stretch>
          </p:blipFill>
          <p:spPr>
            <a:xfrm>
              <a:off x="3718748" y="873632"/>
              <a:ext cx="3372321" cy="1171739"/>
            </a:xfrm>
            <a:prstGeom prst="rect">
              <a:avLst/>
            </a:prstGeom>
            <a:solidFill>
              <a:srgbClr val="000000"/>
            </a:solidFill>
          </p:spPr>
        </p:pic>
        <p:sp>
          <p:nvSpPr>
            <p:cNvPr id="10" name="Rectangle 9">
              <a:extLst>
                <a:ext uri="{FF2B5EF4-FFF2-40B4-BE49-F238E27FC236}">
                  <a16:creationId xmlns:a16="http://schemas.microsoft.com/office/drawing/2014/main" id="{2CC66BDE-71BD-4B11-AD10-6CC33E3662FC}"/>
                </a:ext>
              </a:extLst>
            </p:cNvPr>
            <p:cNvSpPr/>
            <p:nvPr/>
          </p:nvSpPr>
          <p:spPr>
            <a:xfrm>
              <a:off x="8041404" y="463536"/>
              <a:ext cx="1735667" cy="3329506"/>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noProof="0">
                <a:solidFill>
                  <a:schemeClr val="bg1"/>
                </a:solidFill>
              </a:endParaRPr>
            </a:p>
          </p:txBody>
        </p:sp>
        <p:cxnSp>
          <p:nvCxnSpPr>
            <p:cNvPr id="11" name="Straight Arrow Connector 10">
              <a:extLst>
                <a:ext uri="{FF2B5EF4-FFF2-40B4-BE49-F238E27FC236}">
                  <a16:creationId xmlns:a16="http://schemas.microsoft.com/office/drawing/2014/main" id="{996C9DBF-FD72-42DF-A4BA-5560D037C22E}"/>
                </a:ext>
              </a:extLst>
            </p:cNvPr>
            <p:cNvCxnSpPr>
              <a:cxnSpLocks/>
            </p:cNvCxnSpPr>
            <p:nvPr/>
          </p:nvCxnSpPr>
          <p:spPr>
            <a:xfrm>
              <a:off x="6048375" y="1083708"/>
              <a:ext cx="2586729" cy="0"/>
            </a:xfrm>
            <a:prstGeom prst="straightConnector1">
              <a:avLst/>
            </a:prstGeom>
            <a:solidFill>
              <a:srgbClr val="000000"/>
            </a:solidFill>
            <a:ln w="19050">
              <a:solidFill>
                <a:schemeClr val="bg1"/>
              </a:solidFill>
              <a:tailEnd type="non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9DA290F-01E7-4B10-A1CF-C67520F8B725}"/>
                </a:ext>
              </a:extLst>
            </p:cNvPr>
            <p:cNvSpPr txBox="1"/>
            <p:nvPr/>
          </p:nvSpPr>
          <p:spPr>
            <a:xfrm>
              <a:off x="8635104" y="489459"/>
              <a:ext cx="559474" cy="338554"/>
            </a:xfrm>
            <a:prstGeom prst="rect">
              <a:avLst/>
            </a:prstGeom>
            <a:solidFill>
              <a:srgbClr val="000000"/>
            </a:solidFill>
            <a:ln w="19050">
              <a:solidFill>
                <a:schemeClr val="bg1"/>
              </a:solidFill>
            </a:ln>
          </p:spPr>
          <p:txBody>
            <a:bodyPr wrap="square" rtlCol="0">
              <a:spAutoFit/>
            </a:bodyPr>
            <a:lstStyle/>
            <a:p>
              <a:r>
                <a:rPr lang="en-GB" sz="1600" noProof="0">
                  <a:solidFill>
                    <a:schemeClr val="bg1"/>
                  </a:solidFill>
                </a:rPr>
                <a:t>NIC</a:t>
              </a:r>
            </a:p>
          </p:txBody>
        </p:sp>
        <p:sp>
          <p:nvSpPr>
            <p:cNvPr id="16" name="Freeform: Shape 15">
              <a:extLst>
                <a:ext uri="{FF2B5EF4-FFF2-40B4-BE49-F238E27FC236}">
                  <a16:creationId xmlns:a16="http://schemas.microsoft.com/office/drawing/2014/main" id="{665F6B7F-DB2F-48E1-92B6-F5657B3F3A86}"/>
                </a:ext>
              </a:extLst>
            </p:cNvPr>
            <p:cNvSpPr/>
            <p:nvPr/>
          </p:nvSpPr>
          <p:spPr>
            <a:xfrm>
              <a:off x="8531225" y="1076300"/>
              <a:ext cx="895798" cy="2339676"/>
            </a:xfrm>
            <a:custGeom>
              <a:avLst/>
              <a:gdLst>
                <a:gd name="connsiteX0" fmla="*/ 95250 w 895798"/>
                <a:gd name="connsiteY0" fmla="*/ 0 h 2124075"/>
                <a:gd name="connsiteX1" fmla="*/ 895350 w 895798"/>
                <a:gd name="connsiteY1" fmla="*/ 1257300 h 2124075"/>
                <a:gd name="connsiteX2" fmla="*/ 0 w 895798"/>
                <a:gd name="connsiteY2" fmla="*/ 2124075 h 2124075"/>
              </a:gdLst>
              <a:ahLst/>
              <a:cxnLst>
                <a:cxn ang="0">
                  <a:pos x="connsiteX0" y="connsiteY0"/>
                </a:cxn>
                <a:cxn ang="0">
                  <a:pos x="connsiteX1" y="connsiteY1"/>
                </a:cxn>
                <a:cxn ang="0">
                  <a:pos x="connsiteX2" y="connsiteY2"/>
                </a:cxn>
              </a:cxnLst>
              <a:rect l="l" t="t" r="r" b="b"/>
              <a:pathLst>
                <a:path w="895798" h="2124075">
                  <a:moveTo>
                    <a:pt x="95250" y="0"/>
                  </a:moveTo>
                  <a:cubicBezTo>
                    <a:pt x="503237" y="451644"/>
                    <a:pt x="911225" y="903288"/>
                    <a:pt x="895350" y="1257300"/>
                  </a:cubicBezTo>
                  <a:cubicBezTo>
                    <a:pt x="879475" y="1611312"/>
                    <a:pt x="439737" y="1867693"/>
                    <a:pt x="0" y="2124075"/>
                  </a:cubicBezTo>
                </a:path>
              </a:pathLst>
            </a:cu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17" name="Rectangle 16">
              <a:extLst>
                <a:ext uri="{FF2B5EF4-FFF2-40B4-BE49-F238E27FC236}">
                  <a16:creationId xmlns:a16="http://schemas.microsoft.com/office/drawing/2014/main" id="{6C5DB92E-972D-4950-BFE0-597796E3F3EA}"/>
                </a:ext>
              </a:extLst>
            </p:cNvPr>
            <p:cNvSpPr/>
            <p:nvPr/>
          </p:nvSpPr>
          <p:spPr>
            <a:xfrm>
              <a:off x="4485003" y="2214009"/>
              <a:ext cx="2466584" cy="3163334"/>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100" noProof="0">
                <a:solidFill>
                  <a:schemeClr val="bg1"/>
                </a:solidFill>
              </a:endParaRPr>
            </a:p>
          </p:txBody>
        </p:sp>
        <p:sp>
          <p:nvSpPr>
            <p:cNvPr id="19" name="Rectangle 18">
              <a:extLst>
                <a:ext uri="{FF2B5EF4-FFF2-40B4-BE49-F238E27FC236}">
                  <a16:creationId xmlns:a16="http://schemas.microsoft.com/office/drawing/2014/main" id="{05E0B8FE-D5E6-4123-B705-B15A137DDD69}"/>
                </a:ext>
              </a:extLst>
            </p:cNvPr>
            <p:cNvSpPr/>
            <p:nvPr/>
          </p:nvSpPr>
          <p:spPr>
            <a:xfrm>
              <a:off x="4580265" y="2689003"/>
              <a:ext cx="1852802" cy="2419891"/>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3" name="Rectangle 32">
              <a:extLst>
                <a:ext uri="{FF2B5EF4-FFF2-40B4-BE49-F238E27FC236}">
                  <a16:creationId xmlns:a16="http://schemas.microsoft.com/office/drawing/2014/main" id="{3453ACBE-6076-4A05-A133-636D6D7C401C}"/>
                </a:ext>
              </a:extLst>
            </p:cNvPr>
            <p:cNvSpPr/>
            <p:nvPr/>
          </p:nvSpPr>
          <p:spPr>
            <a:xfrm>
              <a:off x="5790111" y="2804846"/>
              <a:ext cx="447681" cy="876284"/>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4" name="TextBox 33">
              <a:extLst>
                <a:ext uri="{FF2B5EF4-FFF2-40B4-BE49-F238E27FC236}">
                  <a16:creationId xmlns:a16="http://schemas.microsoft.com/office/drawing/2014/main" id="{66492215-EFAD-4042-AD0C-24E7E71B333E}"/>
                </a:ext>
              </a:extLst>
            </p:cNvPr>
            <p:cNvSpPr txBox="1"/>
            <p:nvPr/>
          </p:nvSpPr>
          <p:spPr>
            <a:xfrm>
              <a:off x="5904942" y="2850133"/>
              <a:ext cx="179525" cy="769441"/>
            </a:xfrm>
            <a:prstGeom prst="rect">
              <a:avLst/>
            </a:prstGeom>
            <a:solidFill>
              <a:srgbClr val="000000"/>
            </a:solidFill>
            <a:ln w="19050">
              <a:noFill/>
            </a:ln>
          </p:spPr>
          <p:txBody>
            <a:bodyPr wrap="square" rtlCol="0">
              <a:spAutoFit/>
            </a:bodyPr>
            <a:lstStyle/>
            <a:p>
              <a:r>
                <a:rPr lang="en-GB" sz="1100" noProof="0">
                  <a:solidFill>
                    <a:schemeClr val="bg1"/>
                  </a:solidFill>
                </a:rPr>
                <a:t>3000</a:t>
              </a:r>
            </a:p>
          </p:txBody>
        </p:sp>
        <p:cxnSp>
          <p:nvCxnSpPr>
            <p:cNvPr id="21" name="Straight Arrow Connector 20">
              <a:extLst>
                <a:ext uri="{FF2B5EF4-FFF2-40B4-BE49-F238E27FC236}">
                  <a16:creationId xmlns:a16="http://schemas.microsoft.com/office/drawing/2014/main" id="{3962839F-796A-4530-94DF-408749A281A9}"/>
                </a:ext>
              </a:extLst>
            </p:cNvPr>
            <p:cNvCxnSpPr>
              <a:cxnSpLocks/>
            </p:cNvCxnSpPr>
            <p:nvPr/>
          </p:nvCxnSpPr>
          <p:spPr>
            <a:xfrm flipH="1">
              <a:off x="6233120" y="3342905"/>
              <a:ext cx="337026" cy="0"/>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6BBDB21E-622F-4DA1-B7EA-D587141F219A}"/>
                </a:ext>
              </a:extLst>
            </p:cNvPr>
            <p:cNvSpPr txBox="1"/>
            <p:nvPr/>
          </p:nvSpPr>
          <p:spPr>
            <a:xfrm>
              <a:off x="5336107" y="2214561"/>
              <a:ext cx="969962" cy="277000"/>
            </a:xfrm>
            <a:prstGeom prst="rect">
              <a:avLst/>
            </a:prstGeom>
            <a:solidFill>
              <a:srgbClr val="000000"/>
            </a:solidFill>
            <a:ln w="19050">
              <a:solidFill>
                <a:schemeClr val="bg1"/>
              </a:solidFill>
            </a:ln>
          </p:spPr>
          <p:txBody>
            <a:bodyPr wrap="square" rtlCol="0">
              <a:spAutoFit/>
            </a:bodyPr>
            <a:lstStyle/>
            <a:p>
              <a:r>
                <a:rPr lang="en-GB" sz="1200" noProof="0">
                  <a:solidFill>
                    <a:schemeClr val="bg1"/>
                  </a:solidFill>
                </a:rPr>
                <a:t>Container</a:t>
              </a:r>
            </a:p>
          </p:txBody>
        </p:sp>
        <p:sp>
          <p:nvSpPr>
            <p:cNvPr id="31" name="Rectangle 30">
              <a:extLst>
                <a:ext uri="{FF2B5EF4-FFF2-40B4-BE49-F238E27FC236}">
                  <a16:creationId xmlns:a16="http://schemas.microsoft.com/office/drawing/2014/main" id="{4B42DA01-0DFA-4567-9315-CED80EE5E7CF}"/>
                </a:ext>
              </a:extLst>
            </p:cNvPr>
            <p:cNvSpPr/>
            <p:nvPr/>
          </p:nvSpPr>
          <p:spPr>
            <a:xfrm>
              <a:off x="4808543" y="2804845"/>
              <a:ext cx="977285" cy="876284"/>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2" name="TextBox 31">
              <a:extLst>
                <a:ext uri="{FF2B5EF4-FFF2-40B4-BE49-F238E27FC236}">
                  <a16:creationId xmlns:a16="http://schemas.microsoft.com/office/drawing/2014/main" id="{57F6FA9E-CC48-40D7-ACFF-69F30BB660AE}"/>
                </a:ext>
              </a:extLst>
            </p:cNvPr>
            <p:cNvSpPr txBox="1"/>
            <p:nvPr/>
          </p:nvSpPr>
          <p:spPr>
            <a:xfrm>
              <a:off x="4868420" y="2846103"/>
              <a:ext cx="899442" cy="769441"/>
            </a:xfrm>
            <a:prstGeom prst="rect">
              <a:avLst/>
            </a:prstGeom>
            <a:solidFill>
              <a:srgbClr val="000000"/>
            </a:solidFill>
            <a:ln w="19050">
              <a:noFill/>
            </a:ln>
          </p:spPr>
          <p:txBody>
            <a:bodyPr wrap="square" rtlCol="0">
              <a:spAutoFit/>
            </a:bodyPr>
            <a:lstStyle/>
            <a:p>
              <a:pPr algn="ctr"/>
              <a:r>
                <a:rPr lang="en-GB" sz="1100" noProof="0">
                  <a:solidFill>
                    <a:schemeClr val="bg1"/>
                  </a:solidFill>
                </a:rPr>
                <a:t>API</a:t>
              </a:r>
            </a:p>
            <a:p>
              <a:pPr algn="ctr"/>
              <a:r>
                <a:rPr lang="en-GB" sz="1100" noProof="0">
                  <a:solidFill>
                    <a:schemeClr val="bg1"/>
                  </a:solidFill>
                </a:rPr>
                <a:t>Application</a:t>
              </a:r>
            </a:p>
            <a:p>
              <a:pPr algn="ctr"/>
              <a:r>
                <a:rPr lang="en-GB" sz="1100" noProof="0">
                  <a:solidFill>
                    <a:schemeClr val="bg1"/>
                  </a:solidFill>
                </a:rPr>
                <a:t>&amp;</a:t>
              </a:r>
            </a:p>
            <a:p>
              <a:pPr algn="ctr"/>
              <a:r>
                <a:rPr lang="en-GB" sz="1100" noProof="0">
                  <a:solidFill>
                    <a:schemeClr val="bg1"/>
                  </a:solidFill>
                </a:rPr>
                <a:t>Node</a:t>
              </a:r>
            </a:p>
          </p:txBody>
        </p:sp>
        <p:sp>
          <p:nvSpPr>
            <p:cNvPr id="29" name="Rectangle 28">
              <a:extLst>
                <a:ext uri="{FF2B5EF4-FFF2-40B4-BE49-F238E27FC236}">
                  <a16:creationId xmlns:a16="http://schemas.microsoft.com/office/drawing/2014/main" id="{AF088239-C1C4-4101-8C7C-0222665400B0}"/>
                </a:ext>
              </a:extLst>
            </p:cNvPr>
            <p:cNvSpPr/>
            <p:nvPr/>
          </p:nvSpPr>
          <p:spPr>
            <a:xfrm>
              <a:off x="4808543" y="3681128"/>
              <a:ext cx="1433532" cy="1300287"/>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30" name="TextBox 29">
              <a:extLst>
                <a:ext uri="{FF2B5EF4-FFF2-40B4-BE49-F238E27FC236}">
                  <a16:creationId xmlns:a16="http://schemas.microsoft.com/office/drawing/2014/main" id="{9B252A89-070E-4D7D-BD35-810FDEFDCBBA}"/>
                </a:ext>
              </a:extLst>
            </p:cNvPr>
            <p:cNvSpPr txBox="1"/>
            <p:nvPr/>
          </p:nvSpPr>
          <p:spPr>
            <a:xfrm>
              <a:off x="4846992" y="4105630"/>
              <a:ext cx="1319347" cy="430887"/>
            </a:xfrm>
            <a:prstGeom prst="rect">
              <a:avLst/>
            </a:prstGeom>
            <a:solidFill>
              <a:srgbClr val="000000"/>
            </a:solidFill>
            <a:ln w="19050">
              <a:noFill/>
            </a:ln>
          </p:spPr>
          <p:txBody>
            <a:bodyPr wrap="square" rtlCol="0">
              <a:spAutoFit/>
            </a:bodyPr>
            <a:lstStyle/>
            <a:p>
              <a:pPr algn="ctr"/>
              <a:r>
                <a:rPr lang="en-GB" sz="1100" noProof="0">
                  <a:solidFill>
                    <a:schemeClr val="bg1"/>
                  </a:solidFill>
                </a:rPr>
                <a:t>Alpine</a:t>
              </a:r>
            </a:p>
            <a:p>
              <a:pPr algn="ctr"/>
              <a:r>
                <a:rPr lang="en-GB" sz="1100" noProof="0">
                  <a:solidFill>
                    <a:schemeClr val="bg1"/>
                  </a:solidFill>
                </a:rPr>
                <a:t>Linux</a:t>
              </a:r>
            </a:p>
          </p:txBody>
        </p:sp>
        <p:cxnSp>
          <p:nvCxnSpPr>
            <p:cNvPr id="25" name="Straight Arrow Connector 24">
              <a:extLst>
                <a:ext uri="{FF2B5EF4-FFF2-40B4-BE49-F238E27FC236}">
                  <a16:creationId xmlns:a16="http://schemas.microsoft.com/office/drawing/2014/main" id="{D4531F40-098C-483D-B52A-DAC8E322A7A3}"/>
                </a:ext>
              </a:extLst>
            </p:cNvPr>
            <p:cNvCxnSpPr>
              <a:cxnSpLocks/>
            </p:cNvCxnSpPr>
            <p:nvPr/>
          </p:nvCxnSpPr>
          <p:spPr>
            <a:xfrm>
              <a:off x="6247345" y="2988446"/>
              <a:ext cx="322801" cy="0"/>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7ACCA8D8-338E-44EF-82E8-37AB58895D00}"/>
                </a:ext>
              </a:extLst>
            </p:cNvPr>
            <p:cNvSpPr/>
            <p:nvPr/>
          </p:nvSpPr>
          <p:spPr>
            <a:xfrm>
              <a:off x="6570146" y="2804846"/>
              <a:ext cx="447681" cy="876284"/>
            </a:xfrm>
            <a:prstGeom prst="rect">
              <a:avLst/>
            </a:pr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sp>
          <p:nvSpPr>
            <p:cNvPr id="28" name="TextBox 27">
              <a:extLst>
                <a:ext uri="{FF2B5EF4-FFF2-40B4-BE49-F238E27FC236}">
                  <a16:creationId xmlns:a16="http://schemas.microsoft.com/office/drawing/2014/main" id="{D336AEAB-65FC-402E-8DAB-10110B36717E}"/>
                </a:ext>
              </a:extLst>
            </p:cNvPr>
            <p:cNvSpPr txBox="1"/>
            <p:nvPr/>
          </p:nvSpPr>
          <p:spPr>
            <a:xfrm>
              <a:off x="6684977" y="2850133"/>
              <a:ext cx="179525" cy="769441"/>
            </a:xfrm>
            <a:prstGeom prst="rect">
              <a:avLst/>
            </a:prstGeom>
            <a:solidFill>
              <a:srgbClr val="000000"/>
            </a:solidFill>
            <a:ln w="19050">
              <a:noFill/>
            </a:ln>
          </p:spPr>
          <p:txBody>
            <a:bodyPr wrap="square" rtlCol="0">
              <a:spAutoFit/>
            </a:bodyPr>
            <a:lstStyle/>
            <a:p>
              <a:r>
                <a:rPr lang="en-GB" sz="1100" noProof="0">
                  <a:solidFill>
                    <a:schemeClr val="bg1"/>
                  </a:solidFill>
                </a:rPr>
                <a:t>8080</a:t>
              </a:r>
            </a:p>
          </p:txBody>
        </p:sp>
        <p:cxnSp>
          <p:nvCxnSpPr>
            <p:cNvPr id="35" name="Straight Arrow Connector 34">
              <a:extLst>
                <a:ext uri="{FF2B5EF4-FFF2-40B4-BE49-F238E27FC236}">
                  <a16:creationId xmlns:a16="http://schemas.microsoft.com/office/drawing/2014/main" id="{A0810C1B-6460-42C6-84A5-8513DBC4F937}"/>
                </a:ext>
              </a:extLst>
            </p:cNvPr>
            <p:cNvCxnSpPr>
              <a:cxnSpLocks/>
              <a:endCxn id="10" idx="3"/>
            </p:cNvCxnSpPr>
            <p:nvPr/>
          </p:nvCxnSpPr>
          <p:spPr>
            <a:xfrm>
              <a:off x="8635104" y="1083708"/>
              <a:ext cx="1141967" cy="1044581"/>
            </a:xfrm>
            <a:prstGeom prst="straightConnector1">
              <a:avLst/>
            </a:prstGeom>
            <a:solidFill>
              <a:srgbClr val="000000"/>
            </a:solidFill>
            <a:ln w="19050">
              <a:solidFill>
                <a:schemeClr val="bg1"/>
              </a:solidFill>
              <a:prstDash val="sysDot"/>
              <a:tailEnd type="non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2B00455D-20FE-4E26-B111-8946A7ECFCDF}"/>
                </a:ext>
              </a:extLst>
            </p:cNvPr>
            <p:cNvCxnSpPr>
              <a:cxnSpLocks/>
              <a:endCxn id="37" idx="3"/>
            </p:cNvCxnSpPr>
            <p:nvPr/>
          </p:nvCxnSpPr>
          <p:spPr>
            <a:xfrm>
              <a:off x="8692092" y="1695147"/>
              <a:ext cx="984250" cy="566737"/>
            </a:xfrm>
            <a:prstGeom prst="straightConnector1">
              <a:avLst/>
            </a:prstGeom>
            <a:solidFill>
              <a:srgbClr val="000000"/>
            </a:solidFill>
            <a:ln w="19050">
              <a:solidFill>
                <a:schemeClr val="bg1"/>
              </a:solidFill>
              <a:prstDash val="sysDot"/>
              <a:tailEnd type="none"/>
            </a:ln>
          </p:spPr>
          <p:style>
            <a:lnRef idx="1">
              <a:schemeClr val="dk1"/>
            </a:lnRef>
            <a:fillRef idx="0">
              <a:schemeClr val="dk1"/>
            </a:fillRef>
            <a:effectRef idx="0">
              <a:schemeClr val="dk1"/>
            </a:effectRef>
            <a:fontRef idx="minor">
              <a:schemeClr val="tx1"/>
            </a:fontRef>
          </p:style>
        </p:cxnSp>
        <p:sp>
          <p:nvSpPr>
            <p:cNvPr id="37" name="Arrow: Left-Right 36">
              <a:extLst>
                <a:ext uri="{FF2B5EF4-FFF2-40B4-BE49-F238E27FC236}">
                  <a16:creationId xmlns:a16="http://schemas.microsoft.com/office/drawing/2014/main" id="{1BAC3040-1F8C-441A-9D98-C0B1DE4AA8A3}"/>
                </a:ext>
              </a:extLst>
            </p:cNvPr>
            <p:cNvSpPr/>
            <p:nvPr/>
          </p:nvSpPr>
          <p:spPr>
            <a:xfrm>
              <a:off x="9676342" y="2009652"/>
              <a:ext cx="1982194" cy="504463"/>
            </a:xfrm>
            <a:prstGeom prst="leftRightArrow">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200" noProof="0">
                  <a:solidFill>
                    <a:schemeClr val="bg1"/>
                  </a:solidFill>
                </a:rPr>
                <a:t>Router &amp; Internet</a:t>
              </a:r>
            </a:p>
          </p:txBody>
        </p:sp>
        <p:sp>
          <p:nvSpPr>
            <p:cNvPr id="38" name="Rectangle 37">
              <a:extLst>
                <a:ext uri="{FF2B5EF4-FFF2-40B4-BE49-F238E27FC236}">
                  <a16:creationId xmlns:a16="http://schemas.microsoft.com/office/drawing/2014/main" id="{AF86E021-096E-4917-8DBA-304A4A4FD56F}"/>
                </a:ext>
              </a:extLst>
            </p:cNvPr>
            <p:cNvSpPr/>
            <p:nvPr/>
          </p:nvSpPr>
          <p:spPr>
            <a:xfrm>
              <a:off x="1633942" y="2695844"/>
              <a:ext cx="886659" cy="497653"/>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noProof="0">
                <a:solidFill>
                  <a:schemeClr val="bg1"/>
                </a:solidFill>
              </a:endParaRPr>
            </a:p>
          </p:txBody>
        </p:sp>
        <p:sp>
          <p:nvSpPr>
            <p:cNvPr id="39" name="TextBox 38">
              <a:extLst>
                <a:ext uri="{FF2B5EF4-FFF2-40B4-BE49-F238E27FC236}">
                  <a16:creationId xmlns:a16="http://schemas.microsoft.com/office/drawing/2014/main" id="{DFDFF425-14F4-46B5-AFFB-B2C1C26DA63E}"/>
                </a:ext>
              </a:extLst>
            </p:cNvPr>
            <p:cNvSpPr txBox="1"/>
            <p:nvPr/>
          </p:nvSpPr>
          <p:spPr>
            <a:xfrm>
              <a:off x="1659494" y="2707520"/>
              <a:ext cx="845021" cy="415498"/>
            </a:xfrm>
            <a:prstGeom prst="rect">
              <a:avLst/>
            </a:prstGeom>
            <a:solidFill>
              <a:srgbClr val="000000"/>
            </a:solidFill>
            <a:ln w="19050">
              <a:noFill/>
            </a:ln>
          </p:spPr>
          <p:txBody>
            <a:bodyPr wrap="square" rtlCol="0">
              <a:spAutoFit/>
            </a:bodyPr>
            <a:lstStyle/>
            <a:p>
              <a:pPr algn="ctr"/>
              <a:r>
                <a:rPr lang="en-GB" sz="1050" noProof="0">
                  <a:solidFill>
                    <a:schemeClr val="bg1"/>
                  </a:solidFill>
                </a:rPr>
                <a:t>API</a:t>
              </a:r>
            </a:p>
            <a:p>
              <a:pPr algn="ctr"/>
              <a:r>
                <a:rPr lang="en-GB" sz="1050" noProof="0">
                  <a:solidFill>
                    <a:schemeClr val="bg1"/>
                  </a:solidFill>
                </a:rPr>
                <a:t>Application</a:t>
              </a:r>
            </a:p>
          </p:txBody>
        </p:sp>
        <p:sp>
          <p:nvSpPr>
            <p:cNvPr id="40" name="Rectangle 39">
              <a:extLst>
                <a:ext uri="{FF2B5EF4-FFF2-40B4-BE49-F238E27FC236}">
                  <a16:creationId xmlns:a16="http://schemas.microsoft.com/office/drawing/2014/main" id="{D3F4A142-6B69-4794-A32F-A08A9E387612}"/>
                </a:ext>
              </a:extLst>
            </p:cNvPr>
            <p:cNvSpPr/>
            <p:nvPr/>
          </p:nvSpPr>
          <p:spPr>
            <a:xfrm>
              <a:off x="1640077" y="3334581"/>
              <a:ext cx="886659" cy="936300"/>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100" noProof="0">
                  <a:solidFill>
                    <a:schemeClr val="bg1"/>
                  </a:solidFill>
                </a:rPr>
                <a:t>NodeJS</a:t>
              </a:r>
            </a:p>
            <a:p>
              <a:pPr algn="ctr"/>
              <a:r>
                <a:rPr lang="en-GB" sz="1100" noProof="0">
                  <a:solidFill>
                    <a:schemeClr val="bg1"/>
                  </a:solidFill>
                </a:rPr>
                <a:t>Alpine Linux</a:t>
              </a:r>
            </a:p>
          </p:txBody>
        </p:sp>
        <p:sp>
          <p:nvSpPr>
            <p:cNvPr id="42" name="Rectangle 41">
              <a:extLst>
                <a:ext uri="{FF2B5EF4-FFF2-40B4-BE49-F238E27FC236}">
                  <a16:creationId xmlns:a16="http://schemas.microsoft.com/office/drawing/2014/main" id="{91542FF9-BC42-4D6A-8517-851AC412FD2E}"/>
                </a:ext>
              </a:extLst>
            </p:cNvPr>
            <p:cNvSpPr/>
            <p:nvPr/>
          </p:nvSpPr>
          <p:spPr>
            <a:xfrm>
              <a:off x="3063264" y="2741883"/>
              <a:ext cx="886659" cy="1807870"/>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100" noProof="0">
                  <a:solidFill>
                    <a:schemeClr val="bg1"/>
                  </a:solidFill>
                </a:rPr>
                <a:t>Docker</a:t>
              </a:r>
            </a:p>
            <a:p>
              <a:pPr algn="ctr"/>
              <a:r>
                <a:rPr lang="en-GB" sz="1100" noProof="0">
                  <a:solidFill>
                    <a:schemeClr val="bg1"/>
                  </a:solidFill>
                </a:rPr>
                <a:t>Image</a:t>
              </a:r>
            </a:p>
          </p:txBody>
        </p:sp>
        <p:cxnSp>
          <p:nvCxnSpPr>
            <p:cNvPr id="47" name="Straight Arrow Connector 46">
              <a:extLst>
                <a:ext uri="{FF2B5EF4-FFF2-40B4-BE49-F238E27FC236}">
                  <a16:creationId xmlns:a16="http://schemas.microsoft.com/office/drawing/2014/main" id="{9C727BAE-009E-482A-9011-A58801E582E8}"/>
                </a:ext>
              </a:extLst>
            </p:cNvPr>
            <p:cNvCxnSpPr>
              <a:cxnSpLocks/>
            </p:cNvCxnSpPr>
            <p:nvPr/>
          </p:nvCxnSpPr>
          <p:spPr>
            <a:xfrm>
              <a:off x="7017827" y="3042780"/>
              <a:ext cx="1674265" cy="0"/>
            </a:xfrm>
            <a:prstGeom prst="straightConnector1">
              <a:avLst/>
            </a:prstGeom>
            <a:solidFill>
              <a:srgbClr val="000000"/>
            </a:solidFill>
            <a:ln w="19050">
              <a:solidFill>
                <a:schemeClr val="bg1"/>
              </a:solidFill>
              <a:tailEnd type="non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CCD8E409-A616-46A6-8DF8-4D11120447C9}"/>
                </a:ext>
              </a:extLst>
            </p:cNvPr>
            <p:cNvCxnSpPr>
              <a:cxnSpLocks/>
            </p:cNvCxnSpPr>
            <p:nvPr/>
          </p:nvCxnSpPr>
          <p:spPr>
            <a:xfrm flipH="1">
              <a:off x="7017827" y="3415976"/>
              <a:ext cx="1521458" cy="12798"/>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93308B66-3959-43FF-8254-2F8CE39E280C}"/>
                </a:ext>
              </a:extLst>
            </p:cNvPr>
            <p:cNvSpPr txBox="1"/>
            <p:nvPr/>
          </p:nvSpPr>
          <p:spPr>
            <a:xfrm>
              <a:off x="1707597" y="1068425"/>
              <a:ext cx="1387288" cy="646331"/>
            </a:xfrm>
            <a:prstGeom prst="rect">
              <a:avLst/>
            </a:prstGeom>
            <a:solidFill>
              <a:srgbClr val="000000"/>
            </a:solidFill>
            <a:ln w="19050">
              <a:noFill/>
            </a:ln>
          </p:spPr>
          <p:txBody>
            <a:bodyPr wrap="square" rtlCol="0">
              <a:spAutoFit/>
            </a:bodyPr>
            <a:lstStyle/>
            <a:p>
              <a:pPr algn="ctr"/>
              <a:r>
                <a:rPr lang="en-GB" noProof="0">
                  <a:solidFill>
                    <a:schemeClr val="bg1"/>
                  </a:solidFill>
                </a:rPr>
                <a:t>Windows Laptop</a:t>
              </a:r>
            </a:p>
          </p:txBody>
        </p:sp>
        <p:sp>
          <p:nvSpPr>
            <p:cNvPr id="50" name="Rectangle 49">
              <a:extLst>
                <a:ext uri="{FF2B5EF4-FFF2-40B4-BE49-F238E27FC236}">
                  <a16:creationId xmlns:a16="http://schemas.microsoft.com/office/drawing/2014/main" id="{E6EEEFBA-4006-4B4E-BC32-A11A96801334}"/>
                </a:ext>
              </a:extLst>
            </p:cNvPr>
            <p:cNvSpPr/>
            <p:nvPr/>
          </p:nvSpPr>
          <p:spPr>
            <a:xfrm>
              <a:off x="1633942" y="5391905"/>
              <a:ext cx="5405265" cy="497653"/>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GB" sz="1100" noProof="0">
                  <a:solidFill>
                    <a:schemeClr val="bg1"/>
                  </a:solidFill>
                </a:rPr>
                <a:t>Windows</a:t>
              </a:r>
            </a:p>
          </p:txBody>
        </p:sp>
        <p:sp>
          <p:nvSpPr>
            <p:cNvPr id="51" name="Rectangle 50">
              <a:extLst>
                <a:ext uri="{FF2B5EF4-FFF2-40B4-BE49-F238E27FC236}">
                  <a16:creationId xmlns:a16="http://schemas.microsoft.com/office/drawing/2014/main" id="{249237A2-87B8-41AC-8663-E9035C639AF3}"/>
                </a:ext>
              </a:extLst>
            </p:cNvPr>
            <p:cNvSpPr/>
            <p:nvPr/>
          </p:nvSpPr>
          <p:spPr>
            <a:xfrm>
              <a:off x="1682495" y="4887783"/>
              <a:ext cx="2602757" cy="497653"/>
            </a:xfrm>
            <a:prstGeom prst="rect">
              <a:avLst/>
            </a:prstGeom>
            <a:solidFill>
              <a:srgbClr val="000000"/>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100" noProof="0">
                  <a:solidFill>
                    <a:schemeClr val="bg1"/>
                  </a:solidFill>
                </a:rPr>
                <a:t>Docker</a:t>
              </a:r>
            </a:p>
          </p:txBody>
        </p:sp>
        <p:sp>
          <p:nvSpPr>
            <p:cNvPr id="15" name="Freeform: Shape 14">
              <a:extLst>
                <a:ext uri="{FF2B5EF4-FFF2-40B4-BE49-F238E27FC236}">
                  <a16:creationId xmlns:a16="http://schemas.microsoft.com/office/drawing/2014/main" id="{9B7D6B6F-B91A-455F-AFAD-0783804E2BDF}"/>
                </a:ext>
              </a:extLst>
            </p:cNvPr>
            <p:cNvSpPr/>
            <p:nvPr/>
          </p:nvSpPr>
          <p:spPr>
            <a:xfrm>
              <a:off x="8683625" y="1695425"/>
              <a:ext cx="504637" cy="1347355"/>
            </a:xfrm>
            <a:custGeom>
              <a:avLst/>
              <a:gdLst>
                <a:gd name="connsiteX0" fmla="*/ 0 w 514350"/>
                <a:gd name="connsiteY0" fmla="*/ 0 h 1133475"/>
                <a:gd name="connsiteX1" fmla="*/ 514350 w 514350"/>
                <a:gd name="connsiteY1" fmla="*/ 628650 h 1133475"/>
                <a:gd name="connsiteX2" fmla="*/ 0 w 514350"/>
                <a:gd name="connsiteY2" fmla="*/ 1133475 h 1133475"/>
                <a:gd name="connsiteX3" fmla="*/ 0 w 514350"/>
                <a:gd name="connsiteY3" fmla="*/ 1133475 h 1133475"/>
              </a:gdLst>
              <a:ahLst/>
              <a:cxnLst>
                <a:cxn ang="0">
                  <a:pos x="connsiteX0" y="connsiteY0"/>
                </a:cxn>
                <a:cxn ang="0">
                  <a:pos x="connsiteX1" y="connsiteY1"/>
                </a:cxn>
                <a:cxn ang="0">
                  <a:pos x="connsiteX2" y="connsiteY2"/>
                </a:cxn>
                <a:cxn ang="0">
                  <a:pos x="connsiteX3" y="connsiteY3"/>
                </a:cxn>
              </a:cxnLst>
              <a:rect l="l" t="t" r="r" b="b"/>
              <a:pathLst>
                <a:path w="514350" h="1133475">
                  <a:moveTo>
                    <a:pt x="0" y="0"/>
                  </a:moveTo>
                  <a:cubicBezTo>
                    <a:pt x="257175" y="219869"/>
                    <a:pt x="514350" y="439738"/>
                    <a:pt x="514350" y="628650"/>
                  </a:cubicBezTo>
                  <a:cubicBezTo>
                    <a:pt x="514350" y="817562"/>
                    <a:pt x="0" y="1133475"/>
                    <a:pt x="0" y="1133475"/>
                  </a:cubicBezTo>
                  <a:lnTo>
                    <a:pt x="0" y="1133475"/>
                  </a:lnTo>
                </a:path>
              </a:pathLst>
            </a:custGeom>
            <a:solidFill>
              <a:srgbClr val="0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solidFill>
              </a:endParaRPr>
            </a:p>
          </p:txBody>
        </p:sp>
        <p:cxnSp>
          <p:nvCxnSpPr>
            <p:cNvPr id="13" name="Straight Arrow Connector 12">
              <a:extLst>
                <a:ext uri="{FF2B5EF4-FFF2-40B4-BE49-F238E27FC236}">
                  <a16:creationId xmlns:a16="http://schemas.microsoft.com/office/drawing/2014/main" id="{0CF98A56-08DE-4D10-8F9A-A376611DFA48}"/>
                </a:ext>
              </a:extLst>
            </p:cNvPr>
            <p:cNvCxnSpPr>
              <a:cxnSpLocks/>
              <a:stCxn id="15" idx="0"/>
            </p:cNvCxnSpPr>
            <p:nvPr/>
          </p:nvCxnSpPr>
          <p:spPr>
            <a:xfrm flipH="1">
              <a:off x="7087761" y="1695425"/>
              <a:ext cx="1595864" cy="19331"/>
            </a:xfrm>
            <a:prstGeom prst="straightConnector1">
              <a:avLst/>
            </a:prstGeom>
            <a:solidFill>
              <a:srgbClr val="000000"/>
            </a:solidFill>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31AEAE5-F8C6-48AF-9FFA-FB313AF3A3AE}"/>
                </a:ext>
              </a:extLst>
            </p:cNvPr>
            <p:cNvSpPr txBox="1"/>
            <p:nvPr/>
          </p:nvSpPr>
          <p:spPr>
            <a:xfrm>
              <a:off x="8052394" y="2045371"/>
              <a:ext cx="873928" cy="646331"/>
            </a:xfrm>
            <a:prstGeom prst="rect">
              <a:avLst/>
            </a:prstGeom>
            <a:solidFill>
              <a:srgbClr val="000000"/>
            </a:solidFill>
            <a:ln w="19050">
              <a:noFill/>
            </a:ln>
          </p:spPr>
          <p:txBody>
            <a:bodyPr wrap="square" rtlCol="0">
              <a:spAutoFit/>
            </a:bodyPr>
            <a:lstStyle/>
            <a:p>
              <a:pPr algn="ctr"/>
              <a:r>
                <a:rPr lang="en-GB" sz="1200" noProof="0">
                  <a:solidFill>
                    <a:schemeClr val="bg1"/>
                  </a:solidFill>
                </a:rPr>
                <a:t>Local Host</a:t>
              </a:r>
            </a:p>
            <a:p>
              <a:pPr algn="ctr"/>
              <a:r>
                <a:rPr lang="en-GB" sz="1200" noProof="0">
                  <a:solidFill>
                    <a:schemeClr val="bg1"/>
                  </a:solidFill>
                </a:rPr>
                <a:t>Loopback</a:t>
              </a:r>
            </a:p>
          </p:txBody>
        </p:sp>
      </p:grpSp>
    </p:spTree>
    <p:extLst>
      <p:ext uri="{BB962C8B-B14F-4D97-AF65-F5344CB8AC3E}">
        <p14:creationId xmlns:p14="http://schemas.microsoft.com/office/powerpoint/2010/main" val="10353186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6E84-FE6D-8355-1BFE-5D6ED20A74ED}"/>
              </a:ext>
            </a:extLst>
          </p:cNvPr>
          <p:cNvSpPr>
            <a:spLocks noGrp="1"/>
          </p:cNvSpPr>
          <p:nvPr>
            <p:ph type="title"/>
          </p:nvPr>
        </p:nvSpPr>
        <p:spPr/>
        <p:txBody>
          <a:bodyPr/>
          <a:lstStyle/>
          <a:p>
            <a:r>
              <a:rPr lang="en-GB" noProof="0"/>
              <a:t>Initial dev and test</a:t>
            </a:r>
          </a:p>
        </p:txBody>
      </p:sp>
      <p:sp>
        <p:nvSpPr>
          <p:cNvPr id="3" name="Text Placeholder 2">
            <a:extLst>
              <a:ext uri="{FF2B5EF4-FFF2-40B4-BE49-F238E27FC236}">
                <a16:creationId xmlns:a16="http://schemas.microsoft.com/office/drawing/2014/main" id="{8E158DF2-0A07-B007-C053-BF327C43A70D}"/>
              </a:ext>
            </a:extLst>
          </p:cNvPr>
          <p:cNvSpPr>
            <a:spLocks noGrp="1"/>
          </p:cNvSpPr>
          <p:nvPr>
            <p:ph type="body" idx="1"/>
          </p:nvPr>
        </p:nvSpPr>
        <p:spPr>
          <a:xfrm>
            <a:off x="4223819" y="1567016"/>
            <a:ext cx="7031851" cy="1390170"/>
          </a:xfrm>
        </p:spPr>
        <p:txBody>
          <a:bodyPr/>
          <a:lstStyle/>
          <a:p>
            <a:r>
              <a:rPr lang="en-GB" noProof="0"/>
              <a:t>Write the </a:t>
            </a:r>
            <a:r>
              <a:rPr lang="en-GB" noProof="0" err="1"/>
              <a:t>Dockerfile</a:t>
            </a:r>
            <a:r>
              <a:rPr lang="en-GB" noProof="0"/>
              <a:t> to provide build instructions</a:t>
            </a:r>
          </a:p>
          <a:p>
            <a:r>
              <a:rPr lang="en-GB" noProof="0"/>
              <a:t>Docker reads the file and creates the image</a:t>
            </a:r>
          </a:p>
          <a:p>
            <a:r>
              <a:rPr lang="en-GB" noProof="0"/>
              <a:t>Docker loads this image into a container to execute the code</a:t>
            </a:r>
          </a:p>
        </p:txBody>
      </p:sp>
      <p:sp>
        <p:nvSpPr>
          <p:cNvPr id="4" name="Slide Number Placeholder 3">
            <a:extLst>
              <a:ext uri="{FF2B5EF4-FFF2-40B4-BE49-F238E27FC236}">
                <a16:creationId xmlns:a16="http://schemas.microsoft.com/office/drawing/2014/main" id="{BD86A81F-CDB0-BE99-F759-049C2F7BBB1F}"/>
              </a:ext>
            </a:extLst>
          </p:cNvPr>
          <p:cNvSpPr>
            <a:spLocks noGrp="1"/>
          </p:cNvSpPr>
          <p:nvPr>
            <p:ph type="sldNum" idx="12"/>
          </p:nvPr>
        </p:nvSpPr>
        <p:spPr/>
        <p:txBody>
          <a:bodyPr/>
          <a:lstStyle/>
          <a:p>
            <a:fld id="{14D7F6AC-1EEB-4ABB-AD80-109EC6FDCCF3}" type="slidenum">
              <a:rPr lang="en-GB" noProof="0" smtClean="0"/>
              <a:pPr/>
              <a:t>102</a:t>
            </a:fld>
            <a:endParaRPr lang="en-GB" noProof="0"/>
          </a:p>
        </p:txBody>
      </p:sp>
      <p:grpSp>
        <p:nvGrpSpPr>
          <p:cNvPr id="5" name="Group 4">
            <a:extLst>
              <a:ext uri="{FF2B5EF4-FFF2-40B4-BE49-F238E27FC236}">
                <a16:creationId xmlns:a16="http://schemas.microsoft.com/office/drawing/2014/main" id="{9B38F8EE-0A9F-AE8D-88CF-132BF03D62D1}"/>
              </a:ext>
            </a:extLst>
          </p:cNvPr>
          <p:cNvGrpSpPr/>
          <p:nvPr/>
        </p:nvGrpSpPr>
        <p:grpSpPr>
          <a:xfrm>
            <a:off x="717187" y="1567016"/>
            <a:ext cx="2956030" cy="4110958"/>
            <a:chOff x="717187" y="1290390"/>
            <a:chExt cx="2956030" cy="4110958"/>
          </a:xfrm>
        </p:grpSpPr>
        <p:pic>
          <p:nvPicPr>
            <p:cNvPr id="6" name="Picture 5" descr="A computer with a blue screen&#10;&#10;Description automatically generated">
              <a:extLst>
                <a:ext uri="{FF2B5EF4-FFF2-40B4-BE49-F238E27FC236}">
                  <a16:creationId xmlns:a16="http://schemas.microsoft.com/office/drawing/2014/main" id="{AF34C47A-E33F-718E-E2F2-E09C908C7EB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36330" y="1673952"/>
              <a:ext cx="1514367" cy="1322705"/>
            </a:xfrm>
            <a:prstGeom prst="rect">
              <a:avLst/>
            </a:prstGeom>
          </p:spPr>
        </p:pic>
        <p:grpSp>
          <p:nvGrpSpPr>
            <p:cNvPr id="7" name="Group 6">
              <a:extLst>
                <a:ext uri="{FF2B5EF4-FFF2-40B4-BE49-F238E27FC236}">
                  <a16:creationId xmlns:a16="http://schemas.microsoft.com/office/drawing/2014/main" id="{1B70F13F-F84A-9712-AA8F-BE9786FCAB48}"/>
                </a:ext>
              </a:extLst>
            </p:cNvPr>
            <p:cNvGrpSpPr/>
            <p:nvPr/>
          </p:nvGrpSpPr>
          <p:grpSpPr>
            <a:xfrm>
              <a:off x="717187" y="3322586"/>
              <a:ext cx="1266004" cy="1299168"/>
              <a:chOff x="717187" y="3322586"/>
              <a:chExt cx="1266004" cy="1299168"/>
            </a:xfrm>
          </p:grpSpPr>
          <p:pic>
            <p:nvPicPr>
              <p:cNvPr id="21" name="Picture 20" descr="A close-up of a paper">
                <a:extLst>
                  <a:ext uri="{FF2B5EF4-FFF2-40B4-BE49-F238E27FC236}">
                    <a16:creationId xmlns:a16="http://schemas.microsoft.com/office/drawing/2014/main" id="{AA87702A-4BDD-59F7-DA63-79761042975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7187" y="3322586"/>
                <a:ext cx="1266004" cy="1266004"/>
              </a:xfrm>
              <a:prstGeom prst="rect">
                <a:avLst/>
              </a:prstGeom>
            </p:spPr>
          </p:pic>
          <p:sp>
            <p:nvSpPr>
              <p:cNvPr id="22" name="TextBox 21">
                <a:extLst>
                  <a:ext uri="{FF2B5EF4-FFF2-40B4-BE49-F238E27FC236}">
                    <a16:creationId xmlns:a16="http://schemas.microsoft.com/office/drawing/2014/main" id="{285C102E-04D1-9138-8C4A-D37AD5190BB3}"/>
                  </a:ext>
                </a:extLst>
              </p:cNvPr>
              <p:cNvSpPr txBox="1"/>
              <p:nvPr/>
            </p:nvSpPr>
            <p:spPr>
              <a:xfrm>
                <a:off x="908357" y="4344755"/>
                <a:ext cx="883664" cy="276999"/>
              </a:xfrm>
              <a:prstGeom prst="rect">
                <a:avLst/>
              </a:prstGeom>
              <a:noFill/>
            </p:spPr>
            <p:txBody>
              <a:bodyPr wrap="square" rtlCol="0">
                <a:spAutoFit/>
              </a:bodyPr>
              <a:lstStyle/>
              <a:p>
                <a:r>
                  <a:rPr lang="en-GB" sz="1200" noProof="0" err="1"/>
                  <a:t>Dockerfile</a:t>
                </a:r>
                <a:endParaRPr lang="en-GB" sz="1200" noProof="0"/>
              </a:p>
            </p:txBody>
          </p:sp>
          <p:pic>
            <p:nvPicPr>
              <p:cNvPr id="23" name="Picture 22" descr="A blue whale with a blue whale and a blue whale">
                <a:extLst>
                  <a:ext uri="{FF2B5EF4-FFF2-40B4-BE49-F238E27FC236}">
                    <a16:creationId xmlns:a16="http://schemas.microsoft.com/office/drawing/2014/main" id="{E18B80F9-AA90-054A-522E-7A1174ED7C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026" y="3751409"/>
                <a:ext cx="281649" cy="222317"/>
              </a:xfrm>
              <a:prstGeom prst="rect">
                <a:avLst/>
              </a:prstGeom>
            </p:spPr>
          </p:pic>
        </p:grpSp>
        <p:grpSp>
          <p:nvGrpSpPr>
            <p:cNvPr id="8" name="Group 7">
              <a:extLst>
                <a:ext uri="{FF2B5EF4-FFF2-40B4-BE49-F238E27FC236}">
                  <a16:creationId xmlns:a16="http://schemas.microsoft.com/office/drawing/2014/main" id="{9BB68644-6664-CC7F-763E-5D4FD447E784}"/>
                </a:ext>
              </a:extLst>
            </p:cNvPr>
            <p:cNvGrpSpPr/>
            <p:nvPr/>
          </p:nvGrpSpPr>
          <p:grpSpPr>
            <a:xfrm>
              <a:off x="2629601" y="2297258"/>
              <a:ext cx="860443" cy="1136197"/>
              <a:chOff x="2629601" y="2297258"/>
              <a:chExt cx="860443" cy="1136197"/>
            </a:xfrm>
          </p:grpSpPr>
          <p:grpSp>
            <p:nvGrpSpPr>
              <p:cNvPr id="17" name="Group 16">
                <a:extLst>
                  <a:ext uri="{FF2B5EF4-FFF2-40B4-BE49-F238E27FC236}">
                    <a16:creationId xmlns:a16="http://schemas.microsoft.com/office/drawing/2014/main" id="{0046933C-CB7F-B27D-85FA-3BE09D240DE6}"/>
                  </a:ext>
                </a:extLst>
              </p:cNvPr>
              <p:cNvGrpSpPr/>
              <p:nvPr/>
            </p:nvGrpSpPr>
            <p:grpSpPr>
              <a:xfrm>
                <a:off x="2629601" y="2297258"/>
                <a:ext cx="860443" cy="1136197"/>
                <a:chOff x="3714029" y="1905640"/>
                <a:chExt cx="860443" cy="1136197"/>
              </a:xfrm>
            </p:grpSpPr>
            <p:pic>
              <p:nvPicPr>
                <p:cNvPr id="19" name="Picture 18" descr="A stack of papers with text">
                  <a:extLst>
                    <a:ext uri="{FF2B5EF4-FFF2-40B4-BE49-F238E27FC236}">
                      <a16:creationId xmlns:a16="http://schemas.microsoft.com/office/drawing/2014/main" id="{A951EF3A-CA8F-E2C0-D814-492E9BB8A47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714029" y="1905640"/>
                  <a:ext cx="860443" cy="860443"/>
                </a:xfrm>
                <a:prstGeom prst="rect">
                  <a:avLst/>
                </a:prstGeom>
              </p:spPr>
            </p:pic>
            <p:sp>
              <p:nvSpPr>
                <p:cNvPr id="20" name="TextBox 19">
                  <a:extLst>
                    <a:ext uri="{FF2B5EF4-FFF2-40B4-BE49-F238E27FC236}">
                      <a16:creationId xmlns:a16="http://schemas.microsoft.com/office/drawing/2014/main" id="{A8E702DF-356C-6D48-AD71-8A00A8870745}"/>
                    </a:ext>
                  </a:extLst>
                </p:cNvPr>
                <p:cNvSpPr txBox="1"/>
                <p:nvPr/>
              </p:nvSpPr>
              <p:spPr>
                <a:xfrm>
                  <a:off x="3815072" y="2764838"/>
                  <a:ext cx="658355" cy="276999"/>
                </a:xfrm>
                <a:prstGeom prst="rect">
                  <a:avLst/>
                </a:prstGeom>
                <a:noFill/>
              </p:spPr>
              <p:txBody>
                <a:bodyPr wrap="square" rtlCol="0">
                  <a:spAutoFit/>
                </a:bodyPr>
                <a:lstStyle/>
                <a:p>
                  <a:r>
                    <a:rPr lang="en-GB" sz="1200" noProof="0"/>
                    <a:t>Image</a:t>
                  </a:r>
                </a:p>
              </p:txBody>
            </p:sp>
          </p:grpSp>
          <p:pic>
            <p:nvPicPr>
              <p:cNvPr id="18" name="Picture 17" descr="A blue whale with a blue whale and a blue whale">
                <a:extLst>
                  <a:ext uri="{FF2B5EF4-FFF2-40B4-BE49-F238E27FC236}">
                    <a16:creationId xmlns:a16="http://schemas.microsoft.com/office/drawing/2014/main" id="{354C52B9-A07D-6092-2F58-78B00C570C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9121" y="2479307"/>
                <a:ext cx="281649" cy="222317"/>
              </a:xfrm>
              <a:prstGeom prst="rect">
                <a:avLst/>
              </a:prstGeom>
            </p:spPr>
          </p:pic>
        </p:grpSp>
        <p:grpSp>
          <p:nvGrpSpPr>
            <p:cNvPr id="9" name="Group 8">
              <a:extLst>
                <a:ext uri="{FF2B5EF4-FFF2-40B4-BE49-F238E27FC236}">
                  <a16:creationId xmlns:a16="http://schemas.microsoft.com/office/drawing/2014/main" id="{1B766F93-B517-C658-80BE-8F50CEED6D41}"/>
                </a:ext>
              </a:extLst>
            </p:cNvPr>
            <p:cNvGrpSpPr/>
            <p:nvPr/>
          </p:nvGrpSpPr>
          <p:grpSpPr>
            <a:xfrm>
              <a:off x="2515019" y="3875904"/>
              <a:ext cx="1011330" cy="853750"/>
              <a:chOff x="2515019" y="3875904"/>
              <a:chExt cx="1011330" cy="853750"/>
            </a:xfrm>
          </p:grpSpPr>
          <p:pic>
            <p:nvPicPr>
              <p:cNvPr id="15" name="Picture 2" descr="Docker loses its first-mover advantage to Kubernetes - now what?">
                <a:extLst>
                  <a:ext uri="{FF2B5EF4-FFF2-40B4-BE49-F238E27FC236}">
                    <a16:creationId xmlns:a16="http://schemas.microsoft.com/office/drawing/2014/main" id="{EEB4760F-6BDE-5575-1CE0-EBD68B62900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2515019" y="3875904"/>
                <a:ext cx="1011330" cy="7152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7F52AD3-920B-6383-61C9-1D07FF7451C5}"/>
                  </a:ext>
                </a:extLst>
              </p:cNvPr>
              <p:cNvSpPr txBox="1"/>
              <p:nvPr/>
            </p:nvSpPr>
            <p:spPr>
              <a:xfrm>
                <a:off x="2575513" y="4452655"/>
                <a:ext cx="848309" cy="276999"/>
              </a:xfrm>
              <a:prstGeom prst="rect">
                <a:avLst/>
              </a:prstGeom>
              <a:noFill/>
            </p:spPr>
            <p:txBody>
              <a:bodyPr wrap="none" rtlCol="0">
                <a:spAutoFit/>
              </a:bodyPr>
              <a:lstStyle/>
              <a:p>
                <a:r>
                  <a:rPr lang="en-GB" sz="1200" noProof="0"/>
                  <a:t>Container</a:t>
                </a:r>
              </a:p>
            </p:txBody>
          </p:sp>
        </p:grpSp>
        <p:cxnSp>
          <p:nvCxnSpPr>
            <p:cNvPr id="10" name="Straight Arrow Connector 9">
              <a:extLst>
                <a:ext uri="{FF2B5EF4-FFF2-40B4-BE49-F238E27FC236}">
                  <a16:creationId xmlns:a16="http://schemas.microsoft.com/office/drawing/2014/main" id="{0B8D87ED-D152-4913-F600-E07CC8755A5B}"/>
                </a:ext>
              </a:extLst>
            </p:cNvPr>
            <p:cNvCxnSpPr>
              <a:cxnSpLocks/>
            </p:cNvCxnSpPr>
            <p:nvPr/>
          </p:nvCxnSpPr>
          <p:spPr>
            <a:xfrm flipV="1">
              <a:off x="1350189" y="2814808"/>
              <a:ext cx="0" cy="663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CA3BB1D-81F4-1E95-961E-7FBEF114B751}"/>
                </a:ext>
              </a:extLst>
            </p:cNvPr>
            <p:cNvCxnSpPr>
              <a:cxnSpLocks/>
              <a:endCxn id="19" idx="1"/>
            </p:cNvCxnSpPr>
            <p:nvPr/>
          </p:nvCxnSpPr>
          <p:spPr>
            <a:xfrm>
              <a:off x="2247165" y="27274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6E435E-53D4-375A-0482-ECE835CCB448}"/>
                </a:ext>
              </a:extLst>
            </p:cNvPr>
            <p:cNvCxnSpPr>
              <a:cxnSpLocks/>
            </p:cNvCxnSpPr>
            <p:nvPr/>
          </p:nvCxnSpPr>
          <p:spPr>
            <a:xfrm>
              <a:off x="2999667" y="3409760"/>
              <a:ext cx="0" cy="466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BA8E6B2-D256-048E-2754-0E3C961B4E9E}"/>
                </a:ext>
              </a:extLst>
            </p:cNvPr>
            <p:cNvSpPr/>
            <p:nvPr/>
          </p:nvSpPr>
          <p:spPr>
            <a:xfrm>
              <a:off x="717187" y="1290390"/>
              <a:ext cx="2956030" cy="4110958"/>
            </a:xfrm>
            <a:custGeom>
              <a:avLst/>
              <a:gdLst>
                <a:gd name="csX0" fmla="*/ 0 w 2956030"/>
                <a:gd name="csY0" fmla="*/ 0 h 4110958"/>
                <a:gd name="csX1" fmla="*/ 502525 w 2956030"/>
                <a:gd name="csY1" fmla="*/ 0 h 4110958"/>
                <a:gd name="csX2" fmla="*/ 1005050 w 2956030"/>
                <a:gd name="csY2" fmla="*/ 0 h 4110958"/>
                <a:gd name="csX3" fmla="*/ 1537136 w 2956030"/>
                <a:gd name="csY3" fmla="*/ 0 h 4110958"/>
                <a:gd name="csX4" fmla="*/ 2098781 w 2956030"/>
                <a:gd name="csY4" fmla="*/ 0 h 4110958"/>
                <a:gd name="csX5" fmla="*/ 2956030 w 2956030"/>
                <a:gd name="csY5" fmla="*/ 0 h 4110958"/>
                <a:gd name="csX6" fmla="*/ 2956030 w 2956030"/>
                <a:gd name="csY6" fmla="*/ 685160 h 4110958"/>
                <a:gd name="csX7" fmla="*/ 2956030 w 2956030"/>
                <a:gd name="csY7" fmla="*/ 1246991 h 4110958"/>
                <a:gd name="csX8" fmla="*/ 2956030 w 2956030"/>
                <a:gd name="csY8" fmla="*/ 1932150 h 4110958"/>
                <a:gd name="csX9" fmla="*/ 2956030 w 2956030"/>
                <a:gd name="csY9" fmla="*/ 2493981 h 4110958"/>
                <a:gd name="csX10" fmla="*/ 2956030 w 2956030"/>
                <a:gd name="csY10" fmla="*/ 3220250 h 4110958"/>
                <a:gd name="csX11" fmla="*/ 2956030 w 2956030"/>
                <a:gd name="csY11" fmla="*/ 4110958 h 4110958"/>
                <a:gd name="csX12" fmla="*/ 2364824 w 2956030"/>
                <a:gd name="csY12" fmla="*/ 4110958 h 4110958"/>
                <a:gd name="csX13" fmla="*/ 1803178 w 2956030"/>
                <a:gd name="csY13" fmla="*/ 4110958 h 4110958"/>
                <a:gd name="csX14" fmla="*/ 1241533 w 2956030"/>
                <a:gd name="csY14" fmla="*/ 4110958 h 4110958"/>
                <a:gd name="csX15" fmla="*/ 679887 w 2956030"/>
                <a:gd name="csY15" fmla="*/ 4110958 h 4110958"/>
                <a:gd name="csX16" fmla="*/ 0 w 2956030"/>
                <a:gd name="csY16" fmla="*/ 4110958 h 4110958"/>
                <a:gd name="csX17" fmla="*/ 0 w 2956030"/>
                <a:gd name="csY17" fmla="*/ 3466908 h 4110958"/>
                <a:gd name="csX18" fmla="*/ 0 w 2956030"/>
                <a:gd name="csY18" fmla="*/ 2781748 h 4110958"/>
                <a:gd name="csX19" fmla="*/ 0 w 2956030"/>
                <a:gd name="csY19" fmla="*/ 2055479 h 4110958"/>
                <a:gd name="csX20" fmla="*/ 0 w 2956030"/>
                <a:gd name="csY20" fmla="*/ 1288100 h 4110958"/>
                <a:gd name="csX21" fmla="*/ 0 w 2956030"/>
                <a:gd name="csY21" fmla="*/ 602941 h 4110958"/>
                <a:gd name="csX22" fmla="*/ 0 w 2956030"/>
                <a:gd name="csY22"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956030" h="4110958"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57942" y="155087"/>
                    <a:pt x="2968199" y="509148"/>
                    <a:pt x="2956030" y="685160"/>
                  </a:cubicBezTo>
                  <a:cubicBezTo>
                    <a:pt x="2943861" y="861172"/>
                    <a:pt x="2946422" y="993969"/>
                    <a:pt x="2956030" y="1246991"/>
                  </a:cubicBezTo>
                  <a:cubicBezTo>
                    <a:pt x="2965638" y="1500013"/>
                    <a:pt x="2983126" y="1676286"/>
                    <a:pt x="2956030" y="1932150"/>
                  </a:cubicBezTo>
                  <a:cubicBezTo>
                    <a:pt x="2928934" y="2188014"/>
                    <a:pt x="2943745" y="2329789"/>
                    <a:pt x="2956030" y="2493981"/>
                  </a:cubicBezTo>
                  <a:cubicBezTo>
                    <a:pt x="2968315" y="2658173"/>
                    <a:pt x="2929377" y="2965702"/>
                    <a:pt x="2956030" y="3220250"/>
                  </a:cubicBezTo>
                  <a:cubicBezTo>
                    <a:pt x="2982683" y="3474798"/>
                    <a:pt x="2992480" y="3832321"/>
                    <a:pt x="2956030" y="4110958"/>
                  </a:cubicBezTo>
                  <a:cubicBezTo>
                    <a:pt x="2817863" y="4090393"/>
                    <a:pt x="2646709" y="4136226"/>
                    <a:pt x="2364824" y="4110958"/>
                  </a:cubicBezTo>
                  <a:cubicBezTo>
                    <a:pt x="2082939" y="4085690"/>
                    <a:pt x="1976227" y="4110656"/>
                    <a:pt x="1803178" y="4110958"/>
                  </a:cubicBezTo>
                  <a:cubicBezTo>
                    <a:pt x="1630129" y="4111260"/>
                    <a:pt x="1498143" y="4129695"/>
                    <a:pt x="1241533" y="4110958"/>
                  </a:cubicBezTo>
                  <a:cubicBezTo>
                    <a:pt x="984923" y="4092221"/>
                    <a:pt x="874215" y="4131587"/>
                    <a:pt x="679887" y="4110958"/>
                  </a:cubicBezTo>
                  <a:cubicBezTo>
                    <a:pt x="485559" y="4090329"/>
                    <a:pt x="226749" y="4097291"/>
                    <a:pt x="0" y="4110958"/>
                  </a:cubicBezTo>
                  <a:cubicBezTo>
                    <a:pt x="-9058" y="3870503"/>
                    <a:pt x="16887" y="3629251"/>
                    <a:pt x="0" y="3466908"/>
                  </a:cubicBezTo>
                  <a:cubicBezTo>
                    <a:pt x="-16887" y="3304565"/>
                    <a:pt x="-23753" y="3114611"/>
                    <a:pt x="0" y="2781748"/>
                  </a:cubicBezTo>
                  <a:cubicBezTo>
                    <a:pt x="23753" y="2448885"/>
                    <a:pt x="30418" y="2223077"/>
                    <a:pt x="0" y="2055479"/>
                  </a:cubicBezTo>
                  <a:cubicBezTo>
                    <a:pt x="-30418" y="1887881"/>
                    <a:pt x="-31503" y="1512882"/>
                    <a:pt x="0" y="1288100"/>
                  </a:cubicBezTo>
                  <a:cubicBezTo>
                    <a:pt x="31503" y="1063318"/>
                    <a:pt x="-15884" y="900442"/>
                    <a:pt x="0" y="602941"/>
                  </a:cubicBezTo>
                  <a:cubicBezTo>
                    <a:pt x="15884" y="305440"/>
                    <a:pt x="20334" y="18965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 name="TextBox 13">
              <a:extLst>
                <a:ext uri="{FF2B5EF4-FFF2-40B4-BE49-F238E27FC236}">
                  <a16:creationId xmlns:a16="http://schemas.microsoft.com/office/drawing/2014/main" id="{8C0A0745-FC26-A903-DA2A-908C04610BF0}"/>
                </a:ext>
              </a:extLst>
            </p:cNvPr>
            <p:cNvSpPr txBox="1"/>
            <p:nvPr/>
          </p:nvSpPr>
          <p:spPr>
            <a:xfrm>
              <a:off x="1565181" y="5002432"/>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spTree>
    <p:extLst>
      <p:ext uri="{BB962C8B-B14F-4D97-AF65-F5344CB8AC3E}">
        <p14:creationId xmlns:p14="http://schemas.microsoft.com/office/powerpoint/2010/main" val="31928945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88456F1-82B0-A1A5-C8DB-E3A2AD919E8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C8681A4-388A-4FCE-B9A3-534DFBDEAF3A}"/>
              </a:ext>
            </a:extLst>
          </p:cNvPr>
          <p:cNvSpPr>
            <a:spLocks noGrp="1"/>
          </p:cNvSpPr>
          <p:nvPr>
            <p:ph type="title"/>
          </p:nvPr>
        </p:nvSpPr>
        <p:spPr/>
        <p:txBody>
          <a:bodyPr/>
          <a:lstStyle/>
          <a:p>
            <a:r>
              <a:rPr lang="en-GB" noProof="0"/>
              <a:t>Process</a:t>
            </a:r>
          </a:p>
        </p:txBody>
      </p:sp>
      <p:sp>
        <p:nvSpPr>
          <p:cNvPr id="3" name="Text Placeholder 2">
            <a:extLst>
              <a:ext uri="{FF2B5EF4-FFF2-40B4-BE49-F238E27FC236}">
                <a16:creationId xmlns:a16="http://schemas.microsoft.com/office/drawing/2014/main" id="{A258ABDB-5878-466C-A386-350F1643F8AD}"/>
              </a:ext>
            </a:extLst>
          </p:cNvPr>
          <p:cNvSpPr>
            <a:spLocks noGrp="1"/>
          </p:cNvSpPr>
          <p:nvPr>
            <p:ph type="body" idx="1"/>
          </p:nvPr>
        </p:nvSpPr>
        <p:spPr>
          <a:xfrm>
            <a:off x="609600" y="885825"/>
            <a:ext cx="11163300" cy="5831234"/>
          </a:xfrm>
        </p:spPr>
        <p:txBody>
          <a:bodyPr/>
          <a:lstStyle/>
          <a:p>
            <a:r>
              <a:rPr lang="en-GB" sz="1600" noProof="0"/>
              <a:t>Create a </a:t>
            </a:r>
            <a:r>
              <a:rPr lang="en-GB" sz="1600" b="1" noProof="0" err="1"/>
              <a:t>Dockerfile</a:t>
            </a:r>
            <a:r>
              <a:rPr lang="en-GB" sz="1600" noProof="0"/>
              <a:t> no extension - Note: # is a comment</a:t>
            </a:r>
          </a:p>
          <a:p>
            <a:pPr marL="152396" indent="0">
              <a:spcBef>
                <a:spcPts val="300"/>
              </a:spcBef>
              <a:buNone/>
            </a:pPr>
            <a:endParaRPr lang="en-GB" sz="1400" b="0" noProof="0">
              <a:solidFill>
                <a:srgbClr val="6A9955"/>
              </a:solidFill>
              <a:effectLst/>
              <a:latin typeface="Consolas" panose="020B0609020204030204" pitchFamily="49" charset="0"/>
            </a:endParaRPr>
          </a:p>
          <a:p>
            <a:pPr marL="152396" indent="0">
              <a:spcBef>
                <a:spcPts val="300"/>
              </a:spcBef>
              <a:buNone/>
            </a:pPr>
            <a:r>
              <a:rPr lang="en-GB" sz="1400" noProof="0">
                <a:solidFill>
                  <a:srgbClr val="DEDEDE"/>
                </a:solidFill>
                <a:latin typeface="Consolas" panose="020B0609020204030204" pitchFamily="49" charset="0"/>
              </a:rPr>
              <a:t>FROM </a:t>
            </a:r>
            <a:r>
              <a:rPr lang="en-GB" sz="1400" noProof="0" err="1">
                <a:solidFill>
                  <a:srgbClr val="DEDEDE"/>
                </a:solidFill>
                <a:latin typeface="Consolas" panose="020B0609020204030204" pitchFamily="49" charset="0"/>
              </a:rPr>
              <a:t>node:alpine</a:t>
            </a:r>
            <a:r>
              <a:rPr lang="en-GB" sz="1400" noProof="0">
                <a:solidFill>
                  <a:srgbClr val="DEDEDE"/>
                </a:solidFill>
                <a:latin typeface="Consolas" panose="020B0609020204030204" pitchFamily="49" charset="0"/>
              </a:rPr>
              <a:t>  # Base image</a:t>
            </a:r>
          </a:p>
          <a:p>
            <a:pPr marL="152396" indent="0">
              <a:spcBef>
                <a:spcPts val="300"/>
              </a:spcBef>
              <a:buNone/>
            </a:pPr>
            <a:endParaRPr lang="en-GB" sz="1400" b="0" noProof="0">
              <a:solidFill>
                <a:srgbClr val="DEDEDE"/>
              </a:solidFill>
              <a:effectLst/>
              <a:latin typeface="Consolas" panose="020B0609020204030204" pitchFamily="49" charset="0"/>
            </a:endParaRPr>
          </a:p>
          <a:p>
            <a:pPr marL="152396" indent="0">
              <a:spcBef>
                <a:spcPts val="300"/>
              </a:spcBef>
              <a:buNone/>
            </a:pPr>
            <a:r>
              <a:rPr lang="en-GB" sz="1400" b="0" noProof="0">
                <a:solidFill>
                  <a:srgbClr val="DEDEDE"/>
                </a:solidFill>
                <a:effectLst/>
                <a:latin typeface="Consolas" panose="020B0609020204030204" pitchFamily="49" charset="0"/>
              </a:rPr>
              <a:t>WORKDIR /</a:t>
            </a:r>
            <a:r>
              <a:rPr lang="en-GB" sz="1400" b="0" noProof="0" err="1">
                <a:solidFill>
                  <a:srgbClr val="DEDEDE"/>
                </a:solidFill>
                <a:effectLst/>
                <a:latin typeface="Consolas" panose="020B0609020204030204" pitchFamily="49" charset="0"/>
              </a:rPr>
              <a:t>usr</a:t>
            </a:r>
            <a:r>
              <a:rPr lang="en-GB" sz="1400" b="0" noProof="0">
                <a:solidFill>
                  <a:srgbClr val="DEDEDE"/>
                </a:solidFill>
                <a:effectLst/>
                <a:latin typeface="Consolas" panose="020B0609020204030204" pitchFamily="49" charset="0"/>
              </a:rPr>
              <a:t>/app  # The directory in the container OS filesystem. The RUN command is executed in the WORKDIR</a:t>
            </a:r>
          </a:p>
          <a:p>
            <a:pPr marL="152396" indent="0">
              <a:spcBef>
                <a:spcPts val="300"/>
              </a:spcBef>
              <a:buNone/>
            </a:pPr>
            <a:endParaRPr lang="en-GB" sz="1400" b="0" noProof="0">
              <a:solidFill>
                <a:srgbClr val="DEDEDE"/>
              </a:solidFill>
              <a:effectLst/>
              <a:latin typeface="Consolas" panose="020B0609020204030204" pitchFamily="49" charset="0"/>
            </a:endParaRPr>
          </a:p>
          <a:p>
            <a:pPr marL="152396" indent="0">
              <a:spcBef>
                <a:spcPts val="300"/>
              </a:spcBef>
              <a:buNone/>
            </a:pPr>
            <a:r>
              <a:rPr lang="en-GB" sz="1400" noProof="0">
                <a:solidFill>
                  <a:srgbClr val="DEDEDE"/>
                </a:solidFill>
                <a:latin typeface="Consolas" panose="020B0609020204030204" pitchFamily="49" charset="0"/>
              </a:rPr>
              <a:t>COPY ./package*.</a:t>
            </a:r>
            <a:r>
              <a:rPr lang="en-GB" sz="1400" noProof="0" err="1">
                <a:solidFill>
                  <a:srgbClr val="DEDEDE"/>
                </a:solidFill>
                <a:latin typeface="Consolas" panose="020B0609020204030204" pitchFamily="49" charset="0"/>
              </a:rPr>
              <a:t>json</a:t>
            </a:r>
            <a:r>
              <a:rPr lang="en-GB" sz="1400" noProof="0">
                <a:solidFill>
                  <a:srgbClr val="DEDEDE"/>
                </a:solidFill>
                <a:latin typeface="Consolas" panose="020B0609020204030204" pitchFamily="49" charset="0"/>
              </a:rPr>
              <a:t> . # COPY all package files (note the ".")</a:t>
            </a:r>
          </a:p>
          <a:p>
            <a:pPr marL="152396" indent="0">
              <a:spcBef>
                <a:spcPts val="300"/>
              </a:spcBef>
              <a:buNone/>
            </a:pPr>
            <a:endParaRPr lang="en-GB" sz="1400" noProof="0">
              <a:solidFill>
                <a:srgbClr val="DEDEDE"/>
              </a:solidFill>
              <a:latin typeface="Consolas" panose="020B0609020204030204" pitchFamily="49" charset="0"/>
            </a:endParaRPr>
          </a:p>
          <a:p>
            <a:pPr marL="152396" indent="0">
              <a:spcBef>
                <a:spcPts val="300"/>
              </a:spcBef>
              <a:buNone/>
            </a:pPr>
            <a:r>
              <a:rPr lang="en-GB" sz="1400" noProof="0">
                <a:solidFill>
                  <a:srgbClr val="DEDEDE"/>
                </a:solidFill>
                <a:latin typeface="Consolas" panose="020B0609020204030204" pitchFamily="49" charset="0"/>
              </a:rPr>
              <a:t>RUN </a:t>
            </a:r>
            <a:r>
              <a:rPr lang="en-GB" sz="1400" noProof="0" err="1">
                <a:solidFill>
                  <a:srgbClr val="DEDEDE"/>
                </a:solidFill>
                <a:latin typeface="Consolas" panose="020B0609020204030204" pitchFamily="49" charset="0"/>
              </a:rPr>
              <a:t>npm</a:t>
            </a:r>
            <a:r>
              <a:rPr lang="en-GB" sz="1400" noProof="0">
                <a:solidFill>
                  <a:srgbClr val="DEDEDE"/>
                </a:solidFill>
                <a:latin typeface="Consolas" panose="020B0609020204030204" pitchFamily="49" charset="0"/>
              </a:rPr>
              <a:t> install  # </a:t>
            </a:r>
            <a:r>
              <a:rPr lang="en-GB" sz="1400" noProof="0" err="1">
                <a:solidFill>
                  <a:srgbClr val="DEDEDE"/>
                </a:solidFill>
                <a:latin typeface="Consolas" panose="020B0609020204030204" pitchFamily="49" charset="0"/>
              </a:rPr>
              <a:t>npm</a:t>
            </a:r>
            <a:r>
              <a:rPr lang="en-GB" sz="1400" noProof="0">
                <a:solidFill>
                  <a:srgbClr val="DEDEDE"/>
                </a:solidFill>
                <a:latin typeface="Consolas" panose="020B0609020204030204" pitchFamily="49" charset="0"/>
              </a:rPr>
              <a:t> will be run from WORKDIR to install dependencies in the </a:t>
            </a:r>
            <a:r>
              <a:rPr lang="en-GB" sz="1400" noProof="0" err="1">
                <a:solidFill>
                  <a:srgbClr val="DEDEDE"/>
                </a:solidFill>
                <a:latin typeface="Consolas" panose="020B0609020204030204" pitchFamily="49" charset="0"/>
              </a:rPr>
              <a:t>package.json</a:t>
            </a:r>
            <a:r>
              <a:rPr lang="en-GB" sz="1400" noProof="0">
                <a:solidFill>
                  <a:srgbClr val="DEDEDE"/>
                </a:solidFill>
                <a:latin typeface="Consolas" panose="020B0609020204030204" pitchFamily="49" charset="0"/>
              </a:rPr>
              <a:t> into the image</a:t>
            </a:r>
          </a:p>
          <a:p>
            <a:pPr marL="152396" indent="0">
              <a:spcBef>
                <a:spcPts val="300"/>
              </a:spcBef>
              <a:buNone/>
            </a:pPr>
            <a:endParaRPr lang="en-GB" sz="1400" b="0" noProof="0">
              <a:solidFill>
                <a:srgbClr val="DEDEDE"/>
              </a:solidFill>
              <a:effectLst/>
              <a:latin typeface="Consolas" panose="020B0609020204030204" pitchFamily="49" charset="0"/>
            </a:endParaRPr>
          </a:p>
          <a:p>
            <a:pPr marL="152396" indent="0">
              <a:spcBef>
                <a:spcPts val="300"/>
              </a:spcBef>
              <a:buNone/>
            </a:pPr>
            <a:r>
              <a:rPr lang="en-GB" sz="1400" b="0" noProof="0">
                <a:solidFill>
                  <a:srgbClr val="DEDEDE"/>
                </a:solidFill>
                <a:effectLst/>
                <a:latin typeface="Consolas" panose="020B0609020204030204" pitchFamily="49" charset="0"/>
              </a:rPr>
              <a:t>COPY . . # COPY "." all files in the current directory into WORKDIR except for any in .</a:t>
            </a:r>
            <a:r>
              <a:rPr lang="en-GB" sz="1400" b="0" noProof="0" err="1">
                <a:solidFill>
                  <a:srgbClr val="DEDEDE"/>
                </a:solidFill>
                <a:effectLst/>
                <a:latin typeface="Consolas" panose="020B0609020204030204" pitchFamily="49" charset="0"/>
              </a:rPr>
              <a:t>dockerignore</a:t>
            </a:r>
            <a:br>
              <a:rPr lang="en-GB" sz="1400" b="0" noProof="0">
                <a:solidFill>
                  <a:srgbClr val="DEDEDE"/>
                </a:solidFill>
                <a:effectLst/>
                <a:latin typeface="Consolas" panose="020B0609020204030204" pitchFamily="49" charset="0"/>
              </a:rPr>
            </a:br>
            <a:br>
              <a:rPr lang="en-GB" sz="1400" b="0" noProof="0">
                <a:solidFill>
                  <a:srgbClr val="DEDEDE"/>
                </a:solidFill>
                <a:effectLst/>
                <a:latin typeface="Consolas" panose="020B0609020204030204" pitchFamily="49" charset="0"/>
              </a:rPr>
            </a:br>
            <a:endParaRPr lang="en-GB" sz="1400" b="0" noProof="0">
              <a:solidFill>
                <a:srgbClr val="DEDEDE"/>
              </a:solidFill>
              <a:effectLst/>
              <a:latin typeface="Consolas" panose="020B0609020204030204" pitchFamily="49" charset="0"/>
            </a:endParaRPr>
          </a:p>
          <a:p>
            <a:pPr marL="152396" indent="0">
              <a:spcBef>
                <a:spcPts val="300"/>
              </a:spcBef>
              <a:buNone/>
            </a:pPr>
            <a:r>
              <a:rPr lang="en-GB" sz="1400" b="0" noProof="0">
                <a:solidFill>
                  <a:srgbClr val="DEDEDE"/>
                </a:solidFill>
                <a:effectLst/>
                <a:latin typeface="Consolas" panose="020B0609020204030204" pitchFamily="49" charset="0"/>
              </a:rPr>
              <a:t>CMD ["node", "app.js"] # </a:t>
            </a:r>
            <a:r>
              <a:rPr lang="en-GB" sz="1400" noProof="0">
                <a:solidFill>
                  <a:srgbClr val="DEDEDE"/>
                </a:solidFill>
                <a:latin typeface="Consolas" panose="020B0609020204030204" pitchFamily="49" charset="0"/>
              </a:rPr>
              <a:t>start</a:t>
            </a:r>
            <a:r>
              <a:rPr lang="en-GB" sz="1400" b="0" noProof="0">
                <a:solidFill>
                  <a:srgbClr val="DEDEDE"/>
                </a:solidFill>
                <a:effectLst/>
                <a:latin typeface="Consolas" panose="020B0609020204030204" pitchFamily="49" charset="0"/>
              </a:rPr>
              <a:t> app.js when container starts</a:t>
            </a:r>
            <a:endParaRPr lang="en-GB" sz="1400" noProof="0">
              <a:solidFill>
                <a:srgbClr val="DEDEDE"/>
              </a:solidFill>
              <a:latin typeface="Consolas" panose="020B0609020204030204" pitchFamily="49" charset="0"/>
            </a:endParaRPr>
          </a:p>
          <a:p>
            <a:pPr marL="152396" indent="0">
              <a:buNone/>
            </a:pPr>
            <a:endParaRPr lang="en-GB" sz="1400" noProof="0">
              <a:solidFill>
                <a:schemeClr val="tx1"/>
              </a:solidFill>
              <a:latin typeface="Consolas" panose="020B0609020204030204" pitchFamily="49" charset="0"/>
            </a:endParaRPr>
          </a:p>
          <a:p>
            <a:pPr marL="152396" indent="0">
              <a:buNone/>
            </a:pPr>
            <a:endParaRPr lang="en-GB" noProof="0"/>
          </a:p>
        </p:txBody>
      </p:sp>
      <p:sp>
        <p:nvSpPr>
          <p:cNvPr id="4" name="Slide Number Placeholder 3">
            <a:extLst>
              <a:ext uri="{FF2B5EF4-FFF2-40B4-BE49-F238E27FC236}">
                <a16:creationId xmlns:a16="http://schemas.microsoft.com/office/drawing/2014/main" id="{03E65970-E03A-43DB-943E-9C87BB4527EA}"/>
              </a:ext>
            </a:extLst>
          </p:cNvPr>
          <p:cNvSpPr>
            <a:spLocks noGrp="1"/>
          </p:cNvSpPr>
          <p:nvPr>
            <p:ph type="sldNum" idx="12"/>
          </p:nvPr>
        </p:nvSpPr>
        <p:spPr/>
        <p:txBody>
          <a:bodyPr/>
          <a:lstStyle/>
          <a:p>
            <a:fld id="{14D7F6AC-1EEB-4ABB-AD80-109EC6FDCCF3}" type="slidenum">
              <a:rPr lang="en-GB" noProof="0" smtClean="0"/>
              <a:pPr/>
              <a:t>103</a:t>
            </a:fld>
            <a:endParaRPr lang="en-GB" noProof="0"/>
          </a:p>
        </p:txBody>
      </p:sp>
    </p:spTree>
    <p:extLst>
      <p:ext uri="{BB962C8B-B14F-4D97-AF65-F5344CB8AC3E}">
        <p14:creationId xmlns:p14="http://schemas.microsoft.com/office/powerpoint/2010/main" val="12463978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7B05-8CE5-043B-A0E9-B7BDEA61B1A7}"/>
              </a:ext>
            </a:extLst>
          </p:cNvPr>
          <p:cNvSpPr>
            <a:spLocks noGrp="1"/>
          </p:cNvSpPr>
          <p:nvPr>
            <p:ph type="title"/>
          </p:nvPr>
        </p:nvSpPr>
        <p:spPr/>
        <p:txBody>
          <a:bodyPr/>
          <a:lstStyle/>
          <a:p>
            <a:r>
              <a:rPr lang="en-GB" noProof="0"/>
              <a:t>Build the image</a:t>
            </a:r>
          </a:p>
        </p:txBody>
      </p:sp>
      <p:sp>
        <p:nvSpPr>
          <p:cNvPr id="3" name="Text Placeholder 2">
            <a:extLst>
              <a:ext uri="{FF2B5EF4-FFF2-40B4-BE49-F238E27FC236}">
                <a16:creationId xmlns:a16="http://schemas.microsoft.com/office/drawing/2014/main" id="{11580FE4-752F-C75C-33EA-806E5E389C57}"/>
              </a:ext>
            </a:extLst>
          </p:cNvPr>
          <p:cNvSpPr>
            <a:spLocks noGrp="1"/>
          </p:cNvSpPr>
          <p:nvPr>
            <p:ph type="body" idx="1"/>
          </p:nvPr>
        </p:nvSpPr>
        <p:spPr>
          <a:xfrm>
            <a:off x="609600" y="906275"/>
            <a:ext cx="11163300" cy="768007"/>
          </a:xfrm>
        </p:spPr>
        <p:txBody>
          <a:bodyPr/>
          <a:lstStyle/>
          <a:p>
            <a:r>
              <a:rPr lang="en-GB" sz="1600" noProof="0"/>
              <a:t>With reference to the six instructions in the </a:t>
            </a:r>
            <a:r>
              <a:rPr lang="en-GB" sz="1600" noProof="0" err="1"/>
              <a:t>Dockerfile</a:t>
            </a:r>
            <a:r>
              <a:rPr lang="en-GB" sz="1600" noProof="0"/>
              <a:t>, as each one is executed during the build process, a new layer is created. .</a:t>
            </a:r>
            <a:r>
              <a:rPr lang="en-GB" sz="1600" noProof="0" err="1"/>
              <a:t>dockerignore</a:t>
            </a:r>
            <a:r>
              <a:rPr lang="en-GB" sz="1600" noProof="0"/>
              <a:t> can exclude files from the copy process such as the </a:t>
            </a:r>
            <a:r>
              <a:rPr lang="en-GB" sz="1600" noProof="0" err="1"/>
              <a:t>node_modules</a:t>
            </a:r>
            <a:endParaRPr lang="en-GB" sz="1600" noProof="0"/>
          </a:p>
        </p:txBody>
      </p:sp>
      <p:sp>
        <p:nvSpPr>
          <p:cNvPr id="4" name="Slide Number Placeholder 3">
            <a:extLst>
              <a:ext uri="{FF2B5EF4-FFF2-40B4-BE49-F238E27FC236}">
                <a16:creationId xmlns:a16="http://schemas.microsoft.com/office/drawing/2014/main" id="{52C79479-FF2A-654C-E8BE-AEECE0345571}"/>
              </a:ext>
            </a:extLst>
          </p:cNvPr>
          <p:cNvSpPr>
            <a:spLocks noGrp="1"/>
          </p:cNvSpPr>
          <p:nvPr>
            <p:ph type="sldNum" idx="12"/>
          </p:nvPr>
        </p:nvSpPr>
        <p:spPr/>
        <p:txBody>
          <a:bodyPr/>
          <a:lstStyle/>
          <a:p>
            <a:fld id="{14D7F6AC-1EEB-4ABB-AD80-109EC6FDCCF3}" type="slidenum">
              <a:rPr lang="en-GB" noProof="0" smtClean="0"/>
              <a:pPr/>
              <a:t>104</a:t>
            </a:fld>
            <a:endParaRPr lang="en-GB" noProof="0"/>
          </a:p>
        </p:txBody>
      </p:sp>
      <p:grpSp>
        <p:nvGrpSpPr>
          <p:cNvPr id="70" name="Group 69">
            <a:extLst>
              <a:ext uri="{FF2B5EF4-FFF2-40B4-BE49-F238E27FC236}">
                <a16:creationId xmlns:a16="http://schemas.microsoft.com/office/drawing/2014/main" id="{798EF94D-5F6F-1D8E-520F-77B0FEB00532}"/>
              </a:ext>
            </a:extLst>
          </p:cNvPr>
          <p:cNvGrpSpPr/>
          <p:nvPr/>
        </p:nvGrpSpPr>
        <p:grpSpPr>
          <a:xfrm>
            <a:off x="-69366" y="2057399"/>
            <a:ext cx="2022342" cy="3197349"/>
            <a:chOff x="75672" y="2057399"/>
            <a:chExt cx="2022342" cy="3197349"/>
          </a:xfrm>
        </p:grpSpPr>
        <p:pic>
          <p:nvPicPr>
            <p:cNvPr id="8" name="Picture 7">
              <a:extLst>
                <a:ext uri="{FF2B5EF4-FFF2-40B4-BE49-F238E27FC236}">
                  <a16:creationId xmlns:a16="http://schemas.microsoft.com/office/drawing/2014/main" id="{2396C1D2-A0AA-1A9F-BDFC-3A16183C7BA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6410" y="2796524"/>
              <a:ext cx="1011330" cy="712503"/>
            </a:xfrm>
            <a:prstGeom prst="rect">
              <a:avLst/>
            </a:prstGeom>
          </p:spPr>
        </p:pic>
        <p:sp>
          <p:nvSpPr>
            <p:cNvPr id="9" name="Rectangle 8">
              <a:extLst>
                <a:ext uri="{FF2B5EF4-FFF2-40B4-BE49-F238E27FC236}">
                  <a16:creationId xmlns:a16="http://schemas.microsoft.com/office/drawing/2014/main" id="{A6768AE9-C3C0-3049-901F-54F88F930FBC}"/>
                </a:ext>
              </a:extLst>
            </p:cNvPr>
            <p:cNvSpPr/>
            <p:nvPr/>
          </p:nvSpPr>
          <p:spPr>
            <a:xfrm>
              <a:off x="704850" y="205739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hub</a:t>
              </a:r>
            </a:p>
          </p:txBody>
        </p:sp>
        <p:cxnSp>
          <p:nvCxnSpPr>
            <p:cNvPr id="11" name="Straight Connector 10">
              <a:extLst>
                <a:ext uri="{FF2B5EF4-FFF2-40B4-BE49-F238E27FC236}">
                  <a16:creationId xmlns:a16="http://schemas.microsoft.com/office/drawing/2014/main" id="{7CEFD88E-20AA-82F9-B263-D5E092AA1D3B}"/>
                </a:ext>
              </a:extLst>
            </p:cNvPr>
            <p:cNvCxnSpPr>
              <a:stCxn id="9" idx="2"/>
              <a:endCxn id="8" idx="0"/>
            </p:cNvCxnSpPr>
            <p:nvPr/>
          </p:nvCxnSpPr>
          <p:spPr>
            <a:xfrm>
              <a:off x="1362075" y="2514599"/>
              <a:ext cx="0" cy="2819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677EC6-9BD2-3F3B-77D7-AEA1DE35C681}"/>
                </a:ext>
              </a:extLst>
            </p:cNvPr>
            <p:cNvCxnSpPr>
              <a:cxnSpLocks/>
              <a:stCxn id="8" idx="2"/>
              <a:endCxn id="7" idx="0"/>
            </p:cNvCxnSpPr>
            <p:nvPr/>
          </p:nvCxnSpPr>
          <p:spPr>
            <a:xfrm>
              <a:off x="1362075" y="3509027"/>
              <a:ext cx="0" cy="300973"/>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A602FA2-814F-DFF9-5A1C-18A3F375ED6A}"/>
                </a:ext>
              </a:extLst>
            </p:cNvPr>
            <p:cNvGrpSpPr/>
            <p:nvPr/>
          </p:nvGrpSpPr>
          <p:grpSpPr>
            <a:xfrm>
              <a:off x="626136" y="3810000"/>
              <a:ext cx="1471878" cy="1444748"/>
              <a:chOff x="626136" y="3810000"/>
              <a:chExt cx="1471878" cy="1444748"/>
            </a:xfrm>
          </p:grpSpPr>
          <p:sp>
            <p:nvSpPr>
              <p:cNvPr id="7" name="Rectangle 6">
                <a:extLst>
                  <a:ext uri="{FF2B5EF4-FFF2-40B4-BE49-F238E27FC236}">
                    <a16:creationId xmlns:a16="http://schemas.microsoft.com/office/drawing/2014/main" id="{0CF6F725-D3DD-528F-B3AC-BF195133E6B7}"/>
                  </a:ext>
                </a:extLst>
              </p:cNvPr>
              <p:cNvSpPr/>
              <p:nvPr/>
            </p:nvSpPr>
            <p:spPr>
              <a:xfrm>
                <a:off x="704850" y="3810000"/>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16" name="TextBox 15">
                <a:extLst>
                  <a:ext uri="{FF2B5EF4-FFF2-40B4-BE49-F238E27FC236}">
                    <a16:creationId xmlns:a16="http://schemas.microsoft.com/office/drawing/2014/main" id="{2D53B00C-253F-7D57-DC1B-EDD91C5E2807}"/>
                  </a:ext>
                </a:extLst>
              </p:cNvPr>
              <p:cNvSpPr txBox="1"/>
              <p:nvPr/>
            </p:nvSpPr>
            <p:spPr>
              <a:xfrm>
                <a:off x="626136" y="4977749"/>
                <a:ext cx="1471878" cy="276999"/>
              </a:xfrm>
              <a:prstGeom prst="rect">
                <a:avLst/>
              </a:prstGeom>
              <a:noFill/>
            </p:spPr>
            <p:txBody>
              <a:bodyPr wrap="none" rtlCol="0">
                <a:spAutoFit/>
              </a:bodyPr>
              <a:lstStyle/>
              <a:p>
                <a:pPr algn="ctr"/>
                <a:r>
                  <a:rPr lang="en-GB" sz="1200" noProof="0"/>
                  <a:t>FROM </a:t>
                </a:r>
                <a:r>
                  <a:rPr lang="en-GB" sz="1200" noProof="0" err="1"/>
                  <a:t>node:alpine</a:t>
                </a:r>
                <a:endParaRPr lang="en-GB" sz="1200" noProof="0"/>
              </a:p>
            </p:txBody>
          </p:sp>
        </p:grpSp>
        <p:sp>
          <p:nvSpPr>
            <p:cNvPr id="22" name="TextBox 21">
              <a:extLst>
                <a:ext uri="{FF2B5EF4-FFF2-40B4-BE49-F238E27FC236}">
                  <a16:creationId xmlns:a16="http://schemas.microsoft.com/office/drawing/2014/main" id="{328446DA-46D2-A035-B190-B09D6CB0F286}"/>
                </a:ext>
              </a:extLst>
            </p:cNvPr>
            <p:cNvSpPr txBox="1"/>
            <p:nvPr/>
          </p:nvSpPr>
          <p:spPr>
            <a:xfrm>
              <a:off x="75672" y="4182025"/>
              <a:ext cx="721672" cy="276999"/>
            </a:xfrm>
            <a:prstGeom prst="rect">
              <a:avLst/>
            </a:prstGeom>
            <a:noFill/>
          </p:spPr>
          <p:txBody>
            <a:bodyPr wrap="none" rtlCol="0">
              <a:spAutoFit/>
            </a:bodyPr>
            <a:lstStyle/>
            <a:p>
              <a:r>
                <a:rPr lang="en-GB" sz="1200" noProof="0"/>
                <a:t>Layer 1</a:t>
              </a:r>
            </a:p>
          </p:txBody>
        </p:sp>
      </p:grpSp>
      <p:grpSp>
        <p:nvGrpSpPr>
          <p:cNvPr id="12" name="Group 11">
            <a:extLst>
              <a:ext uri="{FF2B5EF4-FFF2-40B4-BE49-F238E27FC236}">
                <a16:creationId xmlns:a16="http://schemas.microsoft.com/office/drawing/2014/main" id="{66FC40D3-824B-8066-64EC-F1551F168F19}"/>
              </a:ext>
            </a:extLst>
          </p:cNvPr>
          <p:cNvGrpSpPr/>
          <p:nvPr/>
        </p:nvGrpSpPr>
        <p:grpSpPr>
          <a:xfrm>
            <a:off x="3963535" y="2902633"/>
            <a:ext cx="2213331" cy="2351810"/>
            <a:chOff x="4600459" y="2902633"/>
            <a:chExt cx="2213331" cy="2351810"/>
          </a:xfrm>
        </p:grpSpPr>
        <p:sp>
          <p:nvSpPr>
            <p:cNvPr id="25" name="Rectangle 24">
              <a:extLst>
                <a:ext uri="{FF2B5EF4-FFF2-40B4-BE49-F238E27FC236}">
                  <a16:creationId xmlns:a16="http://schemas.microsoft.com/office/drawing/2014/main" id="{DCE2DBF0-4AF8-A9A5-31E4-17D3A97D76B8}"/>
                </a:ext>
              </a:extLst>
            </p:cNvPr>
            <p:cNvSpPr/>
            <p:nvPr/>
          </p:nvSpPr>
          <p:spPr>
            <a:xfrm>
              <a:off x="5258498" y="3809695"/>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26" name="TextBox 25">
              <a:extLst>
                <a:ext uri="{FF2B5EF4-FFF2-40B4-BE49-F238E27FC236}">
                  <a16:creationId xmlns:a16="http://schemas.microsoft.com/office/drawing/2014/main" id="{C3C17C08-2C44-BD08-E0C2-357B06200838}"/>
                </a:ext>
              </a:extLst>
            </p:cNvPr>
            <p:cNvSpPr txBox="1"/>
            <p:nvPr/>
          </p:nvSpPr>
          <p:spPr>
            <a:xfrm>
              <a:off x="5017657" y="4977444"/>
              <a:ext cx="1796133" cy="276999"/>
            </a:xfrm>
            <a:prstGeom prst="rect">
              <a:avLst/>
            </a:prstGeom>
            <a:noFill/>
          </p:spPr>
          <p:txBody>
            <a:bodyPr wrap="none" rtlCol="0">
              <a:spAutoFit/>
            </a:bodyPr>
            <a:lstStyle/>
            <a:p>
              <a:pPr algn="ctr"/>
              <a:r>
                <a:rPr lang="en-GB" sz="1200" noProof="0"/>
                <a:t>COPY ./package*.</a:t>
              </a:r>
              <a:r>
                <a:rPr lang="en-GB" sz="1200" noProof="0" err="1"/>
                <a:t>json</a:t>
              </a:r>
              <a:r>
                <a:rPr lang="en-GB" sz="1200" noProof="0"/>
                <a:t> .</a:t>
              </a:r>
            </a:p>
          </p:txBody>
        </p:sp>
        <p:sp>
          <p:nvSpPr>
            <p:cNvPr id="27" name="Rectangle 26">
              <a:extLst>
                <a:ext uri="{FF2B5EF4-FFF2-40B4-BE49-F238E27FC236}">
                  <a16:creationId xmlns:a16="http://schemas.microsoft.com/office/drawing/2014/main" id="{A7745F83-4EA1-E582-B907-8BB7D1B2B6C4}"/>
                </a:ext>
              </a:extLst>
            </p:cNvPr>
            <p:cNvSpPr/>
            <p:nvPr/>
          </p:nvSpPr>
          <p:spPr>
            <a:xfrm>
              <a:off x="5258498" y="3352800"/>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28" name="TextBox 27">
              <a:extLst>
                <a:ext uri="{FF2B5EF4-FFF2-40B4-BE49-F238E27FC236}">
                  <a16:creationId xmlns:a16="http://schemas.microsoft.com/office/drawing/2014/main" id="{65B4CEED-7093-4AE4-6CE8-A4CED5720CE4}"/>
                </a:ext>
              </a:extLst>
            </p:cNvPr>
            <p:cNvSpPr txBox="1"/>
            <p:nvPr/>
          </p:nvSpPr>
          <p:spPr>
            <a:xfrm>
              <a:off x="4612498" y="4181720"/>
              <a:ext cx="721672" cy="276999"/>
            </a:xfrm>
            <a:prstGeom prst="rect">
              <a:avLst/>
            </a:prstGeom>
            <a:noFill/>
          </p:spPr>
          <p:txBody>
            <a:bodyPr wrap="none" rtlCol="0">
              <a:spAutoFit/>
            </a:bodyPr>
            <a:lstStyle/>
            <a:p>
              <a:r>
                <a:rPr lang="en-GB" sz="1200" noProof="0"/>
                <a:t>Layer 1</a:t>
              </a:r>
            </a:p>
          </p:txBody>
        </p:sp>
        <p:sp>
          <p:nvSpPr>
            <p:cNvPr id="29" name="TextBox 28">
              <a:extLst>
                <a:ext uri="{FF2B5EF4-FFF2-40B4-BE49-F238E27FC236}">
                  <a16:creationId xmlns:a16="http://schemas.microsoft.com/office/drawing/2014/main" id="{50FA4DB1-ECB4-2FB7-CAAE-9C69E45A9B3B}"/>
                </a:ext>
              </a:extLst>
            </p:cNvPr>
            <p:cNvSpPr txBox="1"/>
            <p:nvPr/>
          </p:nvSpPr>
          <p:spPr>
            <a:xfrm>
              <a:off x="4600459" y="3442900"/>
              <a:ext cx="696024" cy="276999"/>
            </a:xfrm>
            <a:prstGeom prst="rect">
              <a:avLst/>
            </a:prstGeom>
            <a:noFill/>
          </p:spPr>
          <p:txBody>
            <a:bodyPr wrap="none" rtlCol="0">
              <a:spAutoFit/>
            </a:bodyPr>
            <a:lstStyle/>
            <a:p>
              <a:r>
                <a:rPr lang="en-GB" sz="1200" noProof="0"/>
                <a:t>Layer 2</a:t>
              </a:r>
            </a:p>
          </p:txBody>
        </p:sp>
        <p:sp>
          <p:nvSpPr>
            <p:cNvPr id="30" name="Rectangle 29">
              <a:extLst>
                <a:ext uri="{FF2B5EF4-FFF2-40B4-BE49-F238E27FC236}">
                  <a16:creationId xmlns:a16="http://schemas.microsoft.com/office/drawing/2014/main" id="{1D4D6C82-DF42-4C5D-0A84-BAF4694197B4}"/>
                </a:ext>
              </a:extLst>
            </p:cNvPr>
            <p:cNvSpPr/>
            <p:nvPr/>
          </p:nvSpPr>
          <p:spPr>
            <a:xfrm>
              <a:off x="5258498" y="29026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31" name="TextBox 30">
              <a:extLst>
                <a:ext uri="{FF2B5EF4-FFF2-40B4-BE49-F238E27FC236}">
                  <a16:creationId xmlns:a16="http://schemas.microsoft.com/office/drawing/2014/main" id="{F9A7800D-69C6-B649-B9E5-9986AABF092C}"/>
                </a:ext>
              </a:extLst>
            </p:cNvPr>
            <p:cNvSpPr txBox="1"/>
            <p:nvPr/>
          </p:nvSpPr>
          <p:spPr>
            <a:xfrm>
              <a:off x="4600459" y="3024819"/>
              <a:ext cx="696024" cy="276999"/>
            </a:xfrm>
            <a:prstGeom prst="rect">
              <a:avLst/>
            </a:prstGeom>
            <a:noFill/>
          </p:spPr>
          <p:txBody>
            <a:bodyPr wrap="none" rtlCol="0">
              <a:spAutoFit/>
            </a:bodyPr>
            <a:lstStyle/>
            <a:p>
              <a:r>
                <a:rPr lang="en-GB" sz="1200" noProof="0"/>
                <a:t>Layer 3</a:t>
              </a:r>
            </a:p>
          </p:txBody>
        </p:sp>
      </p:grpSp>
      <p:grpSp>
        <p:nvGrpSpPr>
          <p:cNvPr id="71" name="Group 70">
            <a:extLst>
              <a:ext uri="{FF2B5EF4-FFF2-40B4-BE49-F238E27FC236}">
                <a16:creationId xmlns:a16="http://schemas.microsoft.com/office/drawing/2014/main" id="{57B6CFBE-4197-392E-9728-74FE0C27A83F}"/>
              </a:ext>
            </a:extLst>
          </p:cNvPr>
          <p:cNvGrpSpPr/>
          <p:nvPr/>
        </p:nvGrpSpPr>
        <p:grpSpPr>
          <a:xfrm>
            <a:off x="1811772" y="3353105"/>
            <a:ext cx="2261920" cy="1901643"/>
            <a:chOff x="1900056" y="3353105"/>
            <a:chExt cx="2261920" cy="1901643"/>
          </a:xfrm>
        </p:grpSpPr>
        <p:cxnSp>
          <p:nvCxnSpPr>
            <p:cNvPr id="33" name="Straight Arrow Connector 32">
              <a:extLst>
                <a:ext uri="{FF2B5EF4-FFF2-40B4-BE49-F238E27FC236}">
                  <a16:creationId xmlns:a16="http://schemas.microsoft.com/office/drawing/2014/main" id="{C47632AC-1893-1BC5-BF37-F5B9D77690E5}"/>
                </a:ext>
              </a:extLst>
            </p:cNvPr>
            <p:cNvCxnSpPr>
              <a:cxnSpLocks/>
            </p:cNvCxnSpPr>
            <p:nvPr/>
          </p:nvCxnSpPr>
          <p:spPr>
            <a:xfrm>
              <a:off x="1984503" y="4597768"/>
              <a:ext cx="7318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3D246F50-E6A7-CE2C-5B6E-CF72CDDF9528}"/>
                </a:ext>
              </a:extLst>
            </p:cNvPr>
            <p:cNvGrpSpPr/>
            <p:nvPr/>
          </p:nvGrpSpPr>
          <p:grpSpPr>
            <a:xfrm>
              <a:off x="1900056" y="3353105"/>
              <a:ext cx="2261920" cy="1901643"/>
              <a:chOff x="2120770" y="3353105"/>
              <a:chExt cx="2261920" cy="1901643"/>
            </a:xfrm>
          </p:grpSpPr>
          <p:sp>
            <p:nvSpPr>
              <p:cNvPr id="19" name="Rectangle 18">
                <a:extLst>
                  <a:ext uri="{FF2B5EF4-FFF2-40B4-BE49-F238E27FC236}">
                    <a16:creationId xmlns:a16="http://schemas.microsoft.com/office/drawing/2014/main" id="{62C2A848-811F-5B14-C834-FD9977CE88AC}"/>
                  </a:ext>
                </a:extLst>
              </p:cNvPr>
              <p:cNvSpPr/>
              <p:nvPr/>
            </p:nvSpPr>
            <p:spPr>
              <a:xfrm>
                <a:off x="2962275" y="3810000"/>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20" name="TextBox 19">
                <a:extLst>
                  <a:ext uri="{FF2B5EF4-FFF2-40B4-BE49-F238E27FC236}">
                    <a16:creationId xmlns:a16="http://schemas.microsoft.com/office/drawing/2014/main" id="{FCDE5E96-6B8A-BC98-3DBE-B1C5DDE67A78}"/>
                  </a:ext>
                </a:extLst>
              </p:cNvPr>
              <p:cNvSpPr txBox="1"/>
              <p:nvPr/>
            </p:nvSpPr>
            <p:spPr>
              <a:xfrm>
                <a:off x="2856310" y="4977749"/>
                <a:ext cx="1526380" cy="276999"/>
              </a:xfrm>
              <a:prstGeom prst="rect">
                <a:avLst/>
              </a:prstGeom>
              <a:noFill/>
            </p:spPr>
            <p:txBody>
              <a:bodyPr wrap="none" rtlCol="0">
                <a:spAutoFit/>
              </a:bodyPr>
              <a:lstStyle/>
              <a:p>
                <a:pPr algn="ctr"/>
                <a:r>
                  <a:rPr lang="en-GB" sz="1200" noProof="0"/>
                  <a:t>WORKDIR /</a:t>
                </a:r>
                <a:r>
                  <a:rPr lang="en-GB" sz="1200" noProof="0" err="1"/>
                  <a:t>usr</a:t>
                </a:r>
                <a:r>
                  <a:rPr lang="en-GB" sz="1200" noProof="0"/>
                  <a:t>/app</a:t>
                </a:r>
              </a:p>
            </p:txBody>
          </p:sp>
          <p:sp>
            <p:nvSpPr>
              <p:cNvPr id="21" name="Rectangle 20">
                <a:extLst>
                  <a:ext uri="{FF2B5EF4-FFF2-40B4-BE49-F238E27FC236}">
                    <a16:creationId xmlns:a16="http://schemas.microsoft.com/office/drawing/2014/main" id="{4E5A972F-F026-CCAF-F8E2-57172E984253}"/>
                  </a:ext>
                </a:extLst>
              </p:cNvPr>
              <p:cNvSpPr/>
              <p:nvPr/>
            </p:nvSpPr>
            <p:spPr>
              <a:xfrm>
                <a:off x="2962275" y="3353105"/>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23" name="TextBox 22">
                <a:extLst>
                  <a:ext uri="{FF2B5EF4-FFF2-40B4-BE49-F238E27FC236}">
                    <a16:creationId xmlns:a16="http://schemas.microsoft.com/office/drawing/2014/main" id="{D563443A-68BA-9BB1-604C-8F9F579FC12E}"/>
                  </a:ext>
                </a:extLst>
              </p:cNvPr>
              <p:cNvSpPr txBox="1"/>
              <p:nvPr/>
            </p:nvSpPr>
            <p:spPr>
              <a:xfrm>
                <a:off x="2316275" y="4182025"/>
                <a:ext cx="721672" cy="276999"/>
              </a:xfrm>
              <a:prstGeom prst="rect">
                <a:avLst/>
              </a:prstGeom>
              <a:noFill/>
            </p:spPr>
            <p:txBody>
              <a:bodyPr wrap="none" rtlCol="0">
                <a:spAutoFit/>
              </a:bodyPr>
              <a:lstStyle/>
              <a:p>
                <a:r>
                  <a:rPr lang="en-GB" sz="1200" noProof="0"/>
                  <a:t>Layer 1</a:t>
                </a:r>
              </a:p>
            </p:txBody>
          </p:sp>
          <p:sp>
            <p:nvSpPr>
              <p:cNvPr id="24" name="TextBox 23">
                <a:extLst>
                  <a:ext uri="{FF2B5EF4-FFF2-40B4-BE49-F238E27FC236}">
                    <a16:creationId xmlns:a16="http://schemas.microsoft.com/office/drawing/2014/main" id="{02F7D369-62AF-5B76-8414-070337F4C56B}"/>
                  </a:ext>
                </a:extLst>
              </p:cNvPr>
              <p:cNvSpPr txBox="1"/>
              <p:nvPr/>
            </p:nvSpPr>
            <p:spPr>
              <a:xfrm>
                <a:off x="2304236" y="3443205"/>
                <a:ext cx="696024" cy="276999"/>
              </a:xfrm>
              <a:prstGeom prst="rect">
                <a:avLst/>
              </a:prstGeom>
              <a:noFill/>
            </p:spPr>
            <p:txBody>
              <a:bodyPr wrap="none" rtlCol="0">
                <a:spAutoFit/>
              </a:bodyPr>
              <a:lstStyle/>
              <a:p>
                <a:r>
                  <a:rPr lang="en-GB" sz="1200" noProof="0"/>
                  <a:t>Layer 2</a:t>
                </a:r>
              </a:p>
            </p:txBody>
          </p:sp>
          <p:sp>
            <p:nvSpPr>
              <p:cNvPr id="34" name="TextBox 33">
                <a:extLst>
                  <a:ext uri="{FF2B5EF4-FFF2-40B4-BE49-F238E27FC236}">
                    <a16:creationId xmlns:a16="http://schemas.microsoft.com/office/drawing/2014/main" id="{C48294D9-F2B7-07BF-DB90-F13C36179FB4}"/>
                  </a:ext>
                </a:extLst>
              </p:cNvPr>
              <p:cNvSpPr txBox="1"/>
              <p:nvPr/>
            </p:nvSpPr>
            <p:spPr>
              <a:xfrm>
                <a:off x="2120770" y="4587938"/>
                <a:ext cx="822661" cy="276999"/>
              </a:xfrm>
              <a:prstGeom prst="rect">
                <a:avLst/>
              </a:prstGeom>
              <a:noFill/>
            </p:spPr>
            <p:txBody>
              <a:bodyPr wrap="none" rtlCol="0">
                <a:spAutoFit/>
              </a:bodyPr>
              <a:lstStyle/>
              <a:p>
                <a:r>
                  <a:rPr lang="en-GB" sz="1200" noProof="0"/>
                  <a:t>Replicate</a:t>
                </a:r>
              </a:p>
            </p:txBody>
          </p:sp>
        </p:grpSp>
      </p:grpSp>
      <p:grpSp>
        <p:nvGrpSpPr>
          <p:cNvPr id="14" name="Group 13">
            <a:extLst>
              <a:ext uri="{FF2B5EF4-FFF2-40B4-BE49-F238E27FC236}">
                <a16:creationId xmlns:a16="http://schemas.microsoft.com/office/drawing/2014/main" id="{E9D5EF58-71C4-0A91-3393-B980EC608200}"/>
              </a:ext>
            </a:extLst>
          </p:cNvPr>
          <p:cNvGrpSpPr/>
          <p:nvPr/>
        </p:nvGrpSpPr>
        <p:grpSpPr>
          <a:xfrm>
            <a:off x="5925533" y="2452466"/>
            <a:ext cx="1972489" cy="2809010"/>
            <a:chOff x="6896682" y="2452466"/>
            <a:chExt cx="1972489" cy="2809010"/>
          </a:xfrm>
        </p:grpSpPr>
        <p:sp>
          <p:nvSpPr>
            <p:cNvPr id="35" name="Rectangle 34">
              <a:extLst>
                <a:ext uri="{FF2B5EF4-FFF2-40B4-BE49-F238E27FC236}">
                  <a16:creationId xmlns:a16="http://schemas.microsoft.com/office/drawing/2014/main" id="{6D966A80-1FAE-6469-2E24-2E60002E7DEF}"/>
                </a:ext>
              </a:extLst>
            </p:cNvPr>
            <p:cNvSpPr/>
            <p:nvPr/>
          </p:nvSpPr>
          <p:spPr>
            <a:xfrm>
              <a:off x="7554721"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36" name="TextBox 35">
              <a:extLst>
                <a:ext uri="{FF2B5EF4-FFF2-40B4-BE49-F238E27FC236}">
                  <a16:creationId xmlns:a16="http://schemas.microsoft.com/office/drawing/2014/main" id="{9DB69BA2-6FE7-7CEC-9732-2B51ED5A2ED9}"/>
                </a:ext>
              </a:extLst>
            </p:cNvPr>
            <p:cNvSpPr txBox="1"/>
            <p:nvPr/>
          </p:nvSpPr>
          <p:spPr>
            <a:xfrm>
              <a:off x="7565776" y="4984477"/>
              <a:ext cx="1292341" cy="276999"/>
            </a:xfrm>
            <a:prstGeom prst="rect">
              <a:avLst/>
            </a:prstGeom>
            <a:noFill/>
          </p:spPr>
          <p:txBody>
            <a:bodyPr wrap="none" rtlCol="0">
              <a:spAutoFit/>
            </a:bodyPr>
            <a:lstStyle/>
            <a:p>
              <a:pPr algn="ctr"/>
              <a:r>
                <a:rPr lang="en-GB" sz="1200" noProof="0"/>
                <a:t>RUN </a:t>
              </a:r>
              <a:r>
                <a:rPr lang="en-GB" sz="1200" noProof="0" err="1"/>
                <a:t>npm</a:t>
              </a:r>
              <a:r>
                <a:rPr lang="en-GB" sz="1200" noProof="0"/>
                <a:t> install</a:t>
              </a:r>
            </a:p>
          </p:txBody>
        </p:sp>
        <p:sp>
          <p:nvSpPr>
            <p:cNvPr id="37" name="Rectangle 36">
              <a:extLst>
                <a:ext uri="{FF2B5EF4-FFF2-40B4-BE49-F238E27FC236}">
                  <a16:creationId xmlns:a16="http://schemas.microsoft.com/office/drawing/2014/main" id="{85E2E360-2735-55C1-61DA-75DF429F5A0F}"/>
                </a:ext>
              </a:extLst>
            </p:cNvPr>
            <p:cNvSpPr/>
            <p:nvPr/>
          </p:nvSpPr>
          <p:spPr>
            <a:xfrm>
              <a:off x="7554721"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38" name="TextBox 37">
              <a:extLst>
                <a:ext uri="{FF2B5EF4-FFF2-40B4-BE49-F238E27FC236}">
                  <a16:creationId xmlns:a16="http://schemas.microsoft.com/office/drawing/2014/main" id="{E15EE7C6-9CA4-500D-5E64-E74FAAA9B2A2}"/>
                </a:ext>
              </a:extLst>
            </p:cNvPr>
            <p:cNvSpPr txBox="1"/>
            <p:nvPr/>
          </p:nvSpPr>
          <p:spPr>
            <a:xfrm>
              <a:off x="6908721" y="4188753"/>
              <a:ext cx="721672" cy="276999"/>
            </a:xfrm>
            <a:prstGeom prst="rect">
              <a:avLst/>
            </a:prstGeom>
            <a:noFill/>
          </p:spPr>
          <p:txBody>
            <a:bodyPr wrap="none" rtlCol="0">
              <a:spAutoFit/>
            </a:bodyPr>
            <a:lstStyle/>
            <a:p>
              <a:r>
                <a:rPr lang="en-GB" sz="1200" noProof="0"/>
                <a:t>Layer 1</a:t>
              </a:r>
            </a:p>
          </p:txBody>
        </p:sp>
        <p:sp>
          <p:nvSpPr>
            <p:cNvPr id="39" name="TextBox 38">
              <a:extLst>
                <a:ext uri="{FF2B5EF4-FFF2-40B4-BE49-F238E27FC236}">
                  <a16:creationId xmlns:a16="http://schemas.microsoft.com/office/drawing/2014/main" id="{31675067-B200-840E-E66C-AC347659D145}"/>
                </a:ext>
              </a:extLst>
            </p:cNvPr>
            <p:cNvSpPr txBox="1"/>
            <p:nvPr/>
          </p:nvSpPr>
          <p:spPr>
            <a:xfrm>
              <a:off x="6896682" y="3449933"/>
              <a:ext cx="696024" cy="276999"/>
            </a:xfrm>
            <a:prstGeom prst="rect">
              <a:avLst/>
            </a:prstGeom>
            <a:noFill/>
          </p:spPr>
          <p:txBody>
            <a:bodyPr wrap="none" rtlCol="0">
              <a:spAutoFit/>
            </a:bodyPr>
            <a:lstStyle/>
            <a:p>
              <a:r>
                <a:rPr lang="en-GB" sz="1200" noProof="0"/>
                <a:t>Layer 2</a:t>
              </a:r>
            </a:p>
          </p:txBody>
        </p:sp>
        <p:sp>
          <p:nvSpPr>
            <p:cNvPr id="40" name="Rectangle 39">
              <a:extLst>
                <a:ext uri="{FF2B5EF4-FFF2-40B4-BE49-F238E27FC236}">
                  <a16:creationId xmlns:a16="http://schemas.microsoft.com/office/drawing/2014/main" id="{168C3498-1CEE-D369-1556-76DABDBAEDC7}"/>
                </a:ext>
              </a:extLst>
            </p:cNvPr>
            <p:cNvSpPr/>
            <p:nvPr/>
          </p:nvSpPr>
          <p:spPr>
            <a:xfrm>
              <a:off x="7554721"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41" name="TextBox 40">
              <a:extLst>
                <a:ext uri="{FF2B5EF4-FFF2-40B4-BE49-F238E27FC236}">
                  <a16:creationId xmlns:a16="http://schemas.microsoft.com/office/drawing/2014/main" id="{0693606A-4A00-B119-FD57-AA58DC585E42}"/>
                </a:ext>
              </a:extLst>
            </p:cNvPr>
            <p:cNvSpPr txBox="1"/>
            <p:nvPr/>
          </p:nvSpPr>
          <p:spPr>
            <a:xfrm>
              <a:off x="6896682" y="3031852"/>
              <a:ext cx="696024" cy="276999"/>
            </a:xfrm>
            <a:prstGeom prst="rect">
              <a:avLst/>
            </a:prstGeom>
            <a:noFill/>
          </p:spPr>
          <p:txBody>
            <a:bodyPr wrap="none" rtlCol="0">
              <a:spAutoFit/>
            </a:bodyPr>
            <a:lstStyle/>
            <a:p>
              <a:r>
                <a:rPr lang="en-GB" sz="1200" noProof="0"/>
                <a:t>Layer 3</a:t>
              </a:r>
            </a:p>
          </p:txBody>
        </p:sp>
        <p:sp>
          <p:nvSpPr>
            <p:cNvPr id="42" name="Rectangle 41">
              <a:extLst>
                <a:ext uri="{FF2B5EF4-FFF2-40B4-BE49-F238E27FC236}">
                  <a16:creationId xmlns:a16="http://schemas.microsoft.com/office/drawing/2014/main" id="{6E5F5AE7-4AF7-8CE7-C208-782B1EC4E9E2}"/>
                </a:ext>
              </a:extLst>
            </p:cNvPr>
            <p:cNvSpPr/>
            <p:nvPr/>
          </p:nvSpPr>
          <p:spPr>
            <a:xfrm>
              <a:off x="7554721"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43" name="TextBox 42">
              <a:extLst>
                <a:ext uri="{FF2B5EF4-FFF2-40B4-BE49-F238E27FC236}">
                  <a16:creationId xmlns:a16="http://schemas.microsoft.com/office/drawing/2014/main" id="{EC92D9E0-3DD7-856B-2527-BBA2614E3E70}"/>
                </a:ext>
              </a:extLst>
            </p:cNvPr>
            <p:cNvSpPr txBox="1"/>
            <p:nvPr/>
          </p:nvSpPr>
          <p:spPr>
            <a:xfrm>
              <a:off x="6896682" y="2570031"/>
              <a:ext cx="696024" cy="276999"/>
            </a:xfrm>
            <a:prstGeom prst="rect">
              <a:avLst/>
            </a:prstGeom>
            <a:noFill/>
          </p:spPr>
          <p:txBody>
            <a:bodyPr wrap="none" rtlCol="0">
              <a:spAutoFit/>
            </a:bodyPr>
            <a:lstStyle/>
            <a:p>
              <a:r>
                <a:rPr lang="en-GB" sz="1200" noProof="0"/>
                <a:t>Layer 4</a:t>
              </a:r>
            </a:p>
          </p:txBody>
        </p:sp>
      </p:grpSp>
      <p:grpSp>
        <p:nvGrpSpPr>
          <p:cNvPr id="64" name="Group 63">
            <a:extLst>
              <a:ext uri="{FF2B5EF4-FFF2-40B4-BE49-F238E27FC236}">
                <a16:creationId xmlns:a16="http://schemas.microsoft.com/office/drawing/2014/main" id="{E4310C30-3AF3-EF27-B9C9-E16E2C77A7E1}"/>
              </a:ext>
            </a:extLst>
          </p:cNvPr>
          <p:cNvGrpSpPr/>
          <p:nvPr/>
        </p:nvGrpSpPr>
        <p:grpSpPr>
          <a:xfrm>
            <a:off x="7905432" y="1995409"/>
            <a:ext cx="2029565" cy="3450733"/>
            <a:chOff x="9305397" y="1995409"/>
            <a:chExt cx="2029565" cy="3450733"/>
          </a:xfrm>
        </p:grpSpPr>
        <p:sp>
          <p:nvSpPr>
            <p:cNvPr id="44" name="Rectangle 43">
              <a:extLst>
                <a:ext uri="{FF2B5EF4-FFF2-40B4-BE49-F238E27FC236}">
                  <a16:creationId xmlns:a16="http://schemas.microsoft.com/office/drawing/2014/main" id="{5317D972-F79C-60D0-7070-281190D857D7}"/>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45" name="TextBox 44">
              <a:extLst>
                <a:ext uri="{FF2B5EF4-FFF2-40B4-BE49-F238E27FC236}">
                  <a16:creationId xmlns:a16="http://schemas.microsoft.com/office/drawing/2014/main" id="{557DAB76-26FD-6A08-47D5-DA60664BC66A}"/>
                </a:ext>
              </a:extLst>
            </p:cNvPr>
            <p:cNvSpPr txBox="1"/>
            <p:nvPr/>
          </p:nvSpPr>
          <p:spPr>
            <a:xfrm>
              <a:off x="9906366" y="4984477"/>
              <a:ext cx="1428596" cy="461665"/>
            </a:xfrm>
            <a:prstGeom prst="rect">
              <a:avLst/>
            </a:prstGeom>
            <a:noFill/>
          </p:spPr>
          <p:txBody>
            <a:bodyPr wrap="none" rtlCol="0">
              <a:spAutoFit/>
            </a:bodyPr>
            <a:lstStyle/>
            <a:p>
              <a:pPr algn="ctr"/>
              <a:r>
                <a:rPr lang="en-GB" sz="1200" noProof="0"/>
                <a:t>COPY . .</a:t>
              </a:r>
            </a:p>
            <a:p>
              <a:pPr algn="ctr"/>
              <a:r>
                <a:rPr lang="en-GB" sz="1200" noProof="0"/>
                <a:t>Use .</a:t>
              </a:r>
              <a:r>
                <a:rPr lang="en-GB" sz="1200" noProof="0" err="1"/>
                <a:t>dockerignore</a:t>
              </a:r>
              <a:endParaRPr lang="en-GB" sz="1200" noProof="0"/>
            </a:p>
          </p:txBody>
        </p:sp>
        <p:sp>
          <p:nvSpPr>
            <p:cNvPr id="46" name="Rectangle 45">
              <a:extLst>
                <a:ext uri="{FF2B5EF4-FFF2-40B4-BE49-F238E27FC236}">
                  <a16:creationId xmlns:a16="http://schemas.microsoft.com/office/drawing/2014/main" id="{AACBC73A-EE3A-3C57-015A-AEDDE45A0F8A}"/>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47" name="TextBox 46">
              <a:extLst>
                <a:ext uri="{FF2B5EF4-FFF2-40B4-BE49-F238E27FC236}">
                  <a16:creationId xmlns:a16="http://schemas.microsoft.com/office/drawing/2014/main" id="{D3000160-68F6-936E-C535-89E0A6511E49}"/>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48" name="TextBox 47">
              <a:extLst>
                <a:ext uri="{FF2B5EF4-FFF2-40B4-BE49-F238E27FC236}">
                  <a16:creationId xmlns:a16="http://schemas.microsoft.com/office/drawing/2014/main" id="{A4BB425F-B8C4-E506-DF54-B829495ECF81}"/>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49" name="Rectangle 48">
              <a:extLst>
                <a:ext uri="{FF2B5EF4-FFF2-40B4-BE49-F238E27FC236}">
                  <a16:creationId xmlns:a16="http://schemas.microsoft.com/office/drawing/2014/main" id="{0FA0CCD8-3881-93EF-50E3-E1D91EFCCDC8}"/>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50" name="TextBox 49">
              <a:extLst>
                <a:ext uri="{FF2B5EF4-FFF2-40B4-BE49-F238E27FC236}">
                  <a16:creationId xmlns:a16="http://schemas.microsoft.com/office/drawing/2014/main" id="{3528D5E8-997A-437E-9D24-5DE3363AFC52}"/>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51" name="Rectangle 50">
              <a:extLst>
                <a:ext uri="{FF2B5EF4-FFF2-40B4-BE49-F238E27FC236}">
                  <a16:creationId xmlns:a16="http://schemas.microsoft.com/office/drawing/2014/main" id="{600A1AF4-06B1-B47E-551D-10692DCF6FAD}"/>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52" name="TextBox 51">
              <a:extLst>
                <a:ext uri="{FF2B5EF4-FFF2-40B4-BE49-F238E27FC236}">
                  <a16:creationId xmlns:a16="http://schemas.microsoft.com/office/drawing/2014/main" id="{3C56026C-9980-4A04-24F9-084A3394D2B4}"/>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53" name="Rectangle 52">
              <a:extLst>
                <a:ext uri="{FF2B5EF4-FFF2-40B4-BE49-F238E27FC236}">
                  <a16:creationId xmlns:a16="http://schemas.microsoft.com/office/drawing/2014/main" id="{0278BBF7-DC55-2DFA-AE69-29299301D369}"/>
                </a:ext>
              </a:extLst>
            </p:cNvPr>
            <p:cNvSpPr/>
            <p:nvPr/>
          </p:nvSpPr>
          <p:spPr>
            <a:xfrm>
              <a:off x="9961907"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54" name="TextBox 53">
              <a:extLst>
                <a:ext uri="{FF2B5EF4-FFF2-40B4-BE49-F238E27FC236}">
                  <a16:creationId xmlns:a16="http://schemas.microsoft.com/office/drawing/2014/main" id="{7BFC7F61-B819-1A2A-4BAD-05EC9A355822}"/>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55" name="TextBox 54">
            <a:extLst>
              <a:ext uri="{FF2B5EF4-FFF2-40B4-BE49-F238E27FC236}">
                <a16:creationId xmlns:a16="http://schemas.microsoft.com/office/drawing/2014/main" id="{6C0ECB3C-58A5-A18A-6686-FACE18385FE1}"/>
              </a:ext>
            </a:extLst>
          </p:cNvPr>
          <p:cNvSpPr txBox="1"/>
          <p:nvPr/>
        </p:nvSpPr>
        <p:spPr>
          <a:xfrm>
            <a:off x="708512" y="5422557"/>
            <a:ext cx="1096775" cy="276999"/>
          </a:xfrm>
          <a:prstGeom prst="rect">
            <a:avLst/>
          </a:prstGeom>
          <a:noFill/>
        </p:spPr>
        <p:txBody>
          <a:bodyPr wrap="none" rtlCol="0">
            <a:spAutoFit/>
          </a:bodyPr>
          <a:lstStyle/>
          <a:p>
            <a:pPr algn="ctr"/>
            <a:r>
              <a:rPr lang="en-GB" sz="1200" noProof="0">
                <a:solidFill>
                  <a:schemeClr val="accent1">
                    <a:lumMod val="75000"/>
                  </a:schemeClr>
                </a:solidFill>
              </a:rPr>
              <a:t>Parent image</a:t>
            </a:r>
          </a:p>
        </p:txBody>
      </p:sp>
      <p:sp>
        <p:nvSpPr>
          <p:cNvPr id="56" name="TextBox 55">
            <a:extLst>
              <a:ext uri="{FF2B5EF4-FFF2-40B4-BE49-F238E27FC236}">
                <a16:creationId xmlns:a16="http://schemas.microsoft.com/office/drawing/2014/main" id="{043ACEFD-6F85-6379-E5D8-7A0B4FD5B5E9}"/>
              </a:ext>
            </a:extLst>
          </p:cNvPr>
          <p:cNvSpPr txBox="1"/>
          <p:nvPr/>
        </p:nvSpPr>
        <p:spPr>
          <a:xfrm>
            <a:off x="10648857" y="5510604"/>
            <a:ext cx="976549" cy="276999"/>
          </a:xfrm>
          <a:prstGeom prst="rect">
            <a:avLst/>
          </a:prstGeom>
          <a:noFill/>
        </p:spPr>
        <p:txBody>
          <a:bodyPr wrap="none" rtlCol="0">
            <a:spAutoFit/>
          </a:bodyPr>
          <a:lstStyle/>
          <a:p>
            <a:pPr algn="ctr"/>
            <a:r>
              <a:rPr lang="en-GB" sz="1200" noProof="0">
                <a:solidFill>
                  <a:schemeClr val="accent1">
                    <a:lumMod val="75000"/>
                  </a:schemeClr>
                </a:solidFill>
              </a:rPr>
              <a:t>Final image</a:t>
            </a:r>
          </a:p>
        </p:txBody>
      </p:sp>
      <p:sp>
        <p:nvSpPr>
          <p:cNvPr id="57" name="TextBox 56">
            <a:extLst>
              <a:ext uri="{FF2B5EF4-FFF2-40B4-BE49-F238E27FC236}">
                <a16:creationId xmlns:a16="http://schemas.microsoft.com/office/drawing/2014/main" id="{28028E42-ECF8-0EAB-F259-5F0450B2202E}"/>
              </a:ext>
            </a:extLst>
          </p:cNvPr>
          <p:cNvSpPr txBox="1"/>
          <p:nvPr/>
        </p:nvSpPr>
        <p:spPr>
          <a:xfrm>
            <a:off x="5435348" y="5510603"/>
            <a:ext cx="1035861" cy="276999"/>
          </a:xfrm>
          <a:prstGeom prst="rect">
            <a:avLst/>
          </a:prstGeom>
          <a:noFill/>
        </p:spPr>
        <p:txBody>
          <a:bodyPr wrap="none" rtlCol="0">
            <a:spAutoFit/>
          </a:bodyPr>
          <a:lstStyle/>
          <a:p>
            <a:pPr algn="ctr"/>
            <a:r>
              <a:rPr lang="en-GB" sz="1200" noProof="0">
                <a:solidFill>
                  <a:schemeClr val="accent1">
                    <a:lumMod val="75000"/>
                  </a:schemeClr>
                </a:solidFill>
              </a:rPr>
              <a:t>Docker build</a:t>
            </a:r>
          </a:p>
        </p:txBody>
      </p:sp>
      <p:cxnSp>
        <p:nvCxnSpPr>
          <p:cNvPr id="60" name="Straight Arrow Connector 59">
            <a:extLst>
              <a:ext uri="{FF2B5EF4-FFF2-40B4-BE49-F238E27FC236}">
                <a16:creationId xmlns:a16="http://schemas.microsoft.com/office/drawing/2014/main" id="{6C1BCE67-5BA0-A3DF-1B0A-376E83DE63D0}"/>
              </a:ext>
            </a:extLst>
          </p:cNvPr>
          <p:cNvCxnSpPr>
            <a:cxnSpLocks/>
            <a:stCxn id="55" idx="0"/>
          </p:cNvCxnSpPr>
          <p:nvPr/>
        </p:nvCxnSpPr>
        <p:spPr>
          <a:xfrm>
            <a:off x="1256900" y="5422557"/>
            <a:ext cx="9880231" cy="880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7D773CBF-5A60-24F4-A2AA-70C498A7C30D}"/>
              </a:ext>
            </a:extLst>
          </p:cNvPr>
          <p:cNvGrpSpPr/>
          <p:nvPr/>
        </p:nvGrpSpPr>
        <p:grpSpPr>
          <a:xfrm>
            <a:off x="9952833" y="1554413"/>
            <a:ext cx="1973989" cy="3718586"/>
            <a:chOff x="10179856" y="1554413"/>
            <a:chExt cx="1973989" cy="3718586"/>
          </a:xfrm>
        </p:grpSpPr>
        <p:sp>
          <p:nvSpPr>
            <p:cNvPr id="72" name="Rectangle 71">
              <a:extLst>
                <a:ext uri="{FF2B5EF4-FFF2-40B4-BE49-F238E27FC236}">
                  <a16:creationId xmlns:a16="http://schemas.microsoft.com/office/drawing/2014/main" id="{722F3EA7-7721-B311-ABEB-F349A13B5B4F}"/>
                </a:ext>
              </a:extLst>
            </p:cNvPr>
            <p:cNvSpPr/>
            <p:nvPr/>
          </p:nvSpPr>
          <p:spPr>
            <a:xfrm>
              <a:off x="10839395" y="155441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Set entry point</a:t>
              </a:r>
            </a:p>
          </p:txBody>
        </p:sp>
        <p:grpSp>
          <p:nvGrpSpPr>
            <p:cNvPr id="74" name="Group 73">
              <a:extLst>
                <a:ext uri="{FF2B5EF4-FFF2-40B4-BE49-F238E27FC236}">
                  <a16:creationId xmlns:a16="http://schemas.microsoft.com/office/drawing/2014/main" id="{0256A547-2D04-CE03-2A5D-A6FDBACC8DB3}"/>
                </a:ext>
              </a:extLst>
            </p:cNvPr>
            <p:cNvGrpSpPr/>
            <p:nvPr/>
          </p:nvGrpSpPr>
          <p:grpSpPr>
            <a:xfrm>
              <a:off x="10179856" y="1664772"/>
              <a:ext cx="1972489" cy="3608227"/>
              <a:chOff x="10179856" y="1664772"/>
              <a:chExt cx="1972489" cy="3608227"/>
            </a:xfrm>
          </p:grpSpPr>
          <p:grpSp>
            <p:nvGrpSpPr>
              <p:cNvPr id="15" name="Group 14">
                <a:extLst>
                  <a:ext uri="{FF2B5EF4-FFF2-40B4-BE49-F238E27FC236}">
                    <a16:creationId xmlns:a16="http://schemas.microsoft.com/office/drawing/2014/main" id="{5F7991A8-BF12-5F0F-06D7-9D7DE50C457A}"/>
                  </a:ext>
                </a:extLst>
              </p:cNvPr>
              <p:cNvGrpSpPr/>
              <p:nvPr/>
            </p:nvGrpSpPr>
            <p:grpSpPr>
              <a:xfrm>
                <a:off x="10179856" y="2006932"/>
                <a:ext cx="1972489" cy="3266067"/>
                <a:chOff x="9305397" y="1995409"/>
                <a:chExt cx="1972489" cy="3266067"/>
              </a:xfrm>
            </p:grpSpPr>
            <p:sp>
              <p:nvSpPr>
                <p:cNvPr id="18" name="Rectangle 17">
                  <a:extLst>
                    <a:ext uri="{FF2B5EF4-FFF2-40B4-BE49-F238E27FC236}">
                      <a16:creationId xmlns:a16="http://schemas.microsoft.com/office/drawing/2014/main" id="{F228F543-5258-1837-A0A4-9F5636821B2E}"/>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32" name="TextBox 31">
                  <a:extLst>
                    <a:ext uri="{FF2B5EF4-FFF2-40B4-BE49-F238E27FC236}">
                      <a16:creationId xmlns:a16="http://schemas.microsoft.com/office/drawing/2014/main" id="{946F39B8-8280-750F-D625-DC66670F70A2}"/>
                    </a:ext>
                  </a:extLst>
                </p:cNvPr>
                <p:cNvSpPr txBox="1"/>
                <p:nvPr/>
              </p:nvSpPr>
              <p:spPr>
                <a:xfrm>
                  <a:off x="9974491" y="4984477"/>
                  <a:ext cx="1292341" cy="276999"/>
                </a:xfrm>
                <a:prstGeom prst="rect">
                  <a:avLst/>
                </a:prstGeom>
                <a:noFill/>
              </p:spPr>
              <p:txBody>
                <a:bodyPr wrap="none" rtlCol="0">
                  <a:spAutoFit/>
                </a:bodyPr>
                <a:lstStyle/>
                <a:p>
                  <a:pPr algn="ctr"/>
                  <a:r>
                    <a:rPr lang="en-GB" sz="1200" noProof="0"/>
                    <a:t>RUN </a:t>
                  </a:r>
                  <a:r>
                    <a:rPr lang="en-GB" sz="1200" noProof="0" err="1"/>
                    <a:t>npm</a:t>
                  </a:r>
                  <a:r>
                    <a:rPr lang="en-GB" sz="1200" noProof="0"/>
                    <a:t> install</a:t>
                  </a:r>
                </a:p>
              </p:txBody>
            </p:sp>
            <p:sp>
              <p:nvSpPr>
                <p:cNvPr id="59" name="Rectangle 58">
                  <a:extLst>
                    <a:ext uri="{FF2B5EF4-FFF2-40B4-BE49-F238E27FC236}">
                      <a16:creationId xmlns:a16="http://schemas.microsoft.com/office/drawing/2014/main" id="{79E99B10-4389-EA44-9920-A5F784CE3436}"/>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61" name="TextBox 60">
                  <a:extLst>
                    <a:ext uri="{FF2B5EF4-FFF2-40B4-BE49-F238E27FC236}">
                      <a16:creationId xmlns:a16="http://schemas.microsoft.com/office/drawing/2014/main" id="{0097DA07-E712-F0FB-CA42-8BA1C64750B1}"/>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62" name="TextBox 61">
                  <a:extLst>
                    <a:ext uri="{FF2B5EF4-FFF2-40B4-BE49-F238E27FC236}">
                      <a16:creationId xmlns:a16="http://schemas.microsoft.com/office/drawing/2014/main" id="{F58819C6-6C0E-698B-DE7F-D75E8BA20C4A}"/>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63" name="Rectangle 62">
                  <a:extLst>
                    <a:ext uri="{FF2B5EF4-FFF2-40B4-BE49-F238E27FC236}">
                      <a16:creationId xmlns:a16="http://schemas.microsoft.com/office/drawing/2014/main" id="{4855B3B0-718E-8543-8D53-F29ABE84AC60}"/>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65" name="TextBox 64">
                  <a:extLst>
                    <a:ext uri="{FF2B5EF4-FFF2-40B4-BE49-F238E27FC236}">
                      <a16:creationId xmlns:a16="http://schemas.microsoft.com/office/drawing/2014/main" id="{464A97EE-D98A-24D1-4BBB-BA1AD5217F97}"/>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66" name="Rectangle 65">
                  <a:extLst>
                    <a:ext uri="{FF2B5EF4-FFF2-40B4-BE49-F238E27FC236}">
                      <a16:creationId xmlns:a16="http://schemas.microsoft.com/office/drawing/2014/main" id="{55E93292-01AA-D108-ED83-C7D1D8419400}"/>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67" name="TextBox 66">
                  <a:extLst>
                    <a:ext uri="{FF2B5EF4-FFF2-40B4-BE49-F238E27FC236}">
                      <a16:creationId xmlns:a16="http://schemas.microsoft.com/office/drawing/2014/main" id="{B578C213-F103-0786-0866-2F281BF2FD86}"/>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68" name="Rectangle 67">
                  <a:extLst>
                    <a:ext uri="{FF2B5EF4-FFF2-40B4-BE49-F238E27FC236}">
                      <a16:creationId xmlns:a16="http://schemas.microsoft.com/office/drawing/2014/main" id="{A91017B5-6037-664D-59C5-ADA446F13743}"/>
                    </a:ext>
                  </a:extLst>
                </p:cNvPr>
                <p:cNvSpPr/>
                <p:nvPr/>
              </p:nvSpPr>
              <p:spPr>
                <a:xfrm>
                  <a:off x="9960529"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69" name="TextBox 68">
                  <a:extLst>
                    <a:ext uri="{FF2B5EF4-FFF2-40B4-BE49-F238E27FC236}">
                      <a16:creationId xmlns:a16="http://schemas.microsoft.com/office/drawing/2014/main" id="{6ECCE8D5-FCB2-A984-22F4-BE97EF39036F}"/>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73" name="TextBox 72">
                <a:extLst>
                  <a:ext uri="{FF2B5EF4-FFF2-40B4-BE49-F238E27FC236}">
                    <a16:creationId xmlns:a16="http://schemas.microsoft.com/office/drawing/2014/main" id="{5F5377E0-46B6-7519-BC79-3FC4C6B0833D}"/>
                  </a:ext>
                </a:extLst>
              </p:cNvPr>
              <p:cNvSpPr txBox="1"/>
              <p:nvPr/>
            </p:nvSpPr>
            <p:spPr>
              <a:xfrm>
                <a:off x="10191895" y="1664772"/>
                <a:ext cx="696024" cy="276999"/>
              </a:xfrm>
              <a:prstGeom prst="rect">
                <a:avLst/>
              </a:prstGeom>
              <a:noFill/>
            </p:spPr>
            <p:txBody>
              <a:bodyPr wrap="none" rtlCol="0">
                <a:spAutoFit/>
              </a:bodyPr>
              <a:lstStyle/>
              <a:p>
                <a:r>
                  <a:rPr lang="en-GB" sz="1200" noProof="0"/>
                  <a:t>Layer 6</a:t>
                </a:r>
              </a:p>
            </p:txBody>
          </p:sp>
        </p:grpSp>
      </p:grpSp>
    </p:spTree>
    <p:extLst>
      <p:ext uri="{BB962C8B-B14F-4D97-AF65-F5344CB8AC3E}">
        <p14:creationId xmlns:p14="http://schemas.microsoft.com/office/powerpoint/2010/main" val="34645148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3956D9C-B489-5934-9353-FB4B5D8AFF86}"/>
              </a:ext>
            </a:extLst>
          </p:cNvPr>
          <p:cNvSpPr/>
          <p:nvPr/>
        </p:nvSpPr>
        <p:spPr>
          <a:xfrm>
            <a:off x="3677337" y="1057268"/>
            <a:ext cx="2893097" cy="5223714"/>
          </a:xfrm>
          <a:prstGeom prst="rect">
            <a:avLst/>
          </a:prstGeom>
          <a:solidFill>
            <a:schemeClr val="accent1">
              <a:alpha val="3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le 1">
            <a:extLst>
              <a:ext uri="{FF2B5EF4-FFF2-40B4-BE49-F238E27FC236}">
                <a16:creationId xmlns:a16="http://schemas.microsoft.com/office/drawing/2014/main" id="{5D8016BE-2DE8-AB89-944D-5EC5A6FB82C5}"/>
              </a:ext>
            </a:extLst>
          </p:cNvPr>
          <p:cNvSpPr>
            <a:spLocks noGrp="1"/>
          </p:cNvSpPr>
          <p:nvPr>
            <p:ph type="title"/>
          </p:nvPr>
        </p:nvSpPr>
        <p:spPr/>
        <p:txBody>
          <a:bodyPr/>
          <a:lstStyle/>
          <a:p>
            <a:r>
              <a:rPr lang="en-GB" noProof="0"/>
              <a:t>Create and run the container</a:t>
            </a:r>
          </a:p>
        </p:txBody>
      </p:sp>
      <p:sp>
        <p:nvSpPr>
          <p:cNvPr id="3" name="Text Placeholder 2">
            <a:extLst>
              <a:ext uri="{FF2B5EF4-FFF2-40B4-BE49-F238E27FC236}">
                <a16:creationId xmlns:a16="http://schemas.microsoft.com/office/drawing/2014/main" id="{E1F3B563-AD1E-01EA-2070-D0752B12AEF8}"/>
              </a:ext>
            </a:extLst>
          </p:cNvPr>
          <p:cNvSpPr>
            <a:spLocks noGrp="1"/>
          </p:cNvSpPr>
          <p:nvPr>
            <p:ph type="body" idx="1"/>
          </p:nvPr>
        </p:nvSpPr>
        <p:spPr>
          <a:xfrm>
            <a:off x="6953251" y="1019176"/>
            <a:ext cx="4997682" cy="4662499"/>
          </a:xfrm>
        </p:spPr>
        <p:txBody>
          <a:bodyPr/>
          <a:lstStyle/>
          <a:p>
            <a:r>
              <a:rPr lang="en-GB" sz="1600" noProof="0"/>
              <a:t>Container has everything it needs to run on OS</a:t>
            </a:r>
          </a:p>
          <a:p>
            <a:r>
              <a:rPr lang="en-GB" sz="1600" noProof="0"/>
              <a:t>All layers are immutable</a:t>
            </a:r>
          </a:p>
          <a:p>
            <a:r>
              <a:rPr lang="en-GB" sz="1600" noProof="0"/>
              <a:t>Separate read / write layer added in the container to change data, e.g. delete a file, add a file, save some data</a:t>
            </a:r>
          </a:p>
          <a:p>
            <a:r>
              <a:rPr lang="en-GB" sz="1600" noProof="0"/>
              <a:t>When the container is recreated, data persists</a:t>
            </a:r>
          </a:p>
          <a:p>
            <a:r>
              <a:rPr lang="en-GB" sz="1600" noProof="0"/>
              <a:t>When the container is deleted, the </a:t>
            </a:r>
            <a:r>
              <a:rPr lang="en-GB" sz="1600" noProof="0" err="1"/>
              <a:t>tmp</a:t>
            </a:r>
            <a:r>
              <a:rPr lang="en-GB" sz="1600" noProof="0"/>
              <a:t> layer is deleted as it was created within the container and is not added to the image the container was built from</a:t>
            </a:r>
          </a:p>
          <a:p>
            <a:r>
              <a:rPr lang="en-GB" sz="1600" noProof="0"/>
              <a:t>This can be a problem if the container has a database</a:t>
            </a:r>
          </a:p>
          <a:p>
            <a:r>
              <a:rPr lang="en-GB" sz="1600" noProof="0"/>
              <a:t>To persist data outside the container, Docker provided volumes (later)</a:t>
            </a:r>
          </a:p>
          <a:p>
            <a:endParaRPr lang="en-GB" noProof="0"/>
          </a:p>
        </p:txBody>
      </p:sp>
      <p:sp>
        <p:nvSpPr>
          <p:cNvPr id="4" name="Slide Number Placeholder 3">
            <a:extLst>
              <a:ext uri="{FF2B5EF4-FFF2-40B4-BE49-F238E27FC236}">
                <a16:creationId xmlns:a16="http://schemas.microsoft.com/office/drawing/2014/main" id="{1D908B04-A689-DA33-D24A-897901845097}"/>
              </a:ext>
            </a:extLst>
          </p:cNvPr>
          <p:cNvSpPr>
            <a:spLocks noGrp="1"/>
          </p:cNvSpPr>
          <p:nvPr>
            <p:ph type="sldNum" idx="12"/>
          </p:nvPr>
        </p:nvSpPr>
        <p:spPr/>
        <p:txBody>
          <a:bodyPr/>
          <a:lstStyle/>
          <a:p>
            <a:fld id="{14D7F6AC-1EEB-4ABB-AD80-109EC6FDCCF3}" type="slidenum">
              <a:rPr lang="en-GB" noProof="0" smtClean="0"/>
              <a:pPr/>
              <a:t>105</a:t>
            </a:fld>
            <a:endParaRPr lang="en-GB" noProof="0"/>
          </a:p>
        </p:txBody>
      </p:sp>
      <p:sp>
        <p:nvSpPr>
          <p:cNvPr id="29" name="Rectangle 28">
            <a:extLst>
              <a:ext uri="{FF2B5EF4-FFF2-40B4-BE49-F238E27FC236}">
                <a16:creationId xmlns:a16="http://schemas.microsoft.com/office/drawing/2014/main" id="{1C444A0C-062E-90EA-95ED-92F7ED2803CE}"/>
              </a:ext>
            </a:extLst>
          </p:cNvPr>
          <p:cNvSpPr/>
          <p:nvPr/>
        </p:nvSpPr>
        <p:spPr>
          <a:xfrm>
            <a:off x="3846285" y="1676393"/>
            <a:ext cx="2495550" cy="4005282"/>
          </a:xfrm>
          <a:prstGeom prst="rect">
            <a:avLst/>
          </a:prstGeom>
          <a:solidFill>
            <a:schemeClr val="accent1">
              <a:alpha val="3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 name="Rectangle 30">
            <a:extLst>
              <a:ext uri="{FF2B5EF4-FFF2-40B4-BE49-F238E27FC236}">
                <a16:creationId xmlns:a16="http://schemas.microsoft.com/office/drawing/2014/main" id="{57D3FD54-1FAF-86FD-7728-215986AFF0FE}"/>
              </a:ext>
            </a:extLst>
          </p:cNvPr>
          <p:cNvSpPr/>
          <p:nvPr/>
        </p:nvSpPr>
        <p:spPr>
          <a:xfrm>
            <a:off x="4717201" y="1138231"/>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read/write</a:t>
            </a:r>
          </a:p>
        </p:txBody>
      </p:sp>
      <p:sp>
        <p:nvSpPr>
          <p:cNvPr id="32" name="TextBox 31">
            <a:extLst>
              <a:ext uri="{FF2B5EF4-FFF2-40B4-BE49-F238E27FC236}">
                <a16:creationId xmlns:a16="http://schemas.microsoft.com/office/drawing/2014/main" id="{3DDFAAAE-ECE5-75C6-EF9A-456D0470F417}"/>
              </a:ext>
            </a:extLst>
          </p:cNvPr>
          <p:cNvSpPr txBox="1"/>
          <p:nvPr/>
        </p:nvSpPr>
        <p:spPr>
          <a:xfrm>
            <a:off x="3834871" y="1227929"/>
            <a:ext cx="918841" cy="276999"/>
          </a:xfrm>
          <a:prstGeom prst="rect">
            <a:avLst/>
          </a:prstGeom>
          <a:noFill/>
        </p:spPr>
        <p:txBody>
          <a:bodyPr wrap="none" rtlCol="0">
            <a:spAutoFit/>
          </a:bodyPr>
          <a:lstStyle/>
          <a:p>
            <a:r>
              <a:rPr lang="en-GB" sz="1200" noProof="0" err="1"/>
              <a:t>Tmp</a:t>
            </a:r>
            <a:r>
              <a:rPr lang="en-GB" sz="1200" noProof="0"/>
              <a:t> Layer</a:t>
            </a:r>
          </a:p>
        </p:txBody>
      </p:sp>
      <p:sp>
        <p:nvSpPr>
          <p:cNvPr id="33" name="TextBox 32">
            <a:extLst>
              <a:ext uri="{FF2B5EF4-FFF2-40B4-BE49-F238E27FC236}">
                <a16:creationId xmlns:a16="http://schemas.microsoft.com/office/drawing/2014/main" id="{1186EE60-A491-ED75-D572-3E98C23E88B0}"/>
              </a:ext>
            </a:extLst>
          </p:cNvPr>
          <p:cNvSpPr txBox="1"/>
          <p:nvPr/>
        </p:nvSpPr>
        <p:spPr>
          <a:xfrm>
            <a:off x="4754783" y="5838568"/>
            <a:ext cx="848309" cy="276999"/>
          </a:xfrm>
          <a:prstGeom prst="rect">
            <a:avLst/>
          </a:prstGeom>
          <a:noFill/>
        </p:spPr>
        <p:txBody>
          <a:bodyPr wrap="none" rtlCol="0">
            <a:spAutoFit/>
          </a:bodyPr>
          <a:lstStyle/>
          <a:p>
            <a:pPr algn="ctr"/>
            <a:r>
              <a:rPr lang="en-GB" sz="1200" noProof="0"/>
              <a:t>Container</a:t>
            </a:r>
          </a:p>
        </p:txBody>
      </p:sp>
      <p:grpSp>
        <p:nvGrpSpPr>
          <p:cNvPr id="45" name="Group 44">
            <a:extLst>
              <a:ext uri="{FF2B5EF4-FFF2-40B4-BE49-F238E27FC236}">
                <a16:creationId xmlns:a16="http://schemas.microsoft.com/office/drawing/2014/main" id="{D5341E59-861E-B1F4-DD82-71A139D1CB56}"/>
              </a:ext>
            </a:extLst>
          </p:cNvPr>
          <p:cNvGrpSpPr/>
          <p:nvPr/>
        </p:nvGrpSpPr>
        <p:grpSpPr>
          <a:xfrm>
            <a:off x="1756119" y="5821359"/>
            <a:ext cx="1800225" cy="276999"/>
            <a:chOff x="2171700" y="5140771"/>
            <a:chExt cx="1800225" cy="276999"/>
          </a:xfrm>
        </p:grpSpPr>
        <p:sp>
          <p:nvSpPr>
            <p:cNvPr id="34" name="TextBox 33">
              <a:extLst>
                <a:ext uri="{FF2B5EF4-FFF2-40B4-BE49-F238E27FC236}">
                  <a16:creationId xmlns:a16="http://schemas.microsoft.com/office/drawing/2014/main" id="{17408B1D-5ECE-7559-C3BC-6BA4CA922DDF}"/>
                </a:ext>
              </a:extLst>
            </p:cNvPr>
            <p:cNvSpPr txBox="1"/>
            <p:nvPr/>
          </p:nvSpPr>
          <p:spPr>
            <a:xfrm>
              <a:off x="2618962" y="5140771"/>
              <a:ext cx="909223" cy="276999"/>
            </a:xfrm>
            <a:prstGeom prst="rect">
              <a:avLst/>
            </a:prstGeom>
            <a:noFill/>
          </p:spPr>
          <p:txBody>
            <a:bodyPr wrap="none" rtlCol="0">
              <a:spAutoFit/>
            </a:bodyPr>
            <a:lstStyle/>
            <a:p>
              <a:pPr algn="ctr"/>
              <a:r>
                <a:rPr lang="en-GB" sz="1200" noProof="0"/>
                <a:t>docker run</a:t>
              </a:r>
            </a:p>
          </p:txBody>
        </p:sp>
        <p:cxnSp>
          <p:nvCxnSpPr>
            <p:cNvPr id="35" name="Straight Arrow Connector 34">
              <a:extLst>
                <a:ext uri="{FF2B5EF4-FFF2-40B4-BE49-F238E27FC236}">
                  <a16:creationId xmlns:a16="http://schemas.microsoft.com/office/drawing/2014/main" id="{5C9EFA85-1B81-64CA-7D79-1B7D7B899B06}"/>
                </a:ext>
              </a:extLst>
            </p:cNvPr>
            <p:cNvCxnSpPr>
              <a:cxnSpLocks/>
              <a:endCxn id="34" idx="1"/>
            </p:cNvCxnSpPr>
            <p:nvPr/>
          </p:nvCxnSpPr>
          <p:spPr>
            <a:xfrm>
              <a:off x="2171700" y="5279270"/>
              <a:ext cx="447262"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D601AE-F7DB-C620-0188-973F5DCE7CBA}"/>
                </a:ext>
              </a:extLst>
            </p:cNvPr>
            <p:cNvCxnSpPr>
              <a:cxnSpLocks/>
              <a:stCxn id="34" idx="3"/>
            </p:cNvCxnSpPr>
            <p:nvPr/>
          </p:nvCxnSpPr>
          <p:spPr>
            <a:xfrm flipV="1">
              <a:off x="3528185" y="5279270"/>
              <a:ext cx="44374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F64B82-9B8B-2FA8-2061-0D89EAE1A385}"/>
              </a:ext>
            </a:extLst>
          </p:cNvPr>
          <p:cNvGrpSpPr/>
          <p:nvPr/>
        </p:nvGrpSpPr>
        <p:grpSpPr>
          <a:xfrm>
            <a:off x="4059075" y="1849685"/>
            <a:ext cx="1972489" cy="3705974"/>
            <a:chOff x="10179856" y="1554413"/>
            <a:chExt cx="1972489" cy="3705974"/>
          </a:xfrm>
        </p:grpSpPr>
        <p:sp>
          <p:nvSpPr>
            <p:cNvPr id="37" name="Rectangle 36">
              <a:extLst>
                <a:ext uri="{FF2B5EF4-FFF2-40B4-BE49-F238E27FC236}">
                  <a16:creationId xmlns:a16="http://schemas.microsoft.com/office/drawing/2014/main" id="{C911D12E-0B4E-99F2-81B0-F93CED25A16F}"/>
                </a:ext>
              </a:extLst>
            </p:cNvPr>
            <p:cNvSpPr/>
            <p:nvPr/>
          </p:nvSpPr>
          <p:spPr>
            <a:xfrm>
              <a:off x="10837895" y="155441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Set entry point</a:t>
              </a:r>
            </a:p>
          </p:txBody>
        </p:sp>
        <p:grpSp>
          <p:nvGrpSpPr>
            <p:cNvPr id="38" name="Group 37">
              <a:extLst>
                <a:ext uri="{FF2B5EF4-FFF2-40B4-BE49-F238E27FC236}">
                  <a16:creationId xmlns:a16="http://schemas.microsoft.com/office/drawing/2014/main" id="{466A3C36-0708-3C41-F467-14E50BBA917C}"/>
                </a:ext>
              </a:extLst>
            </p:cNvPr>
            <p:cNvGrpSpPr/>
            <p:nvPr/>
          </p:nvGrpSpPr>
          <p:grpSpPr>
            <a:xfrm>
              <a:off x="10179856" y="1664772"/>
              <a:ext cx="1972489" cy="3595615"/>
              <a:chOff x="10179856" y="1664772"/>
              <a:chExt cx="1972489" cy="3595615"/>
            </a:xfrm>
          </p:grpSpPr>
          <p:grpSp>
            <p:nvGrpSpPr>
              <p:cNvPr id="40" name="Group 39">
                <a:extLst>
                  <a:ext uri="{FF2B5EF4-FFF2-40B4-BE49-F238E27FC236}">
                    <a16:creationId xmlns:a16="http://schemas.microsoft.com/office/drawing/2014/main" id="{2B5CEB8D-98C7-84D4-95E4-0BB7A4BBB131}"/>
                  </a:ext>
                </a:extLst>
              </p:cNvPr>
              <p:cNvGrpSpPr/>
              <p:nvPr/>
            </p:nvGrpSpPr>
            <p:grpSpPr>
              <a:xfrm>
                <a:off x="10179856" y="2006932"/>
                <a:ext cx="1972489" cy="3253455"/>
                <a:chOff x="9305397" y="1995409"/>
                <a:chExt cx="1972489" cy="3253455"/>
              </a:xfrm>
            </p:grpSpPr>
            <p:sp>
              <p:nvSpPr>
                <p:cNvPr id="42" name="Rectangle 41">
                  <a:extLst>
                    <a:ext uri="{FF2B5EF4-FFF2-40B4-BE49-F238E27FC236}">
                      <a16:creationId xmlns:a16="http://schemas.microsoft.com/office/drawing/2014/main" id="{CB8F74DC-6570-D625-E134-90013622C6EE}"/>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43" name="TextBox 42">
                  <a:extLst>
                    <a:ext uri="{FF2B5EF4-FFF2-40B4-BE49-F238E27FC236}">
                      <a16:creationId xmlns:a16="http://schemas.microsoft.com/office/drawing/2014/main" id="{AF4308EC-55CE-AE3C-49D4-5AD374AF4DC4}"/>
                    </a:ext>
                  </a:extLst>
                </p:cNvPr>
                <p:cNvSpPr txBox="1"/>
                <p:nvPr/>
              </p:nvSpPr>
              <p:spPr>
                <a:xfrm>
                  <a:off x="10127580" y="4971865"/>
                  <a:ext cx="986167" cy="276999"/>
                </a:xfrm>
                <a:prstGeom prst="rect">
                  <a:avLst/>
                </a:prstGeom>
                <a:noFill/>
              </p:spPr>
              <p:txBody>
                <a:bodyPr wrap="none" rtlCol="0">
                  <a:spAutoFit/>
                </a:bodyPr>
                <a:lstStyle/>
                <a:p>
                  <a:pPr algn="ctr"/>
                  <a:r>
                    <a:rPr lang="en-GB" sz="1200" noProof="0"/>
                    <a:t>Final Image</a:t>
                  </a:r>
                </a:p>
              </p:txBody>
            </p:sp>
            <p:sp>
              <p:nvSpPr>
                <p:cNvPr id="46" name="Rectangle 45">
                  <a:extLst>
                    <a:ext uri="{FF2B5EF4-FFF2-40B4-BE49-F238E27FC236}">
                      <a16:creationId xmlns:a16="http://schemas.microsoft.com/office/drawing/2014/main" id="{A4F416ED-3EE4-E4C8-12DC-662916CCD1C6}"/>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47" name="TextBox 46">
                  <a:extLst>
                    <a:ext uri="{FF2B5EF4-FFF2-40B4-BE49-F238E27FC236}">
                      <a16:creationId xmlns:a16="http://schemas.microsoft.com/office/drawing/2014/main" id="{9AFAB801-175E-2169-F8F8-E67FC47FBB2C}"/>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48" name="TextBox 47">
                  <a:extLst>
                    <a:ext uri="{FF2B5EF4-FFF2-40B4-BE49-F238E27FC236}">
                      <a16:creationId xmlns:a16="http://schemas.microsoft.com/office/drawing/2014/main" id="{2DCDD92A-A251-56E8-D226-E83685DF06D2}"/>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49" name="Rectangle 48">
                  <a:extLst>
                    <a:ext uri="{FF2B5EF4-FFF2-40B4-BE49-F238E27FC236}">
                      <a16:creationId xmlns:a16="http://schemas.microsoft.com/office/drawing/2014/main" id="{B9D55D80-DEEF-B6BF-A870-F10146D0F96B}"/>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50" name="TextBox 49">
                  <a:extLst>
                    <a:ext uri="{FF2B5EF4-FFF2-40B4-BE49-F238E27FC236}">
                      <a16:creationId xmlns:a16="http://schemas.microsoft.com/office/drawing/2014/main" id="{21A00832-A8BC-89CE-A1FF-7A9EA9C0E0D1}"/>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51" name="Rectangle 50">
                  <a:extLst>
                    <a:ext uri="{FF2B5EF4-FFF2-40B4-BE49-F238E27FC236}">
                      <a16:creationId xmlns:a16="http://schemas.microsoft.com/office/drawing/2014/main" id="{DFB9EEB0-5754-214C-F310-22931F7959E9}"/>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52" name="TextBox 51">
                  <a:extLst>
                    <a:ext uri="{FF2B5EF4-FFF2-40B4-BE49-F238E27FC236}">
                      <a16:creationId xmlns:a16="http://schemas.microsoft.com/office/drawing/2014/main" id="{DBF47FB0-767E-3332-484D-916E7B5A1B2F}"/>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53" name="Rectangle 52">
                  <a:extLst>
                    <a:ext uri="{FF2B5EF4-FFF2-40B4-BE49-F238E27FC236}">
                      <a16:creationId xmlns:a16="http://schemas.microsoft.com/office/drawing/2014/main" id="{1E738466-F0E8-263D-B20B-BA04D5441FE6}"/>
                    </a:ext>
                  </a:extLst>
                </p:cNvPr>
                <p:cNvSpPr/>
                <p:nvPr/>
              </p:nvSpPr>
              <p:spPr>
                <a:xfrm>
                  <a:off x="9963436"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54" name="TextBox 53">
                  <a:extLst>
                    <a:ext uri="{FF2B5EF4-FFF2-40B4-BE49-F238E27FC236}">
                      <a16:creationId xmlns:a16="http://schemas.microsoft.com/office/drawing/2014/main" id="{3E1B62A6-FA16-E1A8-1F55-2D2A2C26F75B}"/>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41" name="TextBox 40">
                <a:extLst>
                  <a:ext uri="{FF2B5EF4-FFF2-40B4-BE49-F238E27FC236}">
                    <a16:creationId xmlns:a16="http://schemas.microsoft.com/office/drawing/2014/main" id="{331BCAEF-A416-7B7A-501B-68306AAF7FE6}"/>
                  </a:ext>
                </a:extLst>
              </p:cNvPr>
              <p:cNvSpPr txBox="1"/>
              <p:nvPr/>
            </p:nvSpPr>
            <p:spPr>
              <a:xfrm>
                <a:off x="10191895" y="1664772"/>
                <a:ext cx="696024" cy="276999"/>
              </a:xfrm>
              <a:prstGeom prst="rect">
                <a:avLst/>
              </a:prstGeom>
              <a:noFill/>
            </p:spPr>
            <p:txBody>
              <a:bodyPr wrap="none" rtlCol="0">
                <a:spAutoFit/>
              </a:bodyPr>
              <a:lstStyle/>
              <a:p>
                <a:r>
                  <a:rPr lang="en-GB" sz="1200" noProof="0"/>
                  <a:t>Layer 6</a:t>
                </a:r>
              </a:p>
            </p:txBody>
          </p:sp>
        </p:grpSp>
      </p:grpSp>
      <p:grpSp>
        <p:nvGrpSpPr>
          <p:cNvPr id="55" name="Group 54">
            <a:extLst>
              <a:ext uri="{FF2B5EF4-FFF2-40B4-BE49-F238E27FC236}">
                <a16:creationId xmlns:a16="http://schemas.microsoft.com/office/drawing/2014/main" id="{3EB40B44-26CF-D103-1A18-4A8CE523655D}"/>
              </a:ext>
            </a:extLst>
          </p:cNvPr>
          <p:cNvGrpSpPr/>
          <p:nvPr/>
        </p:nvGrpSpPr>
        <p:grpSpPr>
          <a:xfrm>
            <a:off x="740338" y="1897435"/>
            <a:ext cx="1972489" cy="3718586"/>
            <a:chOff x="10179856" y="1554413"/>
            <a:chExt cx="1972489" cy="3718586"/>
          </a:xfrm>
        </p:grpSpPr>
        <p:sp>
          <p:nvSpPr>
            <p:cNvPr id="56" name="Rectangle 55">
              <a:extLst>
                <a:ext uri="{FF2B5EF4-FFF2-40B4-BE49-F238E27FC236}">
                  <a16:creationId xmlns:a16="http://schemas.microsoft.com/office/drawing/2014/main" id="{CFEA149B-6D1F-2C78-008C-8EFBFCC39C1D}"/>
                </a:ext>
              </a:extLst>
            </p:cNvPr>
            <p:cNvSpPr/>
            <p:nvPr/>
          </p:nvSpPr>
          <p:spPr>
            <a:xfrm>
              <a:off x="10837895" y="155441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Set entry point</a:t>
              </a:r>
            </a:p>
          </p:txBody>
        </p:sp>
        <p:grpSp>
          <p:nvGrpSpPr>
            <p:cNvPr id="57" name="Group 56">
              <a:extLst>
                <a:ext uri="{FF2B5EF4-FFF2-40B4-BE49-F238E27FC236}">
                  <a16:creationId xmlns:a16="http://schemas.microsoft.com/office/drawing/2014/main" id="{0F18CD23-823B-72B9-9C8A-2A6EEADC0443}"/>
                </a:ext>
              </a:extLst>
            </p:cNvPr>
            <p:cNvGrpSpPr/>
            <p:nvPr/>
          </p:nvGrpSpPr>
          <p:grpSpPr>
            <a:xfrm>
              <a:off x="10179856" y="1664772"/>
              <a:ext cx="1972489" cy="3608227"/>
              <a:chOff x="10179856" y="1664772"/>
              <a:chExt cx="1972489" cy="3608227"/>
            </a:xfrm>
          </p:grpSpPr>
          <p:grpSp>
            <p:nvGrpSpPr>
              <p:cNvPr id="58" name="Group 57">
                <a:extLst>
                  <a:ext uri="{FF2B5EF4-FFF2-40B4-BE49-F238E27FC236}">
                    <a16:creationId xmlns:a16="http://schemas.microsoft.com/office/drawing/2014/main" id="{83731E3D-5580-0317-F800-79ADB8D2C01B}"/>
                  </a:ext>
                </a:extLst>
              </p:cNvPr>
              <p:cNvGrpSpPr/>
              <p:nvPr/>
            </p:nvGrpSpPr>
            <p:grpSpPr>
              <a:xfrm>
                <a:off x="10179856" y="2006932"/>
                <a:ext cx="1972489" cy="3266067"/>
                <a:chOff x="9305397" y="1995409"/>
                <a:chExt cx="1972489" cy="3266067"/>
              </a:xfrm>
            </p:grpSpPr>
            <p:sp>
              <p:nvSpPr>
                <p:cNvPr id="60" name="Rectangle 59">
                  <a:extLst>
                    <a:ext uri="{FF2B5EF4-FFF2-40B4-BE49-F238E27FC236}">
                      <a16:creationId xmlns:a16="http://schemas.microsoft.com/office/drawing/2014/main" id="{D34F7BF7-1C8D-A138-2E67-8ABD70E1CB55}"/>
                    </a:ext>
                  </a:extLst>
                </p:cNvPr>
                <p:cNvSpPr/>
                <p:nvPr/>
              </p:nvSpPr>
              <p:spPr>
                <a:xfrm>
                  <a:off x="9963436" y="3816728"/>
                  <a:ext cx="1314450" cy="1028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node:alpine</a:t>
                  </a:r>
                  <a:endParaRPr lang="en-GB" sz="1200" noProof="0"/>
                </a:p>
              </p:txBody>
            </p:sp>
            <p:sp>
              <p:nvSpPr>
                <p:cNvPr id="61" name="TextBox 60">
                  <a:extLst>
                    <a:ext uri="{FF2B5EF4-FFF2-40B4-BE49-F238E27FC236}">
                      <a16:creationId xmlns:a16="http://schemas.microsoft.com/office/drawing/2014/main" id="{F66C8033-4F0C-2E42-F326-2E0EB9D293E4}"/>
                    </a:ext>
                  </a:extLst>
                </p:cNvPr>
                <p:cNvSpPr txBox="1"/>
                <p:nvPr/>
              </p:nvSpPr>
              <p:spPr>
                <a:xfrm>
                  <a:off x="10127580" y="4984477"/>
                  <a:ext cx="986167" cy="276999"/>
                </a:xfrm>
                <a:prstGeom prst="rect">
                  <a:avLst/>
                </a:prstGeom>
                <a:noFill/>
              </p:spPr>
              <p:txBody>
                <a:bodyPr wrap="none" rtlCol="0">
                  <a:spAutoFit/>
                </a:bodyPr>
                <a:lstStyle/>
                <a:p>
                  <a:pPr algn="ctr"/>
                  <a:r>
                    <a:rPr lang="en-GB" sz="1200" noProof="0"/>
                    <a:t>Final Image</a:t>
                  </a:r>
                </a:p>
              </p:txBody>
            </p:sp>
            <p:sp>
              <p:nvSpPr>
                <p:cNvPr id="62" name="Rectangle 61">
                  <a:extLst>
                    <a:ext uri="{FF2B5EF4-FFF2-40B4-BE49-F238E27FC236}">
                      <a16:creationId xmlns:a16="http://schemas.microsoft.com/office/drawing/2014/main" id="{41579B1E-9AE4-C208-E220-7EDEBEB5E95B}"/>
                    </a:ext>
                  </a:extLst>
                </p:cNvPr>
                <p:cNvSpPr/>
                <p:nvPr/>
              </p:nvSpPr>
              <p:spPr>
                <a:xfrm>
                  <a:off x="9963436" y="3359833"/>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WORKDIR /</a:t>
                  </a:r>
                  <a:r>
                    <a:rPr lang="en-GB" sz="1200" noProof="0" err="1"/>
                    <a:t>usr</a:t>
                  </a:r>
                  <a:r>
                    <a:rPr lang="en-GB" sz="1200" noProof="0"/>
                    <a:t>/app</a:t>
                  </a:r>
                </a:p>
              </p:txBody>
            </p:sp>
            <p:sp>
              <p:nvSpPr>
                <p:cNvPr id="63" name="TextBox 62">
                  <a:extLst>
                    <a:ext uri="{FF2B5EF4-FFF2-40B4-BE49-F238E27FC236}">
                      <a16:creationId xmlns:a16="http://schemas.microsoft.com/office/drawing/2014/main" id="{C1ED15D6-F1C8-D868-9626-4C7B3194A606}"/>
                    </a:ext>
                  </a:extLst>
                </p:cNvPr>
                <p:cNvSpPr txBox="1"/>
                <p:nvPr/>
              </p:nvSpPr>
              <p:spPr>
                <a:xfrm>
                  <a:off x="9317436" y="4188753"/>
                  <a:ext cx="721672" cy="276999"/>
                </a:xfrm>
                <a:prstGeom prst="rect">
                  <a:avLst/>
                </a:prstGeom>
                <a:noFill/>
              </p:spPr>
              <p:txBody>
                <a:bodyPr wrap="none" rtlCol="0">
                  <a:spAutoFit/>
                </a:bodyPr>
                <a:lstStyle/>
                <a:p>
                  <a:r>
                    <a:rPr lang="en-GB" sz="1200" noProof="0"/>
                    <a:t>Layer 1</a:t>
                  </a:r>
                </a:p>
              </p:txBody>
            </p:sp>
            <p:sp>
              <p:nvSpPr>
                <p:cNvPr id="64" name="TextBox 63">
                  <a:extLst>
                    <a:ext uri="{FF2B5EF4-FFF2-40B4-BE49-F238E27FC236}">
                      <a16:creationId xmlns:a16="http://schemas.microsoft.com/office/drawing/2014/main" id="{084C7F2A-B9F6-9AF0-8EF5-1780D1A33480}"/>
                    </a:ext>
                  </a:extLst>
                </p:cNvPr>
                <p:cNvSpPr txBox="1"/>
                <p:nvPr/>
              </p:nvSpPr>
              <p:spPr>
                <a:xfrm>
                  <a:off x="9305397" y="3449933"/>
                  <a:ext cx="696024" cy="276999"/>
                </a:xfrm>
                <a:prstGeom prst="rect">
                  <a:avLst/>
                </a:prstGeom>
                <a:noFill/>
              </p:spPr>
              <p:txBody>
                <a:bodyPr wrap="none" rtlCol="0">
                  <a:spAutoFit/>
                </a:bodyPr>
                <a:lstStyle/>
                <a:p>
                  <a:r>
                    <a:rPr lang="en-GB" sz="1200" noProof="0"/>
                    <a:t>Layer 2</a:t>
                  </a:r>
                </a:p>
              </p:txBody>
            </p:sp>
            <p:sp>
              <p:nvSpPr>
                <p:cNvPr id="65" name="Rectangle 64">
                  <a:extLst>
                    <a:ext uri="{FF2B5EF4-FFF2-40B4-BE49-F238E27FC236}">
                      <a16:creationId xmlns:a16="http://schemas.microsoft.com/office/drawing/2014/main" id="{B496F246-2C6A-6AA0-CAD7-19910B2EEFD4}"/>
                    </a:ext>
                  </a:extLst>
                </p:cNvPr>
                <p:cNvSpPr/>
                <p:nvPr/>
              </p:nvSpPr>
              <p:spPr>
                <a:xfrm>
                  <a:off x="9963436" y="29096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a:t>
                  </a:r>
                  <a:r>
                    <a:rPr lang="en-GB" sz="1200" noProof="0" err="1"/>
                    <a:t>json</a:t>
                  </a:r>
                  <a:endParaRPr lang="en-GB" sz="1200" noProof="0"/>
                </a:p>
              </p:txBody>
            </p:sp>
            <p:sp>
              <p:nvSpPr>
                <p:cNvPr id="66" name="TextBox 65">
                  <a:extLst>
                    <a:ext uri="{FF2B5EF4-FFF2-40B4-BE49-F238E27FC236}">
                      <a16:creationId xmlns:a16="http://schemas.microsoft.com/office/drawing/2014/main" id="{FE39C49D-DE5E-18BD-7BEC-2BB11C0F6EE1}"/>
                    </a:ext>
                  </a:extLst>
                </p:cNvPr>
                <p:cNvSpPr txBox="1"/>
                <p:nvPr/>
              </p:nvSpPr>
              <p:spPr>
                <a:xfrm>
                  <a:off x="9305397" y="3031852"/>
                  <a:ext cx="696024" cy="276999"/>
                </a:xfrm>
                <a:prstGeom prst="rect">
                  <a:avLst/>
                </a:prstGeom>
                <a:noFill/>
              </p:spPr>
              <p:txBody>
                <a:bodyPr wrap="none" rtlCol="0">
                  <a:spAutoFit/>
                </a:bodyPr>
                <a:lstStyle/>
                <a:p>
                  <a:r>
                    <a:rPr lang="en-GB" sz="1200" noProof="0"/>
                    <a:t>Layer 3</a:t>
                  </a:r>
                </a:p>
              </p:txBody>
            </p:sp>
            <p:sp>
              <p:nvSpPr>
                <p:cNvPr id="67" name="Rectangle 66">
                  <a:extLst>
                    <a:ext uri="{FF2B5EF4-FFF2-40B4-BE49-F238E27FC236}">
                      <a16:creationId xmlns:a16="http://schemas.microsoft.com/office/drawing/2014/main" id="{DF415A6F-FE8D-17BC-BEA5-B94419C3C403}"/>
                    </a:ext>
                  </a:extLst>
                </p:cNvPr>
                <p:cNvSpPr/>
                <p:nvPr/>
              </p:nvSpPr>
              <p:spPr>
                <a:xfrm>
                  <a:off x="9963436" y="2452466"/>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 packages</a:t>
                  </a:r>
                </a:p>
              </p:txBody>
            </p:sp>
            <p:sp>
              <p:nvSpPr>
                <p:cNvPr id="68" name="TextBox 67">
                  <a:extLst>
                    <a:ext uri="{FF2B5EF4-FFF2-40B4-BE49-F238E27FC236}">
                      <a16:creationId xmlns:a16="http://schemas.microsoft.com/office/drawing/2014/main" id="{46609A79-C721-B6F0-3F3A-0C466D52F375}"/>
                    </a:ext>
                  </a:extLst>
                </p:cNvPr>
                <p:cNvSpPr txBox="1"/>
                <p:nvPr/>
              </p:nvSpPr>
              <p:spPr>
                <a:xfrm>
                  <a:off x="9305397" y="2570031"/>
                  <a:ext cx="696024" cy="276999"/>
                </a:xfrm>
                <a:prstGeom prst="rect">
                  <a:avLst/>
                </a:prstGeom>
                <a:noFill/>
              </p:spPr>
              <p:txBody>
                <a:bodyPr wrap="none" rtlCol="0">
                  <a:spAutoFit/>
                </a:bodyPr>
                <a:lstStyle/>
                <a:p>
                  <a:r>
                    <a:rPr lang="en-GB" sz="1200" noProof="0"/>
                    <a:t>Layer 4</a:t>
                  </a:r>
                </a:p>
              </p:txBody>
            </p:sp>
            <p:sp>
              <p:nvSpPr>
                <p:cNvPr id="69" name="Rectangle 68">
                  <a:extLst>
                    <a:ext uri="{FF2B5EF4-FFF2-40B4-BE49-F238E27FC236}">
                      <a16:creationId xmlns:a16="http://schemas.microsoft.com/office/drawing/2014/main" id="{C304E3B8-6D7C-0A03-C8E1-FC9819E06A7A}"/>
                    </a:ext>
                  </a:extLst>
                </p:cNvPr>
                <p:cNvSpPr/>
                <p:nvPr/>
              </p:nvSpPr>
              <p:spPr>
                <a:xfrm>
                  <a:off x="9963436" y="1995409"/>
                  <a:ext cx="131445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COPY source files to </a:t>
                  </a:r>
                  <a:r>
                    <a:rPr lang="en-GB" sz="1200" noProof="0" err="1"/>
                    <a:t>dest</a:t>
                  </a:r>
                  <a:endParaRPr lang="en-GB" sz="1200" noProof="0"/>
                </a:p>
              </p:txBody>
            </p:sp>
            <p:sp>
              <p:nvSpPr>
                <p:cNvPr id="70" name="TextBox 69">
                  <a:extLst>
                    <a:ext uri="{FF2B5EF4-FFF2-40B4-BE49-F238E27FC236}">
                      <a16:creationId xmlns:a16="http://schemas.microsoft.com/office/drawing/2014/main" id="{DD896E22-C4AE-D00A-CAE4-ADF44C1AD860}"/>
                    </a:ext>
                  </a:extLst>
                </p:cNvPr>
                <p:cNvSpPr txBox="1"/>
                <p:nvPr/>
              </p:nvSpPr>
              <p:spPr>
                <a:xfrm>
                  <a:off x="9305397" y="2111640"/>
                  <a:ext cx="696024" cy="276999"/>
                </a:xfrm>
                <a:prstGeom prst="rect">
                  <a:avLst/>
                </a:prstGeom>
                <a:noFill/>
              </p:spPr>
              <p:txBody>
                <a:bodyPr wrap="none" rtlCol="0">
                  <a:spAutoFit/>
                </a:bodyPr>
                <a:lstStyle/>
                <a:p>
                  <a:r>
                    <a:rPr lang="en-GB" sz="1200" noProof="0"/>
                    <a:t>Layer 5</a:t>
                  </a:r>
                </a:p>
              </p:txBody>
            </p:sp>
          </p:grpSp>
          <p:sp>
            <p:nvSpPr>
              <p:cNvPr id="59" name="TextBox 58">
                <a:extLst>
                  <a:ext uri="{FF2B5EF4-FFF2-40B4-BE49-F238E27FC236}">
                    <a16:creationId xmlns:a16="http://schemas.microsoft.com/office/drawing/2014/main" id="{0007B21E-D0AC-FA98-830D-BA399222FA1D}"/>
                  </a:ext>
                </a:extLst>
              </p:cNvPr>
              <p:cNvSpPr txBox="1"/>
              <p:nvPr/>
            </p:nvSpPr>
            <p:spPr>
              <a:xfrm>
                <a:off x="10191895" y="1664772"/>
                <a:ext cx="696024" cy="276999"/>
              </a:xfrm>
              <a:prstGeom prst="rect">
                <a:avLst/>
              </a:prstGeom>
              <a:noFill/>
            </p:spPr>
            <p:txBody>
              <a:bodyPr wrap="none" rtlCol="0">
                <a:spAutoFit/>
              </a:bodyPr>
              <a:lstStyle/>
              <a:p>
                <a:r>
                  <a:rPr lang="en-GB" sz="1200" noProof="0"/>
                  <a:t>Layer 6</a:t>
                </a:r>
              </a:p>
            </p:txBody>
          </p:sp>
        </p:grpSp>
      </p:grpSp>
    </p:spTree>
    <p:extLst>
      <p:ext uri="{BB962C8B-B14F-4D97-AF65-F5344CB8AC3E}">
        <p14:creationId xmlns:p14="http://schemas.microsoft.com/office/powerpoint/2010/main" val="28203187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8B24AE1-CF43-635E-5904-47AB863D7EF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04737B-A347-46C2-A7B1-FD64CE603E20}"/>
              </a:ext>
            </a:extLst>
          </p:cNvPr>
          <p:cNvSpPr>
            <a:spLocks noGrp="1"/>
          </p:cNvSpPr>
          <p:nvPr>
            <p:ph type="title"/>
          </p:nvPr>
        </p:nvSpPr>
        <p:spPr>
          <a:xfrm>
            <a:off x="609600" y="464567"/>
            <a:ext cx="11163300" cy="421258"/>
          </a:xfrm>
        </p:spPr>
        <p:txBody>
          <a:bodyPr/>
          <a:lstStyle/>
          <a:p>
            <a:r>
              <a:rPr lang="en-GB" noProof="0"/>
              <a:t>Build the image</a:t>
            </a:r>
          </a:p>
        </p:txBody>
      </p:sp>
      <p:sp>
        <p:nvSpPr>
          <p:cNvPr id="3" name="Text Placeholder 2">
            <a:extLst>
              <a:ext uri="{FF2B5EF4-FFF2-40B4-BE49-F238E27FC236}">
                <a16:creationId xmlns:a16="http://schemas.microsoft.com/office/drawing/2014/main" id="{BE18E043-7EAB-4BE6-A456-C5A171D2AA12}"/>
              </a:ext>
            </a:extLst>
          </p:cNvPr>
          <p:cNvSpPr>
            <a:spLocks noGrp="1"/>
          </p:cNvSpPr>
          <p:nvPr>
            <p:ph type="body" idx="1"/>
          </p:nvPr>
        </p:nvSpPr>
        <p:spPr>
          <a:xfrm>
            <a:off x="609600" y="1089368"/>
            <a:ext cx="11163300" cy="4460094"/>
          </a:xfrm>
        </p:spPr>
        <p:txBody>
          <a:bodyPr/>
          <a:lstStyle/>
          <a:p>
            <a:r>
              <a:rPr lang="en-GB" b="1" noProof="0"/>
              <a:t>docker build .</a:t>
            </a:r>
            <a:r>
              <a:rPr lang="en-GB" noProof="0"/>
              <a:t> (Make sure Docker desktop is running) Will build the image and include all files in the current directory (note the '.'). The . means find the Docker file in the current directory</a:t>
            </a:r>
          </a:p>
          <a:p>
            <a:r>
              <a:rPr lang="en-GB" noProof="0"/>
              <a:t>List the images with </a:t>
            </a:r>
            <a:r>
              <a:rPr lang="en-GB" b="1" noProof="0"/>
              <a:t>docker images</a:t>
            </a:r>
          </a:p>
          <a:p>
            <a:r>
              <a:rPr lang="en-GB" noProof="0"/>
              <a:t>This is fine and the image is given an image ID which is the first 12 bytes of the sha 256 hash of the image – i.e. not very user friendly so use the </a:t>
            </a:r>
            <a:r>
              <a:rPr lang="en-GB" b="1" noProof="0"/>
              <a:t>–t</a:t>
            </a:r>
            <a:r>
              <a:rPr lang="en-GB" noProof="0"/>
              <a:t> option to add a tag, i.e. a name to the image repository</a:t>
            </a:r>
          </a:p>
          <a:p>
            <a:r>
              <a:rPr lang="en-GB" b="1" noProof="0"/>
              <a:t>docker build –t </a:t>
            </a:r>
            <a:r>
              <a:rPr lang="en-GB" b="1" noProof="0" err="1"/>
              <a:t>name:tag</a:t>
            </a:r>
            <a:r>
              <a:rPr lang="en-GB" b="1" noProof="0"/>
              <a:t> .  </a:t>
            </a:r>
            <a:r>
              <a:rPr lang="en-GB" noProof="0"/>
              <a:t>Will build a docker image with node, alpine and our app from which a container can be created</a:t>
            </a:r>
          </a:p>
          <a:p>
            <a:r>
              <a:rPr lang="en-GB" noProof="0"/>
              <a:t>A tag will use the first part, name, as the repository name. The second part is used as an information tag – typically a version number</a:t>
            </a:r>
          </a:p>
          <a:p>
            <a:r>
              <a:rPr lang="en-GB" noProof="0"/>
              <a:t>Image name is </a:t>
            </a:r>
            <a:r>
              <a:rPr lang="en-GB" noProof="0" err="1"/>
              <a:t>repo-name:tag-value</a:t>
            </a:r>
            <a:r>
              <a:rPr lang="en-GB" noProof="0"/>
              <a:t>. E.g. </a:t>
            </a:r>
            <a:r>
              <a:rPr lang="en-GB" b="1" noProof="0"/>
              <a:t>docker build -t demo:v1 .  </a:t>
            </a:r>
            <a:r>
              <a:rPr lang="en-GB" noProof="0"/>
              <a:t>would create and name the image </a:t>
            </a:r>
            <a:r>
              <a:rPr lang="en-GB" b="1" noProof="0"/>
              <a:t>demo:v1</a:t>
            </a:r>
          </a:p>
          <a:p>
            <a:endParaRPr lang="en-GB" sz="1400" noProof="0"/>
          </a:p>
          <a:p>
            <a:endParaRPr lang="en-GB" noProof="0"/>
          </a:p>
          <a:p>
            <a:endParaRPr lang="en-GB" noProof="0"/>
          </a:p>
        </p:txBody>
      </p:sp>
      <p:sp>
        <p:nvSpPr>
          <p:cNvPr id="4" name="Slide Number Placeholder 3">
            <a:extLst>
              <a:ext uri="{FF2B5EF4-FFF2-40B4-BE49-F238E27FC236}">
                <a16:creationId xmlns:a16="http://schemas.microsoft.com/office/drawing/2014/main" id="{CE7ED3D3-C10F-4608-ABF5-A50222FABFC5}"/>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106</a:t>
            </a:fld>
            <a:endParaRPr lang="en-GB" noProof="0"/>
          </a:p>
        </p:txBody>
      </p:sp>
      <p:sp>
        <p:nvSpPr>
          <p:cNvPr id="6" name="TextBox 5">
            <a:extLst>
              <a:ext uri="{FF2B5EF4-FFF2-40B4-BE49-F238E27FC236}">
                <a16:creationId xmlns:a16="http://schemas.microsoft.com/office/drawing/2014/main" id="{CD50724A-1C43-826A-AD10-86CC77439120}"/>
              </a:ext>
            </a:extLst>
          </p:cNvPr>
          <p:cNvSpPr txBox="1"/>
          <p:nvPr/>
        </p:nvSpPr>
        <p:spPr>
          <a:xfrm>
            <a:off x="8785288" y="6045250"/>
            <a:ext cx="2520242" cy="276999"/>
          </a:xfrm>
          <a:prstGeom prst="rect">
            <a:avLst/>
          </a:prstGeom>
          <a:noFill/>
        </p:spPr>
        <p:txBody>
          <a:bodyPr wrap="none" rtlCol="0">
            <a:spAutoFit/>
          </a:bodyPr>
          <a:lstStyle/>
          <a:p>
            <a:r>
              <a:rPr lang="en-GB" sz="1200" noProof="0">
                <a:solidFill>
                  <a:srgbClr val="FF0000"/>
                </a:solidFill>
              </a:rPr>
              <a:t>/demos/docker/node-docker-demo</a:t>
            </a:r>
          </a:p>
        </p:txBody>
      </p:sp>
    </p:spTree>
    <p:extLst>
      <p:ext uri="{BB962C8B-B14F-4D97-AF65-F5344CB8AC3E}">
        <p14:creationId xmlns:p14="http://schemas.microsoft.com/office/powerpoint/2010/main" val="35409431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B58B-CDD1-CCE3-45C9-B933E24036EA}"/>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4A40929-EA07-79E2-A8F7-3AFEAB9281CF}"/>
              </a:ext>
            </a:extLst>
          </p:cNvPr>
          <p:cNvSpPr>
            <a:spLocks noGrp="1"/>
          </p:cNvSpPr>
          <p:nvPr>
            <p:ph type="body" idx="1"/>
          </p:nvPr>
        </p:nvSpPr>
        <p:spPr/>
        <p:txBody>
          <a:bodyPr/>
          <a:lstStyle/>
          <a:p>
            <a:r>
              <a:rPr lang="en-GB" noProof="0"/>
              <a:t>.</a:t>
            </a:r>
            <a:r>
              <a:rPr lang="en-GB" noProof="0" err="1"/>
              <a:t>dockerignore</a:t>
            </a:r>
            <a:r>
              <a:rPr lang="en-GB" noProof="0"/>
              <a:t> lists files we </a:t>
            </a:r>
            <a:r>
              <a:rPr lang="en-GB" b="1" noProof="0"/>
              <a:t>don't</a:t>
            </a:r>
            <a:r>
              <a:rPr lang="en-GB" noProof="0"/>
              <a:t> want the COPY .  .  command to add to the image</a:t>
            </a:r>
          </a:p>
          <a:p>
            <a:r>
              <a:rPr lang="en-GB" sz="1800" noProof="0"/>
              <a:t>There is no need to add .</a:t>
            </a:r>
            <a:r>
              <a:rPr lang="en-GB" sz="1800" noProof="0" err="1"/>
              <a:t>dockerignore</a:t>
            </a:r>
            <a:r>
              <a:rPr lang="en-GB" sz="1800" noProof="0"/>
              <a:t> to the .</a:t>
            </a:r>
            <a:r>
              <a:rPr lang="en-GB" sz="1800" noProof="0" err="1"/>
              <a:t>dockerignore</a:t>
            </a:r>
            <a:r>
              <a:rPr lang="en-GB" sz="1800" noProof="0"/>
              <a:t> file, as docker knows not to copy it</a:t>
            </a:r>
          </a:p>
          <a:p>
            <a:r>
              <a:rPr lang="en-GB" sz="1800" noProof="0"/>
              <a:t>Ignoring the </a:t>
            </a:r>
            <a:r>
              <a:rPr lang="en-GB" sz="1800" noProof="0" err="1"/>
              <a:t>Dockerfile</a:t>
            </a:r>
            <a:r>
              <a:rPr lang="en-GB" sz="1800" noProof="0"/>
              <a:t> is optional. Add it if you want others to be able to look at it in the image to see how it was built or don't add it if you don't want them to see it or there are sensitive details in it</a:t>
            </a:r>
          </a:p>
          <a:p>
            <a:r>
              <a:rPr lang="en-GB" noProof="0"/>
              <a:t>We should add </a:t>
            </a:r>
            <a:r>
              <a:rPr lang="en-GB" noProof="0" err="1"/>
              <a:t>node_modules</a:t>
            </a:r>
            <a:r>
              <a:rPr lang="en-GB" noProof="0"/>
              <a:t> to </a:t>
            </a:r>
            <a:r>
              <a:rPr lang="en-GB" noProof="0" err="1"/>
              <a:t>dockerignore</a:t>
            </a:r>
            <a:r>
              <a:rPr lang="en-GB" noProof="0"/>
              <a:t> as we don't want to copy our local copy as they will only be overwritten when executing RUN </a:t>
            </a:r>
            <a:r>
              <a:rPr lang="en-GB" noProof="0" err="1"/>
              <a:t>npm</a:t>
            </a:r>
            <a:r>
              <a:rPr lang="en-GB" noProof="0"/>
              <a:t> install so is pointless and inefficient</a:t>
            </a:r>
          </a:p>
          <a:p>
            <a:r>
              <a:rPr lang="en-GB" noProof="0"/>
              <a:t>If you are using git or have other files you don't want to bloat the image unnecessarily, then add those to .</a:t>
            </a:r>
            <a:r>
              <a:rPr lang="en-GB" noProof="0" err="1"/>
              <a:t>dockerignore</a:t>
            </a:r>
            <a:endParaRPr lang="en-GB" noProof="0"/>
          </a:p>
        </p:txBody>
      </p:sp>
      <p:sp>
        <p:nvSpPr>
          <p:cNvPr id="4" name="Slide Number Placeholder 3">
            <a:extLst>
              <a:ext uri="{FF2B5EF4-FFF2-40B4-BE49-F238E27FC236}">
                <a16:creationId xmlns:a16="http://schemas.microsoft.com/office/drawing/2014/main" id="{23EF87B6-ADD1-F8C7-894D-A82A132B4C30}"/>
              </a:ext>
            </a:extLst>
          </p:cNvPr>
          <p:cNvSpPr>
            <a:spLocks noGrp="1"/>
          </p:cNvSpPr>
          <p:nvPr>
            <p:ph type="sldNum" idx="12"/>
          </p:nvPr>
        </p:nvSpPr>
        <p:spPr/>
        <p:txBody>
          <a:bodyPr/>
          <a:lstStyle/>
          <a:p>
            <a:fld id="{14D7F6AC-1EEB-4ABB-AD80-109EC6FDCCF3}" type="slidenum">
              <a:rPr lang="en-GB" noProof="0" smtClean="0"/>
              <a:pPr/>
              <a:t>107</a:t>
            </a:fld>
            <a:endParaRPr lang="en-GB" noProof="0"/>
          </a:p>
        </p:txBody>
      </p:sp>
    </p:spTree>
    <p:extLst>
      <p:ext uri="{BB962C8B-B14F-4D97-AF65-F5344CB8AC3E}">
        <p14:creationId xmlns:p14="http://schemas.microsoft.com/office/powerpoint/2010/main" val="27542631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D539B81-0BF7-6DB1-043A-A4EDF014DBA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33509A-DA6A-4A00-BCE3-AAC5DA674F0B}"/>
              </a:ext>
            </a:extLst>
          </p:cNvPr>
          <p:cNvSpPr>
            <a:spLocks noGrp="1"/>
          </p:cNvSpPr>
          <p:nvPr>
            <p:ph type="title"/>
          </p:nvPr>
        </p:nvSpPr>
        <p:spPr>
          <a:xfrm>
            <a:off x="609600" y="535751"/>
            <a:ext cx="11163300" cy="421258"/>
          </a:xfrm>
        </p:spPr>
        <p:txBody>
          <a:bodyPr/>
          <a:lstStyle/>
          <a:p>
            <a:r>
              <a:rPr lang="en-GB" noProof="0"/>
              <a:t>Create and run app in local container</a:t>
            </a:r>
          </a:p>
        </p:txBody>
      </p:sp>
      <p:sp>
        <p:nvSpPr>
          <p:cNvPr id="3" name="Text Placeholder 2">
            <a:extLst>
              <a:ext uri="{FF2B5EF4-FFF2-40B4-BE49-F238E27FC236}">
                <a16:creationId xmlns:a16="http://schemas.microsoft.com/office/drawing/2014/main" id="{8A4586FE-6BA3-4D3C-8AE0-119A8B8D8424}"/>
              </a:ext>
            </a:extLst>
          </p:cNvPr>
          <p:cNvSpPr>
            <a:spLocks noGrp="1"/>
          </p:cNvSpPr>
          <p:nvPr>
            <p:ph type="body" idx="1"/>
          </p:nvPr>
        </p:nvSpPr>
        <p:spPr>
          <a:xfrm>
            <a:off x="514350" y="1156433"/>
            <a:ext cx="11163300" cy="4925964"/>
          </a:xfrm>
        </p:spPr>
        <p:txBody>
          <a:bodyPr/>
          <a:lstStyle/>
          <a:p>
            <a:r>
              <a:rPr lang="en-GB" sz="1400" noProof="0"/>
              <a:t>Note: Docker have changed the syntax for some cli commands. The container commands are affected. Any container commands are now docker container sub-command. e.g. </a:t>
            </a:r>
            <a:r>
              <a:rPr lang="en-GB" sz="1400" b="1" noProof="0"/>
              <a:t>docker run </a:t>
            </a:r>
            <a:r>
              <a:rPr lang="en-GB" sz="1400" noProof="0"/>
              <a:t>becomes </a:t>
            </a:r>
            <a:r>
              <a:rPr lang="en-GB" sz="1400" b="1" noProof="0"/>
              <a:t>docker container run. </a:t>
            </a:r>
            <a:r>
              <a:rPr lang="en-GB" sz="1400" noProof="0"/>
              <a:t>Not yet enforced so I'll use the simpler</a:t>
            </a:r>
          </a:p>
          <a:p>
            <a:r>
              <a:rPr lang="en-GB" sz="1400" noProof="0"/>
              <a:t>To create a container, run and make accessible on a network, you specify an image name and port mapping :</a:t>
            </a:r>
          </a:p>
          <a:p>
            <a:pPr lvl="1"/>
            <a:r>
              <a:rPr lang="en-GB" sz="1400" b="1" noProof="0">
                <a:latin typeface="Courier New" panose="02070309020205020404" pitchFamily="49" charset="0"/>
                <a:cs typeface="Courier New" panose="02070309020205020404" pitchFamily="49" charset="0"/>
              </a:rPr>
              <a:t>docker container run -d -p 4000:3000 --name test --rm demo:v1  OR</a:t>
            </a:r>
          </a:p>
          <a:p>
            <a:pPr lvl="1"/>
            <a:r>
              <a:rPr lang="en-GB" sz="1400" b="1" noProof="0">
                <a:latin typeface="Courier New" panose="02070309020205020404" pitchFamily="49" charset="0"/>
                <a:cs typeface="Courier New" panose="02070309020205020404" pitchFamily="49" charset="0"/>
              </a:rPr>
              <a:t>docker run -d -p 4000:3000 --name test --rm demo </a:t>
            </a:r>
            <a:r>
              <a:rPr lang="en-GB" sz="1400" noProof="0"/>
              <a:t>Is shorter</a:t>
            </a:r>
          </a:p>
          <a:p>
            <a:r>
              <a:rPr lang="en-GB" sz="1400" noProof="0"/>
              <a:t>-d means run in detached mode. i.e. in the background – otherwise the command line becomes unusable - but provides output</a:t>
            </a:r>
          </a:p>
          <a:p>
            <a:r>
              <a:rPr lang="en-GB" sz="1400" noProof="0"/>
              <a:t>-p means map ports. What port do you want the container to listen on and which port is your app listening on. For example, -p 8080:3000 would set the container listening on port 8080 and would forward to 3000 for your app</a:t>
            </a:r>
          </a:p>
          <a:p>
            <a:r>
              <a:rPr lang="en-GB" sz="1400" noProof="0"/>
              <a:t>If you only have one container and one app, you may just use –p 3000:3000 or whatever, as long as the port is free </a:t>
            </a:r>
          </a:p>
          <a:p>
            <a:r>
              <a:rPr lang="en-GB" sz="1400" noProof="0"/>
              <a:t>A container is a running instance of an image. You could run the same image in multiple containers:</a:t>
            </a:r>
          </a:p>
          <a:p>
            <a:pPr lvl="1"/>
            <a:r>
              <a:rPr lang="en-GB" sz="1400" b="1" noProof="0">
                <a:latin typeface="Courier New" panose="02070309020205020404" pitchFamily="49" charset="0"/>
                <a:cs typeface="Courier New" panose="02070309020205020404" pitchFamily="49" charset="0"/>
              </a:rPr>
              <a:t>docker run -d -p 4000:3000 --name cont1 --rm demo</a:t>
            </a:r>
          </a:p>
          <a:p>
            <a:pPr lvl="1"/>
            <a:r>
              <a:rPr lang="en-GB" sz="1400" b="1" noProof="0">
                <a:latin typeface="Courier New" panose="02070309020205020404" pitchFamily="49" charset="0"/>
                <a:cs typeface="Courier New" panose="02070309020205020404" pitchFamily="49" charset="0"/>
              </a:rPr>
              <a:t>docker run -d -p 4001:3000 --rm demo</a:t>
            </a:r>
          </a:p>
          <a:p>
            <a:pPr lvl="1"/>
            <a:r>
              <a:rPr lang="en-GB" sz="1400" noProof="0"/>
              <a:t>Use </a:t>
            </a:r>
            <a:r>
              <a:rPr lang="en-GB" sz="1400" b="1" noProof="0">
                <a:latin typeface="Courier New" panose="02070309020205020404" pitchFamily="49" charset="0"/>
                <a:cs typeface="Courier New" panose="02070309020205020404" pitchFamily="49" charset="0"/>
              </a:rPr>
              <a:t>localhost:4000 </a:t>
            </a:r>
            <a:r>
              <a:rPr lang="en-GB" sz="1400" noProof="0"/>
              <a:t>to access the first, </a:t>
            </a:r>
            <a:r>
              <a:rPr lang="en-GB" sz="1400" b="1" noProof="0"/>
              <a:t>localhost:4001 </a:t>
            </a:r>
            <a:r>
              <a:rPr lang="en-GB" sz="1400" noProof="0"/>
              <a:t>for the second. Both are listening on 3000 inside their container</a:t>
            </a:r>
          </a:p>
          <a:p>
            <a:r>
              <a:rPr lang="en-GB" sz="1400" b="1" noProof="0"/>
              <a:t>--name </a:t>
            </a:r>
            <a:r>
              <a:rPr lang="en-GB" sz="1400" noProof="0"/>
              <a:t>allows you to uniquely name the container rather than use the obscure Docker generated name such as </a:t>
            </a:r>
            <a:r>
              <a:rPr lang="en-GB" sz="1400" noProof="0" err="1"/>
              <a:t>frosty_northcut</a:t>
            </a:r>
            <a:endParaRPr lang="en-GB" sz="1400" noProof="0"/>
          </a:p>
          <a:p>
            <a:r>
              <a:rPr lang="en-GB" sz="1400" b="1" noProof="0"/>
              <a:t>--rm </a:t>
            </a:r>
            <a:r>
              <a:rPr lang="en-GB" sz="1400" noProof="0"/>
              <a:t>means remove the container (delete it) once it’s stopped otherwise you need to do it as a separate step. This avoids building up loads of containers or having to manually delete them</a:t>
            </a:r>
            <a:r>
              <a:rPr lang="en-GB" sz="1200" noProof="0"/>
              <a:t>							</a:t>
            </a:r>
            <a:endParaRPr lang="en-GB" sz="1200" noProof="0">
              <a:solidFill>
                <a:srgbClr val="FF0000"/>
              </a:solidFill>
            </a:endParaRPr>
          </a:p>
          <a:p>
            <a:endParaRPr lang="en-GB" sz="1600" noProof="0"/>
          </a:p>
          <a:p>
            <a:pPr lvl="1"/>
            <a:endParaRPr lang="en-GB" sz="1600" noProof="0"/>
          </a:p>
          <a:p>
            <a:pPr lvl="1"/>
            <a:endParaRPr lang="en-GB" noProof="0"/>
          </a:p>
        </p:txBody>
      </p:sp>
      <p:sp>
        <p:nvSpPr>
          <p:cNvPr id="4" name="Slide Number Placeholder 3">
            <a:extLst>
              <a:ext uri="{FF2B5EF4-FFF2-40B4-BE49-F238E27FC236}">
                <a16:creationId xmlns:a16="http://schemas.microsoft.com/office/drawing/2014/main" id="{E0175F15-C7F4-4D5F-BDCB-AEF724D530DD}"/>
              </a:ext>
            </a:extLst>
          </p:cNvPr>
          <p:cNvSpPr>
            <a:spLocks noGrp="1"/>
          </p:cNvSpPr>
          <p:nvPr>
            <p:ph type="sldNum" idx="12"/>
          </p:nvPr>
        </p:nvSpPr>
        <p:spPr/>
        <p:txBody>
          <a:bodyPr/>
          <a:lstStyle/>
          <a:p>
            <a:fld id="{14D7F6AC-1EEB-4ABB-AD80-109EC6FDCCF3}" type="slidenum">
              <a:rPr lang="en-GB" noProof="0" smtClean="0"/>
              <a:pPr/>
              <a:t>108</a:t>
            </a:fld>
            <a:endParaRPr lang="en-GB" noProof="0"/>
          </a:p>
        </p:txBody>
      </p:sp>
      <p:sp>
        <p:nvSpPr>
          <p:cNvPr id="6" name="TextBox 5">
            <a:extLst>
              <a:ext uri="{FF2B5EF4-FFF2-40B4-BE49-F238E27FC236}">
                <a16:creationId xmlns:a16="http://schemas.microsoft.com/office/drawing/2014/main" id="{3E1E3330-FB57-4550-8521-7D07D7927EBD}"/>
              </a:ext>
            </a:extLst>
          </p:cNvPr>
          <p:cNvSpPr txBox="1"/>
          <p:nvPr/>
        </p:nvSpPr>
        <p:spPr>
          <a:xfrm>
            <a:off x="8785288" y="6045250"/>
            <a:ext cx="2520242" cy="276999"/>
          </a:xfrm>
          <a:prstGeom prst="rect">
            <a:avLst/>
          </a:prstGeom>
          <a:noFill/>
        </p:spPr>
        <p:txBody>
          <a:bodyPr wrap="none" rtlCol="0">
            <a:spAutoFit/>
          </a:bodyPr>
          <a:lstStyle/>
          <a:p>
            <a:r>
              <a:rPr lang="en-GB" sz="1200" noProof="0">
                <a:solidFill>
                  <a:srgbClr val="FF0000"/>
                </a:solidFill>
              </a:rPr>
              <a:t>/demos/docker/node-docker-demo</a:t>
            </a:r>
          </a:p>
        </p:txBody>
      </p:sp>
    </p:spTree>
    <p:extLst>
      <p:ext uri="{BB962C8B-B14F-4D97-AF65-F5344CB8AC3E}">
        <p14:creationId xmlns:p14="http://schemas.microsoft.com/office/powerpoint/2010/main" val="17518181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4A13E67-2C1D-7486-0B30-BE9FC13C313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E25037-D368-48B3-8762-E34F92302AC8}"/>
              </a:ext>
            </a:extLst>
          </p:cNvPr>
          <p:cNvSpPr>
            <a:spLocks noGrp="1"/>
          </p:cNvSpPr>
          <p:nvPr>
            <p:ph type="title"/>
          </p:nvPr>
        </p:nvSpPr>
        <p:spPr>
          <a:xfrm>
            <a:off x="609600" y="544009"/>
            <a:ext cx="11163300" cy="421258"/>
          </a:xfrm>
        </p:spPr>
        <p:txBody>
          <a:bodyPr/>
          <a:lstStyle/>
          <a:p>
            <a:r>
              <a:rPr lang="en-GB" noProof="0"/>
              <a:t>Useful Docker Commands</a:t>
            </a:r>
          </a:p>
        </p:txBody>
      </p:sp>
      <p:sp>
        <p:nvSpPr>
          <p:cNvPr id="3" name="Text Placeholder 2">
            <a:extLst>
              <a:ext uri="{FF2B5EF4-FFF2-40B4-BE49-F238E27FC236}">
                <a16:creationId xmlns:a16="http://schemas.microsoft.com/office/drawing/2014/main" id="{DC2EDBD1-C6C7-447D-BBAC-0F8126FA5FAA}"/>
              </a:ext>
            </a:extLst>
          </p:cNvPr>
          <p:cNvSpPr>
            <a:spLocks noGrp="1"/>
          </p:cNvSpPr>
          <p:nvPr>
            <p:ph type="body" idx="1"/>
          </p:nvPr>
        </p:nvSpPr>
        <p:spPr>
          <a:xfrm>
            <a:off x="609600" y="1228725"/>
            <a:ext cx="11163300" cy="5314950"/>
          </a:xfrm>
        </p:spPr>
        <p:txBody>
          <a:bodyPr/>
          <a:lstStyle/>
          <a:p>
            <a:r>
              <a:rPr lang="en-GB" sz="1600" b="1" noProof="0"/>
              <a:t>docker image build –t </a:t>
            </a:r>
            <a:r>
              <a:rPr lang="en-GB" sz="1600" b="1" noProof="0" err="1"/>
              <a:t>name:tag</a:t>
            </a:r>
            <a:r>
              <a:rPr lang="en-GB" sz="1600" b="1" noProof="0"/>
              <a:t> .   </a:t>
            </a:r>
            <a:r>
              <a:rPr lang="en-GB" sz="1600" noProof="0"/>
              <a:t>to create an image based on the </a:t>
            </a:r>
            <a:r>
              <a:rPr lang="en-GB" sz="1600" noProof="0" err="1"/>
              <a:t>Dockerfile</a:t>
            </a:r>
            <a:r>
              <a:rPr lang="en-GB" sz="1600" noProof="0"/>
              <a:t> script (was docker build)</a:t>
            </a:r>
          </a:p>
          <a:p>
            <a:r>
              <a:rPr lang="en-GB" sz="1600" b="1" noProof="0"/>
              <a:t>docker images </a:t>
            </a:r>
            <a:r>
              <a:rPr lang="en-GB" sz="1600" noProof="0"/>
              <a:t>will list your images</a:t>
            </a:r>
          </a:p>
          <a:p>
            <a:r>
              <a:rPr lang="en-GB" sz="1600" b="1" noProof="0"/>
              <a:t>docker image history --no-</a:t>
            </a:r>
            <a:r>
              <a:rPr lang="en-GB" sz="1600" b="1" noProof="0" err="1"/>
              <a:t>trunc</a:t>
            </a:r>
            <a:r>
              <a:rPr lang="en-GB" sz="1600" b="1" noProof="0"/>
              <a:t> </a:t>
            </a:r>
            <a:r>
              <a:rPr lang="en-GB" sz="1600" b="1" noProof="0" err="1"/>
              <a:t>image_name</a:t>
            </a:r>
            <a:r>
              <a:rPr lang="en-GB" sz="1600" b="1" noProof="0"/>
              <a:t> &gt; image_history.txt </a:t>
            </a:r>
            <a:r>
              <a:rPr lang="en-GB" sz="1600" noProof="0"/>
              <a:t>shows all the layers (available in desktop now)</a:t>
            </a:r>
          </a:p>
          <a:p>
            <a:r>
              <a:rPr lang="en-GB" sz="1600" b="1" noProof="0"/>
              <a:t>docker image rm </a:t>
            </a:r>
            <a:r>
              <a:rPr lang="en-GB" sz="1600" noProof="0"/>
              <a:t>name or image id to delete an image (was docker </a:t>
            </a:r>
            <a:r>
              <a:rPr lang="en-GB" sz="1600" noProof="0" err="1"/>
              <a:t>rmi</a:t>
            </a:r>
            <a:r>
              <a:rPr lang="en-GB" sz="1600" noProof="0"/>
              <a:t>)  - or use desktop</a:t>
            </a:r>
          </a:p>
          <a:p>
            <a:r>
              <a:rPr lang="en-GB" sz="1600" b="1" noProof="0"/>
              <a:t>docker container run -d -p </a:t>
            </a:r>
            <a:r>
              <a:rPr lang="en-GB" sz="1600" b="1" noProof="0" err="1"/>
              <a:t>ContPort:AppPort</a:t>
            </a:r>
            <a:r>
              <a:rPr lang="en-GB" sz="1600" b="1" noProof="0"/>
              <a:t> --name </a:t>
            </a:r>
            <a:r>
              <a:rPr lang="en-GB" sz="1600" b="1" noProof="0" err="1"/>
              <a:t>ContName</a:t>
            </a:r>
            <a:r>
              <a:rPr lang="en-GB" sz="1600" b="1" noProof="0"/>
              <a:t> --rm </a:t>
            </a:r>
            <a:r>
              <a:rPr lang="en-GB" sz="1600" b="1" noProof="0" err="1"/>
              <a:t>ImgName:tag</a:t>
            </a:r>
            <a:r>
              <a:rPr lang="en-GB" sz="1600" b="1" noProof="0"/>
              <a:t> </a:t>
            </a:r>
            <a:r>
              <a:rPr lang="en-GB" sz="1600" noProof="0"/>
              <a:t> (was docker run)</a:t>
            </a:r>
          </a:p>
          <a:p>
            <a:pPr lvl="1"/>
            <a:r>
              <a:rPr lang="en-GB" sz="1400" noProof="0"/>
              <a:t>docker container run -d -p 8080:3000 --rm --name test-</a:t>
            </a:r>
            <a:r>
              <a:rPr lang="en-GB" sz="1400" noProof="0" err="1"/>
              <a:t>cont</a:t>
            </a:r>
            <a:r>
              <a:rPr lang="en-GB" sz="1400" noProof="0"/>
              <a:t> test:1.0.0</a:t>
            </a:r>
          </a:p>
          <a:p>
            <a:r>
              <a:rPr lang="en-GB" sz="1600" b="1" noProof="0"/>
              <a:t>docker container run -it </a:t>
            </a:r>
            <a:r>
              <a:rPr lang="en-GB" sz="1600" b="1" noProof="0" err="1"/>
              <a:t>image_name</a:t>
            </a:r>
            <a:r>
              <a:rPr lang="en-GB" sz="1600" b="1" noProof="0"/>
              <a:t> </a:t>
            </a:r>
            <a:r>
              <a:rPr lang="en-GB" sz="1600" b="1" noProof="0" err="1"/>
              <a:t>sh</a:t>
            </a:r>
            <a:r>
              <a:rPr lang="en-GB" sz="1600" b="1" noProof="0"/>
              <a:t> </a:t>
            </a:r>
            <a:r>
              <a:rPr lang="en-GB" sz="1600" noProof="0"/>
              <a:t>if image has OS shell, enable access the contents (available in desktop)</a:t>
            </a:r>
          </a:p>
          <a:p>
            <a:r>
              <a:rPr lang="en-GB" sz="1600" b="1" noProof="0"/>
              <a:t>docker container </a:t>
            </a:r>
            <a:r>
              <a:rPr lang="en-GB" sz="1600" b="1" noProof="0" err="1"/>
              <a:t>ps</a:t>
            </a:r>
            <a:r>
              <a:rPr lang="en-GB" sz="1600" b="1" noProof="0"/>
              <a:t> </a:t>
            </a:r>
            <a:r>
              <a:rPr lang="en-GB" sz="1600" noProof="0"/>
              <a:t>will list your  running containers</a:t>
            </a:r>
          </a:p>
          <a:p>
            <a:r>
              <a:rPr lang="en-GB" sz="1600" b="1" noProof="0"/>
              <a:t>docker container </a:t>
            </a:r>
            <a:r>
              <a:rPr lang="en-GB" sz="1600" b="1" noProof="0" err="1"/>
              <a:t>ps</a:t>
            </a:r>
            <a:r>
              <a:rPr lang="en-GB" sz="1600" b="1" noProof="0"/>
              <a:t> -a </a:t>
            </a:r>
            <a:r>
              <a:rPr lang="en-GB" sz="1600" noProof="0"/>
              <a:t>will list all containers including those stopped but not deleted</a:t>
            </a:r>
          </a:p>
          <a:p>
            <a:r>
              <a:rPr lang="en-GB" sz="1600" b="1" noProof="0"/>
              <a:t>docker container stop name </a:t>
            </a:r>
            <a:r>
              <a:rPr lang="en-GB" sz="1600" noProof="0"/>
              <a:t>will stop a container using the name if you gave it one using -- name</a:t>
            </a:r>
          </a:p>
          <a:p>
            <a:pPr lvl="1"/>
            <a:r>
              <a:rPr lang="en-GB" sz="1400" noProof="0"/>
              <a:t>It will auto delete the container and delete the image if you used the </a:t>
            </a:r>
            <a:r>
              <a:rPr lang="en-GB" sz="1400" b="1" noProof="0"/>
              <a:t>--rm </a:t>
            </a:r>
            <a:r>
              <a:rPr lang="en-GB" sz="1400" noProof="0"/>
              <a:t>option when you ran it</a:t>
            </a:r>
          </a:p>
          <a:p>
            <a:r>
              <a:rPr lang="en-GB" sz="1600" b="1" noProof="0"/>
              <a:t>docker container stop </a:t>
            </a:r>
            <a:r>
              <a:rPr lang="en-GB" sz="1600" b="1" noProof="0" err="1"/>
              <a:t>container_id</a:t>
            </a:r>
            <a:r>
              <a:rPr lang="en-GB" sz="1600" b="1" noProof="0"/>
              <a:t> </a:t>
            </a:r>
            <a:r>
              <a:rPr lang="en-GB" sz="1600" noProof="0"/>
              <a:t>use this if it's easier</a:t>
            </a:r>
          </a:p>
          <a:p>
            <a:pPr lvl="1"/>
            <a:r>
              <a:rPr lang="en-GB" sz="1400" noProof="0"/>
              <a:t>If you didn’t name the container, you can use the first few chars of its image ID e.g. </a:t>
            </a:r>
            <a:r>
              <a:rPr lang="en-GB" sz="1400" b="1" noProof="0"/>
              <a:t>docker stop 9db </a:t>
            </a:r>
            <a:r>
              <a:rPr lang="en-GB" sz="1400" noProof="0"/>
              <a:t>if say the image id was 9dbcda7be14d and there wasn’t another starting 9db. Saves typing the container name</a:t>
            </a:r>
          </a:p>
          <a:p>
            <a:r>
              <a:rPr lang="en-GB" sz="1600" b="1" noProof="0"/>
              <a:t>docker inspect &lt;container&gt; </a:t>
            </a:r>
            <a:r>
              <a:rPr lang="en-GB" sz="1600" noProof="0"/>
              <a:t>shows the environment injected into the container</a:t>
            </a:r>
          </a:p>
          <a:p>
            <a:endParaRPr lang="en-GB" sz="1200" noProof="0"/>
          </a:p>
          <a:p>
            <a:endParaRPr lang="en-GB" noProof="0"/>
          </a:p>
        </p:txBody>
      </p:sp>
      <p:sp>
        <p:nvSpPr>
          <p:cNvPr id="4" name="Slide Number Placeholder 3">
            <a:extLst>
              <a:ext uri="{FF2B5EF4-FFF2-40B4-BE49-F238E27FC236}">
                <a16:creationId xmlns:a16="http://schemas.microsoft.com/office/drawing/2014/main" id="{49AFCDA6-D542-4132-8A16-472D094082E3}"/>
              </a:ext>
            </a:extLst>
          </p:cNvPr>
          <p:cNvSpPr>
            <a:spLocks noGrp="1"/>
          </p:cNvSpPr>
          <p:nvPr>
            <p:ph type="sldNum" idx="12"/>
          </p:nvPr>
        </p:nvSpPr>
        <p:spPr/>
        <p:txBody>
          <a:bodyPr/>
          <a:lstStyle/>
          <a:p>
            <a:fld id="{14D7F6AC-1EEB-4ABB-AD80-109EC6FDCCF3}" type="slidenum">
              <a:rPr lang="en-GB" noProof="0" smtClean="0"/>
              <a:pPr/>
              <a:t>109</a:t>
            </a:fld>
            <a:endParaRPr lang="en-GB" noProof="0"/>
          </a:p>
        </p:txBody>
      </p:sp>
    </p:spTree>
    <p:extLst>
      <p:ext uri="{BB962C8B-B14F-4D97-AF65-F5344CB8AC3E}">
        <p14:creationId xmlns:p14="http://schemas.microsoft.com/office/powerpoint/2010/main" val="1375546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999" y="390526"/>
            <a:ext cx="8175801" cy="1476375"/>
          </a:xfrm>
        </p:spPr>
        <p:txBody>
          <a:bodyPr/>
          <a:lstStyle/>
          <a:p>
            <a:r>
              <a:rPr lang="en-GB" noProof="0"/>
              <a:t>Responsibilities: Students</a:t>
            </a:r>
          </a:p>
        </p:txBody>
      </p:sp>
      <p:sp>
        <p:nvSpPr>
          <p:cNvPr id="3" name="Content Placeholder 2"/>
          <p:cNvSpPr>
            <a:spLocks noGrp="1"/>
          </p:cNvSpPr>
          <p:nvPr>
            <p:ph idx="1"/>
          </p:nvPr>
        </p:nvSpPr>
        <p:spPr>
          <a:xfrm>
            <a:off x="2034999" y="1485900"/>
            <a:ext cx="8175801" cy="4640264"/>
          </a:xfrm>
        </p:spPr>
        <p:txBody>
          <a:bodyPr>
            <a:normAutofit lnSpcReduction="10000"/>
          </a:bodyPr>
          <a:lstStyle/>
          <a:p>
            <a:r>
              <a:rPr lang="en-GB" noProof="0"/>
              <a:t>Timeliness</a:t>
            </a:r>
          </a:p>
          <a:p>
            <a:pPr lvl="1"/>
            <a:r>
              <a:rPr lang="en-GB" noProof="0"/>
              <a:t>Arrive in time to be prepared for the lecture/workshop</a:t>
            </a:r>
          </a:p>
          <a:p>
            <a:pPr lvl="1"/>
            <a:r>
              <a:rPr lang="en-GB" noProof="0"/>
              <a:t>Manage your time for study effectively </a:t>
            </a:r>
          </a:p>
          <a:p>
            <a:r>
              <a:rPr lang="en-GB" noProof="0"/>
              <a:t>Communication</a:t>
            </a:r>
          </a:p>
          <a:p>
            <a:pPr lvl="1"/>
            <a:r>
              <a:rPr lang="en-GB" noProof="0"/>
              <a:t>Talk to us for support, to raise issues and to seek advice/guidance</a:t>
            </a:r>
          </a:p>
          <a:p>
            <a:pPr lvl="1"/>
            <a:r>
              <a:rPr lang="en-GB" noProof="0"/>
              <a:t>To monitor and use university communication mechanisms</a:t>
            </a:r>
          </a:p>
          <a:p>
            <a:r>
              <a:rPr lang="en-GB" noProof="0"/>
              <a:t>Participation</a:t>
            </a:r>
          </a:p>
          <a:p>
            <a:pPr lvl="1"/>
            <a:r>
              <a:rPr lang="en-GB" noProof="0"/>
              <a:t>Attend all scheduled sessions and activities</a:t>
            </a:r>
          </a:p>
          <a:p>
            <a:pPr lvl="1"/>
            <a:r>
              <a:rPr lang="en-GB" noProof="0"/>
              <a:t>To display professional conduct at all times</a:t>
            </a:r>
          </a:p>
          <a:p>
            <a:pPr lvl="1"/>
            <a:r>
              <a:rPr lang="en-GB" noProof="0"/>
              <a:t>Contribute to group discussions and activities</a:t>
            </a:r>
          </a:p>
          <a:p>
            <a:r>
              <a:rPr lang="en-GB" noProof="0"/>
              <a:t>Personal study</a:t>
            </a:r>
          </a:p>
          <a:p>
            <a:pPr lvl="1"/>
            <a:r>
              <a:rPr lang="en-GB" noProof="0"/>
              <a:t>Personal investigation of concepts and ideas</a:t>
            </a:r>
          </a:p>
          <a:p>
            <a:pPr lvl="1"/>
            <a:r>
              <a:rPr lang="en-GB" noProof="0"/>
              <a:t>Prepare for assessments and exams</a:t>
            </a:r>
          </a:p>
          <a:p>
            <a:pPr lvl="1"/>
            <a:r>
              <a:rPr lang="en-GB" noProof="0"/>
              <a:t>152 hours minimum outside the module</a:t>
            </a:r>
          </a:p>
          <a:p>
            <a:r>
              <a:rPr lang="en-GB" noProof="0"/>
              <a:t>Behaviour</a:t>
            </a:r>
          </a:p>
          <a:p>
            <a:pPr lvl="1"/>
            <a:r>
              <a:rPr lang="en-GB" noProof="0"/>
              <a:t>To treat all with respect: treat others as you would expect to be treated</a:t>
            </a:r>
          </a:p>
          <a:p>
            <a:pPr lvl="1"/>
            <a:r>
              <a:rPr lang="en-GB" noProof="0"/>
              <a:t>To recognise and address/report all inappropriate behaviours and attitudes</a:t>
            </a:r>
          </a:p>
          <a:p>
            <a:pPr lvl="1"/>
            <a:endParaRPr lang="en-GB" noProof="0"/>
          </a:p>
          <a:p>
            <a:endParaRPr lang="en-GB"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F3F5-1CC8-D8B6-C50E-830BEA96C6B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515261D-84AB-24C6-7EAF-3FE2AA34155A}"/>
              </a:ext>
            </a:extLst>
          </p:cNvPr>
          <p:cNvSpPr>
            <a:spLocks noGrp="1"/>
          </p:cNvSpPr>
          <p:nvPr>
            <p:ph type="body" idx="1"/>
          </p:nvPr>
        </p:nvSpPr>
        <p:spPr>
          <a:xfrm>
            <a:off x="609600" y="794701"/>
            <a:ext cx="11163300" cy="5691824"/>
          </a:xfrm>
        </p:spPr>
        <p:txBody>
          <a:bodyPr/>
          <a:lstStyle/>
          <a:p>
            <a:r>
              <a:rPr lang="en-GB" sz="1600" b="1" noProof="0"/>
              <a:t>docker image tag </a:t>
            </a:r>
            <a:r>
              <a:rPr lang="en-GB" sz="1600" b="1" noProof="0" err="1"/>
              <a:t>OldName:tag</a:t>
            </a:r>
            <a:r>
              <a:rPr lang="en-GB" sz="1600" b="1" noProof="0"/>
              <a:t> </a:t>
            </a:r>
            <a:r>
              <a:rPr lang="en-GB" sz="1600" b="1" noProof="0" err="1"/>
              <a:t>NewName:tag</a:t>
            </a:r>
            <a:r>
              <a:rPr lang="en-GB" sz="1600" b="1" noProof="0"/>
              <a:t> </a:t>
            </a:r>
            <a:r>
              <a:rPr lang="en-GB" sz="1600" noProof="0"/>
              <a:t>will change the name of the image</a:t>
            </a:r>
          </a:p>
          <a:p>
            <a:r>
              <a:rPr lang="en-GB" sz="1600" b="1" noProof="0"/>
              <a:t>docker container rm [options] container </a:t>
            </a:r>
            <a:r>
              <a:rPr lang="en-GB" sz="1600" noProof="0"/>
              <a:t>to delete a container.  If it won't stop, use -f as an option to force it</a:t>
            </a:r>
          </a:p>
          <a:p>
            <a:r>
              <a:rPr lang="en-GB" sz="1600" b="1" noProof="0"/>
              <a:t>docker push </a:t>
            </a:r>
            <a:r>
              <a:rPr lang="en-GB" sz="1600" noProof="0"/>
              <a:t>repo-name/</a:t>
            </a:r>
            <a:r>
              <a:rPr lang="en-GB" sz="1600" noProof="0" err="1"/>
              <a:t>image:tag</a:t>
            </a:r>
            <a:r>
              <a:rPr lang="en-GB" sz="1600" noProof="0"/>
              <a:t> e.g.  docker push reg-name.azurecr.io/image:v1</a:t>
            </a:r>
          </a:p>
          <a:p>
            <a:r>
              <a:rPr lang="en-GB" sz="1600" b="1" noProof="0"/>
              <a:t>docker pull </a:t>
            </a:r>
            <a:r>
              <a:rPr lang="en-GB" sz="1600" noProof="0"/>
              <a:t>repo-name/</a:t>
            </a:r>
            <a:r>
              <a:rPr lang="en-GB" sz="1600" noProof="0" err="1"/>
              <a:t>image:tag</a:t>
            </a:r>
            <a:r>
              <a:rPr lang="en-GB" sz="1600" noProof="0"/>
              <a:t> e.g.  docker pull </a:t>
            </a:r>
            <a:r>
              <a:rPr lang="en-GB" sz="1600" noProof="0" err="1"/>
              <a:t>dockerhub_name</a:t>
            </a:r>
            <a:r>
              <a:rPr lang="en-GB" sz="1600" noProof="0"/>
              <a:t>/</a:t>
            </a:r>
            <a:r>
              <a:rPr lang="en-GB" sz="1600" noProof="0" err="1"/>
              <a:t>image:tag</a:t>
            </a:r>
            <a:endParaRPr lang="en-GB" sz="1600" noProof="0"/>
          </a:p>
          <a:p>
            <a:r>
              <a:rPr lang="en-GB" sz="1600" b="1" noProof="0"/>
              <a:t>docker image prune </a:t>
            </a:r>
            <a:r>
              <a:rPr lang="en-GB" sz="1600" noProof="0"/>
              <a:t>deletes all dangling images - i.e. they have no container association</a:t>
            </a:r>
          </a:p>
          <a:p>
            <a:r>
              <a:rPr lang="en-GB" sz="1600" b="1" noProof="0"/>
              <a:t>docker image prune -a </a:t>
            </a:r>
            <a:r>
              <a:rPr lang="en-GB" sz="1600" noProof="0"/>
              <a:t>delete all images including those associated to a container as long as container is stopped</a:t>
            </a:r>
          </a:p>
          <a:p>
            <a:r>
              <a:rPr lang="en-GB" sz="1600" b="1" noProof="0"/>
              <a:t>docker system prune </a:t>
            </a:r>
            <a:r>
              <a:rPr lang="en-GB" sz="1600" noProof="0"/>
              <a:t>delete stopped containers, unused networks, dangling images &amp; unused build cache</a:t>
            </a:r>
          </a:p>
          <a:p>
            <a:r>
              <a:rPr lang="en-GB" sz="1600" b="1" noProof="0"/>
              <a:t>docker system prune -a </a:t>
            </a:r>
            <a:r>
              <a:rPr lang="en-GB" sz="1600" noProof="0"/>
              <a:t>as above but also images linked to a stopped container</a:t>
            </a:r>
          </a:p>
          <a:p>
            <a:r>
              <a:rPr lang="en-GB" sz="1600" b="1" noProof="0"/>
              <a:t>docker system prune -a --volumes  </a:t>
            </a:r>
            <a:r>
              <a:rPr lang="en-GB" sz="1600" noProof="0"/>
              <a:t>this will delete as above but also volumes and anything created by docker</a:t>
            </a:r>
          </a:p>
          <a:p>
            <a:r>
              <a:rPr lang="en-GB" sz="1600" b="1" noProof="0"/>
              <a:t>docker volume ls </a:t>
            </a:r>
            <a:r>
              <a:rPr lang="en-GB" sz="1600" noProof="0"/>
              <a:t>lists all volumes and their drivers</a:t>
            </a:r>
          </a:p>
          <a:p>
            <a:r>
              <a:rPr lang="en-GB" sz="1600" b="1" noProof="0"/>
              <a:t>docker volume ls -q </a:t>
            </a:r>
            <a:r>
              <a:rPr lang="en-GB" sz="1600" noProof="0"/>
              <a:t>list all volumes but just their names. -q = quiet</a:t>
            </a:r>
          </a:p>
          <a:p>
            <a:r>
              <a:rPr lang="en-GB" sz="1600" b="1" noProof="0"/>
              <a:t>docker volume rm </a:t>
            </a:r>
            <a:r>
              <a:rPr lang="en-GB" sz="1600" b="1" i="1" noProof="0" err="1"/>
              <a:t>vol_name</a:t>
            </a:r>
            <a:r>
              <a:rPr lang="en-GB" sz="1600" b="1" i="1" noProof="0"/>
              <a:t> </a:t>
            </a:r>
            <a:r>
              <a:rPr lang="en-GB" sz="1600" noProof="0"/>
              <a:t>deletes the specified volume</a:t>
            </a:r>
          </a:p>
          <a:p>
            <a:r>
              <a:rPr lang="en-GB" sz="1600" b="1" noProof="0"/>
              <a:t>docker volume rm $(docker volume ls -q)  </a:t>
            </a:r>
            <a:r>
              <a:rPr lang="en-GB" sz="1600" noProof="0"/>
              <a:t>deletes the list of volumes - i.e. all of them. $() expands to list for rm</a:t>
            </a:r>
          </a:p>
          <a:p>
            <a:r>
              <a:rPr lang="en-GB" sz="1600" b="1" noProof="0"/>
              <a:t>docker network ls </a:t>
            </a:r>
            <a:r>
              <a:rPr lang="en-GB" sz="1600" noProof="0"/>
              <a:t>to list all the networks</a:t>
            </a:r>
          </a:p>
          <a:p>
            <a:r>
              <a:rPr lang="en-GB" sz="1600" b="1" noProof="0"/>
              <a:t>docker network connect </a:t>
            </a:r>
            <a:r>
              <a:rPr lang="en-GB" sz="1600" b="1" i="1" noProof="0"/>
              <a:t>network container </a:t>
            </a:r>
            <a:r>
              <a:rPr lang="en-GB" sz="1600" noProof="0"/>
              <a:t>e.g. </a:t>
            </a:r>
            <a:r>
              <a:rPr lang="en-GB" sz="1600" b="1" noProof="0"/>
              <a:t>docker network connect </a:t>
            </a:r>
            <a:r>
              <a:rPr lang="en-GB" sz="1600" b="1" noProof="0" err="1"/>
              <a:t>yin_default</a:t>
            </a:r>
            <a:r>
              <a:rPr lang="en-GB" sz="1600" b="1" noProof="0"/>
              <a:t> yang </a:t>
            </a:r>
            <a:r>
              <a:rPr lang="en-GB" sz="1600" noProof="0"/>
              <a:t>connect yin default net to container called yang in different docker network created by compose on same machine - e.g. local machine</a:t>
            </a:r>
          </a:p>
          <a:p>
            <a:endParaRPr lang="en-GB" noProof="0"/>
          </a:p>
        </p:txBody>
      </p:sp>
      <p:sp>
        <p:nvSpPr>
          <p:cNvPr id="4" name="Slide Number Placeholder 3">
            <a:extLst>
              <a:ext uri="{FF2B5EF4-FFF2-40B4-BE49-F238E27FC236}">
                <a16:creationId xmlns:a16="http://schemas.microsoft.com/office/drawing/2014/main" id="{1DF6DDEC-ABB7-7757-A5A1-51E5A0E3C1A5}"/>
              </a:ext>
            </a:extLst>
          </p:cNvPr>
          <p:cNvSpPr>
            <a:spLocks noGrp="1"/>
          </p:cNvSpPr>
          <p:nvPr>
            <p:ph type="sldNum" idx="12"/>
          </p:nvPr>
        </p:nvSpPr>
        <p:spPr/>
        <p:txBody>
          <a:bodyPr/>
          <a:lstStyle/>
          <a:p>
            <a:fld id="{14D7F6AC-1EEB-4ABB-AD80-109EC6FDCCF3}" type="slidenum">
              <a:rPr lang="en-GB" noProof="0" smtClean="0"/>
              <a:pPr/>
              <a:t>110</a:t>
            </a:fld>
            <a:endParaRPr lang="en-GB" noProof="0"/>
          </a:p>
        </p:txBody>
      </p:sp>
    </p:spTree>
    <p:extLst>
      <p:ext uri="{BB962C8B-B14F-4D97-AF65-F5344CB8AC3E}">
        <p14:creationId xmlns:p14="http://schemas.microsoft.com/office/powerpoint/2010/main" val="8186775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6764A-077B-0DDA-1481-F254646BCF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250EA6-366E-2260-8220-A4684C87AAE4}"/>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0C9F820F-E083-BA8B-9325-59D898F5AAD7}"/>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30EFE79C-FA3A-5BD4-72B0-6F934FCE1504}"/>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AD6A2873-A942-43FC-5879-404D0756118A}"/>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F28C7D04-F696-BB17-6874-FA585B692746}"/>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CE41F731-EEA3-EEB1-7079-F3B6594AB1D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755EF8BB-A59C-9AED-5852-C75826BD95D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FCBCD39C-6379-E9B3-B69C-BB195927AC49}"/>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BA14FA5E-FAE8-A9A2-DDB5-2563D242304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8F1255B-13E8-12ED-1318-6D26FE89FA86}"/>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8CAB161D-6D0E-DF05-9E2A-CBD0F080D4F0}"/>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DD266CC6-69F3-FC69-5402-2117CEBE6D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2D1CE0E6-00D3-763A-2BFC-A24C687EB73A}"/>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215DE350-87F1-B281-0441-56BF4791481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585E90EA-1D3C-061A-3F71-8F5CD5306CF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B2BA1E14-F9B5-D198-E092-61720320306C}"/>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33F68D79-0967-6704-D3E0-D1343DA6074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65B1741-0D42-FCB0-E66E-61D084B10FAA}"/>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6AC76539-58EE-E13A-F5A8-7784E5C5DBC5}"/>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C4C243B7-A22C-CEEC-124D-728FB5FE8DE8}"/>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D8592205-10BF-BDE6-E963-B5B7549B05F0}"/>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0F9664-FC5E-5C0A-1DB5-3DF6938DF1D1}"/>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FFE414B4-0BA2-0006-7311-9EE1CAEF107C}"/>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5F2FA6F2-22CB-0291-3BC2-9A90E516211C}"/>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34A039A0-9259-B2C3-D34B-0E5F093CC196}"/>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A9706BCE-0B0F-ABEF-292B-04560A5C3C50}"/>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7C0EEBFA-9838-489E-8335-2C5CF5A6CAA3}"/>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44F73DE8-2605-9396-F8BC-813E1749007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8D565813-2A25-90B5-EA8D-9538383700E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79BD2BA8-919F-CF9A-05C7-42A7DBCB76D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DEF9ADF7-6F61-2927-9696-40EC08BAEA0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62DA4BA8-D63D-2366-B8AA-9B0B6B179C71}"/>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B6C2395F-C6A6-1B97-27DE-EAD04B8C7A9E}"/>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92CA14D6-A90D-14FB-4DE8-2C6E44DDAB04}"/>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D364D744-C047-B8FA-31BD-AA73DCCF401A}"/>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6274974-7411-DD40-62C6-1A5B6F672D0D}"/>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D9ED30D3-CF5F-C5FB-ABC9-12EC3860C1C9}"/>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C59FCBB4-B372-E2CC-68CB-A926D25B603F}"/>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C6829C25-7229-D4DF-308A-7B6FE5C0D610}"/>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5725368-7AEE-C4D5-D8C5-3FFAFC0CA801}"/>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FC2A5F2-C41D-22A4-1B67-0D7D5E80DC0F}"/>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56E2D50-2F4D-3FDC-3B54-C1529DA7640F}"/>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4C875C4-527D-5319-9856-2784B7E2E396}"/>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096BA33-08FE-8E88-6108-146788E79D4F}"/>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9FDF0DB9-3C9C-57D2-66C9-DAEB55C27918}"/>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3C36E29E-A9C4-CFDA-6B3C-0D6F704698A6}"/>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A273556B-B18F-7E39-0B8E-D5DFABCAFA36}"/>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D83AC03-BF74-CAD1-A6E2-38D4583C6EE2}"/>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510F80D-9666-34AF-C741-E5EB5A8C0F45}"/>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F903BA5-8F45-DA8C-5EB9-0B91F3A9E2BD}"/>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2B651D3-6789-2AE4-8864-E0432625FC88}"/>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38B50B65-8F87-6117-0FD5-D14CF55B9EA8}"/>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4B6F46D2-2FCF-DF6F-3E57-0E6F54988AB1}"/>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EDA29898-566F-89BE-A034-3F32B9093F0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E5705012-111C-1610-FC04-E6B9DD2E32A2}"/>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7B16D6E8-63F8-A204-3EAB-2015274B23E2}"/>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82DC654E-38E7-1337-AAE2-C71CB10A5BED}"/>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6F7D6DA1-8E03-2E0A-B584-87D88BA6714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0079953F-83BE-0369-DD84-682FFCC664F5}"/>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C4574D37-6E07-02C1-D5ED-DE0D7C5CB404}"/>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2AFE35D4-2F51-1A90-1905-3847BAD965A9}"/>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C1B13D9E-346B-813A-D15A-816E518E4E14}"/>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8015AC71-3AB1-8219-9392-670BB87F5F48}"/>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29A7F9DF-18D4-5051-535D-5F245FD7DE07}"/>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C7DCD6CC-E56A-F7A8-4F30-1D6FC2F40C52}"/>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7B32F555-7F0F-FC4B-540A-53AF7B3A0955}"/>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D14D8D9E-EDF1-D725-38FC-580C412788EB}"/>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578A8A5B-E2E8-D1FF-809C-21568EF43C77}"/>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D2FD1B6-7CA0-E0CE-74E6-BCEFCBF90C68}"/>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BE32AFA0-B000-5141-D952-929502834379}"/>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B230C2B5-94D4-3499-F3B6-08C7FFDB4E29}"/>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8C9E0175-175B-DEE1-38C4-6D9C308E584B}"/>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7D58EEC5-D04E-3268-2CDE-8C00D550E411}"/>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9BAF3933-CE4E-6DE3-A2BD-8DBBB261C732}"/>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0477CC92-7813-DA13-A6E4-CF87061EC80C}"/>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5C53C733-3A16-6F57-FB74-2013627B37C8}"/>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21E2A08E-378E-E644-897D-B87FCFFB4ABA}"/>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781923E3-7A36-62D6-EDA3-D4A717639F8E}"/>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3E149616-88EF-A864-787F-7EA41822CF3B}"/>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B73E6CC7-0A8B-F244-552E-426A8D269D82}"/>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8336EE1F-3A5C-C1EB-BE88-802C2EF7CDF4}"/>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EE0AE11F-4668-8021-735D-39BE7127ED90}"/>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C7CDF0DB-569B-3ADC-7174-B2E1EF4C96E0}"/>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5146AF17-8CD6-3BF9-DED5-C0348DB6E3B9}"/>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9E19A844-136F-24B8-223C-56CC3C02BF7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466010C-732D-7513-BCEF-D636F373F3AB}"/>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E6448410-7521-D445-9256-F329A3B3D5F2}"/>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6B0867A8-52CC-1DD1-5657-0E4461E74C70}"/>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76685D11-9ABC-44C6-96A8-AAD02E3E1D0D}"/>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26C386CD-1B81-BCB0-16E8-28114F03A180}"/>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E4299E73-09CB-FD71-204A-FA364E3BE02C}"/>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1EAC6939-2E2F-AB58-F6A5-C95C348F4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A4098C57-8394-8EFC-847B-2019B8085D27}"/>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2136B2B2-A84B-A45D-B683-D3ED09F2D6AA}"/>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CA01FE2C-0D61-9003-EBF2-259D961F9319}"/>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4715DC7F-A82C-34A5-1BF5-8A109FB832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44602C54-DEF1-B45B-65B7-2C60FF6E22F8}"/>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16B62BE-B3C6-DB36-8C1F-A464469EDE43}"/>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7D23C9A9-948C-989F-5417-043FA49FA76B}"/>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1C900067-C0CB-DF6C-E65F-0224D173065F}"/>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CD51B4DF-3490-7434-2338-887FF87BC754}"/>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24390696-9260-AB9A-A05F-80E3300732D5}"/>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DBB8B43-2765-0022-315F-BA428DC31026}"/>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B0802245-B543-431A-F2FE-0CC8DF1DDBDD}"/>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BA3C92C-092A-56F0-1139-9C8FB36F5DFE}"/>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2EA16-59C2-8258-1555-7F143D2056C8}"/>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1706EC-072F-67C2-6A40-475F30F3F3E1}"/>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674E32-1C5B-5D77-D5A9-45628AAFC3B7}"/>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0F21EAA-96F8-EA26-55A0-C7546C8AC0A5}"/>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519A2E3F-0571-CD1A-B8DE-58A9DA02C677}"/>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0387F9A7-8355-5E4B-85AC-0E5435C72B0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88D586BB-0D77-FEA9-EA76-9F2E2E33A50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8F62EEA2-DEA2-584E-4177-AA93A02D32E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0775BAAA-115C-ACB8-CB0C-FDCB11CE650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D79ED33-3A46-3889-5D03-59F891AA9D4B}"/>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5CA2EABE-66C9-18A2-B9D4-521A1008967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AB09F901-B281-4EA0-4729-0FF223084A7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EC2A0D8E-DD92-3D21-01D8-00BCF92F3DC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2864BD2C-7D99-E1D0-B931-64C638FDD376}"/>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CBA300B7-81C9-85FF-E386-788F3FBA0F30}"/>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DBDEDD22-6E3C-A4B5-9F4E-A1A42EB489B0}"/>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E4C4EAEF-2850-C85C-BF9A-DDDC9F6A58D2}"/>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87362EE8-CD32-3F64-A6D8-45211604067B}"/>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0B964CA-6D9C-7CC6-FF2A-1DCCF7A53648}"/>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6F9FFF89-E67B-5CE8-5C00-CB211611ED2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FCEB436E-5410-64EB-0394-72C7146681C0}"/>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1B6C6F35-A5CF-4BA6-4510-A3A20499F78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8AF5E707-41C7-5AC1-4505-02083CDACC5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9275790-8B88-83FB-729A-95EF19E6407B}"/>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20949842-CD4B-4D1B-015C-8448381BDA47}"/>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2B5F3739-EB64-9A69-D1B0-D664868E2B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BD99F0B6-DC51-A583-BFA2-1DACDB4179F8}"/>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9FEE6B8-B125-74AB-D17E-6754596C897F}"/>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2629763-2E2D-C0CE-DB0E-D33FCDCB4E14}"/>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D1CF68C-0354-445E-99A7-265F4F0D5488}"/>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FD84503-F664-BEB7-6A0F-814D209B2ECD}"/>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1414611-E9A5-58DE-3CC8-4ECE9E5DFD69}"/>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26264AAD-FAD6-695B-48DA-E4A9BA8C7EC9}"/>
              </a:ext>
            </a:extLst>
          </p:cNvPr>
          <p:cNvSpPr>
            <a:spLocks noGrp="1"/>
          </p:cNvSpPr>
          <p:nvPr>
            <p:ph type="title"/>
          </p:nvPr>
        </p:nvSpPr>
        <p:spPr>
          <a:xfrm>
            <a:off x="609600" y="464567"/>
            <a:ext cx="4179232" cy="421258"/>
          </a:xfrm>
        </p:spPr>
        <p:txBody>
          <a:bodyPr/>
          <a:lstStyle/>
          <a:p>
            <a:r>
              <a:rPr lang="en-GB" noProof="0"/>
              <a:t>Multiple Containers</a:t>
            </a:r>
          </a:p>
        </p:txBody>
      </p:sp>
    </p:spTree>
    <p:extLst>
      <p:ext uri="{BB962C8B-B14F-4D97-AF65-F5344CB8AC3E}">
        <p14:creationId xmlns:p14="http://schemas.microsoft.com/office/powerpoint/2010/main" val="17027436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7EF0D-1D2A-4C41-B557-C10E08363A23}"/>
              </a:ext>
            </a:extLst>
          </p:cNvPr>
          <p:cNvSpPr>
            <a:spLocks noGrp="1"/>
          </p:cNvSpPr>
          <p:nvPr>
            <p:ph type="title"/>
          </p:nvPr>
        </p:nvSpPr>
        <p:spPr>
          <a:xfrm>
            <a:off x="594731" y="614833"/>
            <a:ext cx="11163300" cy="421258"/>
          </a:xfrm>
        </p:spPr>
        <p:txBody>
          <a:bodyPr/>
          <a:lstStyle/>
          <a:p>
            <a:r>
              <a:rPr lang="en-GB" noProof="0"/>
              <a:t>Deploy multiple containers</a:t>
            </a:r>
          </a:p>
        </p:txBody>
      </p:sp>
      <p:sp>
        <p:nvSpPr>
          <p:cNvPr id="3" name="Text Placeholder 2">
            <a:extLst>
              <a:ext uri="{FF2B5EF4-FFF2-40B4-BE49-F238E27FC236}">
                <a16:creationId xmlns:a16="http://schemas.microsoft.com/office/drawing/2014/main" id="{CBE8B0F0-DC96-4068-918D-1AC631393183}"/>
              </a:ext>
            </a:extLst>
          </p:cNvPr>
          <p:cNvSpPr>
            <a:spLocks noGrp="1"/>
          </p:cNvSpPr>
          <p:nvPr>
            <p:ph type="body" idx="1"/>
          </p:nvPr>
        </p:nvSpPr>
        <p:spPr>
          <a:xfrm>
            <a:off x="673333" y="1227796"/>
            <a:ext cx="11163300" cy="5387632"/>
          </a:xfrm>
        </p:spPr>
        <p:txBody>
          <a:bodyPr/>
          <a:lstStyle/>
          <a:p>
            <a:r>
              <a:rPr lang="en-GB" sz="1600" noProof="0"/>
              <a:t>Containers can be built, pulled and networked using Docker, but Docker provides a tool called Docker Compose</a:t>
            </a:r>
          </a:p>
          <a:p>
            <a:r>
              <a:rPr lang="en-GB" sz="1600" noProof="0"/>
              <a:t>We create a definition of the containers we need in a compose file (written in YAML), which points to the </a:t>
            </a:r>
            <a:r>
              <a:rPr lang="en-GB" sz="1600" noProof="0" err="1"/>
              <a:t>Dockerfile</a:t>
            </a:r>
            <a:r>
              <a:rPr lang="en-GB" sz="1600" noProof="0"/>
              <a:t> of each image to be built. Compose builds containers and creates a network between them so they can communicate</a:t>
            </a:r>
          </a:p>
          <a:p>
            <a:r>
              <a:rPr lang="en-GB" sz="1600" noProof="0"/>
              <a:t>As we will generally be using multiple containers for each microservice, we will focus on Docker Compose</a:t>
            </a:r>
          </a:p>
          <a:p>
            <a:pPr lvl="1"/>
            <a:r>
              <a:rPr lang="en-GB" sz="1400" noProof="0"/>
              <a:t>we still need to understand Docker commands as the two tools work together</a:t>
            </a:r>
          </a:p>
          <a:p>
            <a:r>
              <a:rPr lang="en-GB" sz="1600" noProof="0"/>
              <a:t>I'll demo a simple example of running two of our demo containers</a:t>
            </a:r>
          </a:p>
          <a:p>
            <a:r>
              <a:rPr lang="en-GB" sz="1600" noProof="0"/>
              <a:t>Even if you only have one container you may still prefer this approach as there is less command line typing</a:t>
            </a:r>
          </a:p>
          <a:p>
            <a:pPr lvl="1"/>
            <a:r>
              <a:rPr lang="en-GB" sz="1400" noProof="0"/>
              <a:t>The stuff we write on the command line for Docker can go into a YAML config file for Compose</a:t>
            </a:r>
          </a:p>
        </p:txBody>
      </p:sp>
      <p:sp>
        <p:nvSpPr>
          <p:cNvPr id="4" name="Slide Number Placeholder 3">
            <a:extLst>
              <a:ext uri="{FF2B5EF4-FFF2-40B4-BE49-F238E27FC236}">
                <a16:creationId xmlns:a16="http://schemas.microsoft.com/office/drawing/2014/main" id="{BB027F71-78F7-4681-B907-0F32427009C1}"/>
              </a:ext>
            </a:extLst>
          </p:cNvPr>
          <p:cNvSpPr>
            <a:spLocks noGrp="1"/>
          </p:cNvSpPr>
          <p:nvPr>
            <p:ph type="sldNum" idx="12"/>
          </p:nvPr>
        </p:nvSpPr>
        <p:spPr/>
        <p:txBody>
          <a:bodyPr/>
          <a:lstStyle/>
          <a:p>
            <a:fld id="{14D7F6AC-1EEB-4ABB-AD80-109EC6FDCCF3}" type="slidenum">
              <a:rPr lang="en-GB" noProof="0" smtClean="0"/>
              <a:pPr/>
              <a:t>112</a:t>
            </a:fld>
            <a:endParaRPr lang="en-GB" noProof="0"/>
          </a:p>
        </p:txBody>
      </p:sp>
    </p:spTree>
    <p:extLst>
      <p:ext uri="{BB962C8B-B14F-4D97-AF65-F5344CB8AC3E}">
        <p14:creationId xmlns:p14="http://schemas.microsoft.com/office/powerpoint/2010/main" val="5245163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F1B19E8-01B2-0336-320F-46E3AAE6C07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B36F70-6E3F-84F4-673E-2799AE63CD88}"/>
              </a:ext>
            </a:extLst>
          </p:cNvPr>
          <p:cNvSpPr>
            <a:spLocks noGrp="1"/>
          </p:cNvSpPr>
          <p:nvPr>
            <p:ph type="title"/>
          </p:nvPr>
        </p:nvSpPr>
        <p:spPr/>
        <p:txBody>
          <a:bodyPr/>
          <a:lstStyle/>
          <a:p>
            <a:r>
              <a:rPr lang="en-GB" noProof="0"/>
              <a:t>YAML</a:t>
            </a:r>
          </a:p>
        </p:txBody>
      </p:sp>
      <p:sp>
        <p:nvSpPr>
          <p:cNvPr id="3" name="Text Placeholder 2">
            <a:extLst>
              <a:ext uri="{FF2B5EF4-FFF2-40B4-BE49-F238E27FC236}">
                <a16:creationId xmlns:a16="http://schemas.microsoft.com/office/drawing/2014/main" id="{B2FBD09E-2805-3CD1-583B-474B834B33A1}"/>
              </a:ext>
            </a:extLst>
          </p:cNvPr>
          <p:cNvSpPr>
            <a:spLocks noGrp="1"/>
          </p:cNvSpPr>
          <p:nvPr>
            <p:ph type="body" idx="1"/>
          </p:nvPr>
        </p:nvSpPr>
        <p:spPr/>
        <p:txBody>
          <a:bodyPr/>
          <a:lstStyle/>
          <a:p>
            <a:r>
              <a:rPr lang="en-GB" sz="1600" noProof="0"/>
              <a:t>Originally defined as “Yet Another Markup Language”, but as the point of it is to avoid markup such as XML start and end tags and JSON {}, it was renamed as a recursive name: “YAML Aint Markup Language”</a:t>
            </a:r>
          </a:p>
          <a:p>
            <a:r>
              <a:rPr lang="en-GB" sz="1600" noProof="0"/>
              <a:t>YAML is similar to JSON but is claimed to be more readable as it used indentation rather than delineation through {}</a:t>
            </a:r>
          </a:p>
          <a:p>
            <a:pPr lvl="1"/>
            <a:r>
              <a:rPr lang="en-GB" sz="1400" noProof="0"/>
              <a:t>i.e. a bit like python is supposed to be more readable than "real" languages</a:t>
            </a:r>
          </a:p>
          <a:p>
            <a:pPr marL="152396" indent="0">
              <a:buNone/>
            </a:pPr>
            <a:r>
              <a:rPr lang="en-GB" sz="1600" noProof="0">
                <a:solidFill>
                  <a:schemeClr val="accent1">
                    <a:lumMod val="75000"/>
                  </a:schemeClr>
                </a:solidFill>
              </a:rPr>
              <a:t>Comments</a:t>
            </a:r>
          </a:p>
          <a:p>
            <a:pPr marL="152396" indent="0">
              <a:buNone/>
            </a:pPr>
            <a:r>
              <a:rPr lang="en-GB" sz="1600" noProof="0"/>
              <a:t># starts a comment</a:t>
            </a:r>
          </a:p>
          <a:p>
            <a:pPr marL="152396" indent="0">
              <a:buNone/>
            </a:pPr>
            <a:r>
              <a:rPr lang="en-GB" sz="1600" noProof="0" err="1">
                <a:solidFill>
                  <a:schemeClr val="accent1">
                    <a:lumMod val="75000"/>
                  </a:schemeClr>
                </a:solidFill>
              </a:rPr>
              <a:t>Name:Value</a:t>
            </a:r>
            <a:r>
              <a:rPr lang="en-GB" sz="1600" noProof="0">
                <a:solidFill>
                  <a:schemeClr val="accent1">
                    <a:lumMod val="75000"/>
                  </a:schemeClr>
                </a:solidFill>
              </a:rPr>
              <a:t> pairs</a:t>
            </a:r>
          </a:p>
          <a:p>
            <a:pPr marL="152396" indent="0">
              <a:spcBef>
                <a:spcPts val="0"/>
              </a:spcBef>
              <a:buNone/>
            </a:pPr>
            <a:r>
              <a:rPr lang="en-GB" noProof="0"/>
              <a:t>name: tony-nicol</a:t>
            </a:r>
            <a:br>
              <a:rPr lang="en-GB" noProof="0"/>
            </a:br>
            <a:r>
              <a:rPr lang="en-GB" noProof="0"/>
              <a:t>description: YAML-example</a:t>
            </a:r>
          </a:p>
          <a:p>
            <a:pPr marL="152396" indent="0">
              <a:buNone/>
            </a:pPr>
            <a:r>
              <a:rPr lang="en-GB" sz="1600" noProof="0">
                <a:solidFill>
                  <a:schemeClr val="accent1">
                    <a:lumMod val="75000"/>
                  </a:schemeClr>
                </a:solidFill>
              </a:rPr>
              <a:t>Object</a:t>
            </a:r>
          </a:p>
          <a:p>
            <a:pPr marL="152396" indent="0">
              <a:spcBef>
                <a:spcPts val="0"/>
              </a:spcBef>
              <a:buNone/>
            </a:pPr>
            <a:r>
              <a:rPr lang="en-GB" noProof="0"/>
              <a:t>connection:</a:t>
            </a:r>
            <a:br>
              <a:rPr lang="en-GB" noProof="0"/>
            </a:br>
            <a:r>
              <a:rPr lang="en-GB" noProof="0"/>
              <a:t>   port: 9000</a:t>
            </a:r>
            <a:br>
              <a:rPr lang="en-GB" noProof="0"/>
            </a:br>
            <a:r>
              <a:rPr lang="en-GB" noProof="0"/>
              <a:t>   app: my-app</a:t>
            </a:r>
          </a:p>
        </p:txBody>
      </p:sp>
      <p:sp>
        <p:nvSpPr>
          <p:cNvPr id="4" name="Slide Number Placeholder 3">
            <a:extLst>
              <a:ext uri="{FF2B5EF4-FFF2-40B4-BE49-F238E27FC236}">
                <a16:creationId xmlns:a16="http://schemas.microsoft.com/office/drawing/2014/main" id="{0AEB8695-0802-365B-A049-3B00D353C491}"/>
              </a:ext>
            </a:extLst>
          </p:cNvPr>
          <p:cNvSpPr>
            <a:spLocks noGrp="1"/>
          </p:cNvSpPr>
          <p:nvPr>
            <p:ph type="sldNum" idx="12"/>
          </p:nvPr>
        </p:nvSpPr>
        <p:spPr/>
        <p:txBody>
          <a:bodyPr/>
          <a:lstStyle/>
          <a:p>
            <a:fld id="{14D7F6AC-1EEB-4ABB-AD80-109EC6FDCCF3}" type="slidenum">
              <a:rPr lang="en-GB" noProof="0" smtClean="0"/>
              <a:pPr/>
              <a:t>113</a:t>
            </a:fld>
            <a:endParaRPr lang="en-GB" noProof="0"/>
          </a:p>
        </p:txBody>
      </p:sp>
    </p:spTree>
    <p:extLst>
      <p:ext uri="{BB962C8B-B14F-4D97-AF65-F5344CB8AC3E}">
        <p14:creationId xmlns:p14="http://schemas.microsoft.com/office/powerpoint/2010/main" val="2585818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C6AB5DC-1605-E014-5BF4-4573EE53976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9E34A8-9516-96F9-049A-7C4FC43BD91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A044D51-0F13-48A1-453F-D363F3C55FFC}"/>
              </a:ext>
            </a:extLst>
          </p:cNvPr>
          <p:cNvSpPr>
            <a:spLocks noGrp="1"/>
          </p:cNvSpPr>
          <p:nvPr>
            <p:ph type="body" idx="1"/>
          </p:nvPr>
        </p:nvSpPr>
        <p:spPr/>
        <p:txBody>
          <a:bodyPr/>
          <a:lstStyle/>
          <a:p>
            <a:pPr marL="152396" indent="0">
              <a:buNone/>
            </a:pPr>
            <a:r>
              <a:rPr lang="en-GB" sz="1600" noProof="0">
                <a:solidFill>
                  <a:schemeClr val="accent1">
                    <a:lumMod val="75000"/>
                  </a:schemeClr>
                </a:solidFill>
              </a:rPr>
              <a:t>List / Array</a:t>
            </a:r>
          </a:p>
          <a:p>
            <a:pPr marL="152396" indent="0">
              <a:spcBef>
                <a:spcPts val="0"/>
              </a:spcBef>
              <a:buNone/>
            </a:pPr>
            <a:r>
              <a:rPr lang="en-GB" noProof="0"/>
              <a:t>list-name:</a:t>
            </a:r>
            <a:br>
              <a:rPr lang="en-GB" noProof="0"/>
            </a:br>
            <a:r>
              <a:rPr lang="en-GB" noProof="0"/>
              <a:t>- url: http://1235.com</a:t>
            </a:r>
            <a:br>
              <a:rPr lang="en-GB" noProof="0"/>
            </a:br>
            <a:r>
              <a:rPr lang="en-GB" noProof="0"/>
              <a:t>- url: http://1236.com</a:t>
            </a:r>
            <a:br>
              <a:rPr lang="en-GB" noProof="0"/>
            </a:br>
            <a:r>
              <a:rPr lang="en-GB" noProof="0"/>
              <a:t>- url: http://1236.com</a:t>
            </a:r>
          </a:p>
          <a:p>
            <a:pPr marL="152396" indent="0">
              <a:buNone/>
            </a:pPr>
            <a:r>
              <a:rPr lang="en-GB" noProof="0">
                <a:solidFill>
                  <a:schemeClr val="accent1">
                    <a:lumMod val="75000"/>
                  </a:schemeClr>
                </a:solidFill>
              </a:rPr>
              <a:t>List / Array of objects. An array element can contain an object</a:t>
            </a:r>
          </a:p>
          <a:p>
            <a:pPr marL="152396" indent="0">
              <a:spcBef>
                <a:spcPts val="0"/>
              </a:spcBef>
              <a:buNone/>
            </a:pPr>
            <a:r>
              <a:rPr lang="en-GB" noProof="0"/>
              <a:t>services:</a:t>
            </a:r>
          </a:p>
          <a:p>
            <a:pPr marL="152396" indent="0">
              <a:spcBef>
                <a:spcPts val="0"/>
              </a:spcBef>
              <a:buNone/>
            </a:pPr>
            <a:r>
              <a:rPr lang="en-GB" noProof="0"/>
              <a:t> - app: my-app</a:t>
            </a:r>
            <a:br>
              <a:rPr lang="en-GB" noProof="0"/>
            </a:br>
            <a:r>
              <a:rPr lang="en-GB" noProof="0"/>
              <a:t>   port: 9000</a:t>
            </a:r>
            <a:br>
              <a:rPr lang="en-GB" noProof="0"/>
            </a:br>
            <a:r>
              <a:rPr lang="en-GB" noProof="0"/>
              <a:t>   url: http://1234.com</a:t>
            </a:r>
          </a:p>
          <a:p>
            <a:pPr marL="152396" indent="0">
              <a:spcBef>
                <a:spcPts val="0"/>
              </a:spcBef>
              <a:buNone/>
            </a:pPr>
            <a:r>
              <a:rPr lang="en-GB" noProof="0"/>
              <a:t> - app: my-app2</a:t>
            </a:r>
            <a:br>
              <a:rPr lang="en-GB" noProof="0"/>
            </a:br>
            <a:r>
              <a:rPr lang="en-GB" noProof="0"/>
              <a:t>    port: 3000</a:t>
            </a:r>
          </a:p>
          <a:p>
            <a:pPr marL="152396" indent="0">
              <a:spcBef>
                <a:spcPts val="0"/>
              </a:spcBef>
              <a:buNone/>
            </a:pPr>
            <a:r>
              <a:rPr lang="en-GB" noProof="0"/>
              <a:t>    </a:t>
            </a:r>
            <a:r>
              <a:rPr lang="en-GB" noProof="0" err="1"/>
              <a:t>urls</a:t>
            </a:r>
            <a:r>
              <a:rPr lang="en-GB" noProof="0"/>
              <a:t>:</a:t>
            </a:r>
          </a:p>
          <a:p>
            <a:pPr marL="152396" indent="0">
              <a:spcBef>
                <a:spcPts val="0"/>
              </a:spcBef>
              <a:buNone/>
            </a:pPr>
            <a:r>
              <a:rPr lang="en-GB" noProof="0"/>
              <a:t>    - url: http://1235.com # - can be aligned to parent or indented</a:t>
            </a:r>
            <a:br>
              <a:rPr lang="en-GB" noProof="0"/>
            </a:br>
            <a:r>
              <a:rPr lang="en-GB" noProof="0"/>
              <a:t>    - url: http://1236.com # Whichever you choose they all need to be the same</a:t>
            </a:r>
            <a:br>
              <a:rPr lang="en-GB" noProof="0"/>
            </a:br>
            <a:r>
              <a:rPr lang="en-GB" noProof="0"/>
              <a:t>    - url: http://1236.com # in that list</a:t>
            </a:r>
          </a:p>
        </p:txBody>
      </p:sp>
      <p:sp>
        <p:nvSpPr>
          <p:cNvPr id="4" name="Slide Number Placeholder 3">
            <a:extLst>
              <a:ext uri="{FF2B5EF4-FFF2-40B4-BE49-F238E27FC236}">
                <a16:creationId xmlns:a16="http://schemas.microsoft.com/office/drawing/2014/main" id="{F09705CB-A76E-616C-999C-80F833425BC9}"/>
              </a:ext>
            </a:extLst>
          </p:cNvPr>
          <p:cNvSpPr>
            <a:spLocks noGrp="1"/>
          </p:cNvSpPr>
          <p:nvPr>
            <p:ph type="sldNum" idx="12"/>
          </p:nvPr>
        </p:nvSpPr>
        <p:spPr/>
        <p:txBody>
          <a:bodyPr/>
          <a:lstStyle/>
          <a:p>
            <a:fld id="{14D7F6AC-1EEB-4ABB-AD80-109EC6FDCCF3}" type="slidenum">
              <a:rPr lang="en-GB" noProof="0" smtClean="0"/>
              <a:pPr/>
              <a:t>114</a:t>
            </a:fld>
            <a:endParaRPr lang="en-GB" noProof="0"/>
          </a:p>
        </p:txBody>
      </p:sp>
    </p:spTree>
    <p:extLst>
      <p:ext uri="{BB962C8B-B14F-4D97-AF65-F5344CB8AC3E}">
        <p14:creationId xmlns:p14="http://schemas.microsoft.com/office/powerpoint/2010/main" val="33887837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FE507BF-D752-AC05-1974-B5FA00CB970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FA60925F-8E32-1611-AC62-DA26274EB101}"/>
              </a:ext>
            </a:extLst>
          </p:cNvPr>
          <p:cNvSpPr>
            <a:spLocks noGrp="1"/>
          </p:cNvSpPr>
          <p:nvPr>
            <p:ph type="body" idx="1"/>
          </p:nvPr>
        </p:nvSpPr>
        <p:spPr>
          <a:xfrm>
            <a:off x="667026" y="616402"/>
            <a:ext cx="11163300" cy="5393413"/>
          </a:xfrm>
        </p:spPr>
        <p:txBody>
          <a:bodyPr/>
          <a:lstStyle/>
          <a:p>
            <a:pPr marL="152396" indent="0">
              <a:spcBef>
                <a:spcPts val="0"/>
              </a:spcBef>
              <a:buNone/>
            </a:pPr>
            <a:r>
              <a:rPr lang="en-GB" sz="1600" noProof="0"/>
              <a:t>Lists with simple data members (not objects) can be written in two ways</a:t>
            </a:r>
          </a:p>
          <a:p>
            <a:pPr marL="152396" indent="0">
              <a:spcBef>
                <a:spcPts val="0"/>
              </a:spcBef>
              <a:buNone/>
            </a:pPr>
            <a:r>
              <a:rPr lang="en-GB" sz="1600" noProof="0"/>
              <a:t>ports: [3000, 3001, 3002, 3003]</a:t>
            </a:r>
          </a:p>
          <a:p>
            <a:pPr marL="152396" indent="0">
              <a:spcBef>
                <a:spcPts val="0"/>
              </a:spcBef>
              <a:buNone/>
            </a:pPr>
            <a:r>
              <a:rPr lang="en-GB" sz="1600" noProof="0"/>
              <a:t>or</a:t>
            </a:r>
          </a:p>
          <a:p>
            <a:pPr marL="152396" indent="0">
              <a:spcBef>
                <a:spcPts val="0"/>
              </a:spcBef>
              <a:buNone/>
            </a:pPr>
            <a:r>
              <a:rPr lang="en-GB" sz="1600" noProof="0"/>
              <a:t>ports:</a:t>
            </a:r>
          </a:p>
          <a:p>
            <a:pPr marL="152396" indent="0">
              <a:spcBef>
                <a:spcPts val="0"/>
              </a:spcBef>
              <a:buNone/>
            </a:pPr>
            <a:r>
              <a:rPr lang="en-GB" sz="1600" noProof="0"/>
              <a:t>  - 3000</a:t>
            </a:r>
          </a:p>
          <a:p>
            <a:pPr marL="152396" indent="0">
              <a:spcBef>
                <a:spcPts val="0"/>
              </a:spcBef>
              <a:buNone/>
            </a:pPr>
            <a:r>
              <a:rPr lang="en-GB" sz="1600" noProof="0"/>
              <a:t>  - 3001</a:t>
            </a:r>
          </a:p>
          <a:p>
            <a:pPr marL="152396" indent="0">
              <a:spcBef>
                <a:spcPts val="0"/>
              </a:spcBef>
              <a:buNone/>
            </a:pPr>
            <a:r>
              <a:rPr lang="en-GB" sz="1600" noProof="0"/>
              <a:t>  - 3002</a:t>
            </a:r>
          </a:p>
          <a:p>
            <a:pPr marL="152396" indent="0">
              <a:spcBef>
                <a:spcPts val="0"/>
              </a:spcBef>
              <a:buNone/>
            </a:pPr>
            <a:r>
              <a:rPr lang="en-GB" sz="1600" noProof="0"/>
              <a:t>  - 3003</a:t>
            </a:r>
          </a:p>
          <a:p>
            <a:pPr marL="152396" indent="0">
              <a:spcBef>
                <a:spcPts val="0"/>
              </a:spcBef>
              <a:buNone/>
            </a:pPr>
            <a:endParaRPr lang="en-GB" sz="1600" noProof="0"/>
          </a:p>
          <a:p>
            <a:pPr marL="152396" indent="0">
              <a:spcBef>
                <a:spcPts val="0"/>
              </a:spcBef>
              <a:buNone/>
            </a:pPr>
            <a:endParaRPr lang="en-GB" noProof="0"/>
          </a:p>
          <a:p>
            <a:pPr marL="152396" indent="0">
              <a:spcBef>
                <a:spcPts val="0"/>
              </a:spcBef>
              <a:buNone/>
            </a:pPr>
            <a:r>
              <a:rPr lang="en-GB" noProof="0"/>
              <a:t>--- </a:t>
            </a:r>
            <a:r>
              <a:rPr lang="en-GB" sz="1600" noProof="0"/>
              <a:t>This effectively starts a new document within the same file</a:t>
            </a:r>
          </a:p>
        </p:txBody>
      </p:sp>
      <p:sp>
        <p:nvSpPr>
          <p:cNvPr id="4" name="Slide Number Placeholder 3">
            <a:extLst>
              <a:ext uri="{FF2B5EF4-FFF2-40B4-BE49-F238E27FC236}">
                <a16:creationId xmlns:a16="http://schemas.microsoft.com/office/drawing/2014/main" id="{A5965768-601B-4F28-4BF0-9C89F881531C}"/>
              </a:ext>
            </a:extLst>
          </p:cNvPr>
          <p:cNvSpPr>
            <a:spLocks noGrp="1"/>
          </p:cNvSpPr>
          <p:nvPr>
            <p:ph type="sldNum" idx="12"/>
          </p:nvPr>
        </p:nvSpPr>
        <p:spPr/>
        <p:txBody>
          <a:bodyPr/>
          <a:lstStyle/>
          <a:p>
            <a:fld id="{14D7F6AC-1EEB-4ABB-AD80-109EC6FDCCF3}" type="slidenum">
              <a:rPr lang="en-GB" noProof="0" smtClean="0"/>
              <a:pPr/>
              <a:t>115</a:t>
            </a:fld>
            <a:endParaRPr lang="en-GB" noProof="0"/>
          </a:p>
        </p:txBody>
      </p:sp>
      <p:sp>
        <p:nvSpPr>
          <p:cNvPr id="5" name="TextBox 4">
            <a:extLst>
              <a:ext uri="{FF2B5EF4-FFF2-40B4-BE49-F238E27FC236}">
                <a16:creationId xmlns:a16="http://schemas.microsoft.com/office/drawing/2014/main" id="{CF538419-C723-9B22-46F9-5E694C6C14C0}"/>
              </a:ext>
            </a:extLst>
          </p:cNvPr>
          <p:cNvSpPr txBox="1"/>
          <p:nvPr/>
        </p:nvSpPr>
        <p:spPr>
          <a:xfrm>
            <a:off x="8513703" y="6103098"/>
            <a:ext cx="2520242" cy="276999"/>
          </a:xfrm>
          <a:prstGeom prst="rect">
            <a:avLst/>
          </a:prstGeom>
          <a:noFill/>
        </p:spPr>
        <p:txBody>
          <a:bodyPr wrap="none" rtlCol="0">
            <a:spAutoFit/>
          </a:bodyPr>
          <a:lstStyle/>
          <a:p>
            <a:r>
              <a:rPr lang="en-GB" sz="1200" noProof="0">
                <a:solidFill>
                  <a:srgbClr val="FF0000"/>
                </a:solidFill>
              </a:rPr>
              <a:t>/demos/docker/node-docker-demo</a:t>
            </a:r>
          </a:p>
        </p:txBody>
      </p:sp>
    </p:spTree>
    <p:extLst>
      <p:ext uri="{BB962C8B-B14F-4D97-AF65-F5344CB8AC3E}">
        <p14:creationId xmlns:p14="http://schemas.microsoft.com/office/powerpoint/2010/main" val="24632972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6C0C0-E1C5-8B29-88F4-7CA89FAD6F09}"/>
              </a:ext>
            </a:extLst>
          </p:cNvPr>
          <p:cNvSpPr>
            <a:spLocks noGrp="1"/>
          </p:cNvSpPr>
          <p:nvPr>
            <p:ph type="title"/>
          </p:nvPr>
        </p:nvSpPr>
        <p:spPr/>
        <p:txBody>
          <a:bodyPr/>
          <a:lstStyle/>
          <a:p>
            <a:r>
              <a:rPr lang="en-GB" noProof="0"/>
              <a:t>Local app and container logical architecture</a:t>
            </a:r>
          </a:p>
        </p:txBody>
      </p:sp>
      <p:sp>
        <p:nvSpPr>
          <p:cNvPr id="3" name="Text Placeholder 2">
            <a:extLst>
              <a:ext uri="{FF2B5EF4-FFF2-40B4-BE49-F238E27FC236}">
                <a16:creationId xmlns:a16="http://schemas.microsoft.com/office/drawing/2014/main" id="{AB5BE311-CAEC-AE8D-2B2F-AC595F35AF1F}"/>
              </a:ext>
            </a:extLst>
          </p:cNvPr>
          <p:cNvSpPr>
            <a:spLocks noGrp="1"/>
          </p:cNvSpPr>
          <p:nvPr>
            <p:ph type="body" idx="1"/>
          </p:nvPr>
        </p:nvSpPr>
        <p:spPr>
          <a:xfrm>
            <a:off x="521214" y="1244044"/>
            <a:ext cx="5574786" cy="3767347"/>
          </a:xfrm>
        </p:spPr>
        <p:txBody>
          <a:bodyPr/>
          <a:lstStyle/>
          <a:p>
            <a:r>
              <a:rPr lang="en-GB" sz="1600" noProof="0"/>
              <a:t>yin and yang are two simple apps that synchronously communicate with each other just for illustration</a:t>
            </a:r>
          </a:p>
          <a:p>
            <a:r>
              <a:rPr lang="en-GB" sz="1600" noProof="0"/>
              <a:t>If containers are built in the same compose file, a default private network is created to connect them</a:t>
            </a:r>
          </a:p>
          <a:p>
            <a:r>
              <a:rPr lang="en-GB" sz="1600" noProof="0"/>
              <a:t>Everything communicates on localhost except inter-container comms which use private IP range</a:t>
            </a:r>
          </a:p>
          <a:p>
            <a:pPr lvl="1"/>
            <a:r>
              <a:rPr lang="en-GB" sz="1400" noProof="0"/>
              <a:t>10.0.0.0/8, 172.16.0.0/12, 192.168.0.0/16</a:t>
            </a:r>
          </a:p>
          <a:p>
            <a:pPr lvl="1"/>
            <a:r>
              <a:rPr lang="en-GB" noProof="0"/>
              <a:t>private IPs &lt;-&gt; host names are service names</a:t>
            </a:r>
          </a:p>
          <a:p>
            <a:pPr lvl="1"/>
            <a:r>
              <a:rPr lang="en-GB" noProof="0"/>
              <a:t>port numbers are app port numbers</a:t>
            </a:r>
          </a:p>
          <a:p>
            <a:r>
              <a:rPr lang="en-GB" sz="1600" noProof="0"/>
              <a:t>Compose file references </a:t>
            </a:r>
            <a:r>
              <a:rPr lang="en-GB" sz="1600" noProof="0" err="1"/>
              <a:t>Dockerfiles</a:t>
            </a:r>
            <a:r>
              <a:rPr lang="en-GB" sz="1600" noProof="0"/>
              <a:t> for each image build instructions</a:t>
            </a:r>
          </a:p>
          <a:p>
            <a:r>
              <a:rPr lang="en-GB" sz="1600" noProof="0"/>
              <a:t>.env is referenced by compose and env vars sent to container process when started</a:t>
            </a:r>
          </a:p>
        </p:txBody>
      </p:sp>
      <p:sp>
        <p:nvSpPr>
          <p:cNvPr id="4" name="Slide Number Placeholder 3">
            <a:extLst>
              <a:ext uri="{FF2B5EF4-FFF2-40B4-BE49-F238E27FC236}">
                <a16:creationId xmlns:a16="http://schemas.microsoft.com/office/drawing/2014/main" id="{EBCAB9D5-4011-4E2A-D147-0AF9502D21B9}"/>
              </a:ext>
            </a:extLst>
          </p:cNvPr>
          <p:cNvSpPr>
            <a:spLocks noGrp="1"/>
          </p:cNvSpPr>
          <p:nvPr>
            <p:ph type="sldNum" idx="12"/>
          </p:nvPr>
        </p:nvSpPr>
        <p:spPr/>
        <p:txBody>
          <a:bodyPr/>
          <a:lstStyle/>
          <a:p>
            <a:fld id="{14D7F6AC-1EEB-4ABB-AD80-109EC6FDCCF3}" type="slidenum">
              <a:rPr lang="en-GB" noProof="0" smtClean="0"/>
              <a:pPr/>
              <a:t>116</a:t>
            </a:fld>
            <a:endParaRPr lang="en-GB" noProof="0"/>
          </a:p>
        </p:txBody>
      </p:sp>
      <p:grpSp>
        <p:nvGrpSpPr>
          <p:cNvPr id="115" name="Group 114">
            <a:extLst>
              <a:ext uri="{FF2B5EF4-FFF2-40B4-BE49-F238E27FC236}">
                <a16:creationId xmlns:a16="http://schemas.microsoft.com/office/drawing/2014/main" id="{8F2C2375-8BFA-74E7-75EA-175A2F0405D1}"/>
              </a:ext>
            </a:extLst>
          </p:cNvPr>
          <p:cNvGrpSpPr/>
          <p:nvPr/>
        </p:nvGrpSpPr>
        <p:grpSpPr>
          <a:xfrm>
            <a:off x="6096000" y="1244044"/>
            <a:ext cx="5256096" cy="5387593"/>
            <a:chOff x="6096000" y="1005840"/>
            <a:chExt cx="5256096" cy="5387593"/>
          </a:xfrm>
        </p:grpSpPr>
        <p:grpSp>
          <p:nvGrpSpPr>
            <p:cNvPr id="111" name="Group 110">
              <a:extLst>
                <a:ext uri="{FF2B5EF4-FFF2-40B4-BE49-F238E27FC236}">
                  <a16:creationId xmlns:a16="http://schemas.microsoft.com/office/drawing/2014/main" id="{4A6C28A8-AC7C-D759-6615-058E087BB9B4}"/>
                </a:ext>
              </a:extLst>
            </p:cNvPr>
            <p:cNvGrpSpPr/>
            <p:nvPr/>
          </p:nvGrpSpPr>
          <p:grpSpPr>
            <a:xfrm>
              <a:off x="6096000" y="1217578"/>
              <a:ext cx="5243715" cy="5004462"/>
              <a:chOff x="4149411" y="944149"/>
              <a:chExt cx="5243715" cy="5004462"/>
            </a:xfrm>
          </p:grpSpPr>
          <p:grpSp>
            <p:nvGrpSpPr>
              <p:cNvPr id="41" name="Group 40">
                <a:extLst>
                  <a:ext uri="{FF2B5EF4-FFF2-40B4-BE49-F238E27FC236}">
                    <a16:creationId xmlns:a16="http://schemas.microsoft.com/office/drawing/2014/main" id="{EDEDE752-6666-F681-8386-4B907D0E9C68}"/>
                  </a:ext>
                </a:extLst>
              </p:cNvPr>
              <p:cNvGrpSpPr/>
              <p:nvPr/>
            </p:nvGrpSpPr>
            <p:grpSpPr>
              <a:xfrm>
                <a:off x="9116126" y="981346"/>
                <a:ext cx="277000" cy="4606441"/>
                <a:chOff x="9452110" y="981346"/>
                <a:chExt cx="277000" cy="4606441"/>
              </a:xfrm>
            </p:grpSpPr>
            <p:cxnSp>
              <p:nvCxnSpPr>
                <p:cNvPr id="37" name="Straight Connector 36">
                  <a:extLst>
                    <a:ext uri="{FF2B5EF4-FFF2-40B4-BE49-F238E27FC236}">
                      <a16:creationId xmlns:a16="http://schemas.microsoft.com/office/drawing/2014/main" id="{3775CADE-9D9B-EDF6-A312-8A2A9E56FD11}"/>
                    </a:ext>
                  </a:extLst>
                </p:cNvPr>
                <p:cNvCxnSpPr>
                  <a:cxnSpLocks/>
                </p:cNvCxnSpPr>
                <p:nvPr/>
              </p:nvCxnSpPr>
              <p:spPr>
                <a:xfrm flipV="1">
                  <a:off x="9452110" y="981346"/>
                  <a:ext cx="0" cy="460644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EDF1201-E5C5-710F-F90B-5943040931E0}"/>
                    </a:ext>
                  </a:extLst>
                </p:cNvPr>
                <p:cNvSpPr txBox="1"/>
                <p:nvPr/>
              </p:nvSpPr>
              <p:spPr>
                <a:xfrm rot="16200000">
                  <a:off x="8635241" y="2674966"/>
                  <a:ext cx="1910740" cy="276999"/>
                </a:xfrm>
                <a:prstGeom prst="rect">
                  <a:avLst/>
                </a:prstGeom>
                <a:noFill/>
              </p:spPr>
              <p:txBody>
                <a:bodyPr wrap="square" rtlCol="0">
                  <a:spAutoFit/>
                </a:bodyPr>
                <a:lstStyle/>
                <a:p>
                  <a:r>
                    <a:rPr lang="en-GB" sz="1200" noProof="0"/>
                    <a:t>localhost,  127.0.0.1,  ::1</a:t>
                  </a:r>
                </a:p>
              </p:txBody>
            </p:sp>
          </p:grpSp>
          <p:cxnSp>
            <p:nvCxnSpPr>
              <p:cNvPr id="43" name="Straight Connector 42">
                <a:extLst>
                  <a:ext uri="{FF2B5EF4-FFF2-40B4-BE49-F238E27FC236}">
                    <a16:creationId xmlns:a16="http://schemas.microsoft.com/office/drawing/2014/main" id="{60306D30-0441-AB5E-64DC-BB4DDB11E558}"/>
                  </a:ext>
                </a:extLst>
              </p:cNvPr>
              <p:cNvCxnSpPr>
                <a:cxnSpLocks/>
                <a:stCxn id="32" idx="0"/>
                <a:endCxn id="30" idx="2"/>
              </p:cNvCxnSpPr>
              <p:nvPr/>
            </p:nvCxnSpPr>
            <p:spPr>
              <a:xfrm flipV="1">
                <a:off x="7609213" y="4628705"/>
                <a:ext cx="0" cy="47943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528AB1E-58CE-A89C-3535-D75F54EA7C81}"/>
                  </a:ext>
                </a:extLst>
              </p:cNvPr>
              <p:cNvSpPr txBox="1"/>
              <p:nvPr/>
            </p:nvSpPr>
            <p:spPr>
              <a:xfrm>
                <a:off x="6995145" y="4718339"/>
                <a:ext cx="1471008" cy="276999"/>
              </a:xfrm>
              <a:prstGeom prst="rect">
                <a:avLst/>
              </a:prstGeom>
              <a:noFill/>
            </p:spPr>
            <p:txBody>
              <a:bodyPr wrap="square" rtlCol="0">
                <a:spAutoFit/>
              </a:bodyPr>
              <a:lstStyle/>
              <a:p>
                <a:r>
                  <a:rPr lang="en-GB" sz="1200" noProof="0"/>
                  <a:t>Docker  private net</a:t>
                </a:r>
              </a:p>
            </p:txBody>
          </p:sp>
          <p:sp>
            <p:nvSpPr>
              <p:cNvPr id="30" name="Rectangle 29">
                <a:extLst>
                  <a:ext uri="{FF2B5EF4-FFF2-40B4-BE49-F238E27FC236}">
                    <a16:creationId xmlns:a16="http://schemas.microsoft.com/office/drawing/2014/main" id="{B85A0CF3-0020-F761-1C95-C07F02D94361}"/>
                  </a:ext>
                </a:extLst>
              </p:cNvPr>
              <p:cNvSpPr/>
              <p:nvPr/>
            </p:nvSpPr>
            <p:spPr>
              <a:xfrm>
                <a:off x="6927353" y="3821393"/>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yin</a:t>
                </a:r>
              </a:p>
              <a:p>
                <a:pPr algn="ctr"/>
                <a:r>
                  <a:rPr lang="en-GB" sz="1200" noProof="0"/>
                  <a:t>app container</a:t>
                </a:r>
              </a:p>
              <a:p>
                <a:pPr algn="ctr"/>
                <a:r>
                  <a:rPr lang="en-GB" sz="1200" noProof="0"/>
                  <a:t>3000</a:t>
                </a:r>
              </a:p>
            </p:txBody>
          </p:sp>
          <p:cxnSp>
            <p:nvCxnSpPr>
              <p:cNvPr id="55" name="Straight Connector 54">
                <a:extLst>
                  <a:ext uri="{FF2B5EF4-FFF2-40B4-BE49-F238E27FC236}">
                    <a16:creationId xmlns:a16="http://schemas.microsoft.com/office/drawing/2014/main" id="{77A1698D-4BAF-365F-FD56-DEDA0AEE8115}"/>
                  </a:ext>
                </a:extLst>
              </p:cNvPr>
              <p:cNvCxnSpPr>
                <a:cxnSpLocks/>
                <a:stCxn id="27" idx="3"/>
              </p:cNvCxnSpPr>
              <p:nvPr/>
            </p:nvCxnSpPr>
            <p:spPr>
              <a:xfrm>
                <a:off x="8291072" y="1347805"/>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04E1CE8-DF12-0549-AE33-1E903DB3CD84}"/>
                  </a:ext>
                </a:extLst>
              </p:cNvPr>
              <p:cNvSpPr/>
              <p:nvPr/>
            </p:nvSpPr>
            <p:spPr>
              <a:xfrm>
                <a:off x="6927353" y="944149"/>
                <a:ext cx="1363719" cy="80731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F23758A7-59CD-0948-0191-8E3CC98D8A91}"/>
                  </a:ext>
                </a:extLst>
              </p:cNvPr>
              <p:cNvCxnSpPr>
                <a:cxnSpLocks/>
              </p:cNvCxnSpPr>
              <p:nvPr/>
            </p:nvCxnSpPr>
            <p:spPr>
              <a:xfrm>
                <a:off x="8298692" y="2307925"/>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E4B2890-49A1-2F11-CB11-C7828DB7BFED}"/>
                  </a:ext>
                </a:extLst>
              </p:cNvPr>
              <p:cNvSpPr/>
              <p:nvPr/>
            </p:nvSpPr>
            <p:spPr>
              <a:xfrm>
                <a:off x="6927353" y="1903231"/>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yin</a:t>
                </a:r>
              </a:p>
              <a:p>
                <a:pPr algn="ctr"/>
                <a:r>
                  <a:rPr lang="en-GB" sz="1200" noProof="0"/>
                  <a:t>app</a:t>
                </a:r>
              </a:p>
              <a:p>
                <a:pPr algn="ctr"/>
                <a:r>
                  <a:rPr lang="en-GB" sz="1200" noProof="0"/>
                  <a:t>3000</a:t>
                </a:r>
              </a:p>
            </p:txBody>
          </p:sp>
          <p:cxnSp>
            <p:nvCxnSpPr>
              <p:cNvPr id="59" name="Straight Connector 58">
                <a:extLst>
                  <a:ext uri="{FF2B5EF4-FFF2-40B4-BE49-F238E27FC236}">
                    <a16:creationId xmlns:a16="http://schemas.microsoft.com/office/drawing/2014/main" id="{090E3182-3134-34D4-2A0F-0704B5CF0B69}"/>
                  </a:ext>
                </a:extLst>
              </p:cNvPr>
              <p:cNvCxnSpPr>
                <a:cxnSpLocks/>
              </p:cNvCxnSpPr>
              <p:nvPr/>
            </p:nvCxnSpPr>
            <p:spPr>
              <a:xfrm>
                <a:off x="8298692" y="3262973"/>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24EDF69-7F49-7D6C-2948-0D95C96F71A0}"/>
                  </a:ext>
                </a:extLst>
              </p:cNvPr>
              <p:cNvSpPr/>
              <p:nvPr/>
            </p:nvSpPr>
            <p:spPr>
              <a:xfrm>
                <a:off x="6927353" y="2860252"/>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yang</a:t>
                </a:r>
              </a:p>
              <a:p>
                <a:pPr algn="ctr"/>
                <a:r>
                  <a:rPr lang="en-GB" sz="1200" noProof="0"/>
                  <a:t>app</a:t>
                </a:r>
              </a:p>
              <a:p>
                <a:pPr algn="ctr"/>
                <a:r>
                  <a:rPr lang="en-GB" sz="1200" noProof="0"/>
                  <a:t>3001</a:t>
                </a:r>
              </a:p>
            </p:txBody>
          </p:sp>
          <p:cxnSp>
            <p:nvCxnSpPr>
              <p:cNvPr id="60" name="Straight Connector 59">
                <a:extLst>
                  <a:ext uri="{FF2B5EF4-FFF2-40B4-BE49-F238E27FC236}">
                    <a16:creationId xmlns:a16="http://schemas.microsoft.com/office/drawing/2014/main" id="{311B552E-6470-4FF7-4EFF-E761E6025CC9}"/>
                  </a:ext>
                </a:extLst>
              </p:cNvPr>
              <p:cNvCxnSpPr>
                <a:cxnSpLocks/>
                <a:stCxn id="35" idx="3"/>
              </p:cNvCxnSpPr>
              <p:nvPr/>
            </p:nvCxnSpPr>
            <p:spPr>
              <a:xfrm>
                <a:off x="8606118" y="4225049"/>
                <a:ext cx="51502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BC1555A-315F-E04A-1737-7252AEDB9157}"/>
                  </a:ext>
                </a:extLst>
              </p:cNvPr>
              <p:cNvSpPr/>
              <p:nvPr/>
            </p:nvSpPr>
            <p:spPr>
              <a:xfrm>
                <a:off x="8291072" y="3821393"/>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4000</a:t>
                </a:r>
              </a:p>
            </p:txBody>
          </p:sp>
          <p:grpSp>
            <p:nvGrpSpPr>
              <p:cNvPr id="66" name="Group 65">
                <a:extLst>
                  <a:ext uri="{FF2B5EF4-FFF2-40B4-BE49-F238E27FC236}">
                    <a16:creationId xmlns:a16="http://schemas.microsoft.com/office/drawing/2014/main" id="{37EB3EBA-7F68-03DC-6782-34FFE6F6CD88}"/>
                  </a:ext>
                </a:extLst>
              </p:cNvPr>
              <p:cNvGrpSpPr/>
              <p:nvPr/>
            </p:nvGrpSpPr>
            <p:grpSpPr>
              <a:xfrm>
                <a:off x="6927353" y="5108135"/>
                <a:ext cx="2186167" cy="807312"/>
                <a:chOff x="6927353" y="4780475"/>
                <a:chExt cx="2186167" cy="807312"/>
              </a:xfrm>
            </p:grpSpPr>
            <p:sp>
              <p:nvSpPr>
                <p:cNvPr id="32" name="Rectangle 31">
                  <a:extLst>
                    <a:ext uri="{FF2B5EF4-FFF2-40B4-BE49-F238E27FC236}">
                      <a16:creationId xmlns:a16="http://schemas.microsoft.com/office/drawing/2014/main" id="{72331B25-CA7D-7921-8ABF-8F4FB65AF998}"/>
                    </a:ext>
                  </a:extLst>
                </p:cNvPr>
                <p:cNvSpPr/>
                <p:nvPr/>
              </p:nvSpPr>
              <p:spPr>
                <a:xfrm>
                  <a:off x="6927353" y="4780475"/>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yang</a:t>
                  </a:r>
                </a:p>
                <a:p>
                  <a:pPr algn="ctr"/>
                  <a:r>
                    <a:rPr lang="en-GB" sz="1200" noProof="0"/>
                    <a:t>app container</a:t>
                  </a:r>
                </a:p>
                <a:p>
                  <a:pPr algn="ctr"/>
                  <a:r>
                    <a:rPr lang="en-GB" sz="1200" noProof="0"/>
                    <a:t>3001</a:t>
                  </a:r>
                </a:p>
              </p:txBody>
            </p:sp>
            <p:cxnSp>
              <p:nvCxnSpPr>
                <p:cNvPr id="63" name="Straight Connector 62">
                  <a:extLst>
                    <a:ext uri="{FF2B5EF4-FFF2-40B4-BE49-F238E27FC236}">
                      <a16:creationId xmlns:a16="http://schemas.microsoft.com/office/drawing/2014/main" id="{C4A6D429-89B8-1E0D-2883-870FEADF4A49}"/>
                    </a:ext>
                  </a:extLst>
                </p:cNvPr>
                <p:cNvCxnSpPr>
                  <a:cxnSpLocks/>
                  <a:stCxn id="36" idx="3"/>
                </p:cNvCxnSpPr>
                <p:nvPr/>
              </p:nvCxnSpPr>
              <p:spPr>
                <a:xfrm>
                  <a:off x="8606118" y="51841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720CE56-54C7-43C8-0BDA-7564CB953220}"/>
                    </a:ext>
                  </a:extLst>
                </p:cNvPr>
                <p:cNvSpPr/>
                <p:nvPr/>
              </p:nvSpPr>
              <p:spPr>
                <a:xfrm>
                  <a:off x="8291072" y="4780475"/>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4001</a:t>
                  </a:r>
                </a:p>
              </p:txBody>
            </p:sp>
          </p:grpSp>
          <p:cxnSp>
            <p:nvCxnSpPr>
              <p:cNvPr id="70" name="Straight Connector 69">
                <a:extLst>
                  <a:ext uri="{FF2B5EF4-FFF2-40B4-BE49-F238E27FC236}">
                    <a16:creationId xmlns:a16="http://schemas.microsoft.com/office/drawing/2014/main" id="{FED04AAC-C8A9-2F14-2922-06D1C18BD8BA}"/>
                  </a:ext>
                </a:extLst>
              </p:cNvPr>
              <p:cNvCxnSpPr>
                <a:cxnSpLocks/>
                <a:endCxn id="30" idx="1"/>
              </p:cNvCxnSpPr>
              <p:nvPr/>
            </p:nvCxnSpPr>
            <p:spPr>
              <a:xfrm>
                <a:off x="6500377" y="4225049"/>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5AB4C7-8D7D-0EAD-0B64-C56E188E7B16}"/>
                  </a:ext>
                </a:extLst>
              </p:cNvPr>
              <p:cNvCxnSpPr>
                <a:cxnSpLocks/>
                <a:endCxn id="32" idx="1"/>
              </p:cNvCxnSpPr>
              <p:nvPr/>
            </p:nvCxnSpPr>
            <p:spPr>
              <a:xfrm>
                <a:off x="6500377" y="5511791"/>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5287DC82-A90B-75A1-FFEE-436F629D22B6}"/>
                  </a:ext>
                </a:extLst>
              </p:cNvPr>
              <p:cNvSpPr/>
              <p:nvPr/>
            </p:nvSpPr>
            <p:spPr>
              <a:xfrm rot="16200000">
                <a:off x="5265087" y="4680156"/>
                <a:ext cx="2066202" cy="404377"/>
              </a:xfrm>
              <a:prstGeom prst="rect">
                <a:avLst/>
              </a:prstGeom>
              <a:solidFill>
                <a:schemeClr val="tx1">
                  <a:lumMod val="20000"/>
                  <a:lumOff val="80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Docker</a:t>
                </a:r>
              </a:p>
            </p:txBody>
          </p:sp>
          <p:sp>
            <p:nvSpPr>
              <p:cNvPr id="76" name="TextBox 75">
                <a:extLst>
                  <a:ext uri="{FF2B5EF4-FFF2-40B4-BE49-F238E27FC236}">
                    <a16:creationId xmlns:a16="http://schemas.microsoft.com/office/drawing/2014/main" id="{3B6994ED-BFF9-E93D-713F-BAEE17CF50AA}"/>
                  </a:ext>
                </a:extLst>
              </p:cNvPr>
              <p:cNvSpPr txBox="1"/>
              <p:nvPr/>
            </p:nvSpPr>
            <p:spPr>
              <a:xfrm>
                <a:off x="6453250" y="3779645"/>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grpSp>
            <p:nvGrpSpPr>
              <p:cNvPr id="96" name="Group 95">
                <a:extLst>
                  <a:ext uri="{FF2B5EF4-FFF2-40B4-BE49-F238E27FC236}">
                    <a16:creationId xmlns:a16="http://schemas.microsoft.com/office/drawing/2014/main" id="{32F51734-6C92-46C7-2448-6D53C37C914C}"/>
                  </a:ext>
                </a:extLst>
              </p:cNvPr>
              <p:cNvGrpSpPr/>
              <p:nvPr/>
            </p:nvGrpSpPr>
            <p:grpSpPr>
              <a:xfrm>
                <a:off x="4242810" y="3795762"/>
                <a:ext cx="1512260" cy="623885"/>
                <a:chOff x="4242810" y="3741974"/>
                <a:chExt cx="1512260" cy="623885"/>
              </a:xfrm>
            </p:grpSpPr>
            <p:pic>
              <p:nvPicPr>
                <p:cNvPr id="88" name="Picture 87" descr="A close-up of a paper">
                  <a:extLst>
                    <a:ext uri="{FF2B5EF4-FFF2-40B4-BE49-F238E27FC236}">
                      <a16:creationId xmlns:a16="http://schemas.microsoft.com/office/drawing/2014/main" id="{F8CD4A4B-0C67-224C-0B99-6910F306B35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89" name="TextBox 88">
                  <a:extLst>
                    <a:ext uri="{FF2B5EF4-FFF2-40B4-BE49-F238E27FC236}">
                      <a16:creationId xmlns:a16="http://schemas.microsoft.com/office/drawing/2014/main" id="{C90A7EFD-5410-A93F-C6F9-51C2DFA00D5E}"/>
                    </a:ext>
                  </a:extLst>
                </p:cNvPr>
                <p:cNvSpPr txBox="1"/>
                <p:nvPr/>
              </p:nvSpPr>
              <p:spPr>
                <a:xfrm>
                  <a:off x="4242810" y="3915416"/>
                  <a:ext cx="1112961" cy="276999"/>
                </a:xfrm>
                <a:prstGeom prst="rect">
                  <a:avLst/>
                </a:prstGeom>
                <a:noFill/>
              </p:spPr>
              <p:txBody>
                <a:bodyPr wrap="square" rtlCol="0">
                  <a:spAutoFit/>
                </a:bodyPr>
                <a:lstStyle/>
                <a:p>
                  <a:pPr algn="r"/>
                  <a:r>
                    <a:rPr lang="en-GB" sz="1200" noProof="0"/>
                    <a:t>yin </a:t>
                  </a:r>
                  <a:r>
                    <a:rPr lang="en-GB" sz="1200" noProof="0" err="1"/>
                    <a:t>Dockerfile</a:t>
                  </a:r>
                  <a:endParaRPr lang="en-GB" sz="1200" noProof="0"/>
                </a:p>
              </p:txBody>
            </p:sp>
          </p:grpSp>
          <p:grpSp>
            <p:nvGrpSpPr>
              <p:cNvPr id="97" name="Group 96">
                <a:extLst>
                  <a:ext uri="{FF2B5EF4-FFF2-40B4-BE49-F238E27FC236}">
                    <a16:creationId xmlns:a16="http://schemas.microsoft.com/office/drawing/2014/main" id="{5827BC24-F4A6-3F05-5CCA-5EE1BBD0AE15}"/>
                  </a:ext>
                </a:extLst>
              </p:cNvPr>
              <p:cNvGrpSpPr/>
              <p:nvPr/>
            </p:nvGrpSpPr>
            <p:grpSpPr>
              <a:xfrm>
                <a:off x="4149411" y="4291131"/>
                <a:ext cx="1597116" cy="623885"/>
                <a:chOff x="4157954" y="3741974"/>
                <a:chExt cx="1597116" cy="623885"/>
              </a:xfrm>
            </p:grpSpPr>
            <p:pic>
              <p:nvPicPr>
                <p:cNvPr id="98" name="Picture 97" descr="A close-up of a paper">
                  <a:extLst>
                    <a:ext uri="{FF2B5EF4-FFF2-40B4-BE49-F238E27FC236}">
                      <a16:creationId xmlns:a16="http://schemas.microsoft.com/office/drawing/2014/main" id="{DDDA0103-E2ED-D673-B397-EFD3B2B4800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99" name="TextBox 98">
                  <a:extLst>
                    <a:ext uri="{FF2B5EF4-FFF2-40B4-BE49-F238E27FC236}">
                      <a16:creationId xmlns:a16="http://schemas.microsoft.com/office/drawing/2014/main" id="{874EB5DD-9A6D-47A4-5777-D53A14D2C683}"/>
                    </a:ext>
                  </a:extLst>
                </p:cNvPr>
                <p:cNvSpPr txBox="1"/>
                <p:nvPr/>
              </p:nvSpPr>
              <p:spPr>
                <a:xfrm>
                  <a:off x="4157954" y="3915416"/>
                  <a:ext cx="1243436" cy="276999"/>
                </a:xfrm>
                <a:prstGeom prst="rect">
                  <a:avLst/>
                </a:prstGeom>
                <a:noFill/>
              </p:spPr>
              <p:txBody>
                <a:bodyPr wrap="square" rtlCol="0">
                  <a:spAutoFit/>
                </a:bodyPr>
                <a:lstStyle/>
                <a:p>
                  <a:pPr algn="ctr"/>
                  <a:r>
                    <a:rPr lang="en-GB" sz="1200" noProof="0"/>
                    <a:t>yang </a:t>
                  </a:r>
                  <a:r>
                    <a:rPr lang="en-GB" sz="1200" noProof="0" err="1"/>
                    <a:t>Dockerfile</a:t>
                  </a:r>
                  <a:endParaRPr lang="en-GB" sz="1200" noProof="0"/>
                </a:p>
              </p:txBody>
            </p:sp>
          </p:grpSp>
          <p:pic>
            <p:nvPicPr>
              <p:cNvPr id="101" name="Picture 100" descr="A close-up of a paper">
                <a:extLst>
                  <a:ext uri="{FF2B5EF4-FFF2-40B4-BE49-F238E27FC236}">
                    <a16:creationId xmlns:a16="http://schemas.microsoft.com/office/drawing/2014/main" id="{384F4F2D-104C-A0BF-4D4B-D16E612207C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25783" y="4799614"/>
                <a:ext cx="520744" cy="623885"/>
              </a:xfrm>
              <a:prstGeom prst="rect">
                <a:avLst/>
              </a:prstGeom>
            </p:spPr>
          </p:pic>
          <p:sp>
            <p:nvSpPr>
              <p:cNvPr id="102" name="TextBox 101">
                <a:extLst>
                  <a:ext uri="{FF2B5EF4-FFF2-40B4-BE49-F238E27FC236}">
                    <a16:creationId xmlns:a16="http://schemas.microsoft.com/office/drawing/2014/main" id="{1479A004-66CD-A89E-0372-C86FD76D9871}"/>
                  </a:ext>
                </a:extLst>
              </p:cNvPr>
              <p:cNvSpPr txBox="1"/>
              <p:nvPr/>
            </p:nvSpPr>
            <p:spPr>
              <a:xfrm>
                <a:off x="4149411" y="4973056"/>
                <a:ext cx="1197817" cy="276999"/>
              </a:xfrm>
              <a:prstGeom prst="rect">
                <a:avLst/>
              </a:prstGeom>
              <a:noFill/>
            </p:spPr>
            <p:txBody>
              <a:bodyPr wrap="square" rtlCol="0">
                <a:spAutoFit/>
              </a:bodyPr>
              <a:lstStyle/>
              <a:p>
                <a:pPr algn="r"/>
                <a:r>
                  <a:rPr lang="en-GB" sz="1200" noProof="0" err="1"/>
                  <a:t>compose.yaml</a:t>
                </a:r>
                <a:endParaRPr lang="en-GB" sz="1200" noProof="0"/>
              </a:p>
            </p:txBody>
          </p:sp>
          <p:grpSp>
            <p:nvGrpSpPr>
              <p:cNvPr id="103" name="Group 102">
                <a:extLst>
                  <a:ext uri="{FF2B5EF4-FFF2-40B4-BE49-F238E27FC236}">
                    <a16:creationId xmlns:a16="http://schemas.microsoft.com/office/drawing/2014/main" id="{F0C1B831-E374-5600-C248-3DF1084B0B50}"/>
                  </a:ext>
                </a:extLst>
              </p:cNvPr>
              <p:cNvGrpSpPr/>
              <p:nvPr/>
            </p:nvGrpSpPr>
            <p:grpSpPr>
              <a:xfrm>
                <a:off x="4214649" y="5324726"/>
                <a:ext cx="1512260" cy="623885"/>
                <a:chOff x="4242810" y="3741974"/>
                <a:chExt cx="1512260" cy="623885"/>
              </a:xfrm>
            </p:grpSpPr>
            <p:pic>
              <p:nvPicPr>
                <p:cNvPr id="104" name="Picture 103" descr="A close-up of a paper">
                  <a:extLst>
                    <a:ext uri="{FF2B5EF4-FFF2-40B4-BE49-F238E27FC236}">
                      <a16:creationId xmlns:a16="http://schemas.microsoft.com/office/drawing/2014/main" id="{74C54843-5F49-3258-1C67-ACCE1866988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105" name="TextBox 104">
                  <a:extLst>
                    <a:ext uri="{FF2B5EF4-FFF2-40B4-BE49-F238E27FC236}">
                      <a16:creationId xmlns:a16="http://schemas.microsoft.com/office/drawing/2014/main" id="{5337AFEA-0240-79F1-2F7A-F6FA150E1059}"/>
                    </a:ext>
                  </a:extLst>
                </p:cNvPr>
                <p:cNvSpPr txBox="1"/>
                <p:nvPr/>
              </p:nvSpPr>
              <p:spPr>
                <a:xfrm>
                  <a:off x="4242810" y="3915416"/>
                  <a:ext cx="1112961" cy="276999"/>
                </a:xfrm>
                <a:prstGeom prst="rect">
                  <a:avLst/>
                </a:prstGeom>
                <a:noFill/>
              </p:spPr>
              <p:txBody>
                <a:bodyPr wrap="square" rtlCol="0">
                  <a:spAutoFit/>
                </a:bodyPr>
                <a:lstStyle/>
                <a:p>
                  <a:pPr algn="r"/>
                  <a:r>
                    <a:rPr lang="en-GB" sz="1200" noProof="0"/>
                    <a:t>.env</a:t>
                  </a:r>
                </a:p>
              </p:txBody>
            </p:sp>
          </p:grpSp>
          <p:cxnSp>
            <p:nvCxnSpPr>
              <p:cNvPr id="106" name="Straight Connector 105">
                <a:extLst>
                  <a:ext uri="{FF2B5EF4-FFF2-40B4-BE49-F238E27FC236}">
                    <a16:creationId xmlns:a16="http://schemas.microsoft.com/office/drawing/2014/main" id="{38234AD7-8EC7-0B64-ABF2-BD352C827AD7}"/>
                  </a:ext>
                </a:extLst>
              </p:cNvPr>
              <p:cNvCxnSpPr>
                <a:cxnSpLocks/>
              </p:cNvCxnSpPr>
              <p:nvPr/>
            </p:nvCxnSpPr>
            <p:spPr>
              <a:xfrm>
                <a:off x="5662673" y="4126337"/>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44A2154-37A7-B3E4-F8EC-C41620ECF9F0}"/>
                  </a:ext>
                </a:extLst>
              </p:cNvPr>
              <p:cNvCxnSpPr>
                <a:cxnSpLocks/>
              </p:cNvCxnSpPr>
              <p:nvPr/>
            </p:nvCxnSpPr>
            <p:spPr>
              <a:xfrm>
                <a:off x="5662673" y="4603218"/>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2823449-5CD1-8356-5533-22105B942324}"/>
                  </a:ext>
                </a:extLst>
              </p:cNvPr>
              <p:cNvCxnSpPr>
                <a:cxnSpLocks/>
              </p:cNvCxnSpPr>
              <p:nvPr/>
            </p:nvCxnSpPr>
            <p:spPr>
              <a:xfrm>
                <a:off x="5662673" y="5108135"/>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E4836BA-B162-A1BC-1485-B83563B49E1D}"/>
                  </a:ext>
                </a:extLst>
              </p:cNvPr>
              <p:cNvCxnSpPr>
                <a:cxnSpLocks/>
              </p:cNvCxnSpPr>
              <p:nvPr/>
            </p:nvCxnSpPr>
            <p:spPr>
              <a:xfrm>
                <a:off x="5662673" y="5632237"/>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5E613DBA-1271-CB81-4CBC-6540C77A4628}"/>
                  </a:ext>
                </a:extLst>
              </p:cNvPr>
              <p:cNvSpPr txBox="1"/>
              <p:nvPr/>
            </p:nvSpPr>
            <p:spPr>
              <a:xfrm>
                <a:off x="6453250" y="5059704"/>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grpSp>
        <p:sp>
          <p:nvSpPr>
            <p:cNvPr id="112" name="Rectangle 111">
              <a:extLst>
                <a:ext uri="{FF2B5EF4-FFF2-40B4-BE49-F238E27FC236}">
                  <a16:creationId xmlns:a16="http://schemas.microsoft.com/office/drawing/2014/main" id="{E1FF0ED5-1A93-B5F0-9CF8-D1C90555FE2D}"/>
                </a:ext>
              </a:extLst>
            </p:cNvPr>
            <p:cNvSpPr/>
            <p:nvPr/>
          </p:nvSpPr>
          <p:spPr>
            <a:xfrm>
              <a:off x="6126480" y="1005840"/>
              <a:ext cx="5225616" cy="53875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3" name="TextBox 112">
              <a:extLst>
                <a:ext uri="{FF2B5EF4-FFF2-40B4-BE49-F238E27FC236}">
                  <a16:creationId xmlns:a16="http://schemas.microsoft.com/office/drawing/2014/main" id="{E5D8BA77-CC1B-DBB7-DF42-158D93CEF821}"/>
                </a:ext>
              </a:extLst>
            </p:cNvPr>
            <p:cNvSpPr txBox="1"/>
            <p:nvPr/>
          </p:nvSpPr>
          <p:spPr>
            <a:xfrm>
              <a:off x="6258368" y="1177002"/>
              <a:ext cx="1595309" cy="646331"/>
            </a:xfrm>
            <a:prstGeom prst="rect">
              <a:avLst/>
            </a:prstGeom>
            <a:noFill/>
          </p:spPr>
          <p:txBody>
            <a:bodyPr wrap="none" rtlCol="0">
              <a:spAutoFit/>
            </a:bodyPr>
            <a:lstStyle/>
            <a:p>
              <a:r>
                <a:rPr lang="en-GB" noProof="0"/>
                <a:t>Host machine</a:t>
              </a:r>
            </a:p>
            <a:p>
              <a:r>
                <a:rPr lang="en-GB" noProof="0"/>
                <a:t>e.g. Laptop</a:t>
              </a:r>
            </a:p>
          </p:txBody>
        </p:sp>
      </p:grpSp>
      <p:sp>
        <p:nvSpPr>
          <p:cNvPr id="116" name="TextBox 115">
            <a:extLst>
              <a:ext uri="{FF2B5EF4-FFF2-40B4-BE49-F238E27FC236}">
                <a16:creationId xmlns:a16="http://schemas.microsoft.com/office/drawing/2014/main" id="{3D3E4562-ABD2-0983-7918-219B7EB444B5}"/>
              </a:ext>
            </a:extLst>
          </p:cNvPr>
          <p:cNvSpPr txBox="1"/>
          <p:nvPr/>
        </p:nvSpPr>
        <p:spPr>
          <a:xfrm>
            <a:off x="3608037" y="6064999"/>
            <a:ext cx="1853200" cy="276999"/>
          </a:xfrm>
          <a:prstGeom prst="rect">
            <a:avLst/>
          </a:prstGeom>
          <a:noFill/>
        </p:spPr>
        <p:txBody>
          <a:bodyPr wrap="none" rtlCol="0">
            <a:spAutoFit/>
          </a:bodyPr>
          <a:lstStyle/>
          <a:p>
            <a:r>
              <a:rPr lang="en-GB" sz="1200" noProof="0">
                <a:solidFill>
                  <a:srgbClr val="FF0000"/>
                </a:solidFill>
              </a:rPr>
              <a:t>/Demos/docker/</a:t>
            </a:r>
            <a:r>
              <a:rPr lang="en-GB" sz="1200" noProof="0" err="1">
                <a:solidFill>
                  <a:srgbClr val="FF0000"/>
                </a:solidFill>
              </a:rPr>
              <a:t>yinYang</a:t>
            </a:r>
            <a:endParaRPr lang="en-GB" sz="1200" noProof="0">
              <a:solidFill>
                <a:srgbClr val="FF0000"/>
              </a:solidFill>
            </a:endParaRPr>
          </a:p>
        </p:txBody>
      </p:sp>
    </p:spTree>
    <p:extLst>
      <p:ext uri="{BB962C8B-B14F-4D97-AF65-F5344CB8AC3E}">
        <p14:creationId xmlns:p14="http://schemas.microsoft.com/office/powerpoint/2010/main" val="36496679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4021F68-5642-570F-F51F-9464F722142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53B261-C09C-B815-CFA2-7F4174886EDC}"/>
              </a:ext>
            </a:extLst>
          </p:cNvPr>
          <p:cNvSpPr>
            <a:spLocks noGrp="1"/>
          </p:cNvSpPr>
          <p:nvPr>
            <p:ph type="ctrTitle"/>
          </p:nvPr>
        </p:nvSpPr>
        <p:spPr/>
        <p:txBody>
          <a:bodyPr/>
          <a:lstStyle/>
          <a:p>
            <a:r>
              <a:rPr lang="en-GB" noProof="0"/>
              <a:t>Cloud Hosting Intro</a:t>
            </a:r>
          </a:p>
        </p:txBody>
      </p:sp>
    </p:spTree>
    <p:extLst>
      <p:ext uri="{BB962C8B-B14F-4D97-AF65-F5344CB8AC3E}">
        <p14:creationId xmlns:p14="http://schemas.microsoft.com/office/powerpoint/2010/main" val="33113160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AFF5-7BB1-1448-2A73-E12A19A9595D}"/>
              </a:ext>
            </a:extLst>
          </p:cNvPr>
          <p:cNvSpPr>
            <a:spLocks noGrp="1"/>
          </p:cNvSpPr>
          <p:nvPr>
            <p:ph type="title"/>
          </p:nvPr>
        </p:nvSpPr>
        <p:spPr>
          <a:xfrm>
            <a:off x="609600" y="254843"/>
            <a:ext cx="11163300" cy="421258"/>
          </a:xfrm>
        </p:spPr>
        <p:txBody>
          <a:bodyPr/>
          <a:lstStyle/>
          <a:p>
            <a:r>
              <a:rPr lang="en-GB" noProof="0"/>
              <a:t>Objectives</a:t>
            </a:r>
          </a:p>
        </p:txBody>
      </p:sp>
      <p:sp>
        <p:nvSpPr>
          <p:cNvPr id="3" name="Text Placeholder 2">
            <a:extLst>
              <a:ext uri="{FF2B5EF4-FFF2-40B4-BE49-F238E27FC236}">
                <a16:creationId xmlns:a16="http://schemas.microsoft.com/office/drawing/2014/main" id="{86C40EA2-00A1-4B1B-DB70-DFA91626865A}"/>
              </a:ext>
            </a:extLst>
          </p:cNvPr>
          <p:cNvSpPr>
            <a:spLocks noGrp="1"/>
          </p:cNvSpPr>
          <p:nvPr>
            <p:ph type="body" idx="1"/>
          </p:nvPr>
        </p:nvSpPr>
        <p:spPr>
          <a:xfrm>
            <a:off x="609600" y="794701"/>
            <a:ext cx="11163300" cy="5387632"/>
          </a:xfrm>
        </p:spPr>
        <p:txBody>
          <a:bodyPr/>
          <a:lstStyle/>
          <a:p>
            <a:r>
              <a:rPr lang="en-GB" noProof="0"/>
              <a:t>Explain the business and technical pros and cons of cloud computing</a:t>
            </a:r>
          </a:p>
          <a:p>
            <a:r>
              <a:rPr lang="en-GB" noProof="0"/>
              <a:t>Differentiate between the service models</a:t>
            </a:r>
          </a:p>
          <a:p>
            <a:r>
              <a:rPr lang="en-GB" noProof="0"/>
              <a:t>Explain the shared responsibility model</a:t>
            </a:r>
          </a:p>
          <a:p>
            <a:r>
              <a:rPr lang="en-GB" noProof="0"/>
              <a:t>Explain the difference between </a:t>
            </a:r>
            <a:r>
              <a:rPr lang="en-GB" noProof="0" err="1"/>
              <a:t>CapEx</a:t>
            </a:r>
            <a:r>
              <a:rPr lang="en-GB" noProof="0"/>
              <a:t> and </a:t>
            </a:r>
            <a:r>
              <a:rPr lang="en-GB" noProof="0" err="1"/>
              <a:t>OpEx</a:t>
            </a:r>
            <a:endParaRPr lang="en-GB" noProof="0"/>
          </a:p>
          <a:p>
            <a:r>
              <a:rPr lang="en-GB" noProof="0"/>
              <a:t>Explain the concept of a virtual machine</a:t>
            </a:r>
          </a:p>
          <a:p>
            <a:r>
              <a:rPr lang="en-GB" noProof="0"/>
              <a:t>Compare and contrast a physical machine to a virtual machine</a:t>
            </a:r>
          </a:p>
          <a:p>
            <a:r>
              <a:rPr lang="en-GB" noProof="0"/>
              <a:t>Explain the differences between cloud deployment models</a:t>
            </a:r>
          </a:p>
          <a:p>
            <a:r>
              <a:rPr lang="en-GB" noProof="0"/>
              <a:t>Create a virtual machine on the cloud and deploy an application and runtime to it</a:t>
            </a:r>
          </a:p>
          <a:p>
            <a:r>
              <a:rPr lang="en-GB" noProof="0"/>
              <a:t>Use basic Linux commands</a:t>
            </a:r>
          </a:p>
          <a:p>
            <a:r>
              <a:rPr lang="en-GB" noProof="0"/>
              <a:t>Create and use an asymmetric key pair for an SSH session</a:t>
            </a:r>
          </a:p>
          <a:p>
            <a:r>
              <a:rPr lang="en-GB" noProof="0"/>
              <a:t>Create a container registry</a:t>
            </a:r>
          </a:p>
          <a:p>
            <a:r>
              <a:rPr lang="en-GB" noProof="0"/>
              <a:t>install Docker on a remote machine</a:t>
            </a:r>
          </a:p>
          <a:p>
            <a:r>
              <a:rPr lang="en-GB" noProof="0"/>
              <a:t>Push your image to a registry, pull the image and run a container on a remote machine</a:t>
            </a:r>
          </a:p>
          <a:p>
            <a:endParaRPr lang="en-GB" noProof="0"/>
          </a:p>
        </p:txBody>
      </p:sp>
      <p:sp>
        <p:nvSpPr>
          <p:cNvPr id="4" name="Slide Number Placeholder 3">
            <a:extLst>
              <a:ext uri="{FF2B5EF4-FFF2-40B4-BE49-F238E27FC236}">
                <a16:creationId xmlns:a16="http://schemas.microsoft.com/office/drawing/2014/main" id="{958D51A8-6FF7-6A57-5B26-DE08B1AEA2FF}"/>
              </a:ext>
            </a:extLst>
          </p:cNvPr>
          <p:cNvSpPr>
            <a:spLocks noGrp="1"/>
          </p:cNvSpPr>
          <p:nvPr>
            <p:ph type="sldNum" idx="12"/>
          </p:nvPr>
        </p:nvSpPr>
        <p:spPr/>
        <p:txBody>
          <a:bodyPr/>
          <a:lstStyle/>
          <a:p>
            <a:fld id="{14D7F6AC-1EEB-4ABB-AD80-109EC6FDCCF3}" type="slidenum">
              <a:rPr lang="en-GB" noProof="0" smtClean="0"/>
              <a:pPr/>
              <a:t>118</a:t>
            </a:fld>
            <a:endParaRPr lang="en-GB" noProof="0"/>
          </a:p>
        </p:txBody>
      </p:sp>
    </p:spTree>
    <p:extLst>
      <p:ext uri="{BB962C8B-B14F-4D97-AF65-F5344CB8AC3E}">
        <p14:creationId xmlns:p14="http://schemas.microsoft.com/office/powerpoint/2010/main" val="28337103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F3D6E9D-7A0F-F75F-1B47-138DFC892AB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74F0A2-004C-4E71-CE26-018666C6C98B}"/>
              </a:ext>
            </a:extLst>
          </p:cNvPr>
          <p:cNvSpPr>
            <a:spLocks noGrp="1"/>
          </p:cNvSpPr>
          <p:nvPr>
            <p:ph type="title"/>
          </p:nvPr>
        </p:nvSpPr>
        <p:spPr/>
        <p:txBody>
          <a:bodyPr/>
          <a:lstStyle/>
          <a:p>
            <a:r>
              <a:rPr lang="en-GB" noProof="0"/>
              <a:t>Introduction into Cloud Hosting</a:t>
            </a:r>
          </a:p>
        </p:txBody>
      </p:sp>
      <p:sp>
        <p:nvSpPr>
          <p:cNvPr id="3" name="Text Placeholder 2">
            <a:extLst>
              <a:ext uri="{FF2B5EF4-FFF2-40B4-BE49-F238E27FC236}">
                <a16:creationId xmlns:a16="http://schemas.microsoft.com/office/drawing/2014/main" id="{155481DD-1E83-2506-8A42-C92258C3AD02}"/>
              </a:ext>
            </a:extLst>
          </p:cNvPr>
          <p:cNvSpPr>
            <a:spLocks noGrp="1"/>
          </p:cNvSpPr>
          <p:nvPr>
            <p:ph type="body" idx="1"/>
          </p:nvPr>
        </p:nvSpPr>
        <p:spPr/>
        <p:txBody>
          <a:bodyPr/>
          <a:lstStyle/>
          <a:p>
            <a:r>
              <a:rPr lang="en-GB" noProof="0"/>
              <a:t>You are now familiar with full stack development on your local machine. We now need to deploy remotely so potentially anyone in the world can access your application</a:t>
            </a:r>
          </a:p>
          <a:p>
            <a:r>
              <a:rPr lang="en-GB" noProof="0"/>
              <a:t>The backend can be implemented on a server in your home, in an office, in a data centre or in the cloud - as long as it is accessible from the internet</a:t>
            </a:r>
          </a:p>
          <a:p>
            <a:r>
              <a:rPr lang="en-GB" noProof="0"/>
              <a:t>Cloud hosting is just a load of data centres hosting lots of servers that you rent rather than buy</a:t>
            </a:r>
          </a:p>
          <a:p>
            <a:r>
              <a:rPr lang="en-GB" noProof="0"/>
              <a:t>An Azure and AWS data centre is generally referred to as an availability zone (AZ), there are exceptions</a:t>
            </a:r>
          </a:p>
          <a:p>
            <a:pPr lvl="1"/>
            <a:r>
              <a:rPr lang="en-GB" noProof="0"/>
              <a:t>Google refers to them just as "zones"</a:t>
            </a:r>
          </a:p>
          <a:p>
            <a:endParaRPr lang="en-GB" sz="1600" noProof="0"/>
          </a:p>
          <a:p>
            <a:endParaRPr lang="en-GB" noProof="0"/>
          </a:p>
          <a:p>
            <a:endParaRPr lang="en-GB" noProof="0"/>
          </a:p>
        </p:txBody>
      </p:sp>
      <p:sp>
        <p:nvSpPr>
          <p:cNvPr id="4" name="Slide Number Placeholder 3">
            <a:extLst>
              <a:ext uri="{FF2B5EF4-FFF2-40B4-BE49-F238E27FC236}">
                <a16:creationId xmlns:a16="http://schemas.microsoft.com/office/drawing/2014/main" id="{13FA3E55-20AE-2213-28D9-4A7A9E23C8F9}"/>
              </a:ext>
            </a:extLst>
          </p:cNvPr>
          <p:cNvSpPr>
            <a:spLocks noGrp="1"/>
          </p:cNvSpPr>
          <p:nvPr>
            <p:ph type="sldNum" idx="12"/>
          </p:nvPr>
        </p:nvSpPr>
        <p:spPr/>
        <p:txBody>
          <a:bodyPr/>
          <a:lstStyle/>
          <a:p>
            <a:fld id="{14D7F6AC-1EEB-4ABB-AD80-109EC6FDCCF3}" type="slidenum">
              <a:rPr lang="en-GB" noProof="0" smtClean="0"/>
              <a:pPr/>
              <a:t>119</a:t>
            </a:fld>
            <a:endParaRPr lang="en-GB" noProof="0"/>
          </a:p>
        </p:txBody>
      </p:sp>
    </p:spTree>
    <p:extLst>
      <p:ext uri="{BB962C8B-B14F-4D97-AF65-F5344CB8AC3E}">
        <p14:creationId xmlns:p14="http://schemas.microsoft.com/office/powerpoint/2010/main" val="1336781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999" y="390526"/>
            <a:ext cx="8175801" cy="1476375"/>
          </a:xfrm>
        </p:spPr>
        <p:txBody>
          <a:bodyPr/>
          <a:lstStyle/>
          <a:p>
            <a:r>
              <a:rPr lang="en-GB" noProof="0"/>
              <a:t>Responsibilities: Ours</a:t>
            </a:r>
          </a:p>
        </p:txBody>
      </p:sp>
      <p:sp>
        <p:nvSpPr>
          <p:cNvPr id="3" name="Content Placeholder 2"/>
          <p:cNvSpPr>
            <a:spLocks noGrp="1"/>
          </p:cNvSpPr>
          <p:nvPr>
            <p:ph idx="1"/>
          </p:nvPr>
        </p:nvSpPr>
        <p:spPr>
          <a:xfrm>
            <a:off x="2034999" y="1485900"/>
            <a:ext cx="8507105" cy="4640264"/>
          </a:xfrm>
        </p:spPr>
        <p:txBody>
          <a:bodyPr>
            <a:normAutofit fontScale="92500" lnSpcReduction="20000"/>
          </a:bodyPr>
          <a:lstStyle/>
          <a:p>
            <a:r>
              <a:rPr lang="en-GB" noProof="0"/>
              <a:t>Timeliness</a:t>
            </a:r>
          </a:p>
          <a:p>
            <a:pPr lvl="1"/>
            <a:r>
              <a:rPr lang="en-GB" noProof="0"/>
              <a:t>Arrive in time to be prepared for delivery before the start of the lecture/workshop</a:t>
            </a:r>
          </a:p>
          <a:p>
            <a:pPr lvl="1"/>
            <a:r>
              <a:rPr lang="en-GB" noProof="0"/>
              <a:t>To ensure all scheduled sessions and activities run effectively and as planned</a:t>
            </a:r>
          </a:p>
          <a:p>
            <a:r>
              <a:rPr lang="en-GB" noProof="0"/>
              <a:t>Communication</a:t>
            </a:r>
          </a:p>
          <a:p>
            <a:pPr lvl="1"/>
            <a:r>
              <a:rPr lang="en-GB" noProof="0"/>
              <a:t>To provide clear communication of any changes to scheduled events and activities</a:t>
            </a:r>
          </a:p>
          <a:p>
            <a:pPr lvl="1"/>
            <a:r>
              <a:rPr lang="en-GB" noProof="0"/>
              <a:t>To clearly communicate issues and adjustments that may affect study and assessment</a:t>
            </a:r>
          </a:p>
          <a:p>
            <a:pPr lvl="1"/>
            <a:r>
              <a:rPr lang="en-GB" noProof="0"/>
              <a:t>To respond, in a timely manner, to issues raised </a:t>
            </a:r>
          </a:p>
          <a:p>
            <a:r>
              <a:rPr lang="en-GB" noProof="0"/>
              <a:t>Participation</a:t>
            </a:r>
          </a:p>
          <a:p>
            <a:pPr lvl="1"/>
            <a:r>
              <a:rPr lang="en-GB" noProof="0"/>
              <a:t>To support and challenge learning and the development of understanding</a:t>
            </a:r>
          </a:p>
          <a:p>
            <a:pPr lvl="1"/>
            <a:r>
              <a:rPr lang="en-GB" noProof="0"/>
              <a:t>To model and display professional conduct at all times</a:t>
            </a:r>
          </a:p>
          <a:p>
            <a:pPr lvl="1"/>
            <a:r>
              <a:rPr lang="en-GB" noProof="0"/>
              <a:t>To always challenge inappropriate professional behaviours and attitudes whenever they occur</a:t>
            </a:r>
          </a:p>
          <a:p>
            <a:r>
              <a:rPr lang="en-GB" noProof="0"/>
              <a:t>Study </a:t>
            </a:r>
          </a:p>
          <a:p>
            <a:pPr lvl="1"/>
            <a:r>
              <a:rPr lang="en-GB" noProof="0"/>
              <a:t>To professionally prepare and deliver high quality teaching and assessment</a:t>
            </a:r>
          </a:p>
          <a:p>
            <a:pPr lvl="1"/>
            <a:r>
              <a:rPr lang="en-GB" noProof="0"/>
              <a:t>To fairly assess and report individual application of knowledge, skills and understanding</a:t>
            </a:r>
          </a:p>
          <a:p>
            <a:r>
              <a:rPr lang="en-GB" noProof="0"/>
              <a:t>Behaviour</a:t>
            </a:r>
          </a:p>
          <a:p>
            <a:pPr lvl="1"/>
            <a:r>
              <a:rPr lang="en-GB" noProof="0"/>
              <a:t>To treat all with respect: treat others as you would expect to be treated</a:t>
            </a:r>
          </a:p>
          <a:p>
            <a:pPr lvl="1"/>
            <a:r>
              <a:rPr lang="en-GB" noProof="0"/>
              <a:t>To recognise and address/report all inappropriate behaviours and attitudes</a:t>
            </a:r>
          </a:p>
          <a:p>
            <a:pPr lvl="1"/>
            <a:endParaRPr lang="en-GB" noProof="0"/>
          </a:p>
          <a:p>
            <a:endParaRPr lang="en-GB" noProof="0"/>
          </a:p>
        </p:txBody>
      </p:sp>
    </p:spTree>
    <p:extLst>
      <p:ext uri="{BB962C8B-B14F-4D97-AF65-F5344CB8AC3E}">
        <p14:creationId xmlns:p14="http://schemas.microsoft.com/office/powerpoint/2010/main" val="354194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A4D529C-5BC1-B1EF-9813-AB2B3430461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8044E9C-5E8E-763C-A347-AC1BDDD9E5A4}"/>
              </a:ext>
            </a:extLst>
          </p:cNvPr>
          <p:cNvSpPr>
            <a:spLocks noGrp="1"/>
          </p:cNvSpPr>
          <p:nvPr>
            <p:ph type="title"/>
          </p:nvPr>
        </p:nvSpPr>
        <p:spPr/>
        <p:txBody>
          <a:bodyPr/>
          <a:lstStyle/>
          <a:p>
            <a:r>
              <a:rPr lang="en-GB" noProof="0"/>
              <a:t>Cloud Business Model</a:t>
            </a:r>
          </a:p>
        </p:txBody>
      </p:sp>
      <p:sp>
        <p:nvSpPr>
          <p:cNvPr id="3" name="Text Placeholder 2">
            <a:extLst>
              <a:ext uri="{FF2B5EF4-FFF2-40B4-BE49-F238E27FC236}">
                <a16:creationId xmlns:a16="http://schemas.microsoft.com/office/drawing/2014/main" id="{85485596-726B-AE85-E1D4-5A3DE2955325}"/>
              </a:ext>
            </a:extLst>
          </p:cNvPr>
          <p:cNvSpPr>
            <a:spLocks noGrp="1"/>
          </p:cNvSpPr>
          <p:nvPr>
            <p:ph type="body" idx="1"/>
          </p:nvPr>
        </p:nvSpPr>
        <p:spPr/>
        <p:txBody>
          <a:bodyPr/>
          <a:lstStyle/>
          <a:p>
            <a:r>
              <a:rPr lang="en-GB" noProof="0"/>
              <a:t>For an enterprise, you need a lot of compute and storage. You need premises with strong physical security, redundant power, high speed networking, racks of servers with redundant power and network cards, lots of storage for files and databases, infrastructure security and the list goes on. All this comes as a sunk cost referred to as Capital Expenditure. You pay for it then the assets depreciate over time, about 5 years. You need specialised staff to install, protect and maintain all this equipment</a:t>
            </a:r>
          </a:p>
          <a:p>
            <a:r>
              <a:rPr lang="en-GB" noProof="0"/>
              <a:t>If you want to scale your application, i.e. give it more CPU or Storage, you need to buy and install more stuff which can take a long time. Once you have scaled up, if the traffic for your service reduces, you are stuck with a load of kit that’s hardly being used</a:t>
            </a:r>
          </a:p>
          <a:p>
            <a:r>
              <a:rPr lang="en-GB" noProof="0"/>
              <a:t>Amazon found themselves in this position and at times had a lot of spare capacity so why not rent it out? At least until you need it back. That idea grew into what we have today where the data centres are specifically used to rent these services</a:t>
            </a:r>
          </a:p>
          <a:p>
            <a:r>
              <a:rPr lang="en-GB" noProof="0"/>
              <a:t>This means businesses can replace </a:t>
            </a:r>
            <a:r>
              <a:rPr lang="en-GB" noProof="0" err="1"/>
              <a:t>CapEx</a:t>
            </a:r>
            <a:r>
              <a:rPr lang="en-GB" noProof="0"/>
              <a:t> with </a:t>
            </a:r>
            <a:r>
              <a:rPr lang="en-GB" noProof="0" err="1"/>
              <a:t>OpEx</a:t>
            </a:r>
            <a:r>
              <a:rPr lang="en-GB" noProof="0"/>
              <a:t> – i.e. operating costs which are service costs rather than depreciable asset costs. The rental model is basically pay for what you use. If you want more then pay more. If you want to scale down then do so and pay less</a:t>
            </a:r>
          </a:p>
          <a:p>
            <a:r>
              <a:rPr lang="en-GB" noProof="0"/>
              <a:t>The cost and hiring difficulties and permeant salary costs of all the specialist staff required to maintain and operate the infrastructure moves to cloud service provider so this is seen as a good business model</a:t>
            </a:r>
          </a:p>
          <a:p>
            <a:r>
              <a:rPr lang="en-GB" noProof="0"/>
              <a:t>Businesses can capitalise on economies of scale</a:t>
            </a:r>
          </a:p>
        </p:txBody>
      </p:sp>
      <p:sp>
        <p:nvSpPr>
          <p:cNvPr id="4" name="Slide Number Placeholder 3">
            <a:extLst>
              <a:ext uri="{FF2B5EF4-FFF2-40B4-BE49-F238E27FC236}">
                <a16:creationId xmlns:a16="http://schemas.microsoft.com/office/drawing/2014/main" id="{C05EE4B4-49E7-4089-C4A7-5E5A9FADA591}"/>
              </a:ext>
            </a:extLst>
          </p:cNvPr>
          <p:cNvSpPr>
            <a:spLocks noGrp="1"/>
          </p:cNvSpPr>
          <p:nvPr>
            <p:ph type="sldNum" idx="12"/>
          </p:nvPr>
        </p:nvSpPr>
        <p:spPr/>
        <p:txBody>
          <a:bodyPr/>
          <a:lstStyle/>
          <a:p>
            <a:fld id="{14D7F6AC-1EEB-4ABB-AD80-109EC6FDCCF3}" type="slidenum">
              <a:rPr lang="en-GB" noProof="0" smtClean="0"/>
              <a:pPr/>
              <a:t>120</a:t>
            </a:fld>
            <a:endParaRPr lang="en-GB" noProof="0"/>
          </a:p>
        </p:txBody>
      </p:sp>
    </p:spTree>
    <p:extLst>
      <p:ext uri="{BB962C8B-B14F-4D97-AF65-F5344CB8AC3E}">
        <p14:creationId xmlns:p14="http://schemas.microsoft.com/office/powerpoint/2010/main" val="29956939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9740-EA41-AFB9-35B6-FBB185ACB119}"/>
              </a:ext>
            </a:extLst>
          </p:cNvPr>
          <p:cNvSpPr>
            <a:spLocks noGrp="1"/>
          </p:cNvSpPr>
          <p:nvPr>
            <p:ph type="title"/>
          </p:nvPr>
        </p:nvSpPr>
        <p:spPr>
          <a:xfrm>
            <a:off x="609600" y="318577"/>
            <a:ext cx="11163300" cy="421258"/>
          </a:xfrm>
        </p:spPr>
        <p:txBody>
          <a:bodyPr/>
          <a:lstStyle/>
          <a:p>
            <a:r>
              <a:rPr lang="en-GB" noProof="0"/>
              <a:t>What does "the cloud" &amp; "on-prem" look like?</a:t>
            </a:r>
          </a:p>
        </p:txBody>
      </p:sp>
      <p:sp>
        <p:nvSpPr>
          <p:cNvPr id="4" name="Slide Number Placeholder 3">
            <a:extLst>
              <a:ext uri="{FF2B5EF4-FFF2-40B4-BE49-F238E27FC236}">
                <a16:creationId xmlns:a16="http://schemas.microsoft.com/office/drawing/2014/main" id="{BBE42E61-6736-BB43-D4CD-476EBBF11A8E}"/>
              </a:ext>
            </a:extLst>
          </p:cNvPr>
          <p:cNvSpPr>
            <a:spLocks noGrp="1"/>
          </p:cNvSpPr>
          <p:nvPr>
            <p:ph type="sldNum" idx="12"/>
          </p:nvPr>
        </p:nvSpPr>
        <p:spPr/>
        <p:txBody>
          <a:bodyPr/>
          <a:lstStyle/>
          <a:p>
            <a:fld id="{2709167D-FCC9-444D-BA38-7DB2AAFEB7A1}" type="slidenum">
              <a:rPr lang="en-GB" noProof="0" smtClean="0"/>
              <a:t>121</a:t>
            </a:fld>
            <a:endParaRPr lang="en-GB" noProof="0"/>
          </a:p>
        </p:txBody>
      </p:sp>
      <p:pic>
        <p:nvPicPr>
          <p:cNvPr id="5" name="Picture 4">
            <a:extLst>
              <a:ext uri="{FF2B5EF4-FFF2-40B4-BE49-F238E27FC236}">
                <a16:creationId xmlns:a16="http://schemas.microsoft.com/office/drawing/2014/main" id="{7AEFA571-34F3-92A6-20CF-F7F28FD90259}"/>
              </a:ext>
            </a:extLst>
          </p:cNvPr>
          <p:cNvPicPr>
            <a:picLocks noChangeAspect="1"/>
          </p:cNvPicPr>
          <p:nvPr/>
        </p:nvPicPr>
        <p:blipFill rotWithShape="1">
          <a:blip r:embed="rId3"/>
          <a:srcRect l="23745" t="12623" r="4328"/>
          <a:stretch/>
        </p:blipFill>
        <p:spPr>
          <a:xfrm>
            <a:off x="609600" y="978145"/>
            <a:ext cx="4107659" cy="2458196"/>
          </a:xfrm>
          <a:prstGeom prst="rect">
            <a:avLst/>
          </a:prstGeom>
        </p:spPr>
      </p:pic>
      <p:pic>
        <p:nvPicPr>
          <p:cNvPr id="6" name="Picture 5">
            <a:extLst>
              <a:ext uri="{FF2B5EF4-FFF2-40B4-BE49-F238E27FC236}">
                <a16:creationId xmlns:a16="http://schemas.microsoft.com/office/drawing/2014/main" id="{B9D26004-52DB-268A-E9C5-192AFA7F9702}"/>
              </a:ext>
            </a:extLst>
          </p:cNvPr>
          <p:cNvPicPr>
            <a:picLocks noChangeAspect="1"/>
          </p:cNvPicPr>
          <p:nvPr/>
        </p:nvPicPr>
        <p:blipFill rotWithShape="1">
          <a:blip r:embed="rId4"/>
          <a:srcRect b="7758"/>
          <a:stretch/>
        </p:blipFill>
        <p:spPr>
          <a:xfrm>
            <a:off x="4801894" y="978145"/>
            <a:ext cx="4107659" cy="2458196"/>
          </a:xfrm>
          <a:prstGeom prst="rect">
            <a:avLst/>
          </a:prstGeom>
        </p:spPr>
      </p:pic>
      <p:pic>
        <p:nvPicPr>
          <p:cNvPr id="7" name="Picture 8" descr="http://cdn1.itpro.co.uk/sites/itpro/files/images/dir_202/it_photo_101314.jpg">
            <a:extLst>
              <a:ext uri="{FF2B5EF4-FFF2-40B4-BE49-F238E27FC236}">
                <a16:creationId xmlns:a16="http://schemas.microsoft.com/office/drawing/2014/main" id="{BDE56CAB-3917-5726-FFB3-CEA6E10620C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2083" r="90000">
                        <a14:foregroundMark x1="13460" y1="24870" x2="29153" y2="19726"/>
                        <a14:foregroundMark x1="40000" y1="19320" x2="52583" y2="20000"/>
                        <a14:foregroundMark x1="52583" y1="20000" x2="77000" y2="19375"/>
                        <a14:foregroundMark x1="77000" y1="19375" x2="96083" y2="36500"/>
                        <a14:foregroundMark x1="96083" y1="36500" x2="96083" y2="70125"/>
                        <a14:foregroundMark x1="96083" y1="70125" x2="64577" y2="78775"/>
                        <a14:foregroundMark x1="9100" y1="79423" x2="8829" y2="79405"/>
                        <a14:foregroundMark x1="3790" y1="41211" x2="8417" y2="26875"/>
                        <a14:foregroundMark x1="3330" y1="81009" x2="2500" y2="81000"/>
                        <a14:backgroundMark x1="13000" y1="81625" x2="35417" y2="81000"/>
                        <a14:backgroundMark x1="35417" y1="81000" x2="61083" y2="83375"/>
                        <a14:backgroundMark x1="61083" y1="83375" x2="66333" y2="81625"/>
                        <a14:backgroundMark x1="57083" y1="81000" x2="67167" y2="80375"/>
                        <a14:backgroundMark x1="5417" y1="81625" x2="15083" y2="80375"/>
                        <a14:backgroundMark x1="55000" y1="82875" x2="57917" y2="81000"/>
                        <a14:backgroundMark x1="2500" y1="41375" x2="5000" y2="85375"/>
                        <a14:backgroundMark x1="5833" y1="80375" x2="8417" y2="80375"/>
                        <a14:backgroundMark x1="3333" y1="82250" x2="3333" y2="82250"/>
                        <a14:backgroundMark x1="2500" y1="81625" x2="3750" y2="86000"/>
                        <a14:backgroundMark x1="8417" y1="27500" x2="13833" y2="23750"/>
                        <a14:backgroundMark x1="29833" y1="18125" x2="51167" y2="18125"/>
                        <a14:backgroundMark x1="31917" y1="18125" x2="40250" y2="18750"/>
                      </a14:backgroundRemoval>
                    </a14:imgEffect>
                  </a14:imgLayer>
                </a14:imgProps>
              </a:ext>
              <a:ext uri="{28A0092B-C50C-407E-A947-70E740481C1C}">
                <a14:useLocalDpi xmlns:a14="http://schemas.microsoft.com/office/drawing/2010/main" val="0"/>
              </a:ext>
            </a:extLst>
          </a:blip>
          <a:srcRect/>
          <a:stretch>
            <a:fillRect/>
          </a:stretch>
        </p:blipFill>
        <p:spPr bwMode="auto">
          <a:xfrm>
            <a:off x="9239590" y="3950163"/>
            <a:ext cx="2317897" cy="1545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CE2A900-6CD2-55AD-4DE0-5A9239713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3309" y="978145"/>
            <a:ext cx="2590460" cy="2461462"/>
          </a:xfrm>
          <a:prstGeom prst="rect">
            <a:avLst/>
          </a:prstGeom>
        </p:spPr>
      </p:pic>
      <p:pic>
        <p:nvPicPr>
          <p:cNvPr id="9" name="Picture 8">
            <a:extLst>
              <a:ext uri="{FF2B5EF4-FFF2-40B4-BE49-F238E27FC236}">
                <a16:creationId xmlns:a16="http://schemas.microsoft.com/office/drawing/2014/main" id="{F9DFE631-4176-2FF0-E90D-1D77DBDF592A}"/>
              </a:ext>
            </a:extLst>
          </p:cNvPr>
          <p:cNvPicPr>
            <a:picLocks noChangeAspect="1"/>
          </p:cNvPicPr>
          <p:nvPr/>
        </p:nvPicPr>
        <p:blipFill>
          <a:blip r:embed="rId8"/>
          <a:stretch>
            <a:fillRect/>
          </a:stretch>
        </p:blipFill>
        <p:spPr>
          <a:xfrm>
            <a:off x="6072327" y="3594313"/>
            <a:ext cx="2718983" cy="2344891"/>
          </a:xfrm>
          <a:prstGeom prst="rect">
            <a:avLst/>
          </a:prstGeom>
        </p:spPr>
      </p:pic>
      <p:pic>
        <p:nvPicPr>
          <p:cNvPr id="10" name="Picture 9">
            <a:extLst>
              <a:ext uri="{FF2B5EF4-FFF2-40B4-BE49-F238E27FC236}">
                <a16:creationId xmlns:a16="http://schemas.microsoft.com/office/drawing/2014/main" id="{B136691A-7A96-2D67-A308-CDA4EB9B0159}"/>
              </a:ext>
            </a:extLst>
          </p:cNvPr>
          <p:cNvPicPr>
            <a:picLocks noChangeAspect="1"/>
          </p:cNvPicPr>
          <p:nvPr/>
        </p:nvPicPr>
        <p:blipFill>
          <a:blip r:embed="rId9"/>
          <a:stretch>
            <a:fillRect/>
          </a:stretch>
        </p:blipFill>
        <p:spPr>
          <a:xfrm>
            <a:off x="2096036" y="3827260"/>
            <a:ext cx="1996040" cy="2002610"/>
          </a:xfrm>
          <a:prstGeom prst="rect">
            <a:avLst/>
          </a:prstGeom>
        </p:spPr>
      </p:pic>
      <p:sp>
        <p:nvSpPr>
          <p:cNvPr id="13" name="Text Placeholder 12">
            <a:extLst>
              <a:ext uri="{FF2B5EF4-FFF2-40B4-BE49-F238E27FC236}">
                <a16:creationId xmlns:a16="http://schemas.microsoft.com/office/drawing/2014/main" id="{64FEE080-AE72-B219-289E-234D4CEFFC0F}"/>
              </a:ext>
            </a:extLst>
          </p:cNvPr>
          <p:cNvSpPr>
            <a:spLocks noGrp="1"/>
          </p:cNvSpPr>
          <p:nvPr>
            <p:ph type="body" idx="1"/>
          </p:nvPr>
        </p:nvSpPr>
        <p:spPr>
          <a:xfrm flipV="1">
            <a:off x="609600" y="6477000"/>
            <a:ext cx="11163300" cy="202688"/>
          </a:xfrm>
        </p:spPr>
        <p:txBody>
          <a:bodyPr/>
          <a:lstStyle/>
          <a:p>
            <a:endParaRPr lang="en-GB" noProof="0"/>
          </a:p>
        </p:txBody>
      </p:sp>
      <p:sp>
        <p:nvSpPr>
          <p:cNvPr id="14" name="TextBox 13">
            <a:extLst>
              <a:ext uri="{FF2B5EF4-FFF2-40B4-BE49-F238E27FC236}">
                <a16:creationId xmlns:a16="http://schemas.microsoft.com/office/drawing/2014/main" id="{4C09E6EF-5B8E-6115-B217-FAA0F00B5BB4}"/>
              </a:ext>
            </a:extLst>
          </p:cNvPr>
          <p:cNvSpPr txBox="1"/>
          <p:nvPr/>
        </p:nvSpPr>
        <p:spPr>
          <a:xfrm>
            <a:off x="2096036" y="6036123"/>
            <a:ext cx="8672885" cy="369332"/>
          </a:xfrm>
          <a:prstGeom prst="rect">
            <a:avLst/>
          </a:prstGeom>
          <a:noFill/>
        </p:spPr>
        <p:txBody>
          <a:bodyPr wrap="square" rtlCol="0">
            <a:spAutoFit/>
          </a:bodyPr>
          <a:lstStyle/>
          <a:p>
            <a:r>
              <a:rPr lang="en-GB" noProof="0">
                <a:solidFill>
                  <a:srgbClr val="0000FF"/>
                </a:solidFill>
              </a:rPr>
              <a:t>Intel Xeon (Xeon Sierra Forest CPU) 288 cores per chip - 1,152 in this server</a:t>
            </a:r>
          </a:p>
        </p:txBody>
      </p:sp>
      <p:pic>
        <p:nvPicPr>
          <p:cNvPr id="15" name="Picture 14">
            <a:extLst>
              <a:ext uri="{FF2B5EF4-FFF2-40B4-BE49-F238E27FC236}">
                <a16:creationId xmlns:a16="http://schemas.microsoft.com/office/drawing/2014/main" id="{E6A30050-9159-AE74-6C56-896068C89943}"/>
              </a:ext>
            </a:extLst>
          </p:cNvPr>
          <p:cNvPicPr>
            <a:picLocks noChangeAspect="1"/>
          </p:cNvPicPr>
          <p:nvPr/>
        </p:nvPicPr>
        <p:blipFill>
          <a:blip r:embed="rId10"/>
          <a:stretch>
            <a:fillRect/>
          </a:stretch>
        </p:blipFill>
        <p:spPr>
          <a:xfrm rot="731230">
            <a:off x="4007477" y="4015471"/>
            <a:ext cx="2041604" cy="1635938"/>
          </a:xfrm>
          <a:prstGeom prst="rect">
            <a:avLst/>
          </a:prstGeom>
        </p:spPr>
      </p:pic>
    </p:spTree>
    <p:extLst>
      <p:ext uri="{BB962C8B-B14F-4D97-AF65-F5344CB8AC3E}">
        <p14:creationId xmlns:p14="http://schemas.microsoft.com/office/powerpoint/2010/main" val="38514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08333E-7 3.7037E-7 L 0.1151 -0.04583 " pathEditMode="relative" rAng="0" ptsTypes="AA">
                                      <p:cBhvr>
                                        <p:cTn id="42" dur="2000" fill="hold"/>
                                        <p:tgtEl>
                                          <p:spTgt spid="15"/>
                                        </p:tgtEl>
                                        <p:attrNameLst>
                                          <p:attrName>ppt_x</p:attrName>
                                          <p:attrName>ppt_y</p:attrName>
                                        </p:attrNameLst>
                                      </p:cBhvr>
                                      <p:rCtr x="5755" y="-2292"/>
                                    </p:animMotion>
                                  </p:childTnLst>
                                </p:cTn>
                              </p:par>
                              <p:par>
                                <p:cTn id="43" presetID="6" presetClass="emph" presetSubtype="0" fill="hold" nodeType="withEffect">
                                  <p:stCondLst>
                                    <p:cond delay="0"/>
                                  </p:stCondLst>
                                  <p:childTnLst>
                                    <p:animScale>
                                      <p:cBhvr>
                                        <p:cTn id="44" dur="2000" fill="hold"/>
                                        <p:tgtEl>
                                          <p:spTgt spid="1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069A70-1A20-828E-23D6-BBC91CD06D8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4C0559F-4BD5-2A92-6D85-2D85ADE5F785}"/>
              </a:ext>
            </a:extLst>
          </p:cNvPr>
          <p:cNvSpPr>
            <a:spLocks noGrp="1"/>
          </p:cNvSpPr>
          <p:nvPr>
            <p:ph type="title"/>
          </p:nvPr>
        </p:nvSpPr>
        <p:spPr/>
        <p:txBody>
          <a:bodyPr/>
          <a:lstStyle/>
          <a:p>
            <a:r>
              <a:rPr lang="en-GB" noProof="0"/>
              <a:t>Virtual Machines</a:t>
            </a:r>
          </a:p>
        </p:txBody>
      </p:sp>
      <p:sp>
        <p:nvSpPr>
          <p:cNvPr id="3" name="Text Placeholder 2">
            <a:extLst>
              <a:ext uri="{FF2B5EF4-FFF2-40B4-BE49-F238E27FC236}">
                <a16:creationId xmlns:a16="http://schemas.microsoft.com/office/drawing/2014/main" id="{2BE78D38-A58A-9D66-FEE5-91E77324E4FA}"/>
              </a:ext>
            </a:extLst>
          </p:cNvPr>
          <p:cNvSpPr>
            <a:spLocks noGrp="1"/>
          </p:cNvSpPr>
          <p:nvPr>
            <p:ph type="body" idx="1"/>
          </p:nvPr>
        </p:nvSpPr>
        <p:spPr/>
        <p:txBody>
          <a:bodyPr/>
          <a:lstStyle/>
          <a:p>
            <a:r>
              <a:rPr lang="en-GB" noProof="0"/>
              <a:t>It would be very inconvenient for the cloud provider if we wanted to rent 10 physical servers one day then reduce to 5 the next day. Having to re-route networking and security – pulling cables and plugging them in elsewhere is infeasible – but possible (and is one model)</a:t>
            </a:r>
          </a:p>
          <a:p>
            <a:r>
              <a:rPr lang="en-GB" noProof="0"/>
              <a:t>You may find that the extremely powerful physical machines are too big for your application, and you can’t get the most out of them and a whole machine is expensive. </a:t>
            </a:r>
          </a:p>
          <a:p>
            <a:r>
              <a:rPr lang="en-GB" noProof="0"/>
              <a:t>Businesses want to be able to scale their infrastructure regularly so a software approach to infrastructure architecture is required so the cloud providers can allocate machines that have been released, for immediate use for someone else</a:t>
            </a:r>
          </a:p>
          <a:p>
            <a:r>
              <a:rPr lang="en-GB" noProof="0"/>
              <a:t>A virtual machine is a software emulation of a physical machine hence the name virtual machine</a:t>
            </a:r>
          </a:p>
          <a:p>
            <a:r>
              <a:rPr lang="en-GB" noProof="0"/>
              <a:t>A physical machine can host multiple virtual machines which to the user, look just like a physical machine and although there is some performance overhead, virtual machines are now very mature and performant</a:t>
            </a:r>
          </a:p>
        </p:txBody>
      </p:sp>
      <p:sp>
        <p:nvSpPr>
          <p:cNvPr id="4" name="Slide Number Placeholder 3">
            <a:extLst>
              <a:ext uri="{FF2B5EF4-FFF2-40B4-BE49-F238E27FC236}">
                <a16:creationId xmlns:a16="http://schemas.microsoft.com/office/drawing/2014/main" id="{7FF46E9B-BFCC-8B1F-4DAB-A9354FF950F3}"/>
              </a:ext>
            </a:extLst>
          </p:cNvPr>
          <p:cNvSpPr>
            <a:spLocks noGrp="1"/>
          </p:cNvSpPr>
          <p:nvPr>
            <p:ph type="sldNum" idx="12"/>
          </p:nvPr>
        </p:nvSpPr>
        <p:spPr/>
        <p:txBody>
          <a:bodyPr/>
          <a:lstStyle/>
          <a:p>
            <a:fld id="{14D7F6AC-1EEB-4ABB-AD80-109EC6FDCCF3}" type="slidenum">
              <a:rPr lang="en-GB" noProof="0" smtClean="0"/>
              <a:pPr/>
              <a:t>122</a:t>
            </a:fld>
            <a:endParaRPr lang="en-GB" noProof="0"/>
          </a:p>
        </p:txBody>
      </p:sp>
    </p:spTree>
    <p:extLst>
      <p:ext uri="{BB962C8B-B14F-4D97-AF65-F5344CB8AC3E}">
        <p14:creationId xmlns:p14="http://schemas.microsoft.com/office/powerpoint/2010/main" val="38703874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71A6-91E6-8A7C-ADA9-6473230501E8}"/>
              </a:ext>
            </a:extLst>
          </p:cNvPr>
          <p:cNvSpPr>
            <a:spLocks noGrp="1"/>
          </p:cNvSpPr>
          <p:nvPr>
            <p:ph type="title"/>
          </p:nvPr>
        </p:nvSpPr>
        <p:spPr/>
        <p:txBody>
          <a:bodyPr/>
          <a:lstStyle/>
          <a:p>
            <a:r>
              <a:rPr lang="en-GB" noProof="0"/>
              <a:t>What are: Virtual Machine, Public Cloud, IaaS?</a:t>
            </a:r>
          </a:p>
        </p:txBody>
      </p:sp>
      <p:sp>
        <p:nvSpPr>
          <p:cNvPr id="3" name="Text Placeholder 2">
            <a:extLst>
              <a:ext uri="{FF2B5EF4-FFF2-40B4-BE49-F238E27FC236}">
                <a16:creationId xmlns:a16="http://schemas.microsoft.com/office/drawing/2014/main" id="{C9532E82-3A99-7334-E35B-86DB4733ED6D}"/>
              </a:ext>
            </a:extLst>
          </p:cNvPr>
          <p:cNvSpPr>
            <a:spLocks noGrp="1"/>
          </p:cNvSpPr>
          <p:nvPr>
            <p:ph type="body" idx="1"/>
          </p:nvPr>
        </p:nvSpPr>
        <p:spPr>
          <a:xfrm>
            <a:off x="1931068" y="6245156"/>
            <a:ext cx="5528603" cy="314613"/>
          </a:xfrm>
        </p:spPr>
        <p:txBody>
          <a:bodyPr/>
          <a:lstStyle/>
          <a:p>
            <a:endParaRPr lang="en-GB" noProof="0"/>
          </a:p>
        </p:txBody>
      </p:sp>
      <p:sp>
        <p:nvSpPr>
          <p:cNvPr id="4" name="Slide Number Placeholder 3">
            <a:extLst>
              <a:ext uri="{FF2B5EF4-FFF2-40B4-BE49-F238E27FC236}">
                <a16:creationId xmlns:a16="http://schemas.microsoft.com/office/drawing/2014/main" id="{7B363E5C-4672-B3BE-3191-F22110FD5718}"/>
              </a:ext>
            </a:extLst>
          </p:cNvPr>
          <p:cNvSpPr>
            <a:spLocks noGrp="1"/>
          </p:cNvSpPr>
          <p:nvPr>
            <p:ph type="sldNum" idx="12"/>
          </p:nvPr>
        </p:nvSpPr>
        <p:spPr/>
        <p:txBody>
          <a:bodyPr/>
          <a:lstStyle/>
          <a:p>
            <a:fld id="{2709167D-FCC9-444D-BA38-7DB2AAFEB7A1}" type="slidenum">
              <a:rPr lang="en-GB" noProof="0" smtClean="0"/>
              <a:t>123</a:t>
            </a:fld>
            <a:endParaRPr lang="en-GB" noProof="0"/>
          </a:p>
        </p:txBody>
      </p:sp>
      <p:pic>
        <p:nvPicPr>
          <p:cNvPr id="5" name="Picture 4">
            <a:extLst>
              <a:ext uri="{FF2B5EF4-FFF2-40B4-BE49-F238E27FC236}">
                <a16:creationId xmlns:a16="http://schemas.microsoft.com/office/drawing/2014/main" id="{E3DAD7F6-9518-2E4E-6C5A-2D4225A5B27A}"/>
              </a:ext>
            </a:extLst>
          </p:cNvPr>
          <p:cNvPicPr>
            <a:picLocks noChangeAspect="1"/>
          </p:cNvPicPr>
          <p:nvPr/>
        </p:nvPicPr>
        <p:blipFill>
          <a:blip r:embed="rId3"/>
          <a:stretch>
            <a:fillRect/>
          </a:stretch>
        </p:blipFill>
        <p:spPr>
          <a:xfrm rot="10800000">
            <a:off x="6958591" y="2358255"/>
            <a:ext cx="3625003" cy="3126256"/>
          </a:xfrm>
          <a:prstGeom prst="rect">
            <a:avLst/>
          </a:prstGeom>
        </p:spPr>
      </p:pic>
      <p:pic>
        <p:nvPicPr>
          <p:cNvPr id="7" name="Picture 6" descr="A white cloud with blue border&#10;&#10;Description automatically generated">
            <a:extLst>
              <a:ext uri="{FF2B5EF4-FFF2-40B4-BE49-F238E27FC236}">
                <a16:creationId xmlns:a16="http://schemas.microsoft.com/office/drawing/2014/main" id="{2F6BB125-CC42-3AA9-FCDA-DD876FDFE681}"/>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95370" y="1530949"/>
            <a:ext cx="874295" cy="460371"/>
          </a:xfrm>
          <a:prstGeom prst="rect">
            <a:avLst/>
          </a:prstGeom>
        </p:spPr>
      </p:pic>
      <p:cxnSp>
        <p:nvCxnSpPr>
          <p:cNvPr id="8" name="Straight Connector 7">
            <a:extLst>
              <a:ext uri="{FF2B5EF4-FFF2-40B4-BE49-F238E27FC236}">
                <a16:creationId xmlns:a16="http://schemas.microsoft.com/office/drawing/2014/main" id="{B4F2BE9D-2C16-7383-95C4-A024E8D4A1D4}"/>
              </a:ext>
            </a:extLst>
          </p:cNvPr>
          <p:cNvCxnSpPr>
            <a:cxnSpLocks/>
            <a:stCxn id="11" idx="1"/>
          </p:cNvCxnSpPr>
          <p:nvPr/>
        </p:nvCxnSpPr>
        <p:spPr>
          <a:xfrm flipV="1">
            <a:off x="3053841" y="1889590"/>
            <a:ext cx="1588298" cy="224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grpSp>
        <p:nvGrpSpPr>
          <p:cNvPr id="10" name="Group 9">
            <a:extLst>
              <a:ext uri="{FF2B5EF4-FFF2-40B4-BE49-F238E27FC236}">
                <a16:creationId xmlns:a16="http://schemas.microsoft.com/office/drawing/2014/main" id="{5D162C1E-92F3-192F-AF9F-7350636028EB}"/>
              </a:ext>
            </a:extLst>
          </p:cNvPr>
          <p:cNvGrpSpPr/>
          <p:nvPr/>
        </p:nvGrpSpPr>
        <p:grpSpPr>
          <a:xfrm>
            <a:off x="1269883" y="1353119"/>
            <a:ext cx="1783958" cy="1045666"/>
            <a:chOff x="1063557" y="2886006"/>
            <a:chExt cx="1783958" cy="1045666"/>
          </a:xfrm>
        </p:grpSpPr>
        <p:pic>
          <p:nvPicPr>
            <p:cNvPr id="11" name="Picture 10" descr="A computer with a blue screen&#10;&#10;Description automatically generated">
              <a:extLst>
                <a:ext uri="{FF2B5EF4-FFF2-40B4-BE49-F238E27FC236}">
                  <a16:creationId xmlns:a16="http://schemas.microsoft.com/office/drawing/2014/main" id="{C19242AE-103E-76EE-2E32-07B6DE1F822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86687" y="2917761"/>
              <a:ext cx="1160828" cy="1013911"/>
            </a:xfrm>
            <a:prstGeom prst="rect">
              <a:avLst/>
            </a:prstGeom>
          </p:spPr>
        </p:pic>
        <p:sp>
          <p:nvSpPr>
            <p:cNvPr id="12" name="TextBox 11">
              <a:extLst>
                <a:ext uri="{FF2B5EF4-FFF2-40B4-BE49-F238E27FC236}">
                  <a16:creationId xmlns:a16="http://schemas.microsoft.com/office/drawing/2014/main" id="{1BA66D61-B405-22EA-7C77-F5D7DD69A492}"/>
                </a:ext>
              </a:extLst>
            </p:cNvPr>
            <p:cNvSpPr txBox="1"/>
            <p:nvPr/>
          </p:nvSpPr>
          <p:spPr>
            <a:xfrm>
              <a:off x="1063557" y="2886006"/>
              <a:ext cx="1002904" cy="461665"/>
            </a:xfrm>
            <a:prstGeom prst="rect">
              <a:avLst/>
            </a:prstGeom>
            <a:noFill/>
          </p:spPr>
          <p:txBody>
            <a:bodyPr wrap="square" rtlCol="0">
              <a:spAutoFit/>
            </a:bodyPr>
            <a:lstStyle/>
            <a:p>
              <a:pPr algn="ctr"/>
              <a:r>
                <a:rPr lang="en-GB" sz="1200" noProof="0">
                  <a:solidFill>
                    <a:srgbClr val="7030A0"/>
                  </a:solidFill>
                </a:rPr>
                <a:t>DWP</a:t>
              </a:r>
            </a:p>
            <a:p>
              <a:pPr algn="ctr"/>
              <a:r>
                <a:rPr lang="en-GB" sz="1200" noProof="0">
                  <a:solidFill>
                    <a:srgbClr val="7030A0"/>
                  </a:solidFill>
                </a:rPr>
                <a:t>Client 1</a:t>
              </a:r>
            </a:p>
          </p:txBody>
        </p:sp>
      </p:grpSp>
      <p:sp>
        <p:nvSpPr>
          <p:cNvPr id="13" name="Rectangle 12">
            <a:extLst>
              <a:ext uri="{FF2B5EF4-FFF2-40B4-BE49-F238E27FC236}">
                <a16:creationId xmlns:a16="http://schemas.microsoft.com/office/drawing/2014/main" id="{F4600895-D864-4005-363A-D5543878134E}"/>
              </a:ext>
            </a:extLst>
          </p:cNvPr>
          <p:cNvSpPr/>
          <p:nvPr/>
        </p:nvSpPr>
        <p:spPr>
          <a:xfrm>
            <a:off x="7261162" y="2240673"/>
            <a:ext cx="412314" cy="231648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6 CPU</a:t>
            </a:r>
          </a:p>
          <a:p>
            <a:pPr algn="ctr"/>
            <a:r>
              <a:rPr lang="en-GB" sz="1000" noProof="0">
                <a:latin typeface="Courier New" panose="02070309020205020404" pitchFamily="49" charset="0"/>
                <a:cs typeface="Courier New" panose="02070309020205020404" pitchFamily="49" charset="0"/>
              </a:rPr>
              <a:t> 128GB</a:t>
            </a:r>
          </a:p>
          <a:p>
            <a:pPr algn="ctr"/>
            <a:r>
              <a:rPr lang="en-GB" sz="1000" noProof="0">
                <a:latin typeface="Courier New" panose="02070309020205020404" pitchFamily="49" charset="0"/>
                <a:cs typeface="Courier New" panose="02070309020205020404" pitchFamily="49" charset="0"/>
              </a:rPr>
              <a:t> RAM</a:t>
            </a:r>
          </a:p>
        </p:txBody>
      </p:sp>
      <p:sp>
        <p:nvSpPr>
          <p:cNvPr id="14" name="Rectangle 13">
            <a:extLst>
              <a:ext uri="{FF2B5EF4-FFF2-40B4-BE49-F238E27FC236}">
                <a16:creationId xmlns:a16="http://schemas.microsoft.com/office/drawing/2014/main" id="{39E192D2-6CD0-F720-2243-8972F6825C7F}"/>
              </a:ext>
            </a:extLst>
          </p:cNvPr>
          <p:cNvSpPr/>
          <p:nvPr/>
        </p:nvSpPr>
        <p:spPr>
          <a:xfrm>
            <a:off x="9153378" y="2246142"/>
            <a:ext cx="222642" cy="23164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Courier New" panose="02070309020205020404" pitchFamily="49" charset="0"/>
              <a:cs typeface="Courier New" panose="02070309020205020404" pitchFamily="49" charset="0"/>
            </a:endParaRPr>
          </a:p>
          <a:p>
            <a:pPr algn="ctr"/>
            <a:r>
              <a:rPr lang="en-GB" sz="1000" noProof="0">
                <a:latin typeface="Courier New" panose="02070309020205020404" pitchFamily="49" charset="0"/>
                <a:cs typeface="Courier New" panose="02070309020205020404" pitchFamily="49" charset="0"/>
              </a:rPr>
              <a:t>2 CPU</a:t>
            </a:r>
          </a:p>
          <a:p>
            <a:pPr algn="ctr"/>
            <a:r>
              <a:rPr lang="en-GB" sz="1000" noProof="0">
                <a:latin typeface="Courier New" panose="02070309020205020404" pitchFamily="49" charset="0"/>
                <a:cs typeface="Courier New" panose="02070309020205020404" pitchFamily="49" charset="0"/>
              </a:rPr>
              <a:t> 32</a:t>
            </a:r>
          </a:p>
          <a:p>
            <a:pPr algn="ctr"/>
            <a:r>
              <a:rPr lang="en-GB" sz="1000" noProof="0">
                <a:latin typeface="Courier New" panose="02070309020205020404" pitchFamily="49" charset="0"/>
                <a:cs typeface="Courier New" panose="02070309020205020404" pitchFamily="49" charset="0"/>
              </a:rPr>
              <a:t>GB</a:t>
            </a:r>
          </a:p>
          <a:p>
            <a:pPr algn="ctr"/>
            <a:r>
              <a:rPr lang="en-GB" sz="1000" noProof="0">
                <a:latin typeface="Courier New" panose="02070309020205020404" pitchFamily="49" charset="0"/>
                <a:cs typeface="Courier New" panose="02070309020205020404" pitchFamily="49" charset="0"/>
              </a:rPr>
              <a:t> RAM</a:t>
            </a:r>
          </a:p>
          <a:p>
            <a:pPr algn="ctr"/>
            <a:endParaRPr lang="en-GB" noProof="0"/>
          </a:p>
        </p:txBody>
      </p:sp>
      <p:sp>
        <p:nvSpPr>
          <p:cNvPr id="15" name="Rectangle 14">
            <a:extLst>
              <a:ext uri="{FF2B5EF4-FFF2-40B4-BE49-F238E27FC236}">
                <a16:creationId xmlns:a16="http://schemas.microsoft.com/office/drawing/2014/main" id="{42D79D5A-94C0-9798-9F83-79EA9E9BAA62}"/>
              </a:ext>
            </a:extLst>
          </p:cNvPr>
          <p:cNvSpPr/>
          <p:nvPr/>
        </p:nvSpPr>
        <p:spPr>
          <a:xfrm>
            <a:off x="8135197" y="2246142"/>
            <a:ext cx="141069" cy="23164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1CPU</a:t>
            </a:r>
          </a:p>
          <a:p>
            <a:pPr algn="ctr"/>
            <a:r>
              <a:rPr lang="en-GB" sz="1000" noProof="0">
                <a:latin typeface="Courier New" panose="02070309020205020404" pitchFamily="49" charset="0"/>
                <a:cs typeface="Courier New" panose="02070309020205020404" pitchFamily="49" charset="0"/>
              </a:rPr>
              <a:t> 16GB</a:t>
            </a:r>
          </a:p>
          <a:p>
            <a:pPr algn="ctr"/>
            <a:r>
              <a:rPr lang="en-GB" sz="1000" noProof="0">
                <a:latin typeface="Courier New" panose="02070309020205020404" pitchFamily="49" charset="0"/>
                <a:cs typeface="Courier New" panose="02070309020205020404" pitchFamily="49" charset="0"/>
              </a:rPr>
              <a:t> RAM</a:t>
            </a:r>
          </a:p>
        </p:txBody>
      </p:sp>
      <p:sp>
        <p:nvSpPr>
          <p:cNvPr id="16" name="Rectangle 15">
            <a:extLst>
              <a:ext uri="{FF2B5EF4-FFF2-40B4-BE49-F238E27FC236}">
                <a16:creationId xmlns:a16="http://schemas.microsoft.com/office/drawing/2014/main" id="{59248CEE-4717-BF4A-0B29-34ED6009DCE6}"/>
              </a:ext>
            </a:extLst>
          </p:cNvPr>
          <p:cNvSpPr/>
          <p:nvPr/>
        </p:nvSpPr>
        <p:spPr>
          <a:xfrm>
            <a:off x="8311888" y="2246142"/>
            <a:ext cx="324474" cy="23164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3 CPU</a:t>
            </a:r>
          </a:p>
          <a:p>
            <a:pPr algn="ctr"/>
            <a:r>
              <a:rPr lang="en-GB" sz="1000" noProof="0">
                <a:latin typeface="Courier New" panose="02070309020205020404" pitchFamily="49" charset="0"/>
                <a:cs typeface="Courier New" panose="02070309020205020404" pitchFamily="49" charset="0"/>
              </a:rPr>
              <a:t> 64</a:t>
            </a:r>
          </a:p>
          <a:p>
            <a:pPr algn="ctr"/>
            <a:r>
              <a:rPr lang="en-GB" sz="1000" noProof="0">
                <a:latin typeface="Courier New" panose="02070309020205020404" pitchFamily="49" charset="0"/>
                <a:cs typeface="Courier New" panose="02070309020205020404" pitchFamily="49" charset="0"/>
              </a:rPr>
              <a:t>GB</a:t>
            </a:r>
          </a:p>
          <a:p>
            <a:pPr algn="ctr"/>
            <a:r>
              <a:rPr lang="en-GB" sz="1000" noProof="0">
                <a:latin typeface="Courier New" panose="02070309020205020404" pitchFamily="49" charset="0"/>
                <a:cs typeface="Courier New" panose="02070309020205020404" pitchFamily="49" charset="0"/>
              </a:rPr>
              <a:t> RAM</a:t>
            </a:r>
          </a:p>
          <a:p>
            <a:pPr algn="ctr"/>
            <a:endParaRPr lang="en-GB" sz="1000" noProof="0"/>
          </a:p>
        </p:txBody>
      </p:sp>
      <p:sp>
        <p:nvSpPr>
          <p:cNvPr id="17" name="TextBox 16">
            <a:extLst>
              <a:ext uri="{FF2B5EF4-FFF2-40B4-BE49-F238E27FC236}">
                <a16:creationId xmlns:a16="http://schemas.microsoft.com/office/drawing/2014/main" id="{A7653DCA-376C-73C4-3AD5-E83E5FD26A10}"/>
              </a:ext>
            </a:extLst>
          </p:cNvPr>
          <p:cNvSpPr txBox="1"/>
          <p:nvPr/>
        </p:nvSpPr>
        <p:spPr>
          <a:xfrm>
            <a:off x="732579" y="3417749"/>
            <a:ext cx="5922498" cy="2985433"/>
          </a:xfrm>
          <a:prstGeom prst="rect">
            <a:avLst/>
          </a:prstGeom>
          <a:noFill/>
        </p:spPr>
        <p:txBody>
          <a:bodyPr wrap="square" rtlCol="0">
            <a:spAutoFit/>
          </a:bodyPr>
          <a:lstStyle/>
          <a:p>
            <a:pPr marL="285750" indent="-285750">
              <a:buFont typeface="Arial" panose="020B0604020202020204" pitchFamily="34" charset="0"/>
              <a:buChar char="•"/>
            </a:pPr>
            <a:r>
              <a:rPr lang="en-GB" sz="1600" noProof="0"/>
              <a:t>Send commands to cloud service to allocate a portion of the physical server as a virtual server - this is IaaS</a:t>
            </a:r>
          </a:p>
          <a:p>
            <a:pPr marL="285750" indent="-285750">
              <a:buFont typeface="Arial" panose="020B0604020202020204" pitchFamily="34" charset="0"/>
              <a:buChar char="•"/>
            </a:pPr>
            <a:r>
              <a:rPr lang="en-GB" sz="1600" noProof="0"/>
              <a:t>Choose how much RAM</a:t>
            </a:r>
          </a:p>
          <a:p>
            <a:pPr marL="285750" indent="-285750">
              <a:buFont typeface="Arial" panose="020B0604020202020204" pitchFamily="34" charset="0"/>
              <a:buChar char="•"/>
            </a:pPr>
            <a:r>
              <a:rPr lang="en-GB" sz="1600" noProof="0"/>
              <a:t>How many CPU</a:t>
            </a:r>
          </a:p>
          <a:p>
            <a:pPr marL="285750" indent="-285750">
              <a:buFont typeface="Arial" panose="020B0604020202020204" pitchFamily="34" charset="0"/>
              <a:buChar char="•"/>
            </a:pPr>
            <a:r>
              <a:rPr lang="en-GB" sz="1600" noProof="0"/>
              <a:t>3 different orgs, different size VM</a:t>
            </a:r>
          </a:p>
          <a:p>
            <a:pPr marL="285750" indent="-285750">
              <a:buFont typeface="Arial" panose="020B0604020202020204" pitchFamily="34" charset="0"/>
              <a:buChar char="•"/>
            </a:pPr>
            <a:r>
              <a:rPr lang="en-GB" sz="1600" noProof="0"/>
              <a:t>Hypervisor ensures isolation of each</a:t>
            </a:r>
          </a:p>
          <a:p>
            <a:pPr marL="285750" indent="-285750">
              <a:buFont typeface="Arial" panose="020B0604020202020204" pitchFamily="34" charset="0"/>
              <a:buChar char="•"/>
            </a:pPr>
            <a:r>
              <a:rPr lang="en-GB" sz="1600" noProof="0"/>
              <a:t>Install an operating system on each one and it's a computer</a:t>
            </a:r>
          </a:p>
          <a:p>
            <a:pPr marL="285750" indent="-285750">
              <a:buFont typeface="Arial" panose="020B0604020202020204" pitchFamily="34" charset="0"/>
              <a:buChar char="•"/>
            </a:pPr>
            <a:endParaRPr lang="en-GB" noProof="0"/>
          </a:p>
          <a:p>
            <a:r>
              <a:rPr lang="en-GB" sz="1600" noProof="0"/>
              <a:t>	</a:t>
            </a:r>
            <a:r>
              <a:rPr lang="en-GB" sz="1200" noProof="0">
                <a:hlinkClick r:id="rId8"/>
              </a:rPr>
              <a:t>https://azure.microsoft.com/en-us/Free</a:t>
            </a:r>
            <a:endParaRPr lang="en-GB" sz="1200" noProof="0"/>
          </a:p>
          <a:p>
            <a:r>
              <a:rPr lang="en-GB" sz="1200" noProof="0"/>
              <a:t>	</a:t>
            </a:r>
            <a:r>
              <a:rPr lang="en-GB" sz="1200" noProof="0">
                <a:hlinkClick r:id="rId9"/>
              </a:rPr>
              <a:t>https://aws.amazon.com/free</a:t>
            </a:r>
            <a:endParaRPr lang="en-GB" sz="1200" noProof="0"/>
          </a:p>
          <a:p>
            <a:endParaRPr lang="en-GB" sz="1200" noProof="0"/>
          </a:p>
          <a:p>
            <a:endParaRPr lang="en-GB" noProof="0"/>
          </a:p>
        </p:txBody>
      </p:sp>
      <p:grpSp>
        <p:nvGrpSpPr>
          <p:cNvPr id="30" name="Group 29">
            <a:extLst>
              <a:ext uri="{FF2B5EF4-FFF2-40B4-BE49-F238E27FC236}">
                <a16:creationId xmlns:a16="http://schemas.microsoft.com/office/drawing/2014/main" id="{B910DC81-BAEE-0770-B426-3E12F2AB42A5}"/>
              </a:ext>
            </a:extLst>
          </p:cNvPr>
          <p:cNvGrpSpPr/>
          <p:nvPr/>
        </p:nvGrpSpPr>
        <p:grpSpPr>
          <a:xfrm>
            <a:off x="5569665" y="1501473"/>
            <a:ext cx="4920144" cy="744669"/>
            <a:chOff x="5569665" y="1501473"/>
            <a:chExt cx="4920144" cy="744669"/>
          </a:xfrm>
        </p:grpSpPr>
        <p:cxnSp>
          <p:nvCxnSpPr>
            <p:cNvPr id="9" name="Straight Connector 8">
              <a:extLst>
                <a:ext uri="{FF2B5EF4-FFF2-40B4-BE49-F238E27FC236}">
                  <a16:creationId xmlns:a16="http://schemas.microsoft.com/office/drawing/2014/main" id="{AE97DD99-453A-3E73-DDAE-3D3DBE5B1420}"/>
                </a:ext>
              </a:extLst>
            </p:cNvPr>
            <p:cNvCxnSpPr>
              <a:cxnSpLocks/>
            </p:cNvCxnSpPr>
            <p:nvPr/>
          </p:nvCxnSpPr>
          <p:spPr>
            <a:xfrm>
              <a:off x="5569665" y="1817830"/>
              <a:ext cx="1471963"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6" name="Rectangle 5">
              <a:extLst>
                <a:ext uri="{FF2B5EF4-FFF2-40B4-BE49-F238E27FC236}">
                  <a16:creationId xmlns:a16="http://schemas.microsoft.com/office/drawing/2014/main" id="{7458CF27-BC59-2800-E75D-9B841C91AC7C}"/>
                </a:ext>
              </a:extLst>
            </p:cNvPr>
            <p:cNvSpPr/>
            <p:nvPr/>
          </p:nvSpPr>
          <p:spPr>
            <a:xfrm>
              <a:off x="7035443" y="1501473"/>
              <a:ext cx="3454366" cy="744669"/>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400" noProof="0"/>
                <a:t>Hypervisor</a:t>
              </a:r>
            </a:p>
          </p:txBody>
        </p:sp>
      </p:grpSp>
      <p:grpSp>
        <p:nvGrpSpPr>
          <p:cNvPr id="27" name="Group 26">
            <a:extLst>
              <a:ext uri="{FF2B5EF4-FFF2-40B4-BE49-F238E27FC236}">
                <a16:creationId xmlns:a16="http://schemas.microsoft.com/office/drawing/2014/main" id="{2B82608A-F306-FA53-EB14-550A39DC8DB3}"/>
              </a:ext>
            </a:extLst>
          </p:cNvPr>
          <p:cNvGrpSpPr/>
          <p:nvPr/>
        </p:nvGrpSpPr>
        <p:grpSpPr>
          <a:xfrm>
            <a:off x="2911412" y="2041990"/>
            <a:ext cx="1883127" cy="1180839"/>
            <a:chOff x="2911412" y="2041990"/>
            <a:chExt cx="1883127" cy="1180839"/>
          </a:xfrm>
        </p:grpSpPr>
        <p:grpSp>
          <p:nvGrpSpPr>
            <p:cNvPr id="18" name="Group 17">
              <a:extLst>
                <a:ext uri="{FF2B5EF4-FFF2-40B4-BE49-F238E27FC236}">
                  <a16:creationId xmlns:a16="http://schemas.microsoft.com/office/drawing/2014/main" id="{60E2F41E-EE3C-BFAF-55E0-95D9C039FA01}"/>
                </a:ext>
              </a:extLst>
            </p:cNvPr>
            <p:cNvGrpSpPr/>
            <p:nvPr/>
          </p:nvGrpSpPr>
          <p:grpSpPr>
            <a:xfrm>
              <a:off x="2911412" y="2177163"/>
              <a:ext cx="1783958" cy="1045666"/>
              <a:chOff x="1063557" y="2886006"/>
              <a:chExt cx="1783958" cy="1045666"/>
            </a:xfrm>
          </p:grpSpPr>
          <p:pic>
            <p:nvPicPr>
              <p:cNvPr id="19" name="Picture 18" descr="A computer with a blue screen&#10;&#10;Description automatically generated">
                <a:extLst>
                  <a:ext uri="{FF2B5EF4-FFF2-40B4-BE49-F238E27FC236}">
                    <a16:creationId xmlns:a16="http://schemas.microsoft.com/office/drawing/2014/main" id="{A48FF6C5-A357-E883-F00E-F9476665BA3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86687" y="2917761"/>
                <a:ext cx="1160828" cy="1013911"/>
              </a:xfrm>
              <a:prstGeom prst="rect">
                <a:avLst/>
              </a:prstGeom>
            </p:spPr>
          </p:pic>
          <p:sp>
            <p:nvSpPr>
              <p:cNvPr id="20" name="TextBox 19">
                <a:extLst>
                  <a:ext uri="{FF2B5EF4-FFF2-40B4-BE49-F238E27FC236}">
                    <a16:creationId xmlns:a16="http://schemas.microsoft.com/office/drawing/2014/main" id="{9D921AF4-FA9B-1BC0-C95F-7E3AD863A36D}"/>
                  </a:ext>
                </a:extLst>
              </p:cNvPr>
              <p:cNvSpPr txBox="1"/>
              <p:nvPr/>
            </p:nvSpPr>
            <p:spPr>
              <a:xfrm>
                <a:off x="1063557" y="2886006"/>
                <a:ext cx="1002904" cy="461665"/>
              </a:xfrm>
              <a:prstGeom prst="rect">
                <a:avLst/>
              </a:prstGeom>
              <a:noFill/>
            </p:spPr>
            <p:txBody>
              <a:bodyPr wrap="square" rtlCol="0">
                <a:spAutoFit/>
              </a:bodyPr>
              <a:lstStyle/>
              <a:p>
                <a:pPr algn="ctr"/>
                <a:r>
                  <a:rPr lang="en-GB" sz="1200" noProof="0">
                    <a:solidFill>
                      <a:srgbClr val="FF0000"/>
                    </a:solidFill>
                  </a:rPr>
                  <a:t>Asda</a:t>
                </a:r>
              </a:p>
              <a:p>
                <a:pPr algn="ctr"/>
                <a:r>
                  <a:rPr lang="en-GB" sz="1200" noProof="0">
                    <a:solidFill>
                      <a:srgbClr val="FF0000"/>
                    </a:solidFill>
                  </a:rPr>
                  <a:t>Client 2</a:t>
                </a:r>
              </a:p>
            </p:txBody>
          </p:sp>
        </p:grpSp>
        <p:cxnSp>
          <p:nvCxnSpPr>
            <p:cNvPr id="21" name="Straight Connector 20">
              <a:extLst>
                <a:ext uri="{FF2B5EF4-FFF2-40B4-BE49-F238E27FC236}">
                  <a16:creationId xmlns:a16="http://schemas.microsoft.com/office/drawing/2014/main" id="{E1007F15-509F-1D6C-C14E-FF2675E09F53}"/>
                </a:ext>
              </a:extLst>
            </p:cNvPr>
            <p:cNvCxnSpPr>
              <a:cxnSpLocks/>
            </p:cNvCxnSpPr>
            <p:nvPr/>
          </p:nvCxnSpPr>
          <p:spPr>
            <a:xfrm flipV="1">
              <a:off x="4519619" y="2041990"/>
              <a:ext cx="274920" cy="225842"/>
            </a:xfrm>
            <a:prstGeom prst="line">
              <a:avLst/>
            </a:prstGeom>
            <a:ln>
              <a:solidFill>
                <a:schemeClr val="accent4"/>
              </a:solidFill>
            </a:ln>
          </p:spPr>
          <p:style>
            <a:lnRef idx="2">
              <a:schemeClr val="accent4"/>
            </a:lnRef>
            <a:fillRef idx="0">
              <a:schemeClr val="accent4"/>
            </a:fillRef>
            <a:effectRef idx="1">
              <a:schemeClr val="accent4"/>
            </a:effectRef>
            <a:fontRef idx="minor">
              <a:schemeClr val="tx1"/>
            </a:fontRef>
          </p:style>
        </p:cxnSp>
      </p:grpSp>
      <p:grpSp>
        <p:nvGrpSpPr>
          <p:cNvPr id="29" name="Group 28">
            <a:extLst>
              <a:ext uri="{FF2B5EF4-FFF2-40B4-BE49-F238E27FC236}">
                <a16:creationId xmlns:a16="http://schemas.microsoft.com/office/drawing/2014/main" id="{C7DC60E1-220F-93F0-76D1-B3C6EA22605B}"/>
              </a:ext>
            </a:extLst>
          </p:cNvPr>
          <p:cNvGrpSpPr/>
          <p:nvPr/>
        </p:nvGrpSpPr>
        <p:grpSpPr>
          <a:xfrm>
            <a:off x="4891389" y="1957741"/>
            <a:ext cx="1783958" cy="1296843"/>
            <a:chOff x="4891389" y="1957741"/>
            <a:chExt cx="1783958" cy="1296843"/>
          </a:xfrm>
        </p:grpSpPr>
        <p:grpSp>
          <p:nvGrpSpPr>
            <p:cNvPr id="23" name="Group 22">
              <a:extLst>
                <a:ext uri="{FF2B5EF4-FFF2-40B4-BE49-F238E27FC236}">
                  <a16:creationId xmlns:a16="http://schemas.microsoft.com/office/drawing/2014/main" id="{81B661F8-DC4F-75A2-37A6-AE7D667C9213}"/>
                </a:ext>
              </a:extLst>
            </p:cNvPr>
            <p:cNvGrpSpPr/>
            <p:nvPr/>
          </p:nvGrpSpPr>
          <p:grpSpPr>
            <a:xfrm>
              <a:off x="4891389" y="2208918"/>
              <a:ext cx="1783958" cy="1045666"/>
              <a:chOff x="1063557" y="2886006"/>
              <a:chExt cx="1783958" cy="1045666"/>
            </a:xfrm>
          </p:grpSpPr>
          <p:pic>
            <p:nvPicPr>
              <p:cNvPr id="24" name="Picture 23" descr="A computer with a blue screen&#10;&#10;Description automatically generated">
                <a:extLst>
                  <a:ext uri="{FF2B5EF4-FFF2-40B4-BE49-F238E27FC236}">
                    <a16:creationId xmlns:a16="http://schemas.microsoft.com/office/drawing/2014/main" id="{FCF68C5E-1344-F820-0BA0-FEF815DDF06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86687" y="2917761"/>
                <a:ext cx="1160828" cy="1013911"/>
              </a:xfrm>
              <a:prstGeom prst="rect">
                <a:avLst/>
              </a:prstGeom>
            </p:spPr>
          </p:pic>
          <p:sp>
            <p:nvSpPr>
              <p:cNvPr id="25" name="TextBox 24">
                <a:extLst>
                  <a:ext uri="{FF2B5EF4-FFF2-40B4-BE49-F238E27FC236}">
                    <a16:creationId xmlns:a16="http://schemas.microsoft.com/office/drawing/2014/main" id="{A2D34D5F-F7D1-ADE1-F31E-AE2866E9E0EE}"/>
                  </a:ext>
                </a:extLst>
              </p:cNvPr>
              <p:cNvSpPr txBox="1"/>
              <p:nvPr/>
            </p:nvSpPr>
            <p:spPr>
              <a:xfrm>
                <a:off x="1063557" y="2886006"/>
                <a:ext cx="1002904" cy="461665"/>
              </a:xfrm>
              <a:prstGeom prst="rect">
                <a:avLst/>
              </a:prstGeom>
              <a:noFill/>
            </p:spPr>
            <p:txBody>
              <a:bodyPr wrap="square" rtlCol="0">
                <a:spAutoFit/>
              </a:bodyPr>
              <a:lstStyle/>
              <a:p>
                <a:pPr algn="ctr"/>
                <a:r>
                  <a:rPr lang="en-GB" sz="1200" noProof="0">
                    <a:solidFill>
                      <a:srgbClr val="00B050"/>
                    </a:solidFill>
                  </a:rPr>
                  <a:t>HSBC</a:t>
                </a:r>
              </a:p>
              <a:p>
                <a:pPr algn="ctr"/>
                <a:r>
                  <a:rPr lang="en-GB" sz="1200" noProof="0">
                    <a:solidFill>
                      <a:srgbClr val="00B050"/>
                    </a:solidFill>
                  </a:rPr>
                  <a:t>Client 3</a:t>
                </a:r>
              </a:p>
            </p:txBody>
          </p:sp>
        </p:grpSp>
        <p:cxnSp>
          <p:nvCxnSpPr>
            <p:cNvPr id="26" name="Straight Connector 25">
              <a:extLst>
                <a:ext uri="{FF2B5EF4-FFF2-40B4-BE49-F238E27FC236}">
                  <a16:creationId xmlns:a16="http://schemas.microsoft.com/office/drawing/2014/main" id="{E5DBEFAF-BC1B-5538-44D0-ED084C9464B8}"/>
                </a:ext>
              </a:extLst>
            </p:cNvPr>
            <p:cNvCxnSpPr>
              <a:cxnSpLocks/>
            </p:cNvCxnSpPr>
            <p:nvPr/>
          </p:nvCxnSpPr>
          <p:spPr>
            <a:xfrm flipH="1" flipV="1">
              <a:off x="5569665" y="1957741"/>
              <a:ext cx="284794" cy="244423"/>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90942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7443E-4EAE-AAAE-313B-E9FDE6F72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0FD4D5-71D6-8090-7C75-0FA16832B612}"/>
              </a:ext>
            </a:extLst>
          </p:cNvPr>
          <p:cNvSpPr>
            <a:spLocks noGrp="1"/>
          </p:cNvSpPr>
          <p:nvPr>
            <p:ph type="title"/>
          </p:nvPr>
        </p:nvSpPr>
        <p:spPr/>
        <p:txBody>
          <a:bodyPr/>
          <a:lstStyle/>
          <a:p>
            <a:r>
              <a:rPr lang="en-GB" noProof="0"/>
              <a:t>VM vs Container structure</a:t>
            </a:r>
          </a:p>
        </p:txBody>
      </p:sp>
      <p:sp>
        <p:nvSpPr>
          <p:cNvPr id="3" name="Text Placeholder 2">
            <a:extLst>
              <a:ext uri="{FF2B5EF4-FFF2-40B4-BE49-F238E27FC236}">
                <a16:creationId xmlns:a16="http://schemas.microsoft.com/office/drawing/2014/main" id="{EDC2FDE7-44AE-51A4-C654-3DEFE2C2162C}"/>
              </a:ext>
            </a:extLst>
          </p:cNvPr>
          <p:cNvSpPr>
            <a:spLocks noGrp="1"/>
          </p:cNvSpPr>
          <p:nvPr>
            <p:ph type="body" idx="1"/>
          </p:nvPr>
        </p:nvSpPr>
        <p:spPr>
          <a:xfrm>
            <a:off x="609600" y="6182332"/>
            <a:ext cx="11163300" cy="294667"/>
          </a:xfrm>
        </p:spPr>
        <p:txBody>
          <a:bodyPr/>
          <a:lstStyle/>
          <a:p>
            <a:endParaRPr lang="en-GB" noProof="0"/>
          </a:p>
        </p:txBody>
      </p:sp>
      <p:sp>
        <p:nvSpPr>
          <p:cNvPr id="4" name="Slide Number Placeholder 3">
            <a:extLst>
              <a:ext uri="{FF2B5EF4-FFF2-40B4-BE49-F238E27FC236}">
                <a16:creationId xmlns:a16="http://schemas.microsoft.com/office/drawing/2014/main" id="{6074A9F2-52E7-12BC-EA0A-C75A2DA3ABF8}"/>
              </a:ext>
            </a:extLst>
          </p:cNvPr>
          <p:cNvSpPr>
            <a:spLocks noGrp="1"/>
          </p:cNvSpPr>
          <p:nvPr>
            <p:ph type="sldNum" idx="12"/>
          </p:nvPr>
        </p:nvSpPr>
        <p:spPr/>
        <p:txBody>
          <a:bodyPr/>
          <a:lstStyle/>
          <a:p>
            <a:fld id="{14D7F6AC-1EEB-4ABB-AD80-109EC6FDCCF3}" type="slidenum">
              <a:rPr lang="en-GB" noProof="0" smtClean="0"/>
              <a:pPr/>
              <a:t>124</a:t>
            </a:fld>
            <a:endParaRPr lang="en-GB" noProof="0"/>
          </a:p>
        </p:txBody>
      </p:sp>
      <p:grpSp>
        <p:nvGrpSpPr>
          <p:cNvPr id="29" name="Group 28">
            <a:extLst>
              <a:ext uri="{FF2B5EF4-FFF2-40B4-BE49-F238E27FC236}">
                <a16:creationId xmlns:a16="http://schemas.microsoft.com/office/drawing/2014/main" id="{8D846791-594B-3A34-D674-29ACC654E948}"/>
              </a:ext>
            </a:extLst>
          </p:cNvPr>
          <p:cNvGrpSpPr/>
          <p:nvPr/>
        </p:nvGrpSpPr>
        <p:grpSpPr>
          <a:xfrm>
            <a:off x="708660" y="1287205"/>
            <a:ext cx="4328160" cy="4084322"/>
            <a:chOff x="708660" y="1287205"/>
            <a:chExt cx="4328160" cy="4084322"/>
          </a:xfrm>
        </p:grpSpPr>
        <p:sp>
          <p:nvSpPr>
            <p:cNvPr id="5" name="Rectangle 4">
              <a:extLst>
                <a:ext uri="{FF2B5EF4-FFF2-40B4-BE49-F238E27FC236}">
                  <a16:creationId xmlns:a16="http://schemas.microsoft.com/office/drawing/2014/main" id="{D85893A5-4E72-F995-13F0-2E0BBE7D32A0}"/>
                </a:ext>
              </a:extLst>
            </p:cNvPr>
            <p:cNvSpPr/>
            <p:nvPr/>
          </p:nvSpPr>
          <p:spPr>
            <a:xfrm>
              <a:off x="708660" y="4662867"/>
              <a:ext cx="432816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Physical machine</a:t>
              </a:r>
            </a:p>
          </p:txBody>
        </p:sp>
        <p:sp>
          <p:nvSpPr>
            <p:cNvPr id="6" name="Rectangle 5">
              <a:extLst>
                <a:ext uri="{FF2B5EF4-FFF2-40B4-BE49-F238E27FC236}">
                  <a16:creationId xmlns:a16="http://schemas.microsoft.com/office/drawing/2014/main" id="{950F869C-F193-028F-2C3E-7D2A6FF965FC}"/>
                </a:ext>
              </a:extLst>
            </p:cNvPr>
            <p:cNvSpPr/>
            <p:nvPr/>
          </p:nvSpPr>
          <p:spPr>
            <a:xfrm>
              <a:off x="708660" y="3938967"/>
              <a:ext cx="432816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Hypervisor</a:t>
              </a:r>
            </a:p>
          </p:txBody>
        </p:sp>
        <p:sp>
          <p:nvSpPr>
            <p:cNvPr id="7" name="Rectangle 6">
              <a:extLst>
                <a:ext uri="{FF2B5EF4-FFF2-40B4-BE49-F238E27FC236}">
                  <a16:creationId xmlns:a16="http://schemas.microsoft.com/office/drawing/2014/main" id="{C2D282CF-B1D8-2B40-C1EB-20ACABB403C6}"/>
                </a:ext>
              </a:extLst>
            </p:cNvPr>
            <p:cNvSpPr/>
            <p:nvPr/>
          </p:nvSpPr>
          <p:spPr>
            <a:xfrm>
              <a:off x="708660" y="2613086"/>
              <a:ext cx="897686"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Linux</a:t>
              </a:r>
            </a:p>
            <a:p>
              <a:pPr algn="ctr"/>
              <a:r>
                <a:rPr lang="en-GB" sz="1200" noProof="0"/>
                <a:t>Ubuntu</a:t>
              </a:r>
            </a:p>
          </p:txBody>
        </p:sp>
        <p:sp>
          <p:nvSpPr>
            <p:cNvPr id="8" name="Rectangle 7">
              <a:extLst>
                <a:ext uri="{FF2B5EF4-FFF2-40B4-BE49-F238E27FC236}">
                  <a16:creationId xmlns:a16="http://schemas.microsoft.com/office/drawing/2014/main" id="{767B9668-0247-049F-130C-D01CB1892B9F}"/>
                </a:ext>
              </a:extLst>
            </p:cNvPr>
            <p:cNvSpPr/>
            <p:nvPr/>
          </p:nvSpPr>
          <p:spPr>
            <a:xfrm>
              <a:off x="70866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9" name="Rectangle 8">
              <a:extLst>
                <a:ext uri="{FF2B5EF4-FFF2-40B4-BE49-F238E27FC236}">
                  <a16:creationId xmlns:a16="http://schemas.microsoft.com/office/drawing/2014/main" id="{889B99EF-A941-B9C0-966C-18B9ED2F1D75}"/>
                </a:ext>
              </a:extLst>
            </p:cNvPr>
            <p:cNvSpPr/>
            <p:nvPr/>
          </p:nvSpPr>
          <p:spPr>
            <a:xfrm>
              <a:off x="1033644"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10" name="Rectangle 9">
              <a:extLst>
                <a:ext uri="{FF2B5EF4-FFF2-40B4-BE49-F238E27FC236}">
                  <a16:creationId xmlns:a16="http://schemas.microsoft.com/office/drawing/2014/main" id="{F7A6AAB8-7D45-4CF4-57D7-9ED624EF84CB}"/>
                </a:ext>
              </a:extLst>
            </p:cNvPr>
            <p:cNvSpPr/>
            <p:nvPr/>
          </p:nvSpPr>
          <p:spPr>
            <a:xfrm>
              <a:off x="135039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sp>
          <p:nvSpPr>
            <p:cNvPr id="13" name="Rectangle 12">
              <a:extLst>
                <a:ext uri="{FF2B5EF4-FFF2-40B4-BE49-F238E27FC236}">
                  <a16:creationId xmlns:a16="http://schemas.microsoft.com/office/drawing/2014/main" id="{48715510-44C5-2B84-B5E6-4CB0C6AC1E23}"/>
                </a:ext>
              </a:extLst>
            </p:cNvPr>
            <p:cNvSpPr/>
            <p:nvPr/>
          </p:nvSpPr>
          <p:spPr>
            <a:xfrm>
              <a:off x="1733039" y="2613086"/>
              <a:ext cx="919191"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Win</a:t>
              </a:r>
            </a:p>
            <a:p>
              <a:pPr algn="ctr"/>
              <a:r>
                <a:rPr lang="en-GB" sz="1200" noProof="0"/>
                <a:t>Server</a:t>
              </a:r>
            </a:p>
          </p:txBody>
        </p:sp>
        <p:sp>
          <p:nvSpPr>
            <p:cNvPr id="14" name="Rectangle 13">
              <a:extLst>
                <a:ext uri="{FF2B5EF4-FFF2-40B4-BE49-F238E27FC236}">
                  <a16:creationId xmlns:a16="http://schemas.microsoft.com/office/drawing/2014/main" id="{D451CB09-8EC5-922B-311E-E603724D1FCD}"/>
                </a:ext>
              </a:extLst>
            </p:cNvPr>
            <p:cNvSpPr/>
            <p:nvPr/>
          </p:nvSpPr>
          <p:spPr>
            <a:xfrm>
              <a:off x="173304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15" name="Rectangle 14">
              <a:extLst>
                <a:ext uri="{FF2B5EF4-FFF2-40B4-BE49-F238E27FC236}">
                  <a16:creationId xmlns:a16="http://schemas.microsoft.com/office/drawing/2014/main" id="{02FADBE1-29F4-59DF-8E0E-2E4B65D59FB6}"/>
                </a:ext>
              </a:extLst>
            </p:cNvPr>
            <p:cNvSpPr/>
            <p:nvPr/>
          </p:nvSpPr>
          <p:spPr>
            <a:xfrm>
              <a:off x="2066262"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16" name="Rectangle 15">
              <a:extLst>
                <a:ext uri="{FF2B5EF4-FFF2-40B4-BE49-F238E27FC236}">
                  <a16:creationId xmlns:a16="http://schemas.microsoft.com/office/drawing/2014/main" id="{6F8F7CE4-DD36-1FE1-4CF6-2DC023521F41}"/>
                </a:ext>
              </a:extLst>
            </p:cNvPr>
            <p:cNvSpPr/>
            <p:nvPr/>
          </p:nvSpPr>
          <p:spPr>
            <a:xfrm>
              <a:off x="2391246"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sp>
          <p:nvSpPr>
            <p:cNvPr id="18" name="Rectangle 17">
              <a:extLst>
                <a:ext uri="{FF2B5EF4-FFF2-40B4-BE49-F238E27FC236}">
                  <a16:creationId xmlns:a16="http://schemas.microsoft.com/office/drawing/2014/main" id="{7A3CE7F0-DCF2-327D-692B-D733F977A536}"/>
                </a:ext>
              </a:extLst>
            </p:cNvPr>
            <p:cNvSpPr/>
            <p:nvPr/>
          </p:nvSpPr>
          <p:spPr>
            <a:xfrm>
              <a:off x="2819514" y="2613086"/>
              <a:ext cx="91919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Linux</a:t>
              </a:r>
            </a:p>
            <a:p>
              <a:pPr algn="ctr"/>
              <a:r>
                <a:rPr lang="en-GB" sz="1200" noProof="0"/>
                <a:t>Centos</a:t>
              </a:r>
            </a:p>
          </p:txBody>
        </p:sp>
        <p:sp>
          <p:nvSpPr>
            <p:cNvPr id="19" name="Rectangle 18">
              <a:extLst>
                <a:ext uri="{FF2B5EF4-FFF2-40B4-BE49-F238E27FC236}">
                  <a16:creationId xmlns:a16="http://schemas.microsoft.com/office/drawing/2014/main" id="{E5A05FC9-D4EB-E31C-F0D9-CF6DE1253573}"/>
                </a:ext>
              </a:extLst>
            </p:cNvPr>
            <p:cNvSpPr/>
            <p:nvPr/>
          </p:nvSpPr>
          <p:spPr>
            <a:xfrm>
              <a:off x="2819514"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20" name="Rectangle 19">
              <a:extLst>
                <a:ext uri="{FF2B5EF4-FFF2-40B4-BE49-F238E27FC236}">
                  <a16:creationId xmlns:a16="http://schemas.microsoft.com/office/drawing/2014/main" id="{8CFF2177-1A5F-7DE3-674C-14A8D411D400}"/>
                </a:ext>
              </a:extLst>
            </p:cNvPr>
            <p:cNvSpPr/>
            <p:nvPr/>
          </p:nvSpPr>
          <p:spPr>
            <a:xfrm>
              <a:off x="3152736"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21" name="Rectangle 20">
              <a:extLst>
                <a:ext uri="{FF2B5EF4-FFF2-40B4-BE49-F238E27FC236}">
                  <a16:creationId xmlns:a16="http://schemas.microsoft.com/office/drawing/2014/main" id="{644B369A-D5E0-A971-3CEE-96AA0A8A69A8}"/>
                </a:ext>
              </a:extLst>
            </p:cNvPr>
            <p:cNvSpPr/>
            <p:nvPr/>
          </p:nvSpPr>
          <p:spPr>
            <a:xfrm>
              <a:off x="3477720"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sp>
          <p:nvSpPr>
            <p:cNvPr id="23" name="Rectangle 22">
              <a:extLst>
                <a:ext uri="{FF2B5EF4-FFF2-40B4-BE49-F238E27FC236}">
                  <a16:creationId xmlns:a16="http://schemas.microsoft.com/office/drawing/2014/main" id="{A409EED0-D495-0C97-2793-3480A4BC075B}"/>
                </a:ext>
              </a:extLst>
            </p:cNvPr>
            <p:cNvSpPr/>
            <p:nvPr/>
          </p:nvSpPr>
          <p:spPr>
            <a:xfrm>
              <a:off x="4137808" y="2613086"/>
              <a:ext cx="897107"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VM</a:t>
              </a:r>
            </a:p>
            <a:p>
              <a:pPr algn="ctr"/>
              <a:r>
                <a:rPr lang="en-GB" sz="1400" noProof="0"/>
                <a:t>Win 11</a:t>
              </a:r>
            </a:p>
          </p:txBody>
        </p:sp>
        <p:sp>
          <p:nvSpPr>
            <p:cNvPr id="24" name="Rectangle 23">
              <a:extLst>
                <a:ext uri="{FF2B5EF4-FFF2-40B4-BE49-F238E27FC236}">
                  <a16:creationId xmlns:a16="http://schemas.microsoft.com/office/drawing/2014/main" id="{A3B602A3-A03B-2E07-2D23-3ECA5906BA06}"/>
                </a:ext>
              </a:extLst>
            </p:cNvPr>
            <p:cNvSpPr/>
            <p:nvPr/>
          </p:nvSpPr>
          <p:spPr>
            <a:xfrm>
              <a:off x="4134105"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App1</a:t>
              </a:r>
            </a:p>
          </p:txBody>
        </p:sp>
        <p:sp>
          <p:nvSpPr>
            <p:cNvPr id="25" name="Rectangle 24">
              <a:extLst>
                <a:ext uri="{FF2B5EF4-FFF2-40B4-BE49-F238E27FC236}">
                  <a16:creationId xmlns:a16="http://schemas.microsoft.com/office/drawing/2014/main" id="{183CA389-F67B-3891-3C8C-15BA65EAD245}"/>
                </a:ext>
              </a:extLst>
            </p:cNvPr>
            <p:cNvSpPr/>
            <p:nvPr/>
          </p:nvSpPr>
          <p:spPr>
            <a:xfrm>
              <a:off x="4450851"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App2</a:t>
              </a:r>
            </a:p>
          </p:txBody>
        </p:sp>
        <p:sp>
          <p:nvSpPr>
            <p:cNvPr id="26" name="Rectangle 25">
              <a:extLst>
                <a:ext uri="{FF2B5EF4-FFF2-40B4-BE49-F238E27FC236}">
                  <a16:creationId xmlns:a16="http://schemas.microsoft.com/office/drawing/2014/main" id="{C0D9C183-C903-7B76-8624-01888A83E121}"/>
                </a:ext>
              </a:extLst>
            </p:cNvPr>
            <p:cNvSpPr/>
            <p:nvPr/>
          </p:nvSpPr>
          <p:spPr>
            <a:xfrm>
              <a:off x="4775835" y="1287205"/>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Appn</a:t>
              </a:r>
              <a:endParaRPr lang="en-GB" sz="1200" noProof="0"/>
            </a:p>
          </p:txBody>
        </p:sp>
        <p:cxnSp>
          <p:nvCxnSpPr>
            <p:cNvPr id="52" name="Straight Connector 51">
              <a:extLst>
                <a:ext uri="{FF2B5EF4-FFF2-40B4-BE49-F238E27FC236}">
                  <a16:creationId xmlns:a16="http://schemas.microsoft.com/office/drawing/2014/main" id="{69F7E188-E417-F760-051A-7089A9ED5CF0}"/>
                </a:ext>
              </a:extLst>
            </p:cNvPr>
            <p:cNvCxnSpPr/>
            <p:nvPr/>
          </p:nvCxnSpPr>
          <p:spPr>
            <a:xfrm>
              <a:off x="3162300" y="3161727"/>
              <a:ext cx="103632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C87E1794-127F-6B0A-E2B6-C3ED6F214536}"/>
              </a:ext>
            </a:extLst>
          </p:cNvPr>
          <p:cNvSpPr txBox="1"/>
          <p:nvPr/>
        </p:nvSpPr>
        <p:spPr>
          <a:xfrm>
            <a:off x="2004060" y="5555540"/>
            <a:ext cx="1886094" cy="369332"/>
          </a:xfrm>
          <a:prstGeom prst="rect">
            <a:avLst/>
          </a:prstGeom>
          <a:noFill/>
        </p:spPr>
        <p:txBody>
          <a:bodyPr wrap="none" rtlCol="0">
            <a:spAutoFit/>
          </a:bodyPr>
          <a:lstStyle/>
          <a:p>
            <a:r>
              <a:rPr lang="en-GB" noProof="0"/>
              <a:t>Virtual Machines</a:t>
            </a:r>
          </a:p>
        </p:txBody>
      </p:sp>
      <p:sp>
        <p:nvSpPr>
          <p:cNvPr id="56" name="TextBox 55">
            <a:extLst>
              <a:ext uri="{FF2B5EF4-FFF2-40B4-BE49-F238E27FC236}">
                <a16:creationId xmlns:a16="http://schemas.microsoft.com/office/drawing/2014/main" id="{FCEE106C-90EF-F1D0-9FFA-B1514FC06F2D}"/>
              </a:ext>
            </a:extLst>
          </p:cNvPr>
          <p:cNvSpPr txBox="1"/>
          <p:nvPr/>
        </p:nvSpPr>
        <p:spPr>
          <a:xfrm>
            <a:off x="7695627" y="5553037"/>
            <a:ext cx="1300356" cy="369332"/>
          </a:xfrm>
          <a:prstGeom prst="rect">
            <a:avLst/>
          </a:prstGeom>
          <a:noFill/>
        </p:spPr>
        <p:txBody>
          <a:bodyPr wrap="none" rtlCol="0">
            <a:spAutoFit/>
          </a:bodyPr>
          <a:lstStyle/>
          <a:p>
            <a:r>
              <a:rPr lang="en-GB" noProof="0"/>
              <a:t>Containers</a:t>
            </a:r>
          </a:p>
        </p:txBody>
      </p:sp>
      <p:sp>
        <p:nvSpPr>
          <p:cNvPr id="27" name="Rectangle 26">
            <a:extLst>
              <a:ext uri="{FF2B5EF4-FFF2-40B4-BE49-F238E27FC236}">
                <a16:creationId xmlns:a16="http://schemas.microsoft.com/office/drawing/2014/main" id="{DE6547A2-EC21-033E-74D3-87BE89345BE9}"/>
              </a:ext>
            </a:extLst>
          </p:cNvPr>
          <p:cNvSpPr/>
          <p:nvPr/>
        </p:nvSpPr>
        <p:spPr>
          <a:xfrm>
            <a:off x="5551170" y="4662867"/>
            <a:ext cx="558927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Physical machine</a:t>
            </a:r>
          </a:p>
        </p:txBody>
      </p:sp>
      <p:sp>
        <p:nvSpPr>
          <p:cNvPr id="28" name="Rectangle 27">
            <a:extLst>
              <a:ext uri="{FF2B5EF4-FFF2-40B4-BE49-F238E27FC236}">
                <a16:creationId xmlns:a16="http://schemas.microsoft.com/office/drawing/2014/main" id="{742B727E-BC2A-7CFB-18AE-62C2C8F619D2}"/>
              </a:ext>
            </a:extLst>
          </p:cNvPr>
          <p:cNvSpPr/>
          <p:nvPr/>
        </p:nvSpPr>
        <p:spPr>
          <a:xfrm>
            <a:off x="6515724" y="1797401"/>
            <a:ext cx="931941" cy="1323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Container Engine (Docker)</a:t>
            </a:r>
          </a:p>
        </p:txBody>
      </p:sp>
      <p:sp>
        <p:nvSpPr>
          <p:cNvPr id="31" name="Rectangle 30">
            <a:extLst>
              <a:ext uri="{FF2B5EF4-FFF2-40B4-BE49-F238E27FC236}">
                <a16:creationId xmlns:a16="http://schemas.microsoft.com/office/drawing/2014/main" id="{169635E9-DEE5-ECE4-7595-EDDCE74D09ED}"/>
              </a:ext>
            </a:extLst>
          </p:cNvPr>
          <p:cNvSpPr/>
          <p:nvPr/>
        </p:nvSpPr>
        <p:spPr>
          <a:xfrm>
            <a:off x="5551170" y="1787057"/>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Cont1</a:t>
            </a:r>
          </a:p>
        </p:txBody>
      </p:sp>
      <p:sp>
        <p:nvSpPr>
          <p:cNvPr id="32" name="Rectangle 31">
            <a:extLst>
              <a:ext uri="{FF2B5EF4-FFF2-40B4-BE49-F238E27FC236}">
                <a16:creationId xmlns:a16="http://schemas.microsoft.com/office/drawing/2014/main" id="{C890BFEF-B297-4248-5A8A-C2F8C8B6D161}"/>
              </a:ext>
            </a:extLst>
          </p:cNvPr>
          <p:cNvSpPr/>
          <p:nvPr/>
        </p:nvSpPr>
        <p:spPr>
          <a:xfrm>
            <a:off x="5867916" y="1787057"/>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Cont2</a:t>
            </a:r>
          </a:p>
        </p:txBody>
      </p:sp>
      <p:sp>
        <p:nvSpPr>
          <p:cNvPr id="59" name="Rectangle 58">
            <a:extLst>
              <a:ext uri="{FF2B5EF4-FFF2-40B4-BE49-F238E27FC236}">
                <a16:creationId xmlns:a16="http://schemas.microsoft.com/office/drawing/2014/main" id="{D570D957-0409-BCFB-11CD-65E67E78B1D0}"/>
              </a:ext>
            </a:extLst>
          </p:cNvPr>
          <p:cNvSpPr/>
          <p:nvPr/>
        </p:nvSpPr>
        <p:spPr>
          <a:xfrm>
            <a:off x="5551170" y="3946368"/>
            <a:ext cx="5589270"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Hypervisor</a:t>
            </a:r>
          </a:p>
        </p:txBody>
      </p:sp>
      <p:sp>
        <p:nvSpPr>
          <p:cNvPr id="61" name="Rectangle 60">
            <a:extLst>
              <a:ext uri="{FF2B5EF4-FFF2-40B4-BE49-F238E27FC236}">
                <a16:creationId xmlns:a16="http://schemas.microsoft.com/office/drawing/2014/main" id="{AB341075-5677-4ED3-A730-3661F280DE04}"/>
              </a:ext>
            </a:extLst>
          </p:cNvPr>
          <p:cNvSpPr/>
          <p:nvPr/>
        </p:nvSpPr>
        <p:spPr>
          <a:xfrm>
            <a:off x="5553074" y="3129190"/>
            <a:ext cx="1906905" cy="817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Linux</a:t>
            </a:r>
          </a:p>
          <a:p>
            <a:pPr algn="ctr"/>
            <a:r>
              <a:rPr lang="en-GB" sz="1200" noProof="0"/>
              <a:t>Ubuntu</a:t>
            </a:r>
          </a:p>
        </p:txBody>
      </p:sp>
      <p:sp>
        <p:nvSpPr>
          <p:cNvPr id="62" name="Rectangle 61">
            <a:extLst>
              <a:ext uri="{FF2B5EF4-FFF2-40B4-BE49-F238E27FC236}">
                <a16:creationId xmlns:a16="http://schemas.microsoft.com/office/drawing/2014/main" id="{F167BDB8-3D3A-F43F-2176-0F3355EE8620}"/>
              </a:ext>
            </a:extLst>
          </p:cNvPr>
          <p:cNvSpPr/>
          <p:nvPr/>
        </p:nvSpPr>
        <p:spPr>
          <a:xfrm>
            <a:off x="9233535" y="3112938"/>
            <a:ext cx="1906905" cy="817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VM</a:t>
            </a:r>
          </a:p>
          <a:p>
            <a:pPr algn="ctr"/>
            <a:r>
              <a:rPr lang="en-GB" sz="1200" noProof="0"/>
              <a:t>Win </a:t>
            </a:r>
          </a:p>
          <a:p>
            <a:pPr algn="ctr"/>
            <a:r>
              <a:rPr lang="en-GB" sz="1200" noProof="0"/>
              <a:t>Server</a:t>
            </a:r>
          </a:p>
        </p:txBody>
      </p:sp>
      <p:cxnSp>
        <p:nvCxnSpPr>
          <p:cNvPr id="67" name="Straight Connector 66">
            <a:extLst>
              <a:ext uri="{FF2B5EF4-FFF2-40B4-BE49-F238E27FC236}">
                <a16:creationId xmlns:a16="http://schemas.microsoft.com/office/drawing/2014/main" id="{038E09D2-3485-474C-4691-1D871829E76C}"/>
              </a:ext>
            </a:extLst>
          </p:cNvPr>
          <p:cNvCxnSpPr>
            <a:cxnSpLocks/>
          </p:cNvCxnSpPr>
          <p:nvPr/>
        </p:nvCxnSpPr>
        <p:spPr>
          <a:xfrm>
            <a:off x="7792402" y="3521526"/>
            <a:ext cx="1161098"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CA327C5-37BA-7F82-2C0B-98139E02BF4F}"/>
              </a:ext>
            </a:extLst>
          </p:cNvPr>
          <p:cNvSpPr/>
          <p:nvPr/>
        </p:nvSpPr>
        <p:spPr>
          <a:xfrm>
            <a:off x="6184662" y="1787057"/>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Contn</a:t>
            </a:r>
            <a:endParaRPr lang="en-GB" sz="1200" noProof="0"/>
          </a:p>
        </p:txBody>
      </p:sp>
      <p:sp>
        <p:nvSpPr>
          <p:cNvPr id="11" name="Rectangle 10">
            <a:extLst>
              <a:ext uri="{FF2B5EF4-FFF2-40B4-BE49-F238E27FC236}">
                <a16:creationId xmlns:a16="http://schemas.microsoft.com/office/drawing/2014/main" id="{080E5927-8E85-5E04-07CE-AC3130DEADD7}"/>
              </a:ext>
            </a:extLst>
          </p:cNvPr>
          <p:cNvSpPr/>
          <p:nvPr/>
        </p:nvSpPr>
        <p:spPr>
          <a:xfrm>
            <a:off x="10200110" y="1790967"/>
            <a:ext cx="931941" cy="1323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Container Engine (Docker)</a:t>
            </a:r>
          </a:p>
        </p:txBody>
      </p:sp>
      <p:sp>
        <p:nvSpPr>
          <p:cNvPr id="12" name="Rectangle 11">
            <a:extLst>
              <a:ext uri="{FF2B5EF4-FFF2-40B4-BE49-F238E27FC236}">
                <a16:creationId xmlns:a16="http://schemas.microsoft.com/office/drawing/2014/main" id="{6FA48376-B93D-3391-7068-15F6E1306185}"/>
              </a:ext>
            </a:extLst>
          </p:cNvPr>
          <p:cNvSpPr/>
          <p:nvPr/>
        </p:nvSpPr>
        <p:spPr>
          <a:xfrm>
            <a:off x="9235556" y="1780623"/>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Cont1</a:t>
            </a:r>
          </a:p>
        </p:txBody>
      </p:sp>
      <p:sp>
        <p:nvSpPr>
          <p:cNvPr id="17" name="Rectangle 16">
            <a:extLst>
              <a:ext uri="{FF2B5EF4-FFF2-40B4-BE49-F238E27FC236}">
                <a16:creationId xmlns:a16="http://schemas.microsoft.com/office/drawing/2014/main" id="{2AE3E7DE-2EF9-130D-11C8-939D81BF4851}"/>
              </a:ext>
            </a:extLst>
          </p:cNvPr>
          <p:cNvSpPr/>
          <p:nvPr/>
        </p:nvSpPr>
        <p:spPr>
          <a:xfrm>
            <a:off x="9552302" y="1780623"/>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Cont2</a:t>
            </a:r>
          </a:p>
        </p:txBody>
      </p:sp>
      <p:sp>
        <p:nvSpPr>
          <p:cNvPr id="22" name="Rectangle 21">
            <a:extLst>
              <a:ext uri="{FF2B5EF4-FFF2-40B4-BE49-F238E27FC236}">
                <a16:creationId xmlns:a16="http://schemas.microsoft.com/office/drawing/2014/main" id="{6C9A53E7-CA5A-C2FD-202D-85A2285E80C9}"/>
              </a:ext>
            </a:extLst>
          </p:cNvPr>
          <p:cNvSpPr/>
          <p:nvPr/>
        </p:nvSpPr>
        <p:spPr>
          <a:xfrm>
            <a:off x="9869048" y="1780623"/>
            <a:ext cx="259080" cy="1325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Contn</a:t>
            </a:r>
            <a:endParaRPr lang="en-GB" sz="1200" noProof="0"/>
          </a:p>
        </p:txBody>
      </p:sp>
    </p:spTree>
    <p:extLst>
      <p:ext uri="{BB962C8B-B14F-4D97-AF65-F5344CB8AC3E}">
        <p14:creationId xmlns:p14="http://schemas.microsoft.com/office/powerpoint/2010/main" val="22296765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A6D24-9DB7-646E-BA50-0463F5C6FB5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9828EEF-5F47-830C-EBEC-4EDD7AD6E2DD}"/>
              </a:ext>
            </a:extLst>
          </p:cNvPr>
          <p:cNvSpPr>
            <a:spLocks noGrp="1"/>
          </p:cNvSpPr>
          <p:nvPr>
            <p:ph type="body" idx="1"/>
          </p:nvPr>
        </p:nvSpPr>
        <p:spPr>
          <a:xfrm>
            <a:off x="673100" y="1216404"/>
            <a:ext cx="11163300" cy="5278058"/>
          </a:xfrm>
        </p:spPr>
        <p:txBody>
          <a:bodyPr/>
          <a:lstStyle/>
          <a:p>
            <a:r>
              <a:rPr lang="en-GB" noProof="0"/>
              <a:t>A VM is an isolated whole machine with its whole operating system and applications – like individual servers or PCs. They are isolated at the hypervisor level when using a type1 hypervisor as would be used in a data centre</a:t>
            </a:r>
          </a:p>
          <a:p>
            <a:r>
              <a:rPr lang="en-GB" noProof="0"/>
              <a:t>Because of the size of some of the operating systems – Win server 2025 requires 32GB of disk space (Ubuntu server is about 1.9GB), it can take minutes to load and start, and you often don't need most of the stuff in it</a:t>
            </a:r>
          </a:p>
          <a:p>
            <a:r>
              <a:rPr lang="en-GB" noProof="0"/>
              <a:t>If you only want to run a single app you have written, you don’t need all the OS tools, hundreds of drivers and bloat</a:t>
            </a:r>
          </a:p>
          <a:p>
            <a:r>
              <a:rPr lang="en-GB" noProof="0"/>
              <a:t>You can write your program on a laptop say, then, using a tool such as Docker, create an image and run as a container</a:t>
            </a:r>
          </a:p>
          <a:p>
            <a:r>
              <a:rPr lang="en-GB" noProof="0"/>
              <a:t>A container engine, e.g. Docker, runs on a single shared OS and creates a runtime environment for the containers</a:t>
            </a:r>
          </a:p>
          <a:p>
            <a:r>
              <a:rPr lang="en-GB" noProof="0"/>
              <a:t>The container is isolated from other containers at a process level – they are only accessible via a network IP</a:t>
            </a:r>
          </a:p>
        </p:txBody>
      </p:sp>
      <p:sp>
        <p:nvSpPr>
          <p:cNvPr id="4" name="Slide Number Placeholder 3">
            <a:extLst>
              <a:ext uri="{FF2B5EF4-FFF2-40B4-BE49-F238E27FC236}">
                <a16:creationId xmlns:a16="http://schemas.microsoft.com/office/drawing/2014/main" id="{AF959C0C-1205-35CA-B4B4-B457ED3697CD}"/>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125</a:t>
            </a:fld>
            <a:endParaRPr lang="en-GB" noProof="0"/>
          </a:p>
        </p:txBody>
      </p:sp>
    </p:spTree>
    <p:extLst>
      <p:ext uri="{BB962C8B-B14F-4D97-AF65-F5344CB8AC3E}">
        <p14:creationId xmlns:p14="http://schemas.microsoft.com/office/powerpoint/2010/main" val="28154074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A3CC3AF-CC8A-46B3-03EB-AC5D542DA3A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7ED472-AE6C-F573-7431-606B2D6615C0}"/>
              </a:ext>
            </a:extLst>
          </p:cNvPr>
          <p:cNvSpPr>
            <a:spLocks noGrp="1"/>
          </p:cNvSpPr>
          <p:nvPr>
            <p:ph type="title"/>
          </p:nvPr>
        </p:nvSpPr>
        <p:spPr/>
        <p:txBody>
          <a:bodyPr/>
          <a:lstStyle/>
          <a:p>
            <a:r>
              <a:rPr lang="en-GB" noProof="0"/>
              <a:t>Cloud Deployment Models</a:t>
            </a:r>
          </a:p>
        </p:txBody>
      </p:sp>
      <p:sp>
        <p:nvSpPr>
          <p:cNvPr id="3" name="Text Placeholder 2">
            <a:extLst>
              <a:ext uri="{FF2B5EF4-FFF2-40B4-BE49-F238E27FC236}">
                <a16:creationId xmlns:a16="http://schemas.microsoft.com/office/drawing/2014/main" id="{48871C2B-B8EB-D3AF-73D3-910236772F94}"/>
              </a:ext>
            </a:extLst>
          </p:cNvPr>
          <p:cNvSpPr>
            <a:spLocks noGrp="1"/>
          </p:cNvSpPr>
          <p:nvPr>
            <p:ph type="body" idx="1"/>
          </p:nvPr>
        </p:nvSpPr>
        <p:spPr>
          <a:xfrm>
            <a:off x="609600" y="840263"/>
            <a:ext cx="11163300" cy="5387632"/>
          </a:xfrm>
        </p:spPr>
        <p:txBody>
          <a:bodyPr/>
          <a:lstStyle/>
          <a:p>
            <a:pPr marL="152396" indent="0">
              <a:buNone/>
            </a:pPr>
            <a:r>
              <a:rPr lang="en-GB" sz="1600" b="1" noProof="0"/>
              <a:t>Private cloud</a:t>
            </a:r>
          </a:p>
          <a:p>
            <a:r>
              <a:rPr lang="en-GB" sz="1400" noProof="0"/>
              <a:t>Can be on-prem to provide complete control of infrastructure</a:t>
            </a:r>
          </a:p>
          <a:p>
            <a:r>
              <a:rPr lang="en-GB" sz="1400" noProof="0"/>
              <a:t>Can be in the cloud but completely private from others. No one else shares your physical servers</a:t>
            </a:r>
          </a:p>
          <a:p>
            <a:r>
              <a:rPr lang="en-GB" sz="1400" noProof="0"/>
              <a:t>Better security and privacy. Hosted in own data centre or cloud private managed servers to control sensitive data and data sovereignty</a:t>
            </a:r>
          </a:p>
          <a:p>
            <a:r>
              <a:rPr lang="en-GB" sz="1400" noProof="0"/>
              <a:t>Downside: all admin is provided by the customer</a:t>
            </a:r>
          </a:p>
          <a:p>
            <a:pPr marL="152396" indent="0">
              <a:buNone/>
            </a:pPr>
            <a:r>
              <a:rPr lang="en-GB" sz="1600" b="1" noProof="0"/>
              <a:t>Public cloud</a:t>
            </a:r>
          </a:p>
          <a:p>
            <a:r>
              <a:rPr lang="en-GB" sz="1400" noProof="0"/>
              <a:t>Share infrastructure with unknown others – relies on good security configuration for segregation</a:t>
            </a:r>
          </a:p>
          <a:p>
            <a:r>
              <a:rPr lang="en-GB" sz="1400" noProof="0"/>
              <a:t>Costs less as when you switch something off, someone else can use that resource</a:t>
            </a:r>
          </a:p>
          <a:p>
            <a:r>
              <a:rPr lang="en-GB" sz="1400" noProof="0"/>
              <a:t>Access from anywhere in the world</a:t>
            </a:r>
          </a:p>
          <a:p>
            <a:r>
              <a:rPr lang="en-GB" sz="1400" noProof="0"/>
              <a:t>Security and privacy is more complex and important to get right</a:t>
            </a:r>
          </a:p>
          <a:p>
            <a:pPr marL="152396" indent="0">
              <a:buNone/>
            </a:pPr>
            <a:r>
              <a:rPr lang="en-GB" sz="1600" b="1" noProof="0"/>
              <a:t>Hybrid</a:t>
            </a:r>
          </a:p>
          <a:p>
            <a:r>
              <a:rPr lang="en-GB" sz="1400" noProof="0"/>
              <a:t>Some systems on prem and some in the cloud</a:t>
            </a:r>
          </a:p>
          <a:p>
            <a:r>
              <a:rPr lang="en-GB" sz="1400" noProof="0"/>
              <a:t>Maybe for security - or as part of a phased migration – or to keep sensitive data on prem</a:t>
            </a:r>
          </a:p>
          <a:p>
            <a:r>
              <a:rPr lang="en-GB" sz="1400" noProof="0"/>
              <a:t>Applications and data can span both</a:t>
            </a:r>
          </a:p>
          <a:p>
            <a:r>
              <a:rPr lang="en-GB" sz="1400" noProof="0"/>
              <a:t>Much more complex</a:t>
            </a:r>
          </a:p>
          <a:p>
            <a:pPr marL="152396" indent="0">
              <a:buNone/>
            </a:pPr>
            <a:r>
              <a:rPr lang="en-GB" sz="1600" b="1" noProof="0"/>
              <a:t>Community Cloud</a:t>
            </a:r>
          </a:p>
          <a:p>
            <a:r>
              <a:rPr lang="en-GB" sz="1400" noProof="0"/>
              <a:t>A cloud environment shared by several organisations with common goals or requirements, such as security, compliance, or policy. e.g. Government, Education, healthcare</a:t>
            </a:r>
            <a:endParaRPr lang="en-GB" sz="1400" b="1" noProof="0"/>
          </a:p>
          <a:p>
            <a:endParaRPr lang="en-GB" sz="1600" noProof="0"/>
          </a:p>
        </p:txBody>
      </p:sp>
      <p:sp>
        <p:nvSpPr>
          <p:cNvPr id="4" name="Slide Number Placeholder 3">
            <a:extLst>
              <a:ext uri="{FF2B5EF4-FFF2-40B4-BE49-F238E27FC236}">
                <a16:creationId xmlns:a16="http://schemas.microsoft.com/office/drawing/2014/main" id="{E72AB3D9-0A55-76D2-9209-46A582149B6E}"/>
              </a:ext>
            </a:extLst>
          </p:cNvPr>
          <p:cNvSpPr>
            <a:spLocks noGrp="1"/>
          </p:cNvSpPr>
          <p:nvPr>
            <p:ph type="sldNum" idx="12"/>
          </p:nvPr>
        </p:nvSpPr>
        <p:spPr/>
        <p:txBody>
          <a:bodyPr/>
          <a:lstStyle/>
          <a:p>
            <a:fld id="{14D7F6AC-1EEB-4ABB-AD80-109EC6FDCCF3}" type="slidenum">
              <a:rPr lang="en-GB" noProof="0" smtClean="0"/>
              <a:pPr/>
              <a:t>126</a:t>
            </a:fld>
            <a:endParaRPr lang="en-GB" noProof="0"/>
          </a:p>
        </p:txBody>
      </p:sp>
    </p:spTree>
    <p:extLst>
      <p:ext uri="{BB962C8B-B14F-4D97-AF65-F5344CB8AC3E}">
        <p14:creationId xmlns:p14="http://schemas.microsoft.com/office/powerpoint/2010/main" val="618094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9D13C29-DF4E-0037-985B-A1F7BE4D6EE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E8D51C-9A03-EE77-1996-A9028ED8CCEF}"/>
              </a:ext>
            </a:extLst>
          </p:cNvPr>
          <p:cNvSpPr>
            <a:spLocks noGrp="1"/>
          </p:cNvSpPr>
          <p:nvPr>
            <p:ph type="title"/>
          </p:nvPr>
        </p:nvSpPr>
        <p:spPr/>
        <p:txBody>
          <a:bodyPr/>
          <a:lstStyle/>
          <a:p>
            <a:r>
              <a:rPr lang="en-GB" noProof="0"/>
              <a:t>Cloud Service Models</a:t>
            </a:r>
          </a:p>
        </p:txBody>
      </p:sp>
      <p:sp>
        <p:nvSpPr>
          <p:cNvPr id="3" name="Text Placeholder 2">
            <a:extLst>
              <a:ext uri="{FF2B5EF4-FFF2-40B4-BE49-F238E27FC236}">
                <a16:creationId xmlns:a16="http://schemas.microsoft.com/office/drawing/2014/main" id="{38B41D8E-C477-85CC-0EC5-F4ACA5B20635}"/>
              </a:ext>
            </a:extLst>
          </p:cNvPr>
          <p:cNvSpPr>
            <a:spLocks noGrp="1"/>
          </p:cNvSpPr>
          <p:nvPr>
            <p:ph type="body" idx="1"/>
          </p:nvPr>
        </p:nvSpPr>
        <p:spPr>
          <a:xfrm>
            <a:off x="609600" y="1112393"/>
            <a:ext cx="11163300" cy="5387632"/>
          </a:xfrm>
        </p:spPr>
        <p:txBody>
          <a:bodyPr/>
          <a:lstStyle/>
          <a:p>
            <a:pPr>
              <a:spcBef>
                <a:spcPts val="300"/>
              </a:spcBef>
            </a:pPr>
            <a:r>
              <a:rPr lang="en-GB" sz="1600" b="1" noProof="0"/>
              <a:t>IaaS</a:t>
            </a:r>
            <a:r>
              <a:rPr lang="en-GB" sz="1600" noProof="0"/>
              <a:t>: Infrastructure as a service – you deploy and manage architecture, operating system, apps, databases etc</a:t>
            </a:r>
          </a:p>
          <a:p>
            <a:pPr>
              <a:spcBef>
                <a:spcPts val="300"/>
              </a:spcBef>
            </a:pPr>
            <a:r>
              <a:rPr lang="en-GB" sz="1600" noProof="0"/>
              <a:t>Basically rent servers / memory / disk and related power, networking etc</a:t>
            </a:r>
          </a:p>
          <a:p>
            <a:pPr>
              <a:spcBef>
                <a:spcPts val="300"/>
              </a:spcBef>
            </a:pPr>
            <a:r>
              <a:rPr lang="en-GB" sz="1600" noProof="0"/>
              <a:t>Fast server scaling</a:t>
            </a:r>
          </a:p>
          <a:p>
            <a:pPr>
              <a:spcBef>
                <a:spcPts val="300"/>
              </a:spcBef>
            </a:pPr>
            <a:r>
              <a:rPr lang="en-GB" sz="1600" noProof="0"/>
              <a:t>No ownership of hardware - no more </a:t>
            </a:r>
            <a:r>
              <a:rPr lang="en-GB" sz="1600" noProof="0" err="1"/>
              <a:t>CapEx</a:t>
            </a:r>
            <a:r>
              <a:rPr lang="en-GB" sz="1600" noProof="0"/>
              <a:t>, move to </a:t>
            </a:r>
            <a:r>
              <a:rPr lang="en-GB" sz="1600" noProof="0" err="1"/>
              <a:t>OpEx</a:t>
            </a:r>
            <a:endParaRPr lang="en-GB" sz="1600" noProof="0"/>
          </a:p>
          <a:p>
            <a:pPr>
              <a:spcBef>
                <a:spcPts val="300"/>
              </a:spcBef>
            </a:pPr>
            <a:r>
              <a:rPr lang="en-GB" sz="1600" noProof="0"/>
              <a:t>Most control but also need more skilled staff such as architects, network specialists, dev-ops, maintenance team</a:t>
            </a:r>
          </a:p>
          <a:p>
            <a:endParaRPr lang="en-GB" sz="1600" noProof="0"/>
          </a:p>
          <a:p>
            <a:pPr>
              <a:spcBef>
                <a:spcPts val="300"/>
              </a:spcBef>
            </a:pPr>
            <a:r>
              <a:rPr lang="en-GB" sz="1600" b="1" noProof="0"/>
              <a:t>PaaS</a:t>
            </a:r>
            <a:r>
              <a:rPr lang="en-GB" sz="1600" noProof="0"/>
              <a:t>: Platform as a Service</a:t>
            </a:r>
          </a:p>
          <a:p>
            <a:pPr>
              <a:spcBef>
                <a:spcPts val="300"/>
              </a:spcBef>
            </a:pPr>
            <a:r>
              <a:rPr lang="en-GB" sz="1600" noProof="0"/>
              <a:t>IaaS plus OS, tools, database etc.  You just need to create and deploy the apps onto it and it will scale for you</a:t>
            </a:r>
          </a:p>
          <a:p>
            <a:pPr>
              <a:spcBef>
                <a:spcPts val="300"/>
              </a:spcBef>
            </a:pPr>
            <a:r>
              <a:rPr lang="en-GB" sz="1600" noProof="0"/>
              <a:t>No need to worry about OS licenses, patching, upgrades etc.</a:t>
            </a:r>
          </a:p>
          <a:p>
            <a:pPr>
              <a:spcBef>
                <a:spcPts val="300"/>
              </a:spcBef>
            </a:pPr>
            <a:r>
              <a:rPr lang="en-GB" sz="1600" noProof="0"/>
              <a:t>Less skilled resources needed – once architected, only need mainly developers. All patching etc is part of the service</a:t>
            </a:r>
          </a:p>
          <a:p>
            <a:endParaRPr lang="en-GB" sz="1600" noProof="0"/>
          </a:p>
          <a:p>
            <a:pPr>
              <a:spcBef>
                <a:spcPts val="300"/>
              </a:spcBef>
            </a:pPr>
            <a:r>
              <a:rPr lang="en-GB" sz="1600" b="1" noProof="0"/>
              <a:t>SaaS</a:t>
            </a:r>
            <a:r>
              <a:rPr lang="en-GB" sz="1600" noProof="0"/>
              <a:t>: Software as a Service</a:t>
            </a:r>
          </a:p>
          <a:p>
            <a:pPr>
              <a:spcBef>
                <a:spcPts val="300"/>
              </a:spcBef>
            </a:pPr>
            <a:r>
              <a:rPr lang="en-GB" sz="1600" noProof="0"/>
              <a:t>Infrastructure, resilience, scaling, DR, elasticity etc is a managed service and so is the software and licenses</a:t>
            </a:r>
          </a:p>
          <a:p>
            <a:pPr>
              <a:spcBef>
                <a:spcPts val="300"/>
              </a:spcBef>
            </a:pPr>
            <a:r>
              <a:rPr lang="en-GB" sz="1600" noProof="0"/>
              <a:t>Examples include: O365, SAP applications, Seibel CRM etc</a:t>
            </a:r>
          </a:p>
          <a:p>
            <a:pPr>
              <a:spcBef>
                <a:spcPts val="300"/>
              </a:spcBef>
            </a:pPr>
            <a:r>
              <a:rPr lang="en-GB" sz="1600" noProof="0"/>
              <a:t>Unlike desktop apps, you can access SaaS applications from anywhere with any device that can access the internet</a:t>
            </a:r>
          </a:p>
          <a:p>
            <a:endParaRPr lang="en-GB" sz="1600" noProof="0"/>
          </a:p>
          <a:p>
            <a:pPr>
              <a:spcBef>
                <a:spcPts val="300"/>
              </a:spcBef>
            </a:pPr>
            <a:r>
              <a:rPr lang="en-GB" sz="1600" b="1" noProof="0"/>
              <a:t>DBaaS</a:t>
            </a:r>
            <a:r>
              <a:rPr lang="en-GB" sz="1600" noProof="0"/>
              <a:t>: Database as a service - full service between PaaS and SaaS in the cloud - e.g. MongoDB Atlas</a:t>
            </a:r>
          </a:p>
        </p:txBody>
      </p:sp>
      <p:sp>
        <p:nvSpPr>
          <p:cNvPr id="4" name="Slide Number Placeholder 3">
            <a:extLst>
              <a:ext uri="{FF2B5EF4-FFF2-40B4-BE49-F238E27FC236}">
                <a16:creationId xmlns:a16="http://schemas.microsoft.com/office/drawing/2014/main" id="{D45894A4-3B0B-3787-7451-68EB84FA6B9A}"/>
              </a:ext>
            </a:extLst>
          </p:cNvPr>
          <p:cNvSpPr>
            <a:spLocks noGrp="1"/>
          </p:cNvSpPr>
          <p:nvPr>
            <p:ph type="sldNum" idx="12"/>
          </p:nvPr>
        </p:nvSpPr>
        <p:spPr/>
        <p:txBody>
          <a:bodyPr/>
          <a:lstStyle/>
          <a:p>
            <a:fld id="{14D7F6AC-1EEB-4ABB-AD80-109EC6FDCCF3}" type="slidenum">
              <a:rPr lang="en-GB" noProof="0" smtClean="0"/>
              <a:pPr/>
              <a:t>127</a:t>
            </a:fld>
            <a:endParaRPr lang="en-GB" noProof="0"/>
          </a:p>
        </p:txBody>
      </p:sp>
    </p:spTree>
    <p:extLst>
      <p:ext uri="{BB962C8B-B14F-4D97-AF65-F5344CB8AC3E}">
        <p14:creationId xmlns:p14="http://schemas.microsoft.com/office/powerpoint/2010/main" val="16520594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61CF961-F6AF-10B1-E0D3-4B12397B5D7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C0C4932-69EF-CBCA-DFA6-3D2EEE17C95A}"/>
              </a:ext>
            </a:extLst>
          </p:cNvPr>
          <p:cNvSpPr>
            <a:spLocks noGrp="1"/>
          </p:cNvSpPr>
          <p:nvPr>
            <p:ph type="title"/>
          </p:nvPr>
        </p:nvSpPr>
        <p:spPr/>
        <p:txBody>
          <a:bodyPr/>
          <a:lstStyle/>
          <a:p>
            <a:r>
              <a:rPr lang="en-GB" noProof="0"/>
              <a:t>Cloud Shared Responsibility Model</a:t>
            </a:r>
          </a:p>
        </p:txBody>
      </p:sp>
      <p:sp>
        <p:nvSpPr>
          <p:cNvPr id="4" name="Slide Number Placeholder 3">
            <a:extLst>
              <a:ext uri="{FF2B5EF4-FFF2-40B4-BE49-F238E27FC236}">
                <a16:creationId xmlns:a16="http://schemas.microsoft.com/office/drawing/2014/main" id="{65A40B91-F32A-F3D2-95FD-628844C7FD5A}"/>
              </a:ext>
            </a:extLst>
          </p:cNvPr>
          <p:cNvSpPr>
            <a:spLocks noGrp="1"/>
          </p:cNvSpPr>
          <p:nvPr>
            <p:ph type="sldNum" idx="12"/>
          </p:nvPr>
        </p:nvSpPr>
        <p:spPr/>
        <p:txBody>
          <a:bodyPr/>
          <a:lstStyle/>
          <a:p>
            <a:fld id="{14D7F6AC-1EEB-4ABB-AD80-109EC6FDCCF3}" type="slidenum">
              <a:rPr lang="en-GB" noProof="0" smtClean="0"/>
              <a:pPr/>
              <a:t>128</a:t>
            </a:fld>
            <a:endParaRPr lang="en-GB" noProof="0"/>
          </a:p>
        </p:txBody>
      </p:sp>
      <p:pic>
        <p:nvPicPr>
          <p:cNvPr id="5" name="Picture 4">
            <a:extLst>
              <a:ext uri="{FF2B5EF4-FFF2-40B4-BE49-F238E27FC236}">
                <a16:creationId xmlns:a16="http://schemas.microsoft.com/office/drawing/2014/main" id="{CAC37174-8693-7901-0A74-76B0DBD1F5FB}"/>
              </a:ext>
            </a:extLst>
          </p:cNvPr>
          <p:cNvPicPr>
            <a:picLocks noChangeAspect="1"/>
          </p:cNvPicPr>
          <p:nvPr/>
        </p:nvPicPr>
        <p:blipFill>
          <a:blip r:embed="rId3"/>
          <a:stretch>
            <a:fillRect/>
          </a:stretch>
        </p:blipFill>
        <p:spPr>
          <a:xfrm>
            <a:off x="204636" y="1176023"/>
            <a:ext cx="11631997" cy="5006310"/>
          </a:xfrm>
          <a:prstGeom prst="rect">
            <a:avLst/>
          </a:prstGeom>
        </p:spPr>
      </p:pic>
    </p:spTree>
    <p:extLst>
      <p:ext uri="{BB962C8B-B14F-4D97-AF65-F5344CB8AC3E}">
        <p14:creationId xmlns:p14="http://schemas.microsoft.com/office/powerpoint/2010/main" val="40844649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3B421-CF22-D69F-9DCF-41316EB86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A91DC-8183-89DC-70D5-2E9D66B798DC}"/>
              </a:ext>
            </a:extLst>
          </p:cNvPr>
          <p:cNvSpPr>
            <a:spLocks noGrp="1"/>
          </p:cNvSpPr>
          <p:nvPr>
            <p:ph type="ctrTitle"/>
          </p:nvPr>
        </p:nvSpPr>
        <p:spPr/>
        <p:txBody>
          <a:bodyPr/>
          <a:lstStyle/>
          <a:p>
            <a:r>
              <a:rPr lang="en-GB" noProof="0"/>
              <a:t>Create a VM</a:t>
            </a:r>
          </a:p>
        </p:txBody>
      </p:sp>
    </p:spTree>
    <p:extLst>
      <p:ext uri="{BB962C8B-B14F-4D97-AF65-F5344CB8AC3E}">
        <p14:creationId xmlns:p14="http://schemas.microsoft.com/office/powerpoint/2010/main" val="134734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5E4EB8-379A-7CE0-1196-BB0F4A80E3B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FBBAF6-F416-EFEA-CDED-817608D25F49}"/>
              </a:ext>
            </a:extLst>
          </p:cNvPr>
          <p:cNvSpPr>
            <a:spLocks noGrp="1"/>
          </p:cNvSpPr>
          <p:nvPr>
            <p:ph type="ctrTitle"/>
          </p:nvPr>
        </p:nvSpPr>
        <p:spPr>
          <a:xfrm>
            <a:off x="1435099" y="2484800"/>
            <a:ext cx="8743043" cy="1888400"/>
          </a:xfrm>
        </p:spPr>
        <p:txBody>
          <a:bodyPr/>
          <a:lstStyle/>
          <a:p>
            <a:r>
              <a:rPr lang="en-GB" noProof="0"/>
              <a:t>Basic 3-tier </a:t>
            </a:r>
            <a:br>
              <a:rPr lang="en-GB" noProof="0"/>
            </a:br>
            <a:r>
              <a:rPr lang="en-GB" noProof="0"/>
              <a:t>Client Server Architecture</a:t>
            </a:r>
            <a:br>
              <a:rPr lang="en-GB" noProof="0"/>
            </a:br>
            <a:r>
              <a:rPr lang="en-GB" noProof="0"/>
              <a:t>Monolithic</a:t>
            </a:r>
          </a:p>
        </p:txBody>
      </p:sp>
    </p:spTree>
    <p:extLst>
      <p:ext uri="{BB962C8B-B14F-4D97-AF65-F5344CB8AC3E}">
        <p14:creationId xmlns:p14="http://schemas.microsoft.com/office/powerpoint/2010/main" val="17687564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5CF01BA-1389-6A9A-E41A-DA7A045E4342}"/>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A21D98-F7A0-4D34-87F0-4F22F4CFA17D}"/>
              </a:ext>
            </a:extLst>
          </p:cNvPr>
          <p:cNvSpPr>
            <a:spLocks noGrp="1"/>
          </p:cNvSpPr>
          <p:nvPr>
            <p:ph type="title"/>
          </p:nvPr>
        </p:nvSpPr>
        <p:spPr/>
        <p:txBody>
          <a:bodyPr/>
          <a:lstStyle/>
          <a:p>
            <a:r>
              <a:rPr lang="en-GB" noProof="0"/>
              <a:t>Infrastructure as a service</a:t>
            </a:r>
          </a:p>
        </p:txBody>
      </p:sp>
      <p:sp>
        <p:nvSpPr>
          <p:cNvPr id="3" name="Text Placeholder 2">
            <a:extLst>
              <a:ext uri="{FF2B5EF4-FFF2-40B4-BE49-F238E27FC236}">
                <a16:creationId xmlns:a16="http://schemas.microsoft.com/office/drawing/2014/main" id="{19C4B3FF-15C0-4DEF-AF29-0504D1836030}"/>
              </a:ext>
            </a:extLst>
          </p:cNvPr>
          <p:cNvSpPr>
            <a:spLocks noGrp="1"/>
          </p:cNvSpPr>
          <p:nvPr>
            <p:ph type="body" idx="1"/>
          </p:nvPr>
        </p:nvSpPr>
        <p:spPr>
          <a:xfrm>
            <a:off x="514349" y="885825"/>
            <a:ext cx="11163300" cy="3268486"/>
          </a:xfrm>
        </p:spPr>
        <p:txBody>
          <a:bodyPr/>
          <a:lstStyle/>
          <a:p>
            <a:r>
              <a:rPr lang="en-GB" sz="1600" noProof="0"/>
              <a:t>There are many cloud data centres around the world. They are generally referred to as availability zones</a:t>
            </a:r>
          </a:p>
          <a:p>
            <a:r>
              <a:rPr lang="en-GB" sz="1600" noProof="0"/>
              <a:t>We will start off just using one to deploy a simple application</a:t>
            </a:r>
          </a:p>
          <a:p>
            <a:r>
              <a:rPr lang="en-GB" sz="1600" noProof="0"/>
              <a:t>This is not a cloud computing course so I’ll stick to a need-to-know approach, you can research the rest if interested</a:t>
            </a:r>
          </a:p>
          <a:p>
            <a:r>
              <a:rPr lang="en-GB" sz="1600" noProof="0"/>
              <a:t>Azure (and others) is accessed using a web API where you can create, start, stop and remove resources</a:t>
            </a:r>
          </a:p>
          <a:p>
            <a:r>
              <a:rPr lang="en-GB" sz="1600" noProof="0"/>
              <a:t>You create a local area network, deploy virtual machines, install operating systems, deploy your application and data all via the web API</a:t>
            </a:r>
          </a:p>
          <a:p>
            <a:r>
              <a:rPr lang="en-GB" sz="1600" noProof="0"/>
              <a:t>The Azure resource manager creates resources you ask for. In Azure, all resources must belong to a resource group</a:t>
            </a:r>
          </a:p>
          <a:p>
            <a:endParaRPr lang="en-GB" noProof="0"/>
          </a:p>
        </p:txBody>
      </p:sp>
      <p:sp>
        <p:nvSpPr>
          <p:cNvPr id="4" name="Slide Number Placeholder 3">
            <a:extLst>
              <a:ext uri="{FF2B5EF4-FFF2-40B4-BE49-F238E27FC236}">
                <a16:creationId xmlns:a16="http://schemas.microsoft.com/office/drawing/2014/main" id="{9A563A7A-513A-4CB7-B307-558CB6813923}"/>
              </a:ext>
            </a:extLst>
          </p:cNvPr>
          <p:cNvSpPr>
            <a:spLocks noGrp="1"/>
          </p:cNvSpPr>
          <p:nvPr>
            <p:ph type="sldNum" idx="12"/>
          </p:nvPr>
        </p:nvSpPr>
        <p:spPr/>
        <p:txBody>
          <a:bodyPr/>
          <a:lstStyle/>
          <a:p>
            <a:fld id="{14D7F6AC-1EEB-4ABB-AD80-109EC6FDCCF3}" type="slidenum">
              <a:rPr lang="en-GB" noProof="0" smtClean="0"/>
              <a:pPr/>
              <a:t>130</a:t>
            </a:fld>
            <a:endParaRPr lang="en-GB" noProof="0"/>
          </a:p>
        </p:txBody>
      </p:sp>
      <p:pic>
        <p:nvPicPr>
          <p:cNvPr id="5" name="Picture 2" descr="Diagram showing a Resource Manager request model.">
            <a:extLst>
              <a:ext uri="{FF2B5EF4-FFF2-40B4-BE49-F238E27FC236}">
                <a16:creationId xmlns:a16="http://schemas.microsoft.com/office/drawing/2014/main" id="{BF25AF61-74E6-4F5B-983E-D427BF205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937" y="3914036"/>
            <a:ext cx="4556125" cy="2485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0398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021AC89-9D1E-EBC8-4280-F9D82D5E820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57B69220-A340-7CFD-C51E-FDC0A628E4F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4E132714-971A-4616-8656-71640FCB57E9}"/>
              </a:ext>
            </a:extLst>
          </p:cNvPr>
          <p:cNvSpPr>
            <a:spLocks noGrp="1"/>
          </p:cNvSpPr>
          <p:nvPr>
            <p:ph type="body" idx="1"/>
          </p:nvPr>
        </p:nvSpPr>
        <p:spPr/>
        <p:txBody>
          <a:bodyPr/>
          <a:lstStyle/>
          <a:p>
            <a:r>
              <a:rPr lang="en-GB" noProof="0"/>
              <a:t>The portal is effectively an Azure web site that creates the API requests in a point and click approach. The portal is very convenient but not very practical other than for learning or trying stuff out</a:t>
            </a:r>
          </a:p>
          <a:p>
            <a:r>
              <a:rPr lang="en-GB" noProof="0"/>
              <a:t>Resources are normally built using code which interacts with the ARM through its API</a:t>
            </a:r>
          </a:p>
          <a:p>
            <a:r>
              <a:rPr lang="en-GB" noProof="0"/>
              <a:t>Code can be written in any language as long as long as it generates appropriate ARM API calls</a:t>
            </a:r>
          </a:p>
          <a:p>
            <a:r>
              <a:rPr lang="en-GB" noProof="0"/>
              <a:t>Or use the command line interface (CLI). The CLI needs to be installed. With this you can access the ARM API from your local machine with:</a:t>
            </a:r>
          </a:p>
          <a:p>
            <a:pPr lvl="1"/>
            <a:r>
              <a:rPr lang="en-GB" noProof="0"/>
              <a:t>Microsoft </a:t>
            </a:r>
            <a:r>
              <a:rPr lang="en-GB" noProof="0" err="1"/>
              <a:t>Powershell</a:t>
            </a:r>
            <a:r>
              <a:rPr lang="en-GB" noProof="0"/>
              <a:t> with pre-written </a:t>
            </a:r>
            <a:r>
              <a:rPr lang="en-GB" noProof="0" err="1"/>
              <a:t>commandlets</a:t>
            </a:r>
            <a:r>
              <a:rPr lang="en-GB" noProof="0"/>
              <a:t> (basically pre-written functions)</a:t>
            </a:r>
          </a:p>
          <a:p>
            <a:pPr lvl="1"/>
            <a:r>
              <a:rPr lang="en-GB" noProof="0"/>
              <a:t>Or shell script to issue CLI commands</a:t>
            </a:r>
          </a:p>
          <a:p>
            <a:r>
              <a:rPr lang="en-GB" noProof="0"/>
              <a:t>BASH and </a:t>
            </a:r>
            <a:r>
              <a:rPr lang="en-GB" noProof="0" err="1"/>
              <a:t>Powershell</a:t>
            </a:r>
            <a:r>
              <a:rPr lang="en-GB" noProof="0"/>
              <a:t> CLI is also available using Azure </a:t>
            </a:r>
            <a:r>
              <a:rPr lang="en-GB" noProof="0" err="1"/>
              <a:t>Cloudshell</a:t>
            </a:r>
            <a:r>
              <a:rPr lang="en-GB" noProof="0"/>
              <a:t> from a browser in the portal – this is an online CLI to write infrastructure as code rather than using your local machine</a:t>
            </a:r>
          </a:p>
          <a:p>
            <a:r>
              <a:rPr lang="en-GB" noProof="0"/>
              <a:t>So, quite a few options</a:t>
            </a:r>
          </a:p>
          <a:p>
            <a:endParaRPr lang="en-GB" noProof="0"/>
          </a:p>
          <a:p>
            <a:r>
              <a:rPr lang="en-GB" noProof="0"/>
              <a:t>The free account only includes access to one type of VM for free - the B1S Burstable B series that’s usable for up to 750 hours per month</a:t>
            </a:r>
          </a:p>
          <a:p>
            <a:r>
              <a:rPr lang="en-GB" noProof="0"/>
              <a:t>If you are using your student account, check the limitations. e.g. 4 </a:t>
            </a:r>
            <a:r>
              <a:rPr lang="en-GB" noProof="0" err="1"/>
              <a:t>cpu</a:t>
            </a:r>
            <a:r>
              <a:rPr lang="en-GB" noProof="0"/>
              <a:t> per region, 3 public IP addresses</a:t>
            </a:r>
          </a:p>
          <a:p>
            <a:endParaRPr lang="en-GB" noProof="0"/>
          </a:p>
          <a:p>
            <a:endParaRPr lang="en-GB" noProof="0"/>
          </a:p>
        </p:txBody>
      </p:sp>
      <p:sp>
        <p:nvSpPr>
          <p:cNvPr id="4" name="Slide Number Placeholder 3">
            <a:extLst>
              <a:ext uri="{FF2B5EF4-FFF2-40B4-BE49-F238E27FC236}">
                <a16:creationId xmlns:a16="http://schemas.microsoft.com/office/drawing/2014/main" id="{E7EA8A72-C577-4A64-8177-37093E8C368A}"/>
              </a:ext>
            </a:extLst>
          </p:cNvPr>
          <p:cNvSpPr>
            <a:spLocks noGrp="1"/>
          </p:cNvSpPr>
          <p:nvPr>
            <p:ph type="sldNum" idx="12"/>
          </p:nvPr>
        </p:nvSpPr>
        <p:spPr/>
        <p:txBody>
          <a:bodyPr/>
          <a:lstStyle/>
          <a:p>
            <a:fld id="{14D7F6AC-1EEB-4ABB-AD80-109EC6FDCCF3}" type="slidenum">
              <a:rPr lang="en-GB" noProof="0" smtClean="0"/>
              <a:pPr/>
              <a:t>131</a:t>
            </a:fld>
            <a:endParaRPr lang="en-GB" noProof="0"/>
          </a:p>
        </p:txBody>
      </p:sp>
    </p:spTree>
    <p:extLst>
      <p:ext uri="{BB962C8B-B14F-4D97-AF65-F5344CB8AC3E}">
        <p14:creationId xmlns:p14="http://schemas.microsoft.com/office/powerpoint/2010/main" val="34060434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45480-E10F-814A-4DF9-2EE7C2D00A66}"/>
              </a:ext>
            </a:extLst>
          </p:cNvPr>
          <p:cNvSpPr>
            <a:spLocks noGrp="1"/>
          </p:cNvSpPr>
          <p:nvPr>
            <p:ph type="title"/>
          </p:nvPr>
        </p:nvSpPr>
        <p:spPr/>
        <p:txBody>
          <a:bodyPr/>
          <a:lstStyle/>
          <a:p>
            <a:r>
              <a:rPr lang="en-GB" noProof="0"/>
              <a:t>Deploy to the cloud</a:t>
            </a:r>
          </a:p>
        </p:txBody>
      </p:sp>
      <p:sp>
        <p:nvSpPr>
          <p:cNvPr id="3" name="Text Placeholder 2">
            <a:extLst>
              <a:ext uri="{FF2B5EF4-FFF2-40B4-BE49-F238E27FC236}">
                <a16:creationId xmlns:a16="http://schemas.microsoft.com/office/drawing/2014/main" id="{7FC2FB6D-760C-427F-44DF-73C313BDB28A}"/>
              </a:ext>
            </a:extLst>
          </p:cNvPr>
          <p:cNvSpPr>
            <a:spLocks noGrp="1"/>
          </p:cNvSpPr>
          <p:nvPr>
            <p:ph type="body" idx="1"/>
          </p:nvPr>
        </p:nvSpPr>
        <p:spPr/>
        <p:txBody>
          <a:bodyPr/>
          <a:lstStyle/>
          <a:p>
            <a:r>
              <a:rPr lang="en-GB" noProof="0"/>
              <a:t>We are nearly ready to deploy apps to the cloud</a:t>
            </a:r>
          </a:p>
          <a:p>
            <a:r>
              <a:rPr lang="en-GB" noProof="0"/>
              <a:t>If you don't have a Microsoft Azure account, then:</a:t>
            </a:r>
          </a:p>
          <a:p>
            <a:r>
              <a:rPr lang="en-GB" noProof="0"/>
              <a:t>You will need a Microsoft account first </a:t>
            </a:r>
            <a:r>
              <a:rPr lang="en-GB" noProof="0">
                <a:hlinkClick r:id="rId2"/>
              </a:rPr>
              <a:t>https://account.microsoft.com/account/Account</a:t>
            </a:r>
            <a:endParaRPr lang="en-GB" noProof="0"/>
          </a:p>
          <a:p>
            <a:r>
              <a:rPr lang="en-GB" noProof="0"/>
              <a:t>You should have a student account. This gives to $100 and this isn't used if you use free tier services</a:t>
            </a:r>
          </a:p>
          <a:p>
            <a:r>
              <a:rPr lang="en-GB" noProof="0"/>
              <a:t>Student account is quite limited - e.g., 4 </a:t>
            </a:r>
            <a:r>
              <a:rPr lang="en-GB" noProof="0" err="1"/>
              <a:t>cpu</a:t>
            </a:r>
            <a:r>
              <a:rPr lang="en-GB" noProof="0"/>
              <a:t> and 3 public IP limit but there are ways around its limitations that I'll discuss. Access at: </a:t>
            </a:r>
            <a:r>
              <a:rPr lang="en-GB" noProof="0">
                <a:hlinkClick r:id="rId3"/>
              </a:rPr>
              <a:t>https://azure.microsoft.com/en-us/free/students</a:t>
            </a:r>
            <a:r>
              <a:rPr lang="en-GB" noProof="0"/>
              <a:t> </a:t>
            </a:r>
          </a:p>
          <a:p>
            <a:r>
              <a:rPr lang="en-GB" noProof="0"/>
              <a:t>You could create a free account as well: </a:t>
            </a:r>
            <a:r>
              <a:rPr lang="en-GB" noProof="0">
                <a:hlinkClick r:id="rId4"/>
              </a:rPr>
              <a:t>https://azure.microsoft.com/en-gb/free</a:t>
            </a:r>
            <a:r>
              <a:rPr lang="en-GB" noProof="0"/>
              <a:t> Note: you will need a credit or debit card for this. You won't be charged if you remain within the free credit. There is no 4 </a:t>
            </a:r>
            <a:r>
              <a:rPr lang="en-GB" noProof="0" err="1"/>
              <a:t>cpu</a:t>
            </a:r>
            <a:r>
              <a:rPr lang="en-GB" noProof="0"/>
              <a:t> and 3 public IP limit using this approach</a:t>
            </a:r>
          </a:p>
          <a:p>
            <a:r>
              <a:rPr lang="en-GB" noProof="0"/>
              <a:t>Once you have your account, you will have root access.  It is not advisable to use this unless you absolutely must, and it's worth setting 2FA on it</a:t>
            </a:r>
          </a:p>
          <a:p>
            <a:r>
              <a:rPr lang="en-GB" noProof="0"/>
              <a:t>It's worth then setting an admin account for yourself and use that generally. If your admin account is compromised, e.g. someone hacks you and changes the password, you can still access your account using root and create a new admin account. There is a step-by-step guide here:</a:t>
            </a:r>
            <a:br>
              <a:rPr lang="en-GB" noProof="0"/>
            </a:br>
            <a:r>
              <a:rPr lang="en-GB" noProof="0">
                <a:hlinkClick r:id="rId5"/>
              </a:rPr>
              <a:t>https://learn.microsoft.com/en-us/azure/role-based-access-control/role-assignments-portal-subscription-admin</a:t>
            </a:r>
            <a:endParaRPr lang="en-GB" noProof="0"/>
          </a:p>
          <a:p>
            <a:r>
              <a:rPr lang="en-GB" noProof="0"/>
              <a:t>I can't show any of this stuff on a corporate account as I don't have access to these things</a:t>
            </a:r>
          </a:p>
        </p:txBody>
      </p:sp>
      <p:sp>
        <p:nvSpPr>
          <p:cNvPr id="4" name="Slide Number Placeholder 3">
            <a:extLst>
              <a:ext uri="{FF2B5EF4-FFF2-40B4-BE49-F238E27FC236}">
                <a16:creationId xmlns:a16="http://schemas.microsoft.com/office/drawing/2014/main" id="{C402D92E-7E2E-7CE9-412B-35715D5B8641}"/>
              </a:ext>
            </a:extLst>
          </p:cNvPr>
          <p:cNvSpPr>
            <a:spLocks noGrp="1"/>
          </p:cNvSpPr>
          <p:nvPr>
            <p:ph type="sldNum" idx="12"/>
          </p:nvPr>
        </p:nvSpPr>
        <p:spPr/>
        <p:txBody>
          <a:bodyPr/>
          <a:lstStyle/>
          <a:p>
            <a:fld id="{14D7F6AC-1EEB-4ABB-AD80-109EC6FDCCF3}" type="slidenum">
              <a:rPr lang="en-GB" noProof="0" smtClean="0"/>
              <a:pPr/>
              <a:t>132</a:t>
            </a:fld>
            <a:endParaRPr lang="en-GB" noProof="0"/>
          </a:p>
        </p:txBody>
      </p:sp>
    </p:spTree>
    <p:extLst>
      <p:ext uri="{BB962C8B-B14F-4D97-AF65-F5344CB8AC3E}">
        <p14:creationId xmlns:p14="http://schemas.microsoft.com/office/powerpoint/2010/main" val="30956878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37CD-0BC4-6A5A-EB35-C13371B3D22E}"/>
              </a:ext>
            </a:extLst>
          </p:cNvPr>
          <p:cNvSpPr>
            <a:spLocks noGrp="1"/>
          </p:cNvSpPr>
          <p:nvPr>
            <p:ph type="title"/>
          </p:nvPr>
        </p:nvSpPr>
        <p:spPr/>
        <p:txBody>
          <a:bodyPr/>
          <a:lstStyle/>
          <a:p>
            <a:r>
              <a:rPr lang="en-GB" noProof="0"/>
              <a:t>Billing alert</a:t>
            </a:r>
          </a:p>
        </p:txBody>
      </p:sp>
      <p:sp>
        <p:nvSpPr>
          <p:cNvPr id="3" name="Text Placeholder 2">
            <a:extLst>
              <a:ext uri="{FF2B5EF4-FFF2-40B4-BE49-F238E27FC236}">
                <a16:creationId xmlns:a16="http://schemas.microsoft.com/office/drawing/2014/main" id="{F952481B-533C-FEED-84EB-767C97DDA644}"/>
              </a:ext>
            </a:extLst>
          </p:cNvPr>
          <p:cNvSpPr>
            <a:spLocks noGrp="1"/>
          </p:cNvSpPr>
          <p:nvPr>
            <p:ph type="body" idx="1"/>
          </p:nvPr>
        </p:nvSpPr>
        <p:spPr/>
        <p:txBody>
          <a:bodyPr/>
          <a:lstStyle/>
          <a:p>
            <a:r>
              <a:rPr lang="en-GB" noProof="0"/>
              <a:t>Set up a billing alert so you don't leave something running by mistake and run up a bill</a:t>
            </a:r>
          </a:p>
          <a:p>
            <a:r>
              <a:rPr lang="en-GB" noProof="0"/>
              <a:t>From the portal:</a:t>
            </a:r>
          </a:p>
          <a:p>
            <a:pPr lvl="1"/>
            <a:r>
              <a:rPr lang="en-GB" noProof="0"/>
              <a:t>Search for budgets</a:t>
            </a:r>
          </a:p>
          <a:p>
            <a:pPr lvl="1"/>
            <a:r>
              <a:rPr lang="en-GB" noProof="0"/>
              <a:t>Add</a:t>
            </a:r>
          </a:p>
          <a:p>
            <a:pPr lvl="1"/>
            <a:r>
              <a:rPr lang="en-GB" noProof="0"/>
              <a:t>Unique name</a:t>
            </a:r>
          </a:p>
          <a:p>
            <a:pPr lvl="1"/>
            <a:r>
              <a:rPr lang="en-GB" noProof="0"/>
              <a:t>Amount</a:t>
            </a:r>
          </a:p>
          <a:p>
            <a:pPr lvl="1"/>
            <a:r>
              <a:rPr lang="en-GB" noProof="0"/>
              <a:t>Next</a:t>
            </a:r>
          </a:p>
          <a:p>
            <a:pPr lvl="1"/>
            <a:r>
              <a:rPr lang="en-GB" noProof="0"/>
              <a:t>Type &amp; percentage to trigger first alert</a:t>
            </a:r>
          </a:p>
          <a:p>
            <a:pPr lvl="1"/>
            <a:r>
              <a:rPr lang="en-GB" noProof="0"/>
              <a:t>Add email address</a:t>
            </a:r>
          </a:p>
          <a:p>
            <a:pPr lvl="1"/>
            <a:r>
              <a:rPr lang="en-GB" noProof="0"/>
              <a:t>That's it. You will get an email if your spend or projected spend hits x% of your limit</a:t>
            </a:r>
          </a:p>
          <a:p>
            <a:r>
              <a:rPr lang="en-GB" noProof="0"/>
              <a:t>Note: this is an alert. It will not stop you being billed so make sure your email isn't in spam </a:t>
            </a:r>
          </a:p>
          <a:p>
            <a:pPr lvl="1"/>
            <a:endParaRPr lang="en-GB" noProof="0"/>
          </a:p>
        </p:txBody>
      </p:sp>
      <p:sp>
        <p:nvSpPr>
          <p:cNvPr id="4" name="Slide Number Placeholder 3">
            <a:extLst>
              <a:ext uri="{FF2B5EF4-FFF2-40B4-BE49-F238E27FC236}">
                <a16:creationId xmlns:a16="http://schemas.microsoft.com/office/drawing/2014/main" id="{943335FF-25D0-6630-3700-0634D1BD5360}"/>
              </a:ext>
            </a:extLst>
          </p:cNvPr>
          <p:cNvSpPr>
            <a:spLocks noGrp="1"/>
          </p:cNvSpPr>
          <p:nvPr>
            <p:ph type="sldNum" idx="12"/>
          </p:nvPr>
        </p:nvSpPr>
        <p:spPr/>
        <p:txBody>
          <a:bodyPr/>
          <a:lstStyle/>
          <a:p>
            <a:fld id="{14D7F6AC-1EEB-4ABB-AD80-109EC6FDCCF3}" type="slidenum">
              <a:rPr lang="en-GB" noProof="0" smtClean="0"/>
              <a:pPr/>
              <a:t>133</a:t>
            </a:fld>
            <a:endParaRPr lang="en-GB" noProof="0"/>
          </a:p>
        </p:txBody>
      </p:sp>
    </p:spTree>
    <p:extLst>
      <p:ext uri="{BB962C8B-B14F-4D97-AF65-F5344CB8AC3E}">
        <p14:creationId xmlns:p14="http://schemas.microsoft.com/office/powerpoint/2010/main" val="11334269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3769-436B-0275-738C-FE364BDC1B2C}"/>
              </a:ext>
            </a:extLst>
          </p:cNvPr>
          <p:cNvSpPr>
            <a:spLocks noGrp="1"/>
          </p:cNvSpPr>
          <p:nvPr>
            <p:ph type="title"/>
          </p:nvPr>
        </p:nvSpPr>
        <p:spPr/>
        <p:txBody>
          <a:bodyPr/>
          <a:lstStyle/>
          <a:p>
            <a:r>
              <a:rPr lang="en-GB" noProof="0"/>
              <a:t>Create a VM on Azure</a:t>
            </a:r>
          </a:p>
        </p:txBody>
      </p:sp>
      <p:sp>
        <p:nvSpPr>
          <p:cNvPr id="3" name="Text Placeholder 2">
            <a:extLst>
              <a:ext uri="{FF2B5EF4-FFF2-40B4-BE49-F238E27FC236}">
                <a16:creationId xmlns:a16="http://schemas.microsoft.com/office/drawing/2014/main" id="{62FF7130-2F9D-66DD-AAB6-094EE29CA708}"/>
              </a:ext>
            </a:extLst>
          </p:cNvPr>
          <p:cNvSpPr>
            <a:spLocks noGrp="1"/>
          </p:cNvSpPr>
          <p:nvPr>
            <p:ph type="body" idx="1"/>
          </p:nvPr>
        </p:nvSpPr>
        <p:spPr/>
        <p:txBody>
          <a:bodyPr/>
          <a:lstStyle/>
          <a:p>
            <a:r>
              <a:rPr lang="en-GB" noProof="0"/>
              <a:t>Various sizes and operating systems available </a:t>
            </a:r>
          </a:p>
          <a:p>
            <a:r>
              <a:rPr lang="en-GB" noProof="0"/>
              <a:t>Various methods available to create them - we will start with the Azure portal</a:t>
            </a:r>
          </a:p>
          <a:p>
            <a:r>
              <a:rPr lang="en-GB" noProof="0"/>
              <a:t>I've provided a couple of videos on how to do this from the portal</a:t>
            </a:r>
          </a:p>
          <a:p>
            <a:pPr lvl="1"/>
            <a:r>
              <a:rPr lang="en-GB" noProof="0"/>
              <a:t>"Create an ssh key pair in Azure in 4 minutes.mp4" (4 mins)</a:t>
            </a:r>
          </a:p>
          <a:p>
            <a:pPr lvl="1"/>
            <a:r>
              <a:rPr lang="en-GB" noProof="0"/>
              <a:t>"Create </a:t>
            </a:r>
            <a:r>
              <a:rPr lang="en-GB" noProof="0" err="1"/>
              <a:t>linux</a:t>
            </a:r>
            <a:r>
              <a:rPr lang="en-GB" noProof="0"/>
              <a:t> </a:t>
            </a:r>
            <a:r>
              <a:rPr lang="en-GB" noProof="0" err="1"/>
              <a:t>vm</a:t>
            </a:r>
            <a:r>
              <a:rPr lang="en-GB" noProof="0"/>
              <a:t> on Azure with ssh keys in 3 minutes.mp4" (3 mins)</a:t>
            </a:r>
          </a:p>
          <a:p>
            <a:pPr lvl="1"/>
            <a:endParaRPr lang="en-GB" noProof="0"/>
          </a:p>
          <a:p>
            <a:r>
              <a:rPr lang="en-GB" noProof="0"/>
              <a:t>To connect remotely to a VM you need to create it with either a username and password or using an asymmetric key pair where the public part can be held by the cloud provider and the secret part by you. The key is used to encrypt the secure shell session SSH from your client machine to the VM</a:t>
            </a:r>
          </a:p>
          <a:p>
            <a:r>
              <a:rPr lang="en-GB" noProof="0"/>
              <a:t>Once the VM is setup, we have options. We could install </a:t>
            </a:r>
            <a:r>
              <a:rPr lang="en-GB" noProof="0" err="1"/>
              <a:t>nodejs</a:t>
            </a:r>
            <a:r>
              <a:rPr lang="en-GB" noProof="0"/>
              <a:t> then deploy our files and run the code in the same way we do on the local machine. You can install a database in the same way we have on our local machine so there is nothing new there, but the more modern and scalable approach is containerisation</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FA558A15-3637-DA71-F963-82B312C46DA3}"/>
              </a:ext>
            </a:extLst>
          </p:cNvPr>
          <p:cNvSpPr>
            <a:spLocks noGrp="1"/>
          </p:cNvSpPr>
          <p:nvPr>
            <p:ph type="sldNum" idx="12"/>
          </p:nvPr>
        </p:nvSpPr>
        <p:spPr/>
        <p:txBody>
          <a:bodyPr/>
          <a:lstStyle/>
          <a:p>
            <a:fld id="{14D7F6AC-1EEB-4ABB-AD80-109EC6FDCCF3}" type="slidenum">
              <a:rPr lang="en-GB" noProof="0" smtClean="0"/>
              <a:pPr/>
              <a:t>134</a:t>
            </a:fld>
            <a:endParaRPr lang="en-GB" noProof="0"/>
          </a:p>
        </p:txBody>
      </p:sp>
    </p:spTree>
    <p:extLst>
      <p:ext uri="{BB962C8B-B14F-4D97-AF65-F5344CB8AC3E}">
        <p14:creationId xmlns:p14="http://schemas.microsoft.com/office/powerpoint/2010/main" val="31908042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782D08D-3F97-6987-18BF-F7490C67B1B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1CE29B5-3438-4A5A-8FAA-51F1B4D171F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3D5B3DA-4C8A-4F18-9980-09BE4AEBDDDE}"/>
              </a:ext>
            </a:extLst>
          </p:cNvPr>
          <p:cNvSpPr>
            <a:spLocks noGrp="1"/>
          </p:cNvSpPr>
          <p:nvPr>
            <p:ph type="body" idx="1"/>
          </p:nvPr>
        </p:nvSpPr>
        <p:spPr/>
        <p:txBody>
          <a:bodyPr/>
          <a:lstStyle/>
          <a:p>
            <a:r>
              <a:rPr lang="en-GB" sz="1600" noProof="0"/>
              <a:t>Create a key pair</a:t>
            </a:r>
          </a:p>
          <a:p>
            <a:r>
              <a:rPr lang="en-GB" sz="1600" noProof="0"/>
              <a:t>Create a </a:t>
            </a:r>
            <a:r>
              <a:rPr lang="en-GB" sz="1600" noProof="0" err="1"/>
              <a:t>linux</a:t>
            </a:r>
            <a:r>
              <a:rPr lang="en-GB" sz="1600" noProof="0"/>
              <a:t> </a:t>
            </a:r>
            <a:r>
              <a:rPr lang="en-GB" sz="1600" noProof="0" err="1"/>
              <a:t>vm</a:t>
            </a:r>
            <a:r>
              <a:rPr lang="en-GB" sz="1600" noProof="0"/>
              <a:t> from the portal</a:t>
            </a:r>
          </a:p>
          <a:p>
            <a:r>
              <a:rPr lang="en-GB" sz="1600" noProof="0"/>
              <a:t>Connect to the </a:t>
            </a:r>
            <a:r>
              <a:rPr lang="en-GB" sz="1600" noProof="0" err="1"/>
              <a:t>vm</a:t>
            </a:r>
            <a:r>
              <a:rPr lang="en-GB" sz="1600" noProof="0"/>
              <a:t> from the client (or </a:t>
            </a:r>
            <a:r>
              <a:rPr lang="en-GB" sz="1600" noProof="0" err="1"/>
              <a:t>cloudshell</a:t>
            </a:r>
            <a:r>
              <a:rPr lang="en-GB" sz="1600" noProof="0"/>
              <a:t> - but you need to create a disk for this which is not free)</a:t>
            </a:r>
          </a:p>
          <a:p>
            <a:pPr lvl="1"/>
            <a:r>
              <a:rPr lang="en-GB" b="1" noProof="0"/>
              <a:t>ssh -</a:t>
            </a:r>
            <a:r>
              <a:rPr lang="en-GB" b="1" noProof="0" err="1"/>
              <a:t>i</a:t>
            </a:r>
            <a:r>
              <a:rPr lang="en-GB" b="1" noProof="0"/>
              <a:t> </a:t>
            </a:r>
            <a:r>
              <a:rPr lang="en-GB" b="1" noProof="0" err="1"/>
              <a:t>filepath</a:t>
            </a:r>
            <a:r>
              <a:rPr lang="en-GB" b="1" noProof="0"/>
              <a:t>/</a:t>
            </a:r>
            <a:r>
              <a:rPr lang="en-GB" b="1" noProof="0" err="1"/>
              <a:t>name.pem</a:t>
            </a:r>
            <a:r>
              <a:rPr lang="en-GB" b="1" noProof="0"/>
              <a:t> </a:t>
            </a:r>
            <a:r>
              <a:rPr lang="en-GB" b="1" noProof="0" err="1"/>
              <a:t>username@ipaddress</a:t>
            </a:r>
            <a:endParaRPr lang="en-GB" b="1" noProof="0"/>
          </a:p>
          <a:p>
            <a:pPr lvl="1"/>
            <a:r>
              <a:rPr lang="en-GB" noProof="0"/>
              <a:t>or </a:t>
            </a:r>
            <a:r>
              <a:rPr lang="en-GB" b="1" noProof="0"/>
              <a:t>ssh </a:t>
            </a:r>
            <a:r>
              <a:rPr lang="en-GB" b="1" noProof="0" err="1"/>
              <a:t>username@ipaddress</a:t>
            </a:r>
            <a:r>
              <a:rPr lang="en-GB" b="1" noProof="0"/>
              <a:t> </a:t>
            </a:r>
            <a:r>
              <a:rPr lang="en-GB" noProof="0"/>
              <a:t>then enter the password when asked</a:t>
            </a:r>
          </a:p>
          <a:p>
            <a:endParaRPr lang="en-GB" sz="1600" noProof="0"/>
          </a:p>
          <a:p>
            <a:r>
              <a:rPr lang="en-GB" sz="1600" noProof="0"/>
              <a:t>ssh uses port 22 so this needs to be open in the </a:t>
            </a:r>
            <a:r>
              <a:rPr lang="en-GB" sz="1600" noProof="0" err="1"/>
              <a:t>vm</a:t>
            </a:r>
            <a:r>
              <a:rPr lang="en-GB" sz="1600" noProof="0"/>
              <a:t> firewall (network security group)</a:t>
            </a:r>
          </a:p>
          <a:p>
            <a:r>
              <a:rPr lang="en-GB" sz="1600" noProof="0"/>
              <a:t>Issue a command to see the server is alive</a:t>
            </a:r>
          </a:p>
          <a:p>
            <a:pPr lvl="1"/>
            <a:r>
              <a:rPr lang="en-GB" sz="1400" noProof="0" err="1"/>
              <a:t>lsb_release</a:t>
            </a:r>
            <a:r>
              <a:rPr lang="en-GB" sz="1400" noProof="0"/>
              <a:t> -a</a:t>
            </a:r>
          </a:p>
          <a:p>
            <a:pPr lvl="1"/>
            <a:r>
              <a:rPr lang="en-GB" sz="1400" noProof="0"/>
              <a:t>move around between </a:t>
            </a:r>
            <a:r>
              <a:rPr lang="en-GB" sz="1400" noProof="0" err="1"/>
              <a:t>dirs</a:t>
            </a:r>
            <a:endParaRPr lang="en-GB" sz="1400" noProof="0"/>
          </a:p>
        </p:txBody>
      </p:sp>
      <p:sp>
        <p:nvSpPr>
          <p:cNvPr id="4" name="Slide Number Placeholder 3">
            <a:extLst>
              <a:ext uri="{FF2B5EF4-FFF2-40B4-BE49-F238E27FC236}">
                <a16:creationId xmlns:a16="http://schemas.microsoft.com/office/drawing/2014/main" id="{7F43B461-FC7E-440D-AEAD-D1B8F5D75C7F}"/>
              </a:ext>
            </a:extLst>
          </p:cNvPr>
          <p:cNvSpPr>
            <a:spLocks noGrp="1"/>
          </p:cNvSpPr>
          <p:nvPr>
            <p:ph type="sldNum" idx="12"/>
          </p:nvPr>
        </p:nvSpPr>
        <p:spPr/>
        <p:txBody>
          <a:bodyPr/>
          <a:lstStyle/>
          <a:p>
            <a:fld id="{14D7F6AC-1EEB-4ABB-AD80-109EC6FDCCF3}" type="slidenum">
              <a:rPr lang="en-GB" noProof="0" smtClean="0"/>
              <a:pPr/>
              <a:t>135</a:t>
            </a:fld>
            <a:endParaRPr lang="en-GB" noProof="0"/>
          </a:p>
        </p:txBody>
      </p:sp>
      <p:sp>
        <p:nvSpPr>
          <p:cNvPr id="7" name="TextBox 6">
            <a:extLst>
              <a:ext uri="{FF2B5EF4-FFF2-40B4-BE49-F238E27FC236}">
                <a16:creationId xmlns:a16="http://schemas.microsoft.com/office/drawing/2014/main" id="{889A421D-DF61-FE56-F0DD-8389C8D9E8E9}"/>
              </a:ext>
            </a:extLst>
          </p:cNvPr>
          <p:cNvSpPr txBox="1"/>
          <p:nvPr/>
        </p:nvSpPr>
        <p:spPr>
          <a:xfrm>
            <a:off x="9770075" y="5905334"/>
            <a:ext cx="1260281" cy="276999"/>
          </a:xfrm>
          <a:prstGeom prst="rect">
            <a:avLst/>
          </a:prstGeom>
          <a:noFill/>
        </p:spPr>
        <p:txBody>
          <a:bodyPr wrap="none" rtlCol="0">
            <a:spAutoFit/>
          </a:bodyPr>
          <a:lstStyle/>
          <a:p>
            <a:r>
              <a:rPr lang="en-GB" sz="1200" noProof="0">
                <a:solidFill>
                  <a:srgbClr val="FF0000"/>
                </a:solidFill>
              </a:rPr>
              <a:t>create basic </a:t>
            </a:r>
            <a:r>
              <a:rPr lang="en-GB" sz="1200" noProof="0" err="1">
                <a:solidFill>
                  <a:srgbClr val="FF0000"/>
                </a:solidFill>
              </a:rPr>
              <a:t>vm</a:t>
            </a:r>
            <a:endParaRPr lang="en-GB" sz="1200" noProof="0">
              <a:solidFill>
                <a:srgbClr val="FF0000"/>
              </a:solidFill>
            </a:endParaRPr>
          </a:p>
        </p:txBody>
      </p:sp>
    </p:spTree>
    <p:extLst>
      <p:ext uri="{BB962C8B-B14F-4D97-AF65-F5344CB8AC3E}">
        <p14:creationId xmlns:p14="http://schemas.microsoft.com/office/powerpoint/2010/main" val="8374491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8D047-38EE-FD0A-6EFC-A0F1C36DF301}"/>
              </a:ext>
            </a:extLst>
          </p:cNvPr>
          <p:cNvSpPr>
            <a:spLocks noGrp="1"/>
          </p:cNvSpPr>
          <p:nvPr>
            <p:ph type="ctrTitle"/>
          </p:nvPr>
        </p:nvSpPr>
        <p:spPr/>
        <p:txBody>
          <a:bodyPr/>
          <a:lstStyle/>
          <a:p>
            <a:r>
              <a:rPr lang="en-GB" noProof="0"/>
              <a:t>Container deployment</a:t>
            </a:r>
          </a:p>
        </p:txBody>
      </p:sp>
    </p:spTree>
    <p:extLst>
      <p:ext uri="{BB962C8B-B14F-4D97-AF65-F5344CB8AC3E}">
        <p14:creationId xmlns:p14="http://schemas.microsoft.com/office/powerpoint/2010/main" val="4217631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9A13-7BB9-7363-F8B9-9F1FC1B56627}"/>
              </a:ext>
            </a:extLst>
          </p:cNvPr>
          <p:cNvSpPr>
            <a:spLocks noGrp="1"/>
          </p:cNvSpPr>
          <p:nvPr>
            <p:ph type="title"/>
          </p:nvPr>
        </p:nvSpPr>
        <p:spPr/>
        <p:txBody>
          <a:bodyPr/>
          <a:lstStyle/>
          <a:p>
            <a:r>
              <a:rPr lang="en-GB" noProof="0"/>
              <a:t>Container deployment process</a:t>
            </a:r>
          </a:p>
        </p:txBody>
      </p:sp>
      <p:sp>
        <p:nvSpPr>
          <p:cNvPr id="3" name="Text Placeholder 2">
            <a:extLst>
              <a:ext uri="{FF2B5EF4-FFF2-40B4-BE49-F238E27FC236}">
                <a16:creationId xmlns:a16="http://schemas.microsoft.com/office/drawing/2014/main" id="{5C912700-7672-2FF7-0034-6280A7D44AB7}"/>
              </a:ext>
            </a:extLst>
          </p:cNvPr>
          <p:cNvSpPr>
            <a:spLocks noGrp="1"/>
          </p:cNvSpPr>
          <p:nvPr>
            <p:ph type="body" idx="1"/>
          </p:nvPr>
        </p:nvSpPr>
        <p:spPr>
          <a:xfrm>
            <a:off x="609600" y="6182332"/>
            <a:ext cx="11163300" cy="294667"/>
          </a:xfrm>
        </p:spPr>
        <p:txBody>
          <a:bodyPr/>
          <a:lstStyle/>
          <a:p>
            <a:endParaRPr lang="en-GB" noProof="0"/>
          </a:p>
        </p:txBody>
      </p:sp>
      <p:sp>
        <p:nvSpPr>
          <p:cNvPr id="4" name="Slide Number Placeholder 3">
            <a:extLst>
              <a:ext uri="{FF2B5EF4-FFF2-40B4-BE49-F238E27FC236}">
                <a16:creationId xmlns:a16="http://schemas.microsoft.com/office/drawing/2014/main" id="{831824F8-64C0-C9A1-E2ED-422ECBF15FEB}"/>
              </a:ext>
            </a:extLst>
          </p:cNvPr>
          <p:cNvSpPr>
            <a:spLocks noGrp="1"/>
          </p:cNvSpPr>
          <p:nvPr>
            <p:ph type="sldNum" idx="12"/>
          </p:nvPr>
        </p:nvSpPr>
        <p:spPr/>
        <p:txBody>
          <a:bodyPr/>
          <a:lstStyle/>
          <a:p>
            <a:fld id="{14D7F6AC-1EEB-4ABB-AD80-109EC6FDCCF3}" type="slidenum">
              <a:rPr lang="en-GB" noProof="0" smtClean="0"/>
              <a:pPr/>
              <a:t>137</a:t>
            </a:fld>
            <a:endParaRPr lang="en-GB" noProof="0"/>
          </a:p>
        </p:txBody>
      </p:sp>
      <p:sp>
        <p:nvSpPr>
          <p:cNvPr id="6" name="Rectangle 5">
            <a:extLst>
              <a:ext uri="{FF2B5EF4-FFF2-40B4-BE49-F238E27FC236}">
                <a16:creationId xmlns:a16="http://schemas.microsoft.com/office/drawing/2014/main" id="{7D67FE63-6676-2A0A-F477-D7E668FD9FAC}"/>
              </a:ext>
            </a:extLst>
          </p:cNvPr>
          <p:cNvSpPr/>
          <p:nvPr/>
        </p:nvSpPr>
        <p:spPr>
          <a:xfrm>
            <a:off x="1216081" y="3802753"/>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Rectangle 6">
            <a:extLst>
              <a:ext uri="{FF2B5EF4-FFF2-40B4-BE49-F238E27FC236}">
                <a16:creationId xmlns:a16="http://schemas.microsoft.com/office/drawing/2014/main" id="{E2273630-72C0-1544-5FB5-85DA0A98BE7A}"/>
              </a:ext>
            </a:extLst>
          </p:cNvPr>
          <p:cNvSpPr/>
          <p:nvPr/>
        </p:nvSpPr>
        <p:spPr>
          <a:xfrm>
            <a:off x="2818492" y="2568868"/>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8" name="Picture 7">
            <a:extLst>
              <a:ext uri="{FF2B5EF4-FFF2-40B4-BE49-F238E27FC236}">
                <a16:creationId xmlns:a16="http://schemas.microsoft.com/office/drawing/2014/main" id="{14906977-0815-B2CB-FFC8-EE4920F0F0A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8155" y="2248711"/>
            <a:ext cx="1285733" cy="905826"/>
          </a:xfrm>
          <a:prstGeom prst="rect">
            <a:avLst/>
          </a:prstGeom>
        </p:spPr>
      </p:pic>
      <p:cxnSp>
        <p:nvCxnSpPr>
          <p:cNvPr id="9" name="Straight Arrow Connector 8">
            <a:extLst>
              <a:ext uri="{FF2B5EF4-FFF2-40B4-BE49-F238E27FC236}">
                <a16:creationId xmlns:a16="http://schemas.microsoft.com/office/drawing/2014/main" id="{3B71D797-BB23-5A9B-EE6E-1433FBC81EEB}"/>
              </a:ext>
            </a:extLst>
          </p:cNvPr>
          <p:cNvCxnSpPr>
            <a:cxnSpLocks/>
            <a:stCxn id="57" idx="3"/>
          </p:cNvCxnSpPr>
          <p:nvPr/>
        </p:nvCxnSpPr>
        <p:spPr>
          <a:xfrm>
            <a:off x="3490044" y="2727480"/>
            <a:ext cx="744087"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10274B9-3808-EBCE-C115-B5DC2114180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48257" y="2360220"/>
            <a:ext cx="1285733" cy="905826"/>
          </a:xfrm>
          <a:prstGeom prst="rect">
            <a:avLst/>
          </a:prstGeom>
        </p:spPr>
      </p:pic>
      <p:cxnSp>
        <p:nvCxnSpPr>
          <p:cNvPr id="11" name="Straight Arrow Connector 10">
            <a:extLst>
              <a:ext uri="{FF2B5EF4-FFF2-40B4-BE49-F238E27FC236}">
                <a16:creationId xmlns:a16="http://schemas.microsoft.com/office/drawing/2014/main" id="{098BEA3B-9ADE-5879-A9AC-68D4162A7534}"/>
              </a:ext>
            </a:extLst>
          </p:cNvPr>
          <p:cNvCxnSpPr>
            <a:cxnSpLocks/>
          </p:cNvCxnSpPr>
          <p:nvPr/>
        </p:nvCxnSpPr>
        <p:spPr>
          <a:xfrm flipV="1">
            <a:off x="8697252" y="1961663"/>
            <a:ext cx="1066634" cy="628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9B8AB2-22AB-00EF-97FA-7FBA54FC3EEE}"/>
              </a:ext>
            </a:extLst>
          </p:cNvPr>
          <p:cNvCxnSpPr>
            <a:cxnSpLocks/>
          </p:cNvCxnSpPr>
          <p:nvPr/>
        </p:nvCxnSpPr>
        <p:spPr>
          <a:xfrm>
            <a:off x="8642195" y="3195412"/>
            <a:ext cx="1210930" cy="6804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4DA02A3-6635-EE1D-0A39-DBF3E043813E}"/>
              </a:ext>
            </a:extLst>
          </p:cNvPr>
          <p:cNvGrpSpPr/>
          <p:nvPr/>
        </p:nvGrpSpPr>
        <p:grpSpPr>
          <a:xfrm>
            <a:off x="717187" y="1290390"/>
            <a:ext cx="2956030" cy="4110958"/>
            <a:chOff x="717187" y="1290390"/>
            <a:chExt cx="2956030" cy="4110958"/>
          </a:xfrm>
        </p:grpSpPr>
        <p:pic>
          <p:nvPicPr>
            <p:cNvPr id="44" name="Picture 43" descr="A computer with a blue screen&#10;&#10;Description automatically generated">
              <a:extLst>
                <a:ext uri="{FF2B5EF4-FFF2-40B4-BE49-F238E27FC236}">
                  <a16:creationId xmlns:a16="http://schemas.microsoft.com/office/drawing/2014/main" id="{1DD7ADEC-FFFA-4E05-A5C5-19CD58EDCC7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6330" y="1673952"/>
              <a:ext cx="1514367" cy="1322705"/>
            </a:xfrm>
            <a:prstGeom prst="rect">
              <a:avLst/>
            </a:prstGeom>
          </p:spPr>
        </p:pic>
        <p:grpSp>
          <p:nvGrpSpPr>
            <p:cNvPr id="45" name="Group 44">
              <a:extLst>
                <a:ext uri="{FF2B5EF4-FFF2-40B4-BE49-F238E27FC236}">
                  <a16:creationId xmlns:a16="http://schemas.microsoft.com/office/drawing/2014/main" id="{1D3564D4-D377-EB4A-8492-E90A85E37014}"/>
                </a:ext>
              </a:extLst>
            </p:cNvPr>
            <p:cNvGrpSpPr/>
            <p:nvPr/>
          </p:nvGrpSpPr>
          <p:grpSpPr>
            <a:xfrm>
              <a:off x="717187" y="3322586"/>
              <a:ext cx="1266004" cy="1299168"/>
              <a:chOff x="717187" y="3322586"/>
              <a:chExt cx="1266004" cy="1299168"/>
            </a:xfrm>
          </p:grpSpPr>
          <p:pic>
            <p:nvPicPr>
              <p:cNvPr id="59" name="Picture 58" descr="A close-up of a paper">
                <a:extLst>
                  <a:ext uri="{FF2B5EF4-FFF2-40B4-BE49-F238E27FC236}">
                    <a16:creationId xmlns:a16="http://schemas.microsoft.com/office/drawing/2014/main" id="{3891C428-4F25-0128-1A1E-3859F3B326F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17187" y="3322586"/>
                <a:ext cx="1266004" cy="1266004"/>
              </a:xfrm>
              <a:prstGeom prst="rect">
                <a:avLst/>
              </a:prstGeom>
            </p:spPr>
          </p:pic>
          <p:sp>
            <p:nvSpPr>
              <p:cNvPr id="60" name="TextBox 59">
                <a:extLst>
                  <a:ext uri="{FF2B5EF4-FFF2-40B4-BE49-F238E27FC236}">
                    <a16:creationId xmlns:a16="http://schemas.microsoft.com/office/drawing/2014/main" id="{CA564E74-862E-01FC-CD29-9F499225252F}"/>
                  </a:ext>
                </a:extLst>
              </p:cNvPr>
              <p:cNvSpPr txBox="1"/>
              <p:nvPr/>
            </p:nvSpPr>
            <p:spPr>
              <a:xfrm>
                <a:off x="908357" y="4344755"/>
                <a:ext cx="883664" cy="276999"/>
              </a:xfrm>
              <a:prstGeom prst="rect">
                <a:avLst/>
              </a:prstGeom>
              <a:noFill/>
            </p:spPr>
            <p:txBody>
              <a:bodyPr wrap="square" rtlCol="0">
                <a:spAutoFit/>
              </a:bodyPr>
              <a:lstStyle/>
              <a:p>
                <a:r>
                  <a:rPr lang="en-GB" sz="1200" noProof="0" err="1"/>
                  <a:t>Dockerfile</a:t>
                </a:r>
                <a:endParaRPr lang="en-GB" sz="1200" noProof="0"/>
              </a:p>
            </p:txBody>
          </p:sp>
          <p:pic>
            <p:nvPicPr>
              <p:cNvPr id="61" name="Picture 60" descr="A blue whale with a blue whale and a blue whale">
                <a:extLst>
                  <a:ext uri="{FF2B5EF4-FFF2-40B4-BE49-F238E27FC236}">
                    <a16:creationId xmlns:a16="http://schemas.microsoft.com/office/drawing/2014/main" id="{8C1132DA-5D74-9C00-369F-49A903399F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9026" y="3751409"/>
                <a:ext cx="281649" cy="222317"/>
              </a:xfrm>
              <a:prstGeom prst="rect">
                <a:avLst/>
              </a:prstGeom>
            </p:spPr>
          </p:pic>
        </p:grpSp>
        <p:grpSp>
          <p:nvGrpSpPr>
            <p:cNvPr id="46" name="Group 45">
              <a:extLst>
                <a:ext uri="{FF2B5EF4-FFF2-40B4-BE49-F238E27FC236}">
                  <a16:creationId xmlns:a16="http://schemas.microsoft.com/office/drawing/2014/main" id="{D019F588-26C4-B5F9-2A8C-D04D9964C2B8}"/>
                </a:ext>
              </a:extLst>
            </p:cNvPr>
            <p:cNvGrpSpPr/>
            <p:nvPr/>
          </p:nvGrpSpPr>
          <p:grpSpPr>
            <a:xfrm>
              <a:off x="2629601" y="2297258"/>
              <a:ext cx="860443" cy="1136197"/>
              <a:chOff x="2629601" y="2297258"/>
              <a:chExt cx="860443" cy="1136197"/>
            </a:xfrm>
          </p:grpSpPr>
          <p:grpSp>
            <p:nvGrpSpPr>
              <p:cNvPr id="55" name="Group 54">
                <a:extLst>
                  <a:ext uri="{FF2B5EF4-FFF2-40B4-BE49-F238E27FC236}">
                    <a16:creationId xmlns:a16="http://schemas.microsoft.com/office/drawing/2014/main" id="{1BC94480-C34E-5C38-D552-01B98AE2A0DA}"/>
                  </a:ext>
                </a:extLst>
              </p:cNvPr>
              <p:cNvGrpSpPr/>
              <p:nvPr/>
            </p:nvGrpSpPr>
            <p:grpSpPr>
              <a:xfrm>
                <a:off x="2629601" y="2297258"/>
                <a:ext cx="860443" cy="1136197"/>
                <a:chOff x="3714029" y="1905640"/>
                <a:chExt cx="860443" cy="1136197"/>
              </a:xfrm>
            </p:grpSpPr>
            <p:pic>
              <p:nvPicPr>
                <p:cNvPr id="57" name="Picture 56" descr="A stack of papers with text">
                  <a:extLst>
                    <a:ext uri="{FF2B5EF4-FFF2-40B4-BE49-F238E27FC236}">
                      <a16:creationId xmlns:a16="http://schemas.microsoft.com/office/drawing/2014/main" id="{09C07346-D99D-4C1A-5AED-5626A77F877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14029" y="1905640"/>
                  <a:ext cx="860443" cy="860443"/>
                </a:xfrm>
                <a:prstGeom prst="rect">
                  <a:avLst/>
                </a:prstGeom>
              </p:spPr>
            </p:pic>
            <p:sp>
              <p:nvSpPr>
                <p:cNvPr id="58" name="TextBox 57">
                  <a:extLst>
                    <a:ext uri="{FF2B5EF4-FFF2-40B4-BE49-F238E27FC236}">
                      <a16:creationId xmlns:a16="http://schemas.microsoft.com/office/drawing/2014/main" id="{B88B56A7-4E1E-4C00-5C67-A74C331B3783}"/>
                    </a:ext>
                  </a:extLst>
                </p:cNvPr>
                <p:cNvSpPr txBox="1"/>
                <p:nvPr/>
              </p:nvSpPr>
              <p:spPr>
                <a:xfrm>
                  <a:off x="3815072" y="2764838"/>
                  <a:ext cx="658355" cy="276999"/>
                </a:xfrm>
                <a:prstGeom prst="rect">
                  <a:avLst/>
                </a:prstGeom>
                <a:noFill/>
              </p:spPr>
              <p:txBody>
                <a:bodyPr wrap="square" rtlCol="0">
                  <a:spAutoFit/>
                </a:bodyPr>
                <a:lstStyle/>
                <a:p>
                  <a:r>
                    <a:rPr lang="en-GB" sz="1200" noProof="0"/>
                    <a:t>Image</a:t>
                  </a:r>
                </a:p>
              </p:txBody>
            </p:sp>
          </p:grpSp>
          <p:pic>
            <p:nvPicPr>
              <p:cNvPr id="56" name="Picture 55" descr="A blue whale with a blue whale and a blue whale">
                <a:extLst>
                  <a:ext uri="{FF2B5EF4-FFF2-40B4-BE49-F238E27FC236}">
                    <a16:creationId xmlns:a16="http://schemas.microsoft.com/office/drawing/2014/main" id="{80CCCA10-7DC5-312B-1DC4-D9DF192FD8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9121" y="2479307"/>
                <a:ext cx="281649" cy="222317"/>
              </a:xfrm>
              <a:prstGeom prst="rect">
                <a:avLst/>
              </a:prstGeom>
            </p:spPr>
          </p:pic>
        </p:grpSp>
        <p:grpSp>
          <p:nvGrpSpPr>
            <p:cNvPr id="47" name="Group 46">
              <a:extLst>
                <a:ext uri="{FF2B5EF4-FFF2-40B4-BE49-F238E27FC236}">
                  <a16:creationId xmlns:a16="http://schemas.microsoft.com/office/drawing/2014/main" id="{51D96C27-1D4F-22F0-6644-0DC5D0691466}"/>
                </a:ext>
              </a:extLst>
            </p:cNvPr>
            <p:cNvGrpSpPr/>
            <p:nvPr/>
          </p:nvGrpSpPr>
          <p:grpSpPr>
            <a:xfrm>
              <a:off x="2515019" y="3875904"/>
              <a:ext cx="1011330" cy="853750"/>
              <a:chOff x="2515019" y="3875904"/>
              <a:chExt cx="1011330" cy="853750"/>
            </a:xfrm>
          </p:grpSpPr>
          <p:pic>
            <p:nvPicPr>
              <p:cNvPr id="53" name="Picture 2" descr="Docker loses its first-mover advantage to Kubernetes - now what?">
                <a:extLst>
                  <a:ext uri="{FF2B5EF4-FFF2-40B4-BE49-F238E27FC236}">
                    <a16:creationId xmlns:a16="http://schemas.microsoft.com/office/drawing/2014/main" id="{8B9E1A37-8617-D61B-8C9D-ACCB6E0B41A9}"/>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2515019" y="3875904"/>
                <a:ext cx="1011330" cy="71525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8EC63BB9-5970-67C2-4E1A-79860C7E42A3}"/>
                  </a:ext>
                </a:extLst>
              </p:cNvPr>
              <p:cNvSpPr txBox="1"/>
              <p:nvPr/>
            </p:nvSpPr>
            <p:spPr>
              <a:xfrm>
                <a:off x="2575513" y="4452655"/>
                <a:ext cx="848309" cy="276999"/>
              </a:xfrm>
              <a:prstGeom prst="rect">
                <a:avLst/>
              </a:prstGeom>
              <a:noFill/>
            </p:spPr>
            <p:txBody>
              <a:bodyPr wrap="none" rtlCol="0">
                <a:spAutoFit/>
              </a:bodyPr>
              <a:lstStyle/>
              <a:p>
                <a:r>
                  <a:rPr lang="en-GB" sz="1200" noProof="0"/>
                  <a:t>Container</a:t>
                </a:r>
              </a:p>
            </p:txBody>
          </p:sp>
        </p:grpSp>
        <p:cxnSp>
          <p:nvCxnSpPr>
            <p:cNvPr id="48" name="Straight Arrow Connector 47">
              <a:extLst>
                <a:ext uri="{FF2B5EF4-FFF2-40B4-BE49-F238E27FC236}">
                  <a16:creationId xmlns:a16="http://schemas.microsoft.com/office/drawing/2014/main" id="{C4C0DE37-1710-2423-CBD9-9CFCD2E9D8F6}"/>
                </a:ext>
              </a:extLst>
            </p:cNvPr>
            <p:cNvCxnSpPr>
              <a:cxnSpLocks/>
            </p:cNvCxnSpPr>
            <p:nvPr/>
          </p:nvCxnSpPr>
          <p:spPr>
            <a:xfrm flipV="1">
              <a:off x="1350189" y="2814808"/>
              <a:ext cx="0" cy="663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7CC0F1-67B4-EDD8-52A6-D1529E18E384}"/>
                </a:ext>
              </a:extLst>
            </p:cNvPr>
            <p:cNvCxnSpPr>
              <a:cxnSpLocks/>
              <a:endCxn id="57" idx="1"/>
            </p:cNvCxnSpPr>
            <p:nvPr/>
          </p:nvCxnSpPr>
          <p:spPr>
            <a:xfrm>
              <a:off x="2247165" y="27274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140B4DA-7302-FC41-9BE5-1FEDA40D0D55}"/>
                </a:ext>
              </a:extLst>
            </p:cNvPr>
            <p:cNvCxnSpPr>
              <a:cxnSpLocks/>
            </p:cNvCxnSpPr>
            <p:nvPr/>
          </p:nvCxnSpPr>
          <p:spPr>
            <a:xfrm>
              <a:off x="2999667" y="3409760"/>
              <a:ext cx="0" cy="466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372A09-E477-F566-CD86-097A7B615FD1}"/>
                </a:ext>
              </a:extLst>
            </p:cNvPr>
            <p:cNvSpPr/>
            <p:nvPr/>
          </p:nvSpPr>
          <p:spPr>
            <a:xfrm>
              <a:off x="717187" y="1290390"/>
              <a:ext cx="2956030" cy="4110958"/>
            </a:xfrm>
            <a:custGeom>
              <a:avLst/>
              <a:gdLst>
                <a:gd name="csX0" fmla="*/ 0 w 2956030"/>
                <a:gd name="csY0" fmla="*/ 0 h 4110958"/>
                <a:gd name="csX1" fmla="*/ 502525 w 2956030"/>
                <a:gd name="csY1" fmla="*/ 0 h 4110958"/>
                <a:gd name="csX2" fmla="*/ 1005050 w 2956030"/>
                <a:gd name="csY2" fmla="*/ 0 h 4110958"/>
                <a:gd name="csX3" fmla="*/ 1537136 w 2956030"/>
                <a:gd name="csY3" fmla="*/ 0 h 4110958"/>
                <a:gd name="csX4" fmla="*/ 2098781 w 2956030"/>
                <a:gd name="csY4" fmla="*/ 0 h 4110958"/>
                <a:gd name="csX5" fmla="*/ 2956030 w 2956030"/>
                <a:gd name="csY5" fmla="*/ 0 h 4110958"/>
                <a:gd name="csX6" fmla="*/ 2956030 w 2956030"/>
                <a:gd name="csY6" fmla="*/ 685160 h 4110958"/>
                <a:gd name="csX7" fmla="*/ 2956030 w 2956030"/>
                <a:gd name="csY7" fmla="*/ 1246991 h 4110958"/>
                <a:gd name="csX8" fmla="*/ 2956030 w 2956030"/>
                <a:gd name="csY8" fmla="*/ 1932150 h 4110958"/>
                <a:gd name="csX9" fmla="*/ 2956030 w 2956030"/>
                <a:gd name="csY9" fmla="*/ 2493981 h 4110958"/>
                <a:gd name="csX10" fmla="*/ 2956030 w 2956030"/>
                <a:gd name="csY10" fmla="*/ 3220250 h 4110958"/>
                <a:gd name="csX11" fmla="*/ 2956030 w 2956030"/>
                <a:gd name="csY11" fmla="*/ 4110958 h 4110958"/>
                <a:gd name="csX12" fmla="*/ 2364824 w 2956030"/>
                <a:gd name="csY12" fmla="*/ 4110958 h 4110958"/>
                <a:gd name="csX13" fmla="*/ 1803178 w 2956030"/>
                <a:gd name="csY13" fmla="*/ 4110958 h 4110958"/>
                <a:gd name="csX14" fmla="*/ 1241533 w 2956030"/>
                <a:gd name="csY14" fmla="*/ 4110958 h 4110958"/>
                <a:gd name="csX15" fmla="*/ 679887 w 2956030"/>
                <a:gd name="csY15" fmla="*/ 4110958 h 4110958"/>
                <a:gd name="csX16" fmla="*/ 0 w 2956030"/>
                <a:gd name="csY16" fmla="*/ 4110958 h 4110958"/>
                <a:gd name="csX17" fmla="*/ 0 w 2956030"/>
                <a:gd name="csY17" fmla="*/ 3466908 h 4110958"/>
                <a:gd name="csX18" fmla="*/ 0 w 2956030"/>
                <a:gd name="csY18" fmla="*/ 2781748 h 4110958"/>
                <a:gd name="csX19" fmla="*/ 0 w 2956030"/>
                <a:gd name="csY19" fmla="*/ 2055479 h 4110958"/>
                <a:gd name="csX20" fmla="*/ 0 w 2956030"/>
                <a:gd name="csY20" fmla="*/ 1288100 h 4110958"/>
                <a:gd name="csX21" fmla="*/ 0 w 2956030"/>
                <a:gd name="csY21" fmla="*/ 602941 h 4110958"/>
                <a:gd name="csX22" fmla="*/ 0 w 2956030"/>
                <a:gd name="csY22"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2956030" h="4110958"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57942" y="155087"/>
                    <a:pt x="2968199" y="509148"/>
                    <a:pt x="2956030" y="685160"/>
                  </a:cubicBezTo>
                  <a:cubicBezTo>
                    <a:pt x="2943861" y="861172"/>
                    <a:pt x="2946422" y="993969"/>
                    <a:pt x="2956030" y="1246991"/>
                  </a:cubicBezTo>
                  <a:cubicBezTo>
                    <a:pt x="2965638" y="1500013"/>
                    <a:pt x="2983126" y="1676286"/>
                    <a:pt x="2956030" y="1932150"/>
                  </a:cubicBezTo>
                  <a:cubicBezTo>
                    <a:pt x="2928934" y="2188014"/>
                    <a:pt x="2943745" y="2329789"/>
                    <a:pt x="2956030" y="2493981"/>
                  </a:cubicBezTo>
                  <a:cubicBezTo>
                    <a:pt x="2968315" y="2658173"/>
                    <a:pt x="2929377" y="2965702"/>
                    <a:pt x="2956030" y="3220250"/>
                  </a:cubicBezTo>
                  <a:cubicBezTo>
                    <a:pt x="2982683" y="3474798"/>
                    <a:pt x="2992480" y="3832321"/>
                    <a:pt x="2956030" y="4110958"/>
                  </a:cubicBezTo>
                  <a:cubicBezTo>
                    <a:pt x="2817863" y="4090393"/>
                    <a:pt x="2646709" y="4136226"/>
                    <a:pt x="2364824" y="4110958"/>
                  </a:cubicBezTo>
                  <a:cubicBezTo>
                    <a:pt x="2082939" y="4085690"/>
                    <a:pt x="1976227" y="4110656"/>
                    <a:pt x="1803178" y="4110958"/>
                  </a:cubicBezTo>
                  <a:cubicBezTo>
                    <a:pt x="1630129" y="4111260"/>
                    <a:pt x="1498143" y="4129695"/>
                    <a:pt x="1241533" y="4110958"/>
                  </a:cubicBezTo>
                  <a:cubicBezTo>
                    <a:pt x="984923" y="4092221"/>
                    <a:pt x="874215" y="4131587"/>
                    <a:pt x="679887" y="4110958"/>
                  </a:cubicBezTo>
                  <a:cubicBezTo>
                    <a:pt x="485559" y="4090329"/>
                    <a:pt x="226749" y="4097291"/>
                    <a:pt x="0" y="4110958"/>
                  </a:cubicBezTo>
                  <a:cubicBezTo>
                    <a:pt x="-9058" y="3870503"/>
                    <a:pt x="16887" y="3629251"/>
                    <a:pt x="0" y="3466908"/>
                  </a:cubicBezTo>
                  <a:cubicBezTo>
                    <a:pt x="-16887" y="3304565"/>
                    <a:pt x="-23753" y="3114611"/>
                    <a:pt x="0" y="2781748"/>
                  </a:cubicBezTo>
                  <a:cubicBezTo>
                    <a:pt x="23753" y="2448885"/>
                    <a:pt x="30418" y="2223077"/>
                    <a:pt x="0" y="2055479"/>
                  </a:cubicBezTo>
                  <a:cubicBezTo>
                    <a:pt x="-30418" y="1887881"/>
                    <a:pt x="-31503" y="1512882"/>
                    <a:pt x="0" y="1288100"/>
                  </a:cubicBezTo>
                  <a:cubicBezTo>
                    <a:pt x="31503" y="1063318"/>
                    <a:pt x="-15884" y="900442"/>
                    <a:pt x="0" y="602941"/>
                  </a:cubicBezTo>
                  <a:cubicBezTo>
                    <a:pt x="15884" y="305440"/>
                    <a:pt x="20334" y="18965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TextBox 51">
              <a:extLst>
                <a:ext uri="{FF2B5EF4-FFF2-40B4-BE49-F238E27FC236}">
                  <a16:creationId xmlns:a16="http://schemas.microsoft.com/office/drawing/2014/main" id="{3E4413F5-B3E8-C037-4DE1-DD7CCA155C59}"/>
                </a:ext>
              </a:extLst>
            </p:cNvPr>
            <p:cNvSpPr txBox="1"/>
            <p:nvPr/>
          </p:nvSpPr>
          <p:spPr>
            <a:xfrm>
              <a:off x="1565181" y="5002432"/>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grpSp>
        <p:nvGrpSpPr>
          <p:cNvPr id="14" name="Group 13">
            <a:extLst>
              <a:ext uri="{FF2B5EF4-FFF2-40B4-BE49-F238E27FC236}">
                <a16:creationId xmlns:a16="http://schemas.microsoft.com/office/drawing/2014/main" id="{DCB68FD7-9F45-F7B2-75B7-036512C65D88}"/>
              </a:ext>
            </a:extLst>
          </p:cNvPr>
          <p:cNvGrpSpPr/>
          <p:nvPr/>
        </p:nvGrpSpPr>
        <p:grpSpPr>
          <a:xfrm>
            <a:off x="5305409" y="1290390"/>
            <a:ext cx="2660781" cy="4110958"/>
            <a:chOff x="5305409" y="1290390"/>
            <a:chExt cx="2660781" cy="4110958"/>
          </a:xfrm>
        </p:grpSpPr>
        <p:grpSp>
          <p:nvGrpSpPr>
            <p:cNvPr id="32" name="Group 31">
              <a:extLst>
                <a:ext uri="{FF2B5EF4-FFF2-40B4-BE49-F238E27FC236}">
                  <a16:creationId xmlns:a16="http://schemas.microsoft.com/office/drawing/2014/main" id="{F4589EC5-8B9D-A217-3AB7-D84BE2406F79}"/>
                </a:ext>
              </a:extLst>
            </p:cNvPr>
            <p:cNvGrpSpPr/>
            <p:nvPr/>
          </p:nvGrpSpPr>
          <p:grpSpPr>
            <a:xfrm>
              <a:off x="6098904" y="1642539"/>
              <a:ext cx="1062525" cy="930469"/>
              <a:chOff x="6098904" y="1642539"/>
              <a:chExt cx="1062525" cy="930469"/>
            </a:xfrm>
          </p:grpSpPr>
          <p:pic>
            <p:nvPicPr>
              <p:cNvPr id="42" name="Picture 41" descr="A blue whale with a pile of boxes on it">
                <a:extLst>
                  <a:ext uri="{FF2B5EF4-FFF2-40B4-BE49-F238E27FC236}">
                    <a16:creationId xmlns:a16="http://schemas.microsoft.com/office/drawing/2014/main" id="{ABB73652-34CA-B45E-0E06-2226DB2F3D94}"/>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206180" y="1642539"/>
                <a:ext cx="955249" cy="638248"/>
              </a:xfrm>
              <a:prstGeom prst="rect">
                <a:avLst/>
              </a:prstGeom>
            </p:spPr>
          </p:pic>
          <p:sp>
            <p:nvSpPr>
              <p:cNvPr id="43" name="TextBox 42">
                <a:extLst>
                  <a:ext uri="{FF2B5EF4-FFF2-40B4-BE49-F238E27FC236}">
                    <a16:creationId xmlns:a16="http://schemas.microsoft.com/office/drawing/2014/main" id="{68E5C6EC-F2D3-2F5C-81C7-1492FB52ABD1}"/>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33" name="Group 32">
              <a:extLst>
                <a:ext uri="{FF2B5EF4-FFF2-40B4-BE49-F238E27FC236}">
                  <a16:creationId xmlns:a16="http://schemas.microsoft.com/office/drawing/2014/main" id="{484D3EB1-12EF-2F0C-44EB-925B59D8B145}"/>
                </a:ext>
              </a:extLst>
            </p:cNvPr>
            <p:cNvGrpSpPr/>
            <p:nvPr/>
          </p:nvGrpSpPr>
          <p:grpSpPr>
            <a:xfrm>
              <a:off x="5977386" y="3158631"/>
              <a:ext cx="1215456" cy="1128939"/>
              <a:chOff x="5977386" y="3158631"/>
              <a:chExt cx="1215456" cy="1128939"/>
            </a:xfrm>
          </p:grpSpPr>
          <p:pic>
            <p:nvPicPr>
              <p:cNvPr id="40" name="Picture 39" descr="Azure container registry">
                <a:extLst>
                  <a:ext uri="{FF2B5EF4-FFF2-40B4-BE49-F238E27FC236}">
                    <a16:creationId xmlns:a16="http://schemas.microsoft.com/office/drawing/2014/main" id="{51045376-B577-53B7-B3F1-9568B444671D}"/>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l="57456" t="5875" r="16468" b="36635"/>
              <a:stretch/>
            </p:blipFill>
            <p:spPr>
              <a:xfrm>
                <a:off x="6115077" y="3158631"/>
                <a:ext cx="940075" cy="787166"/>
              </a:xfrm>
              <a:prstGeom prst="rect">
                <a:avLst/>
              </a:prstGeom>
            </p:spPr>
          </p:pic>
          <p:sp>
            <p:nvSpPr>
              <p:cNvPr id="41" name="TextBox 40">
                <a:extLst>
                  <a:ext uri="{FF2B5EF4-FFF2-40B4-BE49-F238E27FC236}">
                    <a16:creationId xmlns:a16="http://schemas.microsoft.com/office/drawing/2014/main" id="{68FC3891-1ECD-EF3E-71DB-929B7EF72141}"/>
                  </a:ext>
                </a:extLst>
              </p:cNvPr>
              <p:cNvSpPr txBox="1"/>
              <p:nvPr/>
            </p:nvSpPr>
            <p:spPr>
              <a:xfrm>
                <a:off x="5977386" y="4010571"/>
                <a:ext cx="1215456" cy="276999"/>
              </a:xfrm>
              <a:prstGeom prst="rect">
                <a:avLst/>
              </a:prstGeom>
              <a:noFill/>
            </p:spPr>
            <p:txBody>
              <a:bodyPr wrap="square" rtlCol="0">
                <a:spAutoFit/>
              </a:bodyPr>
              <a:lstStyle/>
              <a:p>
                <a:r>
                  <a:rPr lang="en-GB" sz="1200" noProof="0"/>
                  <a:t>Azure Registry</a:t>
                </a:r>
              </a:p>
            </p:txBody>
          </p:sp>
        </p:grpSp>
        <p:cxnSp>
          <p:nvCxnSpPr>
            <p:cNvPr id="34" name="Straight Arrow Connector 33">
              <a:extLst>
                <a:ext uri="{FF2B5EF4-FFF2-40B4-BE49-F238E27FC236}">
                  <a16:creationId xmlns:a16="http://schemas.microsoft.com/office/drawing/2014/main" id="{7EABA423-AD1A-84F1-B7E3-DA9A92EABCE5}"/>
                </a:ext>
              </a:extLst>
            </p:cNvPr>
            <p:cNvCxnSpPr>
              <a:cxnSpLocks/>
            </p:cNvCxnSpPr>
            <p:nvPr/>
          </p:nvCxnSpPr>
          <p:spPr>
            <a:xfrm flipV="1">
              <a:off x="5339576" y="2102788"/>
              <a:ext cx="759328" cy="48767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54810E7-F154-90DF-5B0A-0688325EAA0D}"/>
                </a:ext>
              </a:extLst>
            </p:cNvPr>
            <p:cNvCxnSpPr>
              <a:cxnSpLocks/>
            </p:cNvCxnSpPr>
            <p:nvPr/>
          </p:nvCxnSpPr>
          <p:spPr>
            <a:xfrm>
              <a:off x="5305409" y="2893786"/>
              <a:ext cx="778254" cy="49364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79DCE5-311F-5658-821A-D778FEA4DB31}"/>
                </a:ext>
              </a:extLst>
            </p:cNvPr>
            <p:cNvCxnSpPr>
              <a:cxnSpLocks/>
            </p:cNvCxnSpPr>
            <p:nvPr/>
          </p:nvCxnSpPr>
          <p:spPr>
            <a:xfrm>
              <a:off x="7244548" y="2030087"/>
              <a:ext cx="721642" cy="449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6EF5DC3-6B4B-6A22-9C20-408F0298DC7D}"/>
                </a:ext>
              </a:extLst>
            </p:cNvPr>
            <p:cNvCxnSpPr>
              <a:cxnSpLocks/>
            </p:cNvCxnSpPr>
            <p:nvPr/>
          </p:nvCxnSpPr>
          <p:spPr>
            <a:xfrm flipV="1">
              <a:off x="7128364" y="3084969"/>
              <a:ext cx="759328" cy="4876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BE0BAA-D5BE-3180-C07F-4ECA777F298D}"/>
                </a:ext>
              </a:extLst>
            </p:cNvPr>
            <p:cNvSpPr/>
            <p:nvPr/>
          </p:nvSpPr>
          <p:spPr>
            <a:xfrm>
              <a:off x="5761100" y="1290390"/>
              <a:ext cx="1787157" cy="4110958"/>
            </a:xfrm>
            <a:custGeom>
              <a:avLst/>
              <a:gdLst>
                <a:gd name="csX0" fmla="*/ 0 w 1787157"/>
                <a:gd name="csY0" fmla="*/ 0 h 4110958"/>
                <a:gd name="csX1" fmla="*/ 542104 w 1787157"/>
                <a:gd name="csY1" fmla="*/ 0 h 4110958"/>
                <a:gd name="csX2" fmla="*/ 1084209 w 1787157"/>
                <a:gd name="csY2" fmla="*/ 0 h 4110958"/>
                <a:gd name="csX3" fmla="*/ 1787157 w 1787157"/>
                <a:gd name="csY3" fmla="*/ 0 h 4110958"/>
                <a:gd name="csX4" fmla="*/ 1787157 w 1787157"/>
                <a:gd name="csY4" fmla="*/ 644050 h 4110958"/>
                <a:gd name="csX5" fmla="*/ 1787157 w 1787157"/>
                <a:gd name="csY5" fmla="*/ 1329210 h 4110958"/>
                <a:gd name="csX6" fmla="*/ 1787157 w 1787157"/>
                <a:gd name="csY6" fmla="*/ 2055479 h 4110958"/>
                <a:gd name="csX7" fmla="*/ 1787157 w 1787157"/>
                <a:gd name="csY7" fmla="*/ 2617310 h 4110958"/>
                <a:gd name="csX8" fmla="*/ 1787157 w 1787157"/>
                <a:gd name="csY8" fmla="*/ 3302470 h 4110958"/>
                <a:gd name="csX9" fmla="*/ 1787157 w 1787157"/>
                <a:gd name="csY9" fmla="*/ 4110958 h 4110958"/>
                <a:gd name="csX10" fmla="*/ 1173566 w 1787157"/>
                <a:gd name="csY10" fmla="*/ 4110958 h 4110958"/>
                <a:gd name="csX11" fmla="*/ 613591 w 1787157"/>
                <a:gd name="csY11" fmla="*/ 4110958 h 4110958"/>
                <a:gd name="csX12" fmla="*/ 0 w 1787157"/>
                <a:gd name="csY12" fmla="*/ 4110958 h 4110958"/>
                <a:gd name="csX13" fmla="*/ 0 w 1787157"/>
                <a:gd name="csY13" fmla="*/ 3466908 h 4110958"/>
                <a:gd name="csX14" fmla="*/ 0 w 1787157"/>
                <a:gd name="csY14" fmla="*/ 2781748 h 4110958"/>
                <a:gd name="csX15" fmla="*/ 0 w 1787157"/>
                <a:gd name="csY15" fmla="*/ 2014369 h 4110958"/>
                <a:gd name="csX16" fmla="*/ 0 w 1787157"/>
                <a:gd name="csY16" fmla="*/ 1329210 h 4110958"/>
                <a:gd name="csX17" fmla="*/ 0 w 1787157"/>
                <a:gd name="csY17"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787157" h="4110958"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69138" y="223400"/>
                    <a:pt x="1760984" y="323316"/>
                    <a:pt x="1787157" y="644050"/>
                  </a:cubicBezTo>
                  <a:cubicBezTo>
                    <a:pt x="1813331" y="964784"/>
                    <a:pt x="1791578" y="1079234"/>
                    <a:pt x="1787157" y="1329210"/>
                  </a:cubicBezTo>
                  <a:cubicBezTo>
                    <a:pt x="1782736" y="1579186"/>
                    <a:pt x="1778241" y="1738754"/>
                    <a:pt x="1787157" y="2055479"/>
                  </a:cubicBezTo>
                  <a:cubicBezTo>
                    <a:pt x="1796073" y="2372204"/>
                    <a:pt x="1777549" y="2364288"/>
                    <a:pt x="1787157" y="2617310"/>
                  </a:cubicBezTo>
                  <a:cubicBezTo>
                    <a:pt x="1796765" y="2870332"/>
                    <a:pt x="1816449" y="3044891"/>
                    <a:pt x="1787157" y="3302470"/>
                  </a:cubicBezTo>
                  <a:cubicBezTo>
                    <a:pt x="1757865" y="3560049"/>
                    <a:pt x="1775235" y="3752313"/>
                    <a:pt x="1787157" y="4110958"/>
                  </a:cubicBezTo>
                  <a:cubicBezTo>
                    <a:pt x="1530878" y="4116893"/>
                    <a:pt x="1429950" y="4088328"/>
                    <a:pt x="1173566" y="4110958"/>
                  </a:cubicBezTo>
                  <a:cubicBezTo>
                    <a:pt x="917182" y="4133588"/>
                    <a:pt x="729890" y="4119510"/>
                    <a:pt x="613591" y="4110958"/>
                  </a:cubicBezTo>
                  <a:cubicBezTo>
                    <a:pt x="497292" y="4102406"/>
                    <a:pt x="152049" y="4105413"/>
                    <a:pt x="0" y="4110958"/>
                  </a:cubicBezTo>
                  <a:cubicBezTo>
                    <a:pt x="3062" y="3809617"/>
                    <a:pt x="-25486" y="3744003"/>
                    <a:pt x="0" y="3466908"/>
                  </a:cubicBezTo>
                  <a:cubicBezTo>
                    <a:pt x="25486" y="3189813"/>
                    <a:pt x="-30680" y="2939236"/>
                    <a:pt x="0" y="2781748"/>
                  </a:cubicBezTo>
                  <a:cubicBezTo>
                    <a:pt x="30680" y="2624260"/>
                    <a:pt x="-10253" y="2393916"/>
                    <a:pt x="0" y="2014369"/>
                  </a:cubicBezTo>
                  <a:cubicBezTo>
                    <a:pt x="10253" y="1634822"/>
                    <a:pt x="-24886" y="1517974"/>
                    <a:pt x="0" y="1329210"/>
                  </a:cubicBezTo>
                  <a:cubicBezTo>
                    <a:pt x="24886" y="1140446"/>
                    <a:pt x="8532" y="481979"/>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TextBox 38">
              <a:extLst>
                <a:ext uri="{FF2B5EF4-FFF2-40B4-BE49-F238E27FC236}">
                  <a16:creationId xmlns:a16="http://schemas.microsoft.com/office/drawing/2014/main" id="{39984206-C0AF-7760-104D-A034C7A367B4}"/>
                </a:ext>
              </a:extLst>
            </p:cNvPr>
            <p:cNvSpPr txBox="1"/>
            <p:nvPr/>
          </p:nvSpPr>
          <p:spPr>
            <a:xfrm>
              <a:off x="6053432" y="4931534"/>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grpSp>
        <p:nvGrpSpPr>
          <p:cNvPr id="15" name="Group 14">
            <a:extLst>
              <a:ext uri="{FF2B5EF4-FFF2-40B4-BE49-F238E27FC236}">
                <a16:creationId xmlns:a16="http://schemas.microsoft.com/office/drawing/2014/main" id="{88EC345C-0E37-43ED-4B8B-8625D2F35829}"/>
              </a:ext>
            </a:extLst>
          </p:cNvPr>
          <p:cNvGrpSpPr/>
          <p:nvPr/>
        </p:nvGrpSpPr>
        <p:grpSpPr>
          <a:xfrm>
            <a:off x="9219759" y="1289237"/>
            <a:ext cx="2445554" cy="4110958"/>
            <a:chOff x="9219759" y="1289237"/>
            <a:chExt cx="2445554" cy="4110958"/>
          </a:xfrm>
        </p:grpSpPr>
        <p:grpSp>
          <p:nvGrpSpPr>
            <p:cNvPr id="16" name="Group 15">
              <a:extLst>
                <a:ext uri="{FF2B5EF4-FFF2-40B4-BE49-F238E27FC236}">
                  <a16:creationId xmlns:a16="http://schemas.microsoft.com/office/drawing/2014/main" id="{7D4E8CE4-6ED4-06EA-4F94-E079CCFA3225}"/>
                </a:ext>
              </a:extLst>
            </p:cNvPr>
            <p:cNvGrpSpPr/>
            <p:nvPr/>
          </p:nvGrpSpPr>
          <p:grpSpPr>
            <a:xfrm>
              <a:off x="9746513" y="3450217"/>
              <a:ext cx="1590325" cy="1500804"/>
              <a:chOff x="9746513" y="3450217"/>
              <a:chExt cx="1590325" cy="1500804"/>
            </a:xfrm>
          </p:grpSpPr>
          <p:grpSp>
            <p:nvGrpSpPr>
              <p:cNvPr id="26" name="Group 25">
                <a:extLst>
                  <a:ext uri="{FF2B5EF4-FFF2-40B4-BE49-F238E27FC236}">
                    <a16:creationId xmlns:a16="http://schemas.microsoft.com/office/drawing/2014/main" id="{A157770C-01ED-CFF3-998F-A3B972676BAD}"/>
                  </a:ext>
                </a:extLst>
              </p:cNvPr>
              <p:cNvGrpSpPr/>
              <p:nvPr/>
            </p:nvGrpSpPr>
            <p:grpSpPr>
              <a:xfrm>
                <a:off x="9844633" y="3450217"/>
                <a:ext cx="1301264" cy="1184970"/>
                <a:chOff x="8614072" y="3237988"/>
                <a:chExt cx="1301264" cy="1184970"/>
              </a:xfrm>
            </p:grpSpPr>
            <p:pic>
              <p:nvPicPr>
                <p:cNvPr id="28" name="Graphic 27">
                  <a:extLst>
                    <a:ext uri="{FF2B5EF4-FFF2-40B4-BE49-F238E27FC236}">
                      <a16:creationId xmlns:a16="http://schemas.microsoft.com/office/drawing/2014/main" id="{835C5245-69B2-7499-1794-79028E4DE2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14072" y="3237988"/>
                  <a:ext cx="1184970" cy="1184970"/>
                </a:xfrm>
                <a:prstGeom prst="rect">
                  <a:avLst/>
                </a:prstGeom>
              </p:spPr>
            </p:pic>
            <p:pic>
              <p:nvPicPr>
                <p:cNvPr id="29" name="Picture 2" descr="Docker loses its first-mover advantage to Kubernetes - now what?">
                  <a:extLst>
                    <a:ext uri="{FF2B5EF4-FFF2-40B4-BE49-F238E27FC236}">
                      <a16:creationId xmlns:a16="http://schemas.microsoft.com/office/drawing/2014/main" id="{2196FCF1-29D5-3A3A-1C1F-61514574503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358520" y="3394399"/>
                  <a:ext cx="492639" cy="3484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Docker loses its first-mover advantage to Kubernetes - now what?">
                  <a:extLst>
                    <a:ext uri="{FF2B5EF4-FFF2-40B4-BE49-F238E27FC236}">
                      <a16:creationId xmlns:a16="http://schemas.microsoft.com/office/drawing/2014/main" id="{147817FC-81A2-3548-CF2E-B13C2E5CB14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422697" y="3724532"/>
                  <a:ext cx="492639" cy="3484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Docker loses its first-mover advantage to Kubernetes - now what?">
                  <a:extLst>
                    <a:ext uri="{FF2B5EF4-FFF2-40B4-BE49-F238E27FC236}">
                      <a16:creationId xmlns:a16="http://schemas.microsoft.com/office/drawing/2014/main" id="{2A3F2EDB-E533-CCE1-0C8D-67F868330D71}"/>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262244" y="4039750"/>
                  <a:ext cx="492639" cy="348413"/>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AEF5537A-8603-08E8-5F49-1CAD918801DB}"/>
                  </a:ext>
                </a:extLst>
              </p:cNvPr>
              <p:cNvSpPr txBox="1"/>
              <p:nvPr/>
            </p:nvSpPr>
            <p:spPr>
              <a:xfrm>
                <a:off x="9746513" y="4674022"/>
                <a:ext cx="1590325" cy="276999"/>
              </a:xfrm>
              <a:prstGeom prst="rect">
                <a:avLst/>
              </a:prstGeom>
              <a:noFill/>
            </p:spPr>
            <p:txBody>
              <a:bodyPr wrap="square" rtlCol="0">
                <a:spAutoFit/>
              </a:bodyPr>
              <a:lstStyle/>
              <a:p>
                <a:r>
                  <a:rPr lang="en-GB" sz="1200" noProof="0"/>
                  <a:t>Azure App Services</a:t>
                </a:r>
              </a:p>
            </p:txBody>
          </p:sp>
        </p:grpSp>
        <p:sp>
          <p:nvSpPr>
            <p:cNvPr id="17" name="Rectangle 16">
              <a:extLst>
                <a:ext uri="{FF2B5EF4-FFF2-40B4-BE49-F238E27FC236}">
                  <a16:creationId xmlns:a16="http://schemas.microsoft.com/office/drawing/2014/main" id="{219AA5A1-E483-9182-63B0-7FDF8C2FCBDC}"/>
                </a:ext>
              </a:extLst>
            </p:cNvPr>
            <p:cNvSpPr/>
            <p:nvPr/>
          </p:nvSpPr>
          <p:spPr>
            <a:xfrm>
              <a:off x="9219759" y="1289237"/>
              <a:ext cx="2445554" cy="4110958"/>
            </a:xfrm>
            <a:custGeom>
              <a:avLst/>
              <a:gdLst>
                <a:gd name="csX0" fmla="*/ 0 w 2445554"/>
                <a:gd name="csY0" fmla="*/ 0 h 4110958"/>
                <a:gd name="csX1" fmla="*/ 538022 w 2445554"/>
                <a:gd name="csY1" fmla="*/ 0 h 4110958"/>
                <a:gd name="csX2" fmla="*/ 1076044 w 2445554"/>
                <a:gd name="csY2" fmla="*/ 0 h 4110958"/>
                <a:gd name="csX3" fmla="*/ 1638521 w 2445554"/>
                <a:gd name="csY3" fmla="*/ 0 h 4110958"/>
                <a:gd name="csX4" fmla="*/ 2445554 w 2445554"/>
                <a:gd name="csY4" fmla="*/ 0 h 4110958"/>
                <a:gd name="csX5" fmla="*/ 2445554 w 2445554"/>
                <a:gd name="csY5" fmla="*/ 767379 h 4110958"/>
                <a:gd name="csX6" fmla="*/ 2445554 w 2445554"/>
                <a:gd name="csY6" fmla="*/ 1493648 h 4110958"/>
                <a:gd name="csX7" fmla="*/ 2445554 w 2445554"/>
                <a:gd name="csY7" fmla="*/ 2055479 h 4110958"/>
                <a:gd name="csX8" fmla="*/ 2445554 w 2445554"/>
                <a:gd name="csY8" fmla="*/ 2740639 h 4110958"/>
                <a:gd name="csX9" fmla="*/ 2445554 w 2445554"/>
                <a:gd name="csY9" fmla="*/ 3302470 h 4110958"/>
                <a:gd name="csX10" fmla="*/ 2445554 w 2445554"/>
                <a:gd name="csY10" fmla="*/ 4110958 h 4110958"/>
                <a:gd name="csX11" fmla="*/ 1834166 w 2445554"/>
                <a:gd name="csY11" fmla="*/ 4110958 h 4110958"/>
                <a:gd name="csX12" fmla="*/ 1222777 w 2445554"/>
                <a:gd name="csY12" fmla="*/ 4110958 h 4110958"/>
                <a:gd name="csX13" fmla="*/ 635844 w 2445554"/>
                <a:gd name="csY13" fmla="*/ 4110958 h 4110958"/>
                <a:gd name="csX14" fmla="*/ 0 w 2445554"/>
                <a:gd name="csY14" fmla="*/ 4110958 h 4110958"/>
                <a:gd name="csX15" fmla="*/ 0 w 2445554"/>
                <a:gd name="csY15" fmla="*/ 3466908 h 4110958"/>
                <a:gd name="csX16" fmla="*/ 0 w 2445554"/>
                <a:gd name="csY16" fmla="*/ 2781748 h 4110958"/>
                <a:gd name="csX17" fmla="*/ 0 w 2445554"/>
                <a:gd name="csY17" fmla="*/ 2014369 h 4110958"/>
                <a:gd name="csX18" fmla="*/ 0 w 2445554"/>
                <a:gd name="csY18" fmla="*/ 1329210 h 4110958"/>
                <a:gd name="csX19" fmla="*/ 0 w 2445554"/>
                <a:gd name="csY19" fmla="*/ 602941 h 4110958"/>
                <a:gd name="csX20" fmla="*/ 0 w 2445554"/>
                <a:gd name="csY20"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2445554" h="4110958" extrusionOk="0">
                  <a:moveTo>
                    <a:pt x="0" y="0"/>
                  </a:moveTo>
                  <a:cubicBezTo>
                    <a:pt x="268728" y="-25104"/>
                    <a:pt x="365342" y="9497"/>
                    <a:pt x="538022" y="0"/>
                  </a:cubicBezTo>
                  <a:cubicBezTo>
                    <a:pt x="710702" y="-9497"/>
                    <a:pt x="919481" y="14331"/>
                    <a:pt x="1076044" y="0"/>
                  </a:cubicBezTo>
                  <a:cubicBezTo>
                    <a:pt x="1232607" y="-14331"/>
                    <a:pt x="1511563" y="18566"/>
                    <a:pt x="1638521" y="0"/>
                  </a:cubicBezTo>
                  <a:cubicBezTo>
                    <a:pt x="1765479" y="-18566"/>
                    <a:pt x="2181153" y="-37195"/>
                    <a:pt x="2445554" y="0"/>
                  </a:cubicBezTo>
                  <a:cubicBezTo>
                    <a:pt x="2455049" y="276409"/>
                    <a:pt x="2458936" y="388293"/>
                    <a:pt x="2445554" y="767379"/>
                  </a:cubicBezTo>
                  <a:cubicBezTo>
                    <a:pt x="2432172" y="1146465"/>
                    <a:pt x="2436638" y="1176923"/>
                    <a:pt x="2445554" y="1493648"/>
                  </a:cubicBezTo>
                  <a:cubicBezTo>
                    <a:pt x="2454470" y="1810373"/>
                    <a:pt x="2435946" y="1802457"/>
                    <a:pt x="2445554" y="2055479"/>
                  </a:cubicBezTo>
                  <a:cubicBezTo>
                    <a:pt x="2455162" y="2308501"/>
                    <a:pt x="2474846" y="2483060"/>
                    <a:pt x="2445554" y="2740639"/>
                  </a:cubicBezTo>
                  <a:cubicBezTo>
                    <a:pt x="2416262" y="2998218"/>
                    <a:pt x="2433269" y="3138278"/>
                    <a:pt x="2445554" y="3302470"/>
                  </a:cubicBezTo>
                  <a:cubicBezTo>
                    <a:pt x="2457839" y="3466662"/>
                    <a:pt x="2455259" y="3914214"/>
                    <a:pt x="2445554" y="4110958"/>
                  </a:cubicBezTo>
                  <a:cubicBezTo>
                    <a:pt x="2209047" y="4128282"/>
                    <a:pt x="2118754" y="4083826"/>
                    <a:pt x="1834166" y="4110958"/>
                  </a:cubicBezTo>
                  <a:cubicBezTo>
                    <a:pt x="1549578" y="4138090"/>
                    <a:pt x="1459607" y="4106787"/>
                    <a:pt x="1222777" y="4110958"/>
                  </a:cubicBezTo>
                  <a:cubicBezTo>
                    <a:pt x="985947" y="4115129"/>
                    <a:pt x="845322" y="4132743"/>
                    <a:pt x="635844" y="4110958"/>
                  </a:cubicBezTo>
                  <a:cubicBezTo>
                    <a:pt x="426366" y="4089173"/>
                    <a:pt x="221581" y="4125378"/>
                    <a:pt x="0" y="4110958"/>
                  </a:cubicBezTo>
                  <a:cubicBezTo>
                    <a:pt x="-17468" y="3946030"/>
                    <a:pt x="-24060" y="3628747"/>
                    <a:pt x="0" y="3466908"/>
                  </a:cubicBezTo>
                  <a:cubicBezTo>
                    <a:pt x="24060" y="3305069"/>
                    <a:pt x="-30329" y="2975032"/>
                    <a:pt x="0" y="2781748"/>
                  </a:cubicBezTo>
                  <a:cubicBezTo>
                    <a:pt x="30329" y="2588464"/>
                    <a:pt x="-8614" y="2348893"/>
                    <a:pt x="0" y="2014369"/>
                  </a:cubicBezTo>
                  <a:cubicBezTo>
                    <a:pt x="8614" y="1679845"/>
                    <a:pt x="-20158" y="1659006"/>
                    <a:pt x="0" y="1329210"/>
                  </a:cubicBezTo>
                  <a:cubicBezTo>
                    <a:pt x="20158" y="999414"/>
                    <a:pt x="30418" y="770539"/>
                    <a:pt x="0" y="602941"/>
                  </a:cubicBezTo>
                  <a:cubicBezTo>
                    <a:pt x="-30418" y="435343"/>
                    <a:pt x="14344" y="145430"/>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TextBox 17">
              <a:extLst>
                <a:ext uri="{FF2B5EF4-FFF2-40B4-BE49-F238E27FC236}">
                  <a16:creationId xmlns:a16="http://schemas.microsoft.com/office/drawing/2014/main" id="{F7CA2813-C899-0988-1E88-9E28384B047E}"/>
                </a:ext>
              </a:extLst>
            </p:cNvPr>
            <p:cNvSpPr txBox="1"/>
            <p:nvPr/>
          </p:nvSpPr>
          <p:spPr>
            <a:xfrm>
              <a:off x="9763886" y="4960274"/>
              <a:ext cx="1344086" cy="276999"/>
            </a:xfrm>
            <a:prstGeom prst="rect">
              <a:avLst/>
            </a:prstGeom>
            <a:noFill/>
          </p:spPr>
          <p:txBody>
            <a:bodyPr wrap="none" rtlCol="0">
              <a:spAutoFit/>
            </a:bodyPr>
            <a:lstStyle/>
            <a:p>
              <a:r>
                <a:rPr lang="en-GB" sz="1200" noProof="0">
                  <a:solidFill>
                    <a:schemeClr val="accent2">
                      <a:lumMod val="75000"/>
                    </a:schemeClr>
                  </a:solidFill>
                </a:rPr>
                <a:t>Azure Web Host </a:t>
              </a:r>
            </a:p>
          </p:txBody>
        </p:sp>
        <p:grpSp>
          <p:nvGrpSpPr>
            <p:cNvPr id="19" name="Group 18">
              <a:extLst>
                <a:ext uri="{FF2B5EF4-FFF2-40B4-BE49-F238E27FC236}">
                  <a16:creationId xmlns:a16="http://schemas.microsoft.com/office/drawing/2014/main" id="{62FCD187-F037-E91D-C272-BB59FF9C993C}"/>
                </a:ext>
              </a:extLst>
            </p:cNvPr>
            <p:cNvGrpSpPr/>
            <p:nvPr/>
          </p:nvGrpSpPr>
          <p:grpSpPr>
            <a:xfrm>
              <a:off x="9772288" y="1439332"/>
              <a:ext cx="1483382" cy="1728474"/>
              <a:chOff x="8772541" y="1201394"/>
              <a:chExt cx="1483382" cy="1728474"/>
            </a:xfrm>
          </p:grpSpPr>
          <p:pic>
            <p:nvPicPr>
              <p:cNvPr id="20" name="Graphic 19">
                <a:extLst>
                  <a:ext uri="{FF2B5EF4-FFF2-40B4-BE49-F238E27FC236}">
                    <a16:creationId xmlns:a16="http://schemas.microsoft.com/office/drawing/2014/main" id="{6D508EA7-9F4B-2BA1-9E81-65AB816348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72541" y="1201394"/>
                <a:ext cx="1483382" cy="1483382"/>
              </a:xfrm>
              <a:prstGeom prst="rect">
                <a:avLst/>
              </a:prstGeom>
            </p:spPr>
          </p:pic>
          <p:sp>
            <p:nvSpPr>
              <p:cNvPr id="21" name="TextBox 20">
                <a:extLst>
                  <a:ext uri="{FF2B5EF4-FFF2-40B4-BE49-F238E27FC236}">
                    <a16:creationId xmlns:a16="http://schemas.microsoft.com/office/drawing/2014/main" id="{A9443376-A1FB-D3E1-8ADA-348887BE9F0D}"/>
                  </a:ext>
                </a:extLst>
              </p:cNvPr>
              <p:cNvSpPr txBox="1"/>
              <p:nvPr/>
            </p:nvSpPr>
            <p:spPr>
              <a:xfrm>
                <a:off x="9072000" y="2652869"/>
                <a:ext cx="860443" cy="276999"/>
              </a:xfrm>
              <a:prstGeom prst="rect">
                <a:avLst/>
              </a:prstGeom>
              <a:noFill/>
            </p:spPr>
            <p:txBody>
              <a:bodyPr wrap="square" rtlCol="0">
                <a:spAutoFit/>
              </a:bodyPr>
              <a:lstStyle/>
              <a:p>
                <a:r>
                  <a:rPr lang="en-GB" sz="1200" noProof="0"/>
                  <a:t>Azure VM</a:t>
                </a:r>
              </a:p>
            </p:txBody>
          </p:sp>
          <p:pic>
            <p:nvPicPr>
              <p:cNvPr id="22" name="Picture 2" descr="Docker loses its first-mover advantage to Kubernetes - now what?">
                <a:extLst>
                  <a:ext uri="{FF2B5EF4-FFF2-40B4-BE49-F238E27FC236}">
                    <a16:creationId xmlns:a16="http://schemas.microsoft.com/office/drawing/2014/main" id="{21B1EE5C-CEDC-64E2-B7EE-E6EDB382594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21971" y="1402929"/>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ocker loses its first-mover advantage to Kubernetes - now what?">
                <a:extLst>
                  <a:ext uri="{FF2B5EF4-FFF2-40B4-BE49-F238E27FC236}">
                    <a16:creationId xmlns:a16="http://schemas.microsoft.com/office/drawing/2014/main" id="{28DA2F38-9E62-BCD4-F6CF-E9C4D34BB2F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55706" y="1888163"/>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ocker loses its first-mover advantage to Kubernetes - now what?">
                <a:extLst>
                  <a:ext uri="{FF2B5EF4-FFF2-40B4-BE49-F238E27FC236}">
                    <a16:creationId xmlns:a16="http://schemas.microsoft.com/office/drawing/2014/main" id="{9CF0297E-1FA3-EF68-4960-9F5F46E1398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54883" y="1427914"/>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Docker loses its first-mover advantage to Kubernetes - now what?">
                <a:extLst>
                  <a:ext uri="{FF2B5EF4-FFF2-40B4-BE49-F238E27FC236}">
                    <a16:creationId xmlns:a16="http://schemas.microsoft.com/office/drawing/2014/main" id="{0F8FF541-24A1-5F87-E10B-884A583C980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30917" y="1878558"/>
                <a:ext cx="440273" cy="31137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4839093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436A-0FBC-39A5-EC38-B1B7C8ED97E2}"/>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17036B8-87B9-5ADB-438D-DA03AA14C873}"/>
              </a:ext>
            </a:extLst>
          </p:cNvPr>
          <p:cNvSpPr>
            <a:spLocks noGrp="1"/>
          </p:cNvSpPr>
          <p:nvPr>
            <p:ph type="body" idx="1"/>
          </p:nvPr>
        </p:nvSpPr>
        <p:spPr>
          <a:xfrm>
            <a:off x="2843092" y="1251970"/>
            <a:ext cx="8929808" cy="4110958"/>
          </a:xfrm>
        </p:spPr>
        <p:txBody>
          <a:bodyPr/>
          <a:lstStyle/>
          <a:p>
            <a:r>
              <a:rPr lang="en-GB" sz="1800" noProof="0"/>
              <a:t>A registry is a place you store your images - typically online</a:t>
            </a:r>
          </a:p>
          <a:p>
            <a:r>
              <a:rPr lang="en-GB" sz="1800" noProof="0"/>
              <a:t>This enables access to the image to others to create a container from it</a:t>
            </a:r>
          </a:p>
          <a:p>
            <a:r>
              <a:rPr lang="en-GB" sz="1800" noProof="0"/>
              <a:t>There are various container registries: Amazon Elastic Container Registry (ECR), Azure Container Registry (ACR), Docker Hub Container Registry, GitHub Container Registry and others</a:t>
            </a:r>
          </a:p>
          <a:p>
            <a:r>
              <a:rPr lang="en-GB" sz="1800" noProof="0"/>
              <a:t>You can make images available for others to download or you use theirs. </a:t>
            </a:r>
            <a:r>
              <a:rPr lang="en-GB" noProof="0"/>
              <a:t>I will use Docker Hub as it is the most popular by far, and free</a:t>
            </a:r>
            <a:endParaRPr lang="en-GB" sz="1800" noProof="0"/>
          </a:p>
          <a:p>
            <a:endParaRPr lang="en-GB" noProof="0"/>
          </a:p>
        </p:txBody>
      </p:sp>
      <p:sp>
        <p:nvSpPr>
          <p:cNvPr id="4" name="Slide Number Placeholder 3">
            <a:extLst>
              <a:ext uri="{FF2B5EF4-FFF2-40B4-BE49-F238E27FC236}">
                <a16:creationId xmlns:a16="http://schemas.microsoft.com/office/drawing/2014/main" id="{96FDA3CC-BF54-35F1-A07D-045D8B9475A1}"/>
              </a:ext>
            </a:extLst>
          </p:cNvPr>
          <p:cNvSpPr>
            <a:spLocks noGrp="1"/>
          </p:cNvSpPr>
          <p:nvPr>
            <p:ph type="sldNum" idx="12"/>
          </p:nvPr>
        </p:nvSpPr>
        <p:spPr/>
        <p:txBody>
          <a:bodyPr/>
          <a:lstStyle/>
          <a:p>
            <a:fld id="{14D7F6AC-1EEB-4ABB-AD80-109EC6FDCCF3}" type="slidenum">
              <a:rPr lang="en-GB" noProof="0" smtClean="0"/>
              <a:pPr/>
              <a:t>138</a:t>
            </a:fld>
            <a:endParaRPr lang="en-GB" noProof="0"/>
          </a:p>
        </p:txBody>
      </p:sp>
      <p:grpSp>
        <p:nvGrpSpPr>
          <p:cNvPr id="6" name="Group 5">
            <a:extLst>
              <a:ext uri="{FF2B5EF4-FFF2-40B4-BE49-F238E27FC236}">
                <a16:creationId xmlns:a16="http://schemas.microsoft.com/office/drawing/2014/main" id="{A318CCFC-4DB7-932E-DAB6-60A83FC00E89}"/>
              </a:ext>
            </a:extLst>
          </p:cNvPr>
          <p:cNvGrpSpPr/>
          <p:nvPr/>
        </p:nvGrpSpPr>
        <p:grpSpPr>
          <a:xfrm>
            <a:off x="609600" y="1251970"/>
            <a:ext cx="1787157" cy="4110958"/>
            <a:chOff x="5761100" y="1290390"/>
            <a:chExt cx="1787157" cy="4110958"/>
          </a:xfrm>
        </p:grpSpPr>
        <p:grpSp>
          <p:nvGrpSpPr>
            <p:cNvPr id="7" name="Group 6">
              <a:extLst>
                <a:ext uri="{FF2B5EF4-FFF2-40B4-BE49-F238E27FC236}">
                  <a16:creationId xmlns:a16="http://schemas.microsoft.com/office/drawing/2014/main" id="{8A5C4B3C-7314-4591-C54F-6DD2C449B2F5}"/>
                </a:ext>
              </a:extLst>
            </p:cNvPr>
            <p:cNvGrpSpPr/>
            <p:nvPr/>
          </p:nvGrpSpPr>
          <p:grpSpPr>
            <a:xfrm>
              <a:off x="6098904" y="1642539"/>
              <a:ext cx="1062525" cy="930469"/>
              <a:chOff x="6098904" y="1642539"/>
              <a:chExt cx="1062525" cy="930469"/>
            </a:xfrm>
          </p:grpSpPr>
          <p:pic>
            <p:nvPicPr>
              <p:cNvPr id="17" name="Picture 16" descr="A blue whale with a pile of boxes on it">
                <a:extLst>
                  <a:ext uri="{FF2B5EF4-FFF2-40B4-BE49-F238E27FC236}">
                    <a16:creationId xmlns:a16="http://schemas.microsoft.com/office/drawing/2014/main" id="{851DC7E9-0985-2D97-99F2-A9C1A3CF08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06180" y="1642539"/>
                <a:ext cx="955249" cy="638248"/>
              </a:xfrm>
              <a:prstGeom prst="rect">
                <a:avLst/>
              </a:prstGeom>
            </p:spPr>
          </p:pic>
          <p:sp>
            <p:nvSpPr>
              <p:cNvPr id="18" name="TextBox 17">
                <a:extLst>
                  <a:ext uri="{FF2B5EF4-FFF2-40B4-BE49-F238E27FC236}">
                    <a16:creationId xmlns:a16="http://schemas.microsoft.com/office/drawing/2014/main" id="{0556D0CD-F2F5-0F10-855A-199AE41D27C7}"/>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8" name="Group 7">
              <a:extLst>
                <a:ext uri="{FF2B5EF4-FFF2-40B4-BE49-F238E27FC236}">
                  <a16:creationId xmlns:a16="http://schemas.microsoft.com/office/drawing/2014/main" id="{6C0F6992-B001-96B8-B824-4F43AB0F4E00}"/>
                </a:ext>
              </a:extLst>
            </p:cNvPr>
            <p:cNvGrpSpPr/>
            <p:nvPr/>
          </p:nvGrpSpPr>
          <p:grpSpPr>
            <a:xfrm>
              <a:off x="5977386" y="3158631"/>
              <a:ext cx="1215456" cy="1128939"/>
              <a:chOff x="5977386" y="3158631"/>
              <a:chExt cx="1215456" cy="1128939"/>
            </a:xfrm>
          </p:grpSpPr>
          <p:pic>
            <p:nvPicPr>
              <p:cNvPr id="15" name="Picture 14" descr="Azure container registry">
                <a:extLst>
                  <a:ext uri="{FF2B5EF4-FFF2-40B4-BE49-F238E27FC236}">
                    <a16:creationId xmlns:a16="http://schemas.microsoft.com/office/drawing/2014/main" id="{BB7F27AC-687D-ACF8-EB6D-5EECD04B9CD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7456" t="5875" r="16468" b="36635"/>
              <a:stretch/>
            </p:blipFill>
            <p:spPr>
              <a:xfrm>
                <a:off x="6115077" y="3158631"/>
                <a:ext cx="940075" cy="787166"/>
              </a:xfrm>
              <a:prstGeom prst="rect">
                <a:avLst/>
              </a:prstGeom>
            </p:spPr>
          </p:pic>
          <p:sp>
            <p:nvSpPr>
              <p:cNvPr id="16" name="TextBox 15">
                <a:extLst>
                  <a:ext uri="{FF2B5EF4-FFF2-40B4-BE49-F238E27FC236}">
                    <a16:creationId xmlns:a16="http://schemas.microsoft.com/office/drawing/2014/main" id="{9978E264-9F88-EB26-3364-03760D7C6B93}"/>
                  </a:ext>
                </a:extLst>
              </p:cNvPr>
              <p:cNvSpPr txBox="1"/>
              <p:nvPr/>
            </p:nvSpPr>
            <p:spPr>
              <a:xfrm>
                <a:off x="5977386" y="4010571"/>
                <a:ext cx="1215456" cy="276999"/>
              </a:xfrm>
              <a:prstGeom prst="rect">
                <a:avLst/>
              </a:prstGeom>
              <a:noFill/>
            </p:spPr>
            <p:txBody>
              <a:bodyPr wrap="square" rtlCol="0">
                <a:spAutoFit/>
              </a:bodyPr>
              <a:lstStyle/>
              <a:p>
                <a:r>
                  <a:rPr lang="en-GB" sz="1200" noProof="0"/>
                  <a:t>Azure Registry</a:t>
                </a:r>
              </a:p>
            </p:txBody>
          </p:sp>
        </p:grpSp>
        <p:sp>
          <p:nvSpPr>
            <p:cNvPr id="13" name="Rectangle 12">
              <a:extLst>
                <a:ext uri="{FF2B5EF4-FFF2-40B4-BE49-F238E27FC236}">
                  <a16:creationId xmlns:a16="http://schemas.microsoft.com/office/drawing/2014/main" id="{1C70F78A-FF05-A7EC-3783-D9DFB001C022}"/>
                </a:ext>
              </a:extLst>
            </p:cNvPr>
            <p:cNvSpPr/>
            <p:nvPr/>
          </p:nvSpPr>
          <p:spPr>
            <a:xfrm>
              <a:off x="5761100" y="1290390"/>
              <a:ext cx="1787157" cy="4110958"/>
            </a:xfrm>
            <a:custGeom>
              <a:avLst/>
              <a:gdLst>
                <a:gd name="csX0" fmla="*/ 0 w 1787157"/>
                <a:gd name="csY0" fmla="*/ 0 h 4110958"/>
                <a:gd name="csX1" fmla="*/ 542104 w 1787157"/>
                <a:gd name="csY1" fmla="*/ 0 h 4110958"/>
                <a:gd name="csX2" fmla="*/ 1084209 w 1787157"/>
                <a:gd name="csY2" fmla="*/ 0 h 4110958"/>
                <a:gd name="csX3" fmla="*/ 1787157 w 1787157"/>
                <a:gd name="csY3" fmla="*/ 0 h 4110958"/>
                <a:gd name="csX4" fmla="*/ 1787157 w 1787157"/>
                <a:gd name="csY4" fmla="*/ 644050 h 4110958"/>
                <a:gd name="csX5" fmla="*/ 1787157 w 1787157"/>
                <a:gd name="csY5" fmla="*/ 1329210 h 4110958"/>
                <a:gd name="csX6" fmla="*/ 1787157 w 1787157"/>
                <a:gd name="csY6" fmla="*/ 2055479 h 4110958"/>
                <a:gd name="csX7" fmla="*/ 1787157 w 1787157"/>
                <a:gd name="csY7" fmla="*/ 2617310 h 4110958"/>
                <a:gd name="csX8" fmla="*/ 1787157 w 1787157"/>
                <a:gd name="csY8" fmla="*/ 3302470 h 4110958"/>
                <a:gd name="csX9" fmla="*/ 1787157 w 1787157"/>
                <a:gd name="csY9" fmla="*/ 4110958 h 4110958"/>
                <a:gd name="csX10" fmla="*/ 1173566 w 1787157"/>
                <a:gd name="csY10" fmla="*/ 4110958 h 4110958"/>
                <a:gd name="csX11" fmla="*/ 613591 w 1787157"/>
                <a:gd name="csY11" fmla="*/ 4110958 h 4110958"/>
                <a:gd name="csX12" fmla="*/ 0 w 1787157"/>
                <a:gd name="csY12" fmla="*/ 4110958 h 4110958"/>
                <a:gd name="csX13" fmla="*/ 0 w 1787157"/>
                <a:gd name="csY13" fmla="*/ 3466908 h 4110958"/>
                <a:gd name="csX14" fmla="*/ 0 w 1787157"/>
                <a:gd name="csY14" fmla="*/ 2781748 h 4110958"/>
                <a:gd name="csX15" fmla="*/ 0 w 1787157"/>
                <a:gd name="csY15" fmla="*/ 2014369 h 4110958"/>
                <a:gd name="csX16" fmla="*/ 0 w 1787157"/>
                <a:gd name="csY16" fmla="*/ 1329210 h 4110958"/>
                <a:gd name="csX17" fmla="*/ 0 w 1787157"/>
                <a:gd name="csY17" fmla="*/ 0 h 411095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1787157" h="4110958"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69138" y="223400"/>
                    <a:pt x="1760984" y="323316"/>
                    <a:pt x="1787157" y="644050"/>
                  </a:cubicBezTo>
                  <a:cubicBezTo>
                    <a:pt x="1813331" y="964784"/>
                    <a:pt x="1791578" y="1079234"/>
                    <a:pt x="1787157" y="1329210"/>
                  </a:cubicBezTo>
                  <a:cubicBezTo>
                    <a:pt x="1782736" y="1579186"/>
                    <a:pt x="1778241" y="1738754"/>
                    <a:pt x="1787157" y="2055479"/>
                  </a:cubicBezTo>
                  <a:cubicBezTo>
                    <a:pt x="1796073" y="2372204"/>
                    <a:pt x="1777549" y="2364288"/>
                    <a:pt x="1787157" y="2617310"/>
                  </a:cubicBezTo>
                  <a:cubicBezTo>
                    <a:pt x="1796765" y="2870332"/>
                    <a:pt x="1816449" y="3044891"/>
                    <a:pt x="1787157" y="3302470"/>
                  </a:cubicBezTo>
                  <a:cubicBezTo>
                    <a:pt x="1757865" y="3560049"/>
                    <a:pt x="1775235" y="3752313"/>
                    <a:pt x="1787157" y="4110958"/>
                  </a:cubicBezTo>
                  <a:cubicBezTo>
                    <a:pt x="1530878" y="4116893"/>
                    <a:pt x="1429950" y="4088328"/>
                    <a:pt x="1173566" y="4110958"/>
                  </a:cubicBezTo>
                  <a:cubicBezTo>
                    <a:pt x="917182" y="4133588"/>
                    <a:pt x="729890" y="4119510"/>
                    <a:pt x="613591" y="4110958"/>
                  </a:cubicBezTo>
                  <a:cubicBezTo>
                    <a:pt x="497292" y="4102406"/>
                    <a:pt x="152049" y="4105413"/>
                    <a:pt x="0" y="4110958"/>
                  </a:cubicBezTo>
                  <a:cubicBezTo>
                    <a:pt x="3062" y="3809617"/>
                    <a:pt x="-25486" y="3744003"/>
                    <a:pt x="0" y="3466908"/>
                  </a:cubicBezTo>
                  <a:cubicBezTo>
                    <a:pt x="25486" y="3189813"/>
                    <a:pt x="-30680" y="2939236"/>
                    <a:pt x="0" y="2781748"/>
                  </a:cubicBezTo>
                  <a:cubicBezTo>
                    <a:pt x="30680" y="2624260"/>
                    <a:pt x="-10253" y="2393916"/>
                    <a:pt x="0" y="2014369"/>
                  </a:cubicBezTo>
                  <a:cubicBezTo>
                    <a:pt x="10253" y="1634822"/>
                    <a:pt x="-24886" y="1517974"/>
                    <a:pt x="0" y="1329210"/>
                  </a:cubicBezTo>
                  <a:cubicBezTo>
                    <a:pt x="24886" y="1140446"/>
                    <a:pt x="8532" y="481979"/>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 name="TextBox 13">
              <a:extLst>
                <a:ext uri="{FF2B5EF4-FFF2-40B4-BE49-F238E27FC236}">
                  <a16:creationId xmlns:a16="http://schemas.microsoft.com/office/drawing/2014/main" id="{46D0E1D2-EE47-089C-0926-8CE835BDD364}"/>
                </a:ext>
              </a:extLst>
            </p:cNvPr>
            <p:cNvSpPr txBox="1"/>
            <p:nvPr/>
          </p:nvSpPr>
          <p:spPr>
            <a:xfrm>
              <a:off x="6053432" y="4931534"/>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spTree>
    <p:extLst>
      <p:ext uri="{BB962C8B-B14F-4D97-AF65-F5344CB8AC3E}">
        <p14:creationId xmlns:p14="http://schemas.microsoft.com/office/powerpoint/2010/main" val="14668574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AADD4D0-EAC5-8E72-8C19-E7574A07A92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197129-4153-4B44-A930-09D01A22B451}"/>
              </a:ext>
            </a:extLst>
          </p:cNvPr>
          <p:cNvSpPr>
            <a:spLocks noGrp="1"/>
          </p:cNvSpPr>
          <p:nvPr>
            <p:ph type="title"/>
          </p:nvPr>
        </p:nvSpPr>
        <p:spPr/>
        <p:txBody>
          <a:bodyPr/>
          <a:lstStyle/>
          <a:p>
            <a:r>
              <a:rPr lang="en-GB" noProof="0"/>
              <a:t>Create a container registry</a:t>
            </a:r>
          </a:p>
        </p:txBody>
      </p:sp>
      <p:sp>
        <p:nvSpPr>
          <p:cNvPr id="3" name="Text Placeholder 2">
            <a:extLst>
              <a:ext uri="{FF2B5EF4-FFF2-40B4-BE49-F238E27FC236}">
                <a16:creationId xmlns:a16="http://schemas.microsoft.com/office/drawing/2014/main" id="{FD2109D5-658D-412B-A4FE-9F4E03F216B6}"/>
              </a:ext>
            </a:extLst>
          </p:cNvPr>
          <p:cNvSpPr>
            <a:spLocks noGrp="1"/>
          </p:cNvSpPr>
          <p:nvPr>
            <p:ph type="body" idx="1"/>
          </p:nvPr>
        </p:nvSpPr>
        <p:spPr>
          <a:xfrm>
            <a:off x="609600" y="1350391"/>
            <a:ext cx="11163300" cy="4923066"/>
          </a:xfrm>
        </p:spPr>
        <p:txBody>
          <a:bodyPr/>
          <a:lstStyle/>
          <a:p>
            <a:pPr marL="152396" indent="0">
              <a:buNone/>
            </a:pPr>
            <a:r>
              <a:rPr lang="en-GB" sz="1600" noProof="0">
                <a:solidFill>
                  <a:schemeClr val="accent2"/>
                </a:solidFill>
              </a:rPr>
              <a:t>There are various options but a popular one is Docker hub</a:t>
            </a:r>
          </a:p>
          <a:p>
            <a:pPr marL="152396" indent="0">
              <a:buNone/>
            </a:pPr>
            <a:endParaRPr lang="en-GB" sz="1600" noProof="0">
              <a:solidFill>
                <a:srgbClr val="BFBFBF"/>
              </a:solidFill>
            </a:endParaRPr>
          </a:p>
          <a:p>
            <a:pPr marL="152396" indent="0">
              <a:buNone/>
            </a:pPr>
            <a:r>
              <a:rPr lang="en-GB" sz="1600" noProof="0">
                <a:solidFill>
                  <a:srgbClr val="BFBFBF"/>
                </a:solidFill>
              </a:rPr>
              <a:t>Create a Docker hub registry</a:t>
            </a:r>
          </a:p>
          <a:p>
            <a:r>
              <a:rPr lang="en-GB" sz="1600" noProof="0"/>
              <a:t>Go to </a:t>
            </a:r>
            <a:r>
              <a:rPr lang="en-GB" sz="1600" noProof="0">
                <a:hlinkClick r:id="rId3"/>
              </a:rPr>
              <a:t>https://hub.docker.com/</a:t>
            </a:r>
            <a:r>
              <a:rPr lang="en-GB" sz="1600" noProof="0"/>
              <a:t> and Sign up</a:t>
            </a:r>
          </a:p>
          <a:p>
            <a:r>
              <a:rPr lang="en-GB" sz="1600" noProof="0"/>
              <a:t>Enter docker ID - needs to be unique to you. Fill in other stuff - choose the free one unless you want to pay</a:t>
            </a:r>
          </a:p>
          <a:p>
            <a:r>
              <a:rPr lang="en-GB" sz="1600" noProof="0"/>
              <a:t>Note: you can now only have </a:t>
            </a:r>
            <a:r>
              <a:rPr lang="en-GB" sz="1600" b="1" noProof="0"/>
              <a:t>one</a:t>
            </a:r>
            <a:r>
              <a:rPr lang="en-GB" sz="1600" noProof="0"/>
              <a:t> private repo. You can have many public repos</a:t>
            </a:r>
          </a:p>
          <a:p>
            <a:r>
              <a:rPr lang="en-GB" sz="1600" noProof="0">
                <a:latin typeface="Courier New" panose="02070309020205020404" pitchFamily="49" charset="0"/>
                <a:cs typeface="Courier New" panose="02070309020205020404" pitchFamily="49" charset="0"/>
              </a:rPr>
              <a:t>docker login docker.io -u </a:t>
            </a:r>
            <a:r>
              <a:rPr lang="en-GB" sz="1600" noProof="0" err="1">
                <a:latin typeface="Courier New" panose="02070309020205020404" pitchFamily="49" charset="0"/>
                <a:cs typeface="Courier New" panose="02070309020205020404" pitchFamily="49" charset="0"/>
              </a:rPr>
              <a:t>oldgitdocker</a:t>
            </a:r>
            <a:r>
              <a:rPr lang="en-GB" sz="1600" noProof="0">
                <a:latin typeface="Courier New" panose="02070309020205020404" pitchFamily="49" charset="0"/>
                <a:cs typeface="Courier New" panose="02070309020205020404" pitchFamily="49" charset="0"/>
              </a:rPr>
              <a:t> </a:t>
            </a:r>
            <a:r>
              <a:rPr lang="en-GB" sz="1600" noProof="0"/>
              <a:t>or, </a:t>
            </a:r>
            <a:r>
              <a:rPr lang="en-GB" sz="1600" noProof="0">
                <a:latin typeface="Courier New" panose="02070309020205020404" pitchFamily="49" charset="0"/>
                <a:cs typeface="Courier New" panose="02070309020205020404" pitchFamily="49" charset="0"/>
              </a:rPr>
              <a:t>docker login -u </a:t>
            </a:r>
            <a:r>
              <a:rPr lang="en-GB" sz="1600" noProof="0" err="1">
                <a:latin typeface="Courier New" panose="02070309020205020404" pitchFamily="49" charset="0"/>
                <a:cs typeface="Courier New" panose="02070309020205020404" pitchFamily="49" charset="0"/>
              </a:rPr>
              <a:t>oldgitdocker</a:t>
            </a:r>
            <a:r>
              <a:rPr lang="en-GB" sz="1600" noProof="0">
                <a:latin typeface="Courier New" panose="02070309020205020404" pitchFamily="49" charset="0"/>
                <a:cs typeface="Courier New" panose="02070309020205020404" pitchFamily="49" charset="0"/>
              </a:rPr>
              <a:t> </a:t>
            </a:r>
            <a:r>
              <a:rPr lang="en-GB" sz="1600" noProof="0"/>
              <a:t>assumes docker.io</a:t>
            </a:r>
          </a:p>
          <a:p>
            <a:r>
              <a:rPr lang="en-GB" sz="1600" noProof="0"/>
              <a:t>To push an image called </a:t>
            </a:r>
            <a:r>
              <a:rPr lang="en-GB" sz="1600" noProof="0" err="1"/>
              <a:t>oldgitdocker</a:t>
            </a:r>
            <a:r>
              <a:rPr lang="en-GB" sz="1600" noProof="0"/>
              <a:t>/</a:t>
            </a:r>
            <a:r>
              <a:rPr lang="en-GB" sz="1600" noProof="0" err="1"/>
              <a:t>tst</a:t>
            </a:r>
            <a:r>
              <a:rPr lang="en-GB" sz="1600" noProof="0"/>
              <a:t>, use </a:t>
            </a:r>
            <a:r>
              <a:rPr lang="en-GB" sz="1600" b="1" noProof="0"/>
              <a:t>docker push </a:t>
            </a:r>
            <a:r>
              <a:rPr lang="en-GB" sz="1600" b="1" noProof="0" err="1"/>
              <a:t>oldgitdocker</a:t>
            </a:r>
            <a:r>
              <a:rPr lang="en-GB" sz="1600" b="1" noProof="0"/>
              <a:t>/</a:t>
            </a:r>
            <a:r>
              <a:rPr lang="en-GB" sz="1600" b="1" noProof="0" err="1"/>
              <a:t>tst</a:t>
            </a:r>
            <a:endParaRPr lang="en-GB" sz="1600" b="1" noProof="0"/>
          </a:p>
          <a:p>
            <a:endParaRPr lang="en-GB" noProof="0"/>
          </a:p>
          <a:p>
            <a:endParaRPr lang="en-GB" noProof="0"/>
          </a:p>
        </p:txBody>
      </p:sp>
      <p:sp>
        <p:nvSpPr>
          <p:cNvPr id="4" name="Slide Number Placeholder 3">
            <a:extLst>
              <a:ext uri="{FF2B5EF4-FFF2-40B4-BE49-F238E27FC236}">
                <a16:creationId xmlns:a16="http://schemas.microsoft.com/office/drawing/2014/main" id="{4DE6E36D-B869-4CF7-8EBF-4752C6D50CF7}"/>
              </a:ext>
            </a:extLst>
          </p:cNvPr>
          <p:cNvSpPr>
            <a:spLocks noGrp="1"/>
          </p:cNvSpPr>
          <p:nvPr>
            <p:ph type="sldNum" idx="12"/>
          </p:nvPr>
        </p:nvSpPr>
        <p:spPr/>
        <p:txBody>
          <a:bodyPr/>
          <a:lstStyle/>
          <a:p>
            <a:fld id="{14D7F6AC-1EEB-4ABB-AD80-109EC6FDCCF3}" type="slidenum">
              <a:rPr lang="en-GB" noProof="0" smtClean="0"/>
              <a:pPr/>
              <a:t>139</a:t>
            </a:fld>
            <a:endParaRPr lang="en-GB" noProof="0"/>
          </a:p>
        </p:txBody>
      </p:sp>
    </p:spTree>
    <p:extLst>
      <p:ext uri="{BB962C8B-B14F-4D97-AF65-F5344CB8AC3E}">
        <p14:creationId xmlns:p14="http://schemas.microsoft.com/office/powerpoint/2010/main" val="4027867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CE65-26FE-8643-7550-7D82ED690928}"/>
              </a:ext>
            </a:extLst>
          </p:cNvPr>
          <p:cNvSpPr>
            <a:spLocks noGrp="1"/>
          </p:cNvSpPr>
          <p:nvPr>
            <p:ph type="title"/>
          </p:nvPr>
        </p:nvSpPr>
        <p:spPr/>
        <p:txBody>
          <a:bodyPr/>
          <a:lstStyle/>
          <a:p>
            <a:r>
              <a:rPr lang="en-GB" noProof="0"/>
              <a:t>3-tier architecture</a:t>
            </a:r>
          </a:p>
        </p:txBody>
      </p:sp>
      <p:sp>
        <p:nvSpPr>
          <p:cNvPr id="4" name="Slide Number Placeholder 3">
            <a:extLst>
              <a:ext uri="{FF2B5EF4-FFF2-40B4-BE49-F238E27FC236}">
                <a16:creationId xmlns:a16="http://schemas.microsoft.com/office/drawing/2014/main" id="{F4B4A995-1888-FAAB-505D-379C83AF5880}"/>
              </a:ext>
            </a:extLst>
          </p:cNvPr>
          <p:cNvSpPr>
            <a:spLocks noGrp="1"/>
          </p:cNvSpPr>
          <p:nvPr>
            <p:ph type="sldNum" idx="12"/>
          </p:nvPr>
        </p:nvSpPr>
        <p:spPr/>
        <p:txBody>
          <a:bodyPr/>
          <a:lstStyle/>
          <a:p>
            <a:fld id="{14D7F6AC-1EEB-4ABB-AD80-109EC6FDCCF3}" type="slidenum">
              <a:rPr lang="en-GB" noProof="0" smtClean="0"/>
              <a:pPr/>
              <a:t>14</a:t>
            </a:fld>
            <a:endParaRPr lang="en-GB" noProof="0"/>
          </a:p>
        </p:txBody>
      </p:sp>
      <p:sp>
        <p:nvSpPr>
          <p:cNvPr id="30" name="Rectangle 29">
            <a:extLst>
              <a:ext uri="{FF2B5EF4-FFF2-40B4-BE49-F238E27FC236}">
                <a16:creationId xmlns:a16="http://schemas.microsoft.com/office/drawing/2014/main" id="{EEEC83BE-C94E-6244-414F-290B47C7F50B}"/>
              </a:ext>
            </a:extLst>
          </p:cNvPr>
          <p:cNvSpPr/>
          <p:nvPr/>
        </p:nvSpPr>
        <p:spPr>
          <a:xfrm>
            <a:off x="6099321" y="1869652"/>
            <a:ext cx="3326620" cy="3138784"/>
          </a:xfrm>
          <a:prstGeom prst="rect">
            <a:avLst/>
          </a:prstGeom>
          <a:solidFill>
            <a:srgbClr val="0F9ED5">
              <a:alpha val="18000"/>
            </a:srgbClr>
          </a:solidFill>
          <a:ln w="19050" cap="flat" cmpd="sng" algn="ctr">
            <a:solidFill>
              <a:srgbClr val="0F9E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33" name="Picture 32" descr="A computer server with colorful lights&#10;&#10;AI-generated content may be incorrect.">
            <a:extLst>
              <a:ext uri="{FF2B5EF4-FFF2-40B4-BE49-F238E27FC236}">
                <a16:creationId xmlns:a16="http://schemas.microsoft.com/office/drawing/2014/main" id="{79918151-3837-69D2-56BB-67B6FFD51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80" y="2903086"/>
            <a:ext cx="854891" cy="1145583"/>
          </a:xfrm>
          <a:prstGeom prst="rect">
            <a:avLst/>
          </a:prstGeom>
        </p:spPr>
      </p:pic>
      <p:cxnSp>
        <p:nvCxnSpPr>
          <p:cNvPr id="37" name="Straight Connector 36">
            <a:extLst>
              <a:ext uri="{FF2B5EF4-FFF2-40B4-BE49-F238E27FC236}">
                <a16:creationId xmlns:a16="http://schemas.microsoft.com/office/drawing/2014/main" id="{73F05083-9911-44D1-D299-FEF96DB7BF76}"/>
              </a:ext>
            </a:extLst>
          </p:cNvPr>
          <p:cNvCxnSpPr>
            <a:cxnSpLocks/>
          </p:cNvCxnSpPr>
          <p:nvPr/>
        </p:nvCxnSpPr>
        <p:spPr>
          <a:xfrm flipV="1">
            <a:off x="3296782" y="3547638"/>
            <a:ext cx="1139031" cy="480668"/>
          </a:xfrm>
          <a:prstGeom prst="line">
            <a:avLst/>
          </a:prstGeom>
          <a:noFill/>
          <a:ln w="19050" cap="flat" cmpd="sng" algn="ctr">
            <a:solidFill>
              <a:srgbClr val="0F9ED5"/>
            </a:solidFill>
            <a:prstDash val="solid"/>
            <a:miter lim="800000"/>
          </a:ln>
          <a:effectLst/>
        </p:spPr>
      </p:cxnSp>
      <p:cxnSp>
        <p:nvCxnSpPr>
          <p:cNvPr id="39" name="Straight Connector 38">
            <a:extLst>
              <a:ext uri="{FF2B5EF4-FFF2-40B4-BE49-F238E27FC236}">
                <a16:creationId xmlns:a16="http://schemas.microsoft.com/office/drawing/2014/main" id="{3A241BAA-34BF-56A2-FC2B-F49963594743}"/>
              </a:ext>
            </a:extLst>
          </p:cNvPr>
          <p:cNvCxnSpPr>
            <a:cxnSpLocks/>
          </p:cNvCxnSpPr>
          <p:nvPr/>
        </p:nvCxnSpPr>
        <p:spPr>
          <a:xfrm>
            <a:off x="5363339" y="3475878"/>
            <a:ext cx="1471963" cy="0"/>
          </a:xfrm>
          <a:prstGeom prst="line">
            <a:avLst/>
          </a:prstGeom>
          <a:noFill/>
          <a:ln w="19050" cap="flat" cmpd="sng" algn="ctr">
            <a:solidFill>
              <a:srgbClr val="0F9ED5"/>
            </a:solidFill>
            <a:prstDash val="solid"/>
            <a:miter lim="800000"/>
          </a:ln>
          <a:effectLst/>
        </p:spPr>
      </p:cxnSp>
      <p:sp>
        <p:nvSpPr>
          <p:cNvPr id="40" name="TextBox 39">
            <a:extLst>
              <a:ext uri="{FF2B5EF4-FFF2-40B4-BE49-F238E27FC236}">
                <a16:creationId xmlns:a16="http://schemas.microsoft.com/office/drawing/2014/main" id="{87DAEC05-71CB-D6FF-A82E-4876D04C2A24}"/>
              </a:ext>
            </a:extLst>
          </p:cNvPr>
          <p:cNvSpPr txBox="1"/>
          <p:nvPr/>
        </p:nvSpPr>
        <p:spPr>
          <a:xfrm>
            <a:off x="6800649" y="4113054"/>
            <a:ext cx="96198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Application</a:t>
            </a:r>
          </a:p>
        </p:txBody>
      </p:sp>
      <p:sp>
        <p:nvSpPr>
          <p:cNvPr id="41" name="TextBox 40">
            <a:extLst>
              <a:ext uri="{FF2B5EF4-FFF2-40B4-BE49-F238E27FC236}">
                <a16:creationId xmlns:a16="http://schemas.microsoft.com/office/drawing/2014/main" id="{0B4B4E9C-54FA-65F9-7ABD-58C99D92DA9D}"/>
              </a:ext>
            </a:extLst>
          </p:cNvPr>
          <p:cNvSpPr txBox="1"/>
          <p:nvPr/>
        </p:nvSpPr>
        <p:spPr>
          <a:xfrm>
            <a:off x="6712411" y="2325831"/>
            <a:ext cx="1160828" cy="461665"/>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IP Address </a:t>
            </a:r>
          </a:p>
          <a:p>
            <a:pPr algn="ctr" defTabSz="914400"/>
            <a:r>
              <a:rPr lang="en-GB" sz="1200" noProof="0">
                <a:solidFill>
                  <a:prstClr val="black"/>
                </a:solidFill>
                <a:latin typeface="Aptos" panose="02110004020202020204"/>
              </a:rPr>
              <a:t>20.68.198.159</a:t>
            </a:r>
          </a:p>
        </p:txBody>
      </p:sp>
      <p:sp>
        <p:nvSpPr>
          <p:cNvPr id="51" name="TextBox 50">
            <a:extLst>
              <a:ext uri="{FF2B5EF4-FFF2-40B4-BE49-F238E27FC236}">
                <a16:creationId xmlns:a16="http://schemas.microsoft.com/office/drawing/2014/main" id="{6A696FCD-A047-342D-B794-658E45BDD4F5}"/>
              </a:ext>
            </a:extLst>
          </p:cNvPr>
          <p:cNvSpPr txBox="1"/>
          <p:nvPr/>
        </p:nvSpPr>
        <p:spPr>
          <a:xfrm>
            <a:off x="6180017" y="1923894"/>
            <a:ext cx="3165227"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Azure, AWS, Google, Oracle Cloud Services</a:t>
            </a:r>
          </a:p>
        </p:txBody>
      </p:sp>
      <p:grpSp>
        <p:nvGrpSpPr>
          <p:cNvPr id="11" name="Group 10">
            <a:extLst>
              <a:ext uri="{FF2B5EF4-FFF2-40B4-BE49-F238E27FC236}">
                <a16:creationId xmlns:a16="http://schemas.microsoft.com/office/drawing/2014/main" id="{D8A075E3-0ABA-250E-4791-F10E1C3377EA}"/>
              </a:ext>
            </a:extLst>
          </p:cNvPr>
          <p:cNvGrpSpPr/>
          <p:nvPr/>
        </p:nvGrpSpPr>
        <p:grpSpPr>
          <a:xfrm>
            <a:off x="1566691" y="3213716"/>
            <a:ext cx="1893984" cy="1469056"/>
            <a:chOff x="1562142" y="2787496"/>
            <a:chExt cx="1893984" cy="1469056"/>
          </a:xfrm>
        </p:grpSpPr>
        <p:pic>
          <p:nvPicPr>
            <p:cNvPr id="34" name="Picture 33" descr="A computer with a blue screen&#10;&#10;Description automatically generated">
              <a:extLst>
                <a:ext uri="{FF2B5EF4-FFF2-40B4-BE49-F238E27FC236}">
                  <a16:creationId xmlns:a16="http://schemas.microsoft.com/office/drawing/2014/main" id="{D514B46C-0EA0-E2EA-31DA-5D1D053AB2F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1774202" y="2787496"/>
              <a:ext cx="1681924" cy="1469056"/>
            </a:xfrm>
            <a:prstGeom prst="rect">
              <a:avLst/>
            </a:prstGeom>
          </p:spPr>
        </p:pic>
        <p:sp>
          <p:nvSpPr>
            <p:cNvPr id="52" name="TextBox 51">
              <a:extLst>
                <a:ext uri="{FF2B5EF4-FFF2-40B4-BE49-F238E27FC236}">
                  <a16:creationId xmlns:a16="http://schemas.microsoft.com/office/drawing/2014/main" id="{EDACF551-11F7-AA18-6B2B-43533CE82F28}"/>
                </a:ext>
              </a:extLst>
            </p:cNvPr>
            <p:cNvSpPr txBox="1"/>
            <p:nvPr/>
          </p:nvSpPr>
          <p:spPr>
            <a:xfrm>
              <a:off x="1562142" y="2911998"/>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grpSp>
      <p:cxnSp>
        <p:nvCxnSpPr>
          <p:cNvPr id="7" name="Straight Connector 6">
            <a:extLst>
              <a:ext uri="{FF2B5EF4-FFF2-40B4-BE49-F238E27FC236}">
                <a16:creationId xmlns:a16="http://schemas.microsoft.com/office/drawing/2014/main" id="{D3B05032-8911-BE7B-86B2-A933B6320591}"/>
              </a:ext>
            </a:extLst>
          </p:cNvPr>
          <p:cNvCxnSpPr>
            <a:cxnSpLocks/>
            <a:stCxn id="33" idx="3"/>
          </p:cNvCxnSpPr>
          <p:nvPr/>
        </p:nvCxnSpPr>
        <p:spPr>
          <a:xfrm>
            <a:off x="7720271" y="3475878"/>
            <a:ext cx="735982" cy="0"/>
          </a:xfrm>
          <a:prstGeom prst="line">
            <a:avLst/>
          </a:prstGeom>
          <a:noFill/>
          <a:ln w="19050" cap="flat" cmpd="sng" algn="ctr">
            <a:solidFill>
              <a:srgbClr val="0F9ED5"/>
            </a:solidFill>
            <a:prstDash val="solid"/>
            <a:miter lim="800000"/>
          </a:ln>
          <a:effectLst/>
        </p:spPr>
      </p:cxnSp>
      <p:pic>
        <p:nvPicPr>
          <p:cNvPr id="6" name="Picture 5" descr="A blue cylinder with white text&#10;&#10;AI-generated content may be incorrect.">
            <a:extLst>
              <a:ext uri="{FF2B5EF4-FFF2-40B4-BE49-F238E27FC236}">
                <a16:creationId xmlns:a16="http://schemas.microsoft.com/office/drawing/2014/main" id="{9343D373-4154-0DC8-EA2D-69A6AF45574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08378" y="3022422"/>
            <a:ext cx="905503" cy="905503"/>
          </a:xfrm>
          <a:prstGeom prst="rect">
            <a:avLst/>
          </a:prstGeom>
        </p:spPr>
      </p:pic>
      <p:sp>
        <p:nvSpPr>
          <p:cNvPr id="12" name="TextBox 11">
            <a:extLst>
              <a:ext uri="{FF2B5EF4-FFF2-40B4-BE49-F238E27FC236}">
                <a16:creationId xmlns:a16="http://schemas.microsoft.com/office/drawing/2014/main" id="{FB599F8F-7488-278A-EDDF-3F875E3E62BA}"/>
              </a:ext>
            </a:extLst>
          </p:cNvPr>
          <p:cNvSpPr txBox="1"/>
          <p:nvPr/>
        </p:nvSpPr>
        <p:spPr>
          <a:xfrm>
            <a:off x="8251900" y="4113054"/>
            <a:ext cx="96198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Database</a:t>
            </a:r>
          </a:p>
        </p:txBody>
      </p:sp>
      <p:sp>
        <p:nvSpPr>
          <p:cNvPr id="3" name="TextBox 2">
            <a:extLst>
              <a:ext uri="{FF2B5EF4-FFF2-40B4-BE49-F238E27FC236}">
                <a16:creationId xmlns:a16="http://schemas.microsoft.com/office/drawing/2014/main" id="{9391A9C4-A30D-AD90-0B5E-4AB381EDDA56}"/>
              </a:ext>
            </a:extLst>
          </p:cNvPr>
          <p:cNvSpPr txBox="1"/>
          <p:nvPr/>
        </p:nvSpPr>
        <p:spPr>
          <a:xfrm>
            <a:off x="3440847" y="5675791"/>
            <a:ext cx="1048197" cy="338554"/>
          </a:xfrm>
          <a:prstGeom prst="rect">
            <a:avLst/>
          </a:prstGeom>
          <a:noFill/>
        </p:spPr>
        <p:txBody>
          <a:bodyPr wrap="square" rtlCol="0">
            <a:spAutoFit/>
          </a:bodyPr>
          <a:lstStyle/>
          <a:p>
            <a:pPr algn="ctr" defTabSz="914400"/>
            <a:r>
              <a:rPr lang="en-GB" sz="1600" noProof="0">
                <a:solidFill>
                  <a:prstClr val="black"/>
                </a:solidFill>
                <a:latin typeface="Aptos" panose="02110004020202020204"/>
              </a:rPr>
              <a:t>Front-end </a:t>
            </a:r>
          </a:p>
        </p:txBody>
      </p:sp>
      <p:sp>
        <p:nvSpPr>
          <p:cNvPr id="5" name="TextBox 4">
            <a:extLst>
              <a:ext uri="{FF2B5EF4-FFF2-40B4-BE49-F238E27FC236}">
                <a16:creationId xmlns:a16="http://schemas.microsoft.com/office/drawing/2014/main" id="{7C21417C-53E8-F51A-F5B5-1FB46C4C4935}"/>
              </a:ext>
            </a:extLst>
          </p:cNvPr>
          <p:cNvSpPr txBox="1"/>
          <p:nvPr/>
        </p:nvSpPr>
        <p:spPr>
          <a:xfrm>
            <a:off x="5207843" y="5674114"/>
            <a:ext cx="1098327" cy="338554"/>
          </a:xfrm>
          <a:prstGeom prst="rect">
            <a:avLst/>
          </a:prstGeom>
          <a:noFill/>
        </p:spPr>
        <p:txBody>
          <a:bodyPr wrap="square" rtlCol="0">
            <a:spAutoFit/>
          </a:bodyPr>
          <a:lstStyle/>
          <a:p>
            <a:pPr algn="ctr" defTabSz="914400"/>
            <a:r>
              <a:rPr lang="en-GB" sz="1600" noProof="0">
                <a:solidFill>
                  <a:prstClr val="black"/>
                </a:solidFill>
                <a:latin typeface="Aptos" panose="02110004020202020204"/>
              </a:rPr>
              <a:t>Back-end </a:t>
            </a:r>
          </a:p>
        </p:txBody>
      </p:sp>
      <p:pic>
        <p:nvPicPr>
          <p:cNvPr id="1030" name="Picture 6" descr="MOBILE PHONE definition and meaning | Collins English Dictionary">
            <a:extLst>
              <a:ext uri="{FF2B5EF4-FFF2-40B4-BE49-F238E27FC236}">
                <a16:creationId xmlns:a16="http://schemas.microsoft.com/office/drawing/2014/main" id="{8B78181D-ECAB-1E99-63CE-872429792FF9}"/>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7125" t="7687" r="18887" b="6774"/>
          <a:stretch>
            <a:fillRect/>
          </a:stretch>
        </p:blipFill>
        <p:spPr bwMode="auto">
          <a:xfrm>
            <a:off x="2480083" y="1333625"/>
            <a:ext cx="733345" cy="112305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1A0026D-4CE3-5F6E-8BA4-765E5C07DE79}"/>
              </a:ext>
            </a:extLst>
          </p:cNvPr>
          <p:cNvCxnSpPr>
            <a:cxnSpLocks/>
            <a:endCxn id="32" idx="1"/>
          </p:cNvCxnSpPr>
          <p:nvPr/>
        </p:nvCxnSpPr>
        <p:spPr>
          <a:xfrm>
            <a:off x="3213428" y="2325831"/>
            <a:ext cx="1275616" cy="1093352"/>
          </a:xfrm>
          <a:prstGeom prst="line">
            <a:avLst/>
          </a:prstGeom>
          <a:noFill/>
          <a:ln w="19050" cap="flat" cmpd="sng" algn="ctr">
            <a:solidFill>
              <a:srgbClr val="0F9ED5"/>
            </a:solidFill>
            <a:prstDash val="solid"/>
            <a:miter lim="800000"/>
          </a:ln>
          <a:effectLst/>
        </p:spPr>
      </p:cxnSp>
      <p:cxnSp>
        <p:nvCxnSpPr>
          <p:cNvPr id="16" name="Straight Connector 15">
            <a:extLst>
              <a:ext uri="{FF2B5EF4-FFF2-40B4-BE49-F238E27FC236}">
                <a16:creationId xmlns:a16="http://schemas.microsoft.com/office/drawing/2014/main" id="{D034FD00-4E8D-EE18-D21C-A882FAD15E38}"/>
              </a:ext>
            </a:extLst>
          </p:cNvPr>
          <p:cNvCxnSpPr/>
          <p:nvPr/>
        </p:nvCxnSpPr>
        <p:spPr>
          <a:xfrm>
            <a:off x="4934069" y="1371162"/>
            <a:ext cx="0" cy="4954895"/>
          </a:xfrm>
          <a:prstGeom prst="line">
            <a:avLst/>
          </a:prstGeom>
          <a:ln w="28575">
            <a:solidFill>
              <a:schemeClr val="bg1">
                <a:lumMod val="75000"/>
              </a:schemeClr>
            </a:solidFill>
            <a:prstDash val="lgDashDotDot"/>
          </a:ln>
        </p:spPr>
        <p:style>
          <a:lnRef idx="1">
            <a:schemeClr val="dk1"/>
          </a:lnRef>
          <a:fillRef idx="0">
            <a:schemeClr val="dk1"/>
          </a:fillRef>
          <a:effectRef idx="0">
            <a:schemeClr val="dk1"/>
          </a:effectRef>
          <a:fontRef idx="minor">
            <a:schemeClr val="tx1"/>
          </a:fontRef>
        </p:style>
      </p:cxnSp>
      <p:pic>
        <p:nvPicPr>
          <p:cNvPr id="32" name="Picture 31" descr="A white cloud with blue border&#10;&#10;Description automatically generated">
            <a:extLst>
              <a:ext uri="{FF2B5EF4-FFF2-40B4-BE49-F238E27FC236}">
                <a16:creationId xmlns:a16="http://schemas.microsoft.com/office/drawing/2014/main" id="{F49A7513-FA7E-3701-0C86-F54F8466BCC1}"/>
              </a:ext>
            </a:extLst>
          </p:cNvPr>
          <p:cNvPicPr>
            <a:picLocks noChangeAspect="1"/>
          </p:cNvPicPr>
          <p:nvPr/>
        </p:nvPicPr>
        <p:blipFill>
          <a:blip r:embed="rId9">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489044" y="3188997"/>
            <a:ext cx="874295" cy="460371"/>
          </a:xfrm>
          <a:prstGeom prst="rect">
            <a:avLst/>
          </a:prstGeom>
        </p:spPr>
      </p:pic>
      <p:sp>
        <p:nvSpPr>
          <p:cNvPr id="14" name="TextBox 13">
            <a:extLst>
              <a:ext uri="{FF2B5EF4-FFF2-40B4-BE49-F238E27FC236}">
                <a16:creationId xmlns:a16="http://schemas.microsoft.com/office/drawing/2014/main" id="{089BF854-9B6A-144F-B105-D7A62A17E6D6}"/>
              </a:ext>
            </a:extLst>
          </p:cNvPr>
          <p:cNvSpPr txBox="1"/>
          <p:nvPr/>
        </p:nvSpPr>
        <p:spPr>
          <a:xfrm>
            <a:off x="4517200" y="3751307"/>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Internet </a:t>
            </a:r>
          </a:p>
        </p:txBody>
      </p:sp>
    </p:spTree>
    <p:extLst>
      <p:ext uri="{BB962C8B-B14F-4D97-AF65-F5344CB8AC3E}">
        <p14:creationId xmlns:p14="http://schemas.microsoft.com/office/powerpoint/2010/main" val="14038219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3169-6A21-9EEB-F7D6-42F914CF0D1A}"/>
              </a:ext>
            </a:extLst>
          </p:cNvPr>
          <p:cNvSpPr>
            <a:spLocks noGrp="1"/>
          </p:cNvSpPr>
          <p:nvPr>
            <p:ph type="title"/>
          </p:nvPr>
        </p:nvSpPr>
        <p:spPr>
          <a:xfrm>
            <a:off x="609600" y="606976"/>
            <a:ext cx="11163300" cy="421258"/>
          </a:xfrm>
        </p:spPr>
        <p:txBody>
          <a:bodyPr/>
          <a:lstStyle/>
          <a:p>
            <a:r>
              <a:rPr lang="en-GB" noProof="0"/>
              <a:t>Deploy to a VM basic instructions</a:t>
            </a:r>
          </a:p>
        </p:txBody>
      </p:sp>
      <p:sp>
        <p:nvSpPr>
          <p:cNvPr id="3" name="Text Placeholder 2">
            <a:extLst>
              <a:ext uri="{FF2B5EF4-FFF2-40B4-BE49-F238E27FC236}">
                <a16:creationId xmlns:a16="http://schemas.microsoft.com/office/drawing/2014/main" id="{58500BFE-8C97-1B8F-53DF-66F0CCC11D2A}"/>
              </a:ext>
            </a:extLst>
          </p:cNvPr>
          <p:cNvSpPr>
            <a:spLocks noGrp="1"/>
          </p:cNvSpPr>
          <p:nvPr>
            <p:ph type="body" idx="1"/>
          </p:nvPr>
        </p:nvSpPr>
        <p:spPr>
          <a:xfrm>
            <a:off x="609600" y="1276865"/>
            <a:ext cx="11364686" cy="5410764"/>
          </a:xfrm>
        </p:spPr>
        <p:txBody>
          <a:bodyPr/>
          <a:lstStyle/>
          <a:p>
            <a:r>
              <a:rPr lang="en-GB" sz="1600" noProof="0"/>
              <a:t>Initial prerequisites:</a:t>
            </a:r>
          </a:p>
          <a:p>
            <a:r>
              <a:rPr lang="en-GB" sz="1600" noProof="0"/>
              <a:t>Create a </a:t>
            </a:r>
            <a:r>
              <a:rPr lang="en-GB" sz="1600" noProof="0" err="1"/>
              <a:t>vm</a:t>
            </a:r>
            <a:r>
              <a:rPr lang="en-GB" sz="1600" noProof="0"/>
              <a:t> - make sure you open appropriate ports - use password or key (</a:t>
            </a:r>
            <a:r>
              <a:rPr lang="en-GB" sz="1600" noProof="0" err="1"/>
              <a:t>aws</a:t>
            </a:r>
            <a:r>
              <a:rPr lang="en-GB" sz="1600" noProof="0"/>
              <a:t> doesn't support password)</a:t>
            </a:r>
          </a:p>
          <a:p>
            <a:r>
              <a:rPr lang="en-GB" sz="1600" noProof="0"/>
              <a:t>See: Create </a:t>
            </a:r>
            <a:r>
              <a:rPr lang="en-GB" sz="1600" noProof="0" err="1"/>
              <a:t>linux</a:t>
            </a:r>
            <a:r>
              <a:rPr lang="en-GB" sz="1600" noProof="0"/>
              <a:t> </a:t>
            </a:r>
            <a:r>
              <a:rPr lang="en-GB" sz="1600" noProof="0" err="1"/>
              <a:t>vm</a:t>
            </a:r>
            <a:r>
              <a:rPr lang="en-GB" sz="1600" noProof="0"/>
              <a:t> on Azure with ssh keys in 3 minutes.mp4</a:t>
            </a:r>
          </a:p>
          <a:p>
            <a:r>
              <a:rPr lang="en-GB" sz="1600" noProof="0"/>
              <a:t>Copy docker install shell script to install docker. Use </a:t>
            </a:r>
            <a:r>
              <a:rPr lang="en-GB" sz="1600" noProof="0" err="1"/>
              <a:t>winscp</a:t>
            </a:r>
            <a:r>
              <a:rPr lang="en-GB" sz="1600" noProof="0"/>
              <a:t> or other GUI app or just </a:t>
            </a:r>
            <a:r>
              <a:rPr lang="en-GB" sz="1600" noProof="0" err="1"/>
              <a:t>scp</a:t>
            </a:r>
            <a:r>
              <a:rPr lang="en-GB" sz="1600" noProof="0"/>
              <a:t> at the command line</a:t>
            </a:r>
          </a:p>
          <a:p>
            <a:r>
              <a:rPr lang="en-GB" sz="1600" noProof="0" err="1">
                <a:latin typeface="Courier New" panose="02070309020205020404" pitchFamily="49" charset="0"/>
                <a:cs typeface="Courier New" panose="02070309020205020404" pitchFamily="49" charset="0"/>
              </a:rPr>
              <a:t>scp</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i</a:t>
            </a:r>
            <a:r>
              <a:rPr lang="en-GB" sz="1600" noProof="0">
                <a:latin typeface="Courier New" panose="02070309020205020404" pitchFamily="49" charset="0"/>
                <a:cs typeface="Courier New" panose="02070309020205020404" pitchFamily="49" charset="0"/>
              </a:rPr>
              <a:t> c:\your_key docker-az.sh </a:t>
            </a:r>
            <a:r>
              <a:rPr lang="en-GB" sz="1600" noProof="0" err="1">
                <a:latin typeface="Courier New" panose="02070309020205020404" pitchFamily="49" charset="0"/>
                <a:cs typeface="Courier New" panose="02070309020205020404" pitchFamily="49" charset="0"/>
              </a:rPr>
              <a:t>you@your_ip</a:t>
            </a:r>
            <a:r>
              <a:rPr lang="en-GB" sz="1600" noProof="0">
                <a:latin typeface="Courier New" panose="02070309020205020404" pitchFamily="49" charset="0"/>
                <a:cs typeface="Courier New" panose="02070309020205020404" pitchFamily="49" charset="0"/>
              </a:rPr>
              <a:t>:/home/you/docker-az.sh</a:t>
            </a:r>
          </a:p>
          <a:p>
            <a:r>
              <a:rPr lang="en-GB" sz="1600" noProof="0" err="1">
                <a:latin typeface="Courier New" panose="02070309020205020404" pitchFamily="49" charset="0"/>
                <a:cs typeface="Courier New" panose="02070309020205020404" pitchFamily="49" charset="0"/>
              </a:rPr>
              <a:t>scp</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i</a:t>
            </a:r>
            <a:r>
              <a:rPr lang="en-GB" sz="1600" noProof="0">
                <a:latin typeface="Courier New" panose="02070309020205020404" pitchFamily="49" charset="0"/>
                <a:cs typeface="Courier New" panose="02070309020205020404" pitchFamily="49" charset="0"/>
              </a:rPr>
              <a:t> c:\your_key </a:t>
            </a:r>
            <a:r>
              <a:rPr lang="en-GB" sz="1600" noProof="0" err="1">
                <a:latin typeface="Courier New" panose="02070309020205020404" pitchFamily="49" charset="0"/>
                <a:cs typeface="Courier New" panose="02070309020205020404" pitchFamily="49" charset="0"/>
              </a:rPr>
              <a:t>compose.yaml</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you@your_ip</a:t>
            </a:r>
            <a:r>
              <a:rPr lang="en-GB" sz="1600" noProof="0">
                <a:latin typeface="Courier New" panose="02070309020205020404" pitchFamily="49" charset="0"/>
                <a:cs typeface="Courier New" panose="02070309020205020404" pitchFamily="49" charset="0"/>
              </a:rPr>
              <a:t>:/home/you/</a:t>
            </a:r>
            <a:r>
              <a:rPr lang="en-GB" sz="1600" noProof="0" err="1">
                <a:latin typeface="Courier New" panose="02070309020205020404" pitchFamily="49" charset="0"/>
                <a:cs typeface="Courier New" panose="02070309020205020404" pitchFamily="49" charset="0"/>
              </a:rPr>
              <a:t>compose.yaml</a:t>
            </a:r>
            <a:endParaRPr lang="en-GB" sz="1600" noProof="0">
              <a:latin typeface="Courier New" panose="02070309020205020404" pitchFamily="49" charset="0"/>
              <a:cs typeface="Courier New" panose="02070309020205020404" pitchFamily="49" charset="0"/>
            </a:endParaRPr>
          </a:p>
          <a:p>
            <a:endParaRPr lang="en-GB" sz="1600" noProof="0">
              <a:latin typeface="Courier New" panose="02070309020205020404" pitchFamily="49" charset="0"/>
              <a:cs typeface="Courier New" panose="02070309020205020404" pitchFamily="49" charset="0"/>
            </a:endParaRPr>
          </a:p>
          <a:p>
            <a:r>
              <a:rPr lang="en-GB" sz="1600" noProof="0"/>
              <a:t>If using WinSCP, see </a:t>
            </a:r>
            <a:r>
              <a:rPr lang="en-GB" sz="1600" b="1" noProof="0"/>
              <a:t>using winscp.mp4</a:t>
            </a:r>
          </a:p>
          <a:p>
            <a:r>
              <a:rPr lang="en-GB" sz="1600" noProof="0"/>
              <a:t>Execute the docker install script on the remote machine by logging in to VM and entering</a:t>
            </a:r>
          </a:p>
          <a:p>
            <a:pPr lvl="1"/>
            <a:r>
              <a:rPr lang="en-GB" sz="1400" noProof="0">
                <a:latin typeface="Courier New" panose="02070309020205020404" pitchFamily="49" charset="0"/>
                <a:cs typeface="Courier New" panose="02070309020205020404" pitchFamily="49" charset="0"/>
              </a:rPr>
              <a:t>bash docker-az.sh</a:t>
            </a:r>
          </a:p>
          <a:p>
            <a:pPr lvl="1"/>
            <a:r>
              <a:rPr lang="en-GB" sz="1400" noProof="0">
                <a:latin typeface="Courier New" panose="02070309020205020404" pitchFamily="49" charset="0"/>
                <a:cs typeface="Courier New" panose="02070309020205020404" pitchFamily="49" charset="0"/>
              </a:rPr>
              <a:t>It takes a couple of minutes to install</a:t>
            </a:r>
          </a:p>
          <a:p>
            <a:r>
              <a:rPr lang="en-GB" noProof="0"/>
              <a:t>We can now build and deploy docker images and start them as containers on the VM</a:t>
            </a:r>
          </a:p>
        </p:txBody>
      </p:sp>
      <p:sp>
        <p:nvSpPr>
          <p:cNvPr id="4" name="Slide Number Placeholder 3">
            <a:extLst>
              <a:ext uri="{FF2B5EF4-FFF2-40B4-BE49-F238E27FC236}">
                <a16:creationId xmlns:a16="http://schemas.microsoft.com/office/drawing/2014/main" id="{56D72B76-E1A8-51EA-8B91-075269E1DE41}"/>
              </a:ext>
            </a:extLst>
          </p:cNvPr>
          <p:cNvSpPr>
            <a:spLocks noGrp="1"/>
          </p:cNvSpPr>
          <p:nvPr>
            <p:ph type="sldNum" idx="12"/>
          </p:nvPr>
        </p:nvSpPr>
        <p:spPr/>
        <p:txBody>
          <a:bodyPr/>
          <a:lstStyle/>
          <a:p>
            <a:fld id="{14D7F6AC-1EEB-4ABB-AD80-109EC6FDCCF3}" type="slidenum">
              <a:rPr lang="en-GB" noProof="0" smtClean="0"/>
              <a:pPr/>
              <a:t>140</a:t>
            </a:fld>
            <a:endParaRPr lang="en-GB" noProof="0"/>
          </a:p>
        </p:txBody>
      </p:sp>
    </p:spTree>
    <p:extLst>
      <p:ext uri="{BB962C8B-B14F-4D97-AF65-F5344CB8AC3E}">
        <p14:creationId xmlns:p14="http://schemas.microsoft.com/office/powerpoint/2010/main" val="2586519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CBA4-DF3E-475A-6500-AE1E0D86614E}"/>
              </a:ext>
            </a:extLst>
          </p:cNvPr>
          <p:cNvSpPr>
            <a:spLocks noGrp="1"/>
          </p:cNvSpPr>
          <p:nvPr>
            <p:ph type="title"/>
          </p:nvPr>
        </p:nvSpPr>
        <p:spPr/>
        <p:txBody>
          <a:bodyPr/>
          <a:lstStyle/>
          <a:p>
            <a:r>
              <a:rPr lang="en-GB" noProof="0"/>
              <a:t>Deploying image</a:t>
            </a:r>
          </a:p>
        </p:txBody>
      </p:sp>
      <p:sp>
        <p:nvSpPr>
          <p:cNvPr id="3" name="Text Placeholder 2">
            <a:extLst>
              <a:ext uri="{FF2B5EF4-FFF2-40B4-BE49-F238E27FC236}">
                <a16:creationId xmlns:a16="http://schemas.microsoft.com/office/drawing/2014/main" id="{B004A8CC-5F38-7D15-5610-844BDB66D7C4}"/>
              </a:ext>
            </a:extLst>
          </p:cNvPr>
          <p:cNvSpPr>
            <a:spLocks noGrp="1"/>
          </p:cNvSpPr>
          <p:nvPr>
            <p:ph type="body" idx="1"/>
          </p:nvPr>
        </p:nvSpPr>
        <p:spPr>
          <a:xfrm>
            <a:off x="609600" y="1089368"/>
            <a:ext cx="11163300" cy="447216"/>
          </a:xfrm>
        </p:spPr>
        <p:txBody>
          <a:bodyPr/>
          <a:lstStyle/>
          <a:p>
            <a:r>
              <a:rPr lang="en-GB" sz="1600" noProof="0"/>
              <a:t>The following illustrates the build and deploy process</a:t>
            </a:r>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83EFC837-5212-976F-9722-0F9FF3082DA0}"/>
              </a:ext>
            </a:extLst>
          </p:cNvPr>
          <p:cNvSpPr>
            <a:spLocks noGrp="1"/>
          </p:cNvSpPr>
          <p:nvPr>
            <p:ph type="sldNum" idx="12"/>
          </p:nvPr>
        </p:nvSpPr>
        <p:spPr/>
        <p:txBody>
          <a:bodyPr/>
          <a:lstStyle/>
          <a:p>
            <a:fld id="{2709167D-FCC9-444D-BA38-7DB2AAFEB7A1}" type="slidenum">
              <a:rPr lang="en-GB" noProof="0" smtClean="0"/>
              <a:t>141</a:t>
            </a:fld>
            <a:endParaRPr lang="en-GB" noProof="0"/>
          </a:p>
        </p:txBody>
      </p:sp>
      <p:grpSp>
        <p:nvGrpSpPr>
          <p:cNvPr id="16" name="Group 15">
            <a:extLst>
              <a:ext uri="{FF2B5EF4-FFF2-40B4-BE49-F238E27FC236}">
                <a16:creationId xmlns:a16="http://schemas.microsoft.com/office/drawing/2014/main" id="{AA1C33CE-FE65-1B4B-48D5-BD5E0A4D3C6B}"/>
              </a:ext>
            </a:extLst>
          </p:cNvPr>
          <p:cNvGrpSpPr/>
          <p:nvPr/>
        </p:nvGrpSpPr>
        <p:grpSpPr>
          <a:xfrm>
            <a:off x="862330" y="1659109"/>
            <a:ext cx="11370245" cy="2758062"/>
            <a:chOff x="862330" y="2226037"/>
            <a:chExt cx="11370245" cy="2758062"/>
          </a:xfrm>
        </p:grpSpPr>
        <p:sp>
          <p:nvSpPr>
            <p:cNvPr id="5" name="Rectangle 4">
              <a:extLst>
                <a:ext uri="{FF2B5EF4-FFF2-40B4-BE49-F238E27FC236}">
                  <a16:creationId xmlns:a16="http://schemas.microsoft.com/office/drawing/2014/main" id="{62ED4765-5302-4D7E-8D05-A356B56E712E}"/>
                </a:ext>
              </a:extLst>
            </p:cNvPr>
            <p:cNvSpPr/>
            <p:nvPr/>
          </p:nvSpPr>
          <p:spPr>
            <a:xfrm>
              <a:off x="1361224" y="4739553"/>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 name="Rectangle 5">
              <a:extLst>
                <a:ext uri="{FF2B5EF4-FFF2-40B4-BE49-F238E27FC236}">
                  <a16:creationId xmlns:a16="http://schemas.microsoft.com/office/drawing/2014/main" id="{14C10E8F-53AE-4784-C281-862340026C71}"/>
                </a:ext>
              </a:extLst>
            </p:cNvPr>
            <p:cNvSpPr/>
            <p:nvPr/>
          </p:nvSpPr>
          <p:spPr>
            <a:xfrm>
              <a:off x="2963635" y="3505668"/>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7" name="Picture 6">
              <a:extLst>
                <a:ext uri="{FF2B5EF4-FFF2-40B4-BE49-F238E27FC236}">
                  <a16:creationId xmlns:a16="http://schemas.microsoft.com/office/drawing/2014/main" id="{5BE3ECD3-211E-A7EB-0E05-969218108B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53298" y="3185511"/>
              <a:ext cx="1285733" cy="905826"/>
            </a:xfrm>
            <a:prstGeom prst="rect">
              <a:avLst/>
            </a:prstGeom>
          </p:spPr>
        </p:pic>
        <p:cxnSp>
          <p:nvCxnSpPr>
            <p:cNvPr id="8" name="Straight Arrow Connector 7">
              <a:extLst>
                <a:ext uri="{FF2B5EF4-FFF2-40B4-BE49-F238E27FC236}">
                  <a16:creationId xmlns:a16="http://schemas.microsoft.com/office/drawing/2014/main" id="{23990871-DD1E-EF40-B7EA-66E630A03663}"/>
                </a:ext>
              </a:extLst>
            </p:cNvPr>
            <p:cNvCxnSpPr>
              <a:cxnSpLocks/>
              <a:stCxn id="25" idx="3"/>
            </p:cNvCxnSpPr>
            <p:nvPr/>
          </p:nvCxnSpPr>
          <p:spPr>
            <a:xfrm>
              <a:off x="3635187" y="3664280"/>
              <a:ext cx="744087" cy="0"/>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D8A3527-1D42-85C9-7EF2-28AAF5EBE8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693400" y="3297020"/>
              <a:ext cx="1285733" cy="905826"/>
            </a:xfrm>
            <a:prstGeom prst="rect">
              <a:avLst/>
            </a:prstGeom>
          </p:spPr>
        </p:pic>
        <p:cxnSp>
          <p:nvCxnSpPr>
            <p:cNvPr id="10" name="Straight Arrow Connector 9">
              <a:extLst>
                <a:ext uri="{FF2B5EF4-FFF2-40B4-BE49-F238E27FC236}">
                  <a16:creationId xmlns:a16="http://schemas.microsoft.com/office/drawing/2014/main" id="{D9703331-648C-E007-BF3E-9808E22B73C9}"/>
                </a:ext>
              </a:extLst>
            </p:cNvPr>
            <p:cNvCxnSpPr>
              <a:cxnSpLocks/>
              <a:stCxn id="9" idx="3"/>
            </p:cNvCxnSpPr>
            <p:nvPr/>
          </p:nvCxnSpPr>
          <p:spPr>
            <a:xfrm flipV="1">
              <a:off x="8979133" y="3747155"/>
              <a:ext cx="896152" cy="2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computer with a blue screen&#10;&#10;Description automatically generated">
              <a:extLst>
                <a:ext uri="{FF2B5EF4-FFF2-40B4-BE49-F238E27FC236}">
                  <a16:creationId xmlns:a16="http://schemas.microsoft.com/office/drawing/2014/main" id="{E025B81B-DB73-390D-7273-722C333345E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81473" y="2610752"/>
              <a:ext cx="1514367" cy="1322705"/>
            </a:xfrm>
            <a:prstGeom prst="rect">
              <a:avLst/>
            </a:prstGeom>
          </p:spPr>
        </p:pic>
        <p:grpSp>
          <p:nvGrpSpPr>
            <p:cNvPr id="95" name="Group 94">
              <a:extLst>
                <a:ext uri="{FF2B5EF4-FFF2-40B4-BE49-F238E27FC236}">
                  <a16:creationId xmlns:a16="http://schemas.microsoft.com/office/drawing/2014/main" id="{3FC344E2-9B6B-3F83-D2C1-B3333969C16D}"/>
                </a:ext>
              </a:extLst>
            </p:cNvPr>
            <p:cNvGrpSpPr/>
            <p:nvPr/>
          </p:nvGrpSpPr>
          <p:grpSpPr>
            <a:xfrm>
              <a:off x="2392308" y="3079383"/>
              <a:ext cx="1380396" cy="1475816"/>
              <a:chOff x="2392308" y="3664279"/>
              <a:chExt cx="1380396" cy="1475816"/>
            </a:xfrm>
          </p:grpSpPr>
          <p:sp>
            <p:nvSpPr>
              <p:cNvPr id="26" name="image name">
                <a:extLst>
                  <a:ext uri="{FF2B5EF4-FFF2-40B4-BE49-F238E27FC236}">
                    <a16:creationId xmlns:a16="http://schemas.microsoft.com/office/drawing/2014/main" id="{BCE0E85D-BFF2-041A-ADE7-D7806F3C8595}"/>
                  </a:ext>
                </a:extLst>
              </p:cNvPr>
              <p:cNvSpPr txBox="1"/>
              <p:nvPr/>
            </p:nvSpPr>
            <p:spPr>
              <a:xfrm>
                <a:off x="2547275" y="4678430"/>
                <a:ext cx="1225429" cy="461665"/>
              </a:xfrm>
              <a:prstGeom prst="rect">
                <a:avLst/>
              </a:prstGeom>
              <a:noFill/>
            </p:spPr>
            <p:txBody>
              <a:bodyPr wrap="square" rtlCol="0">
                <a:spAutoFit/>
              </a:bodyPr>
              <a:lstStyle/>
              <a:p>
                <a:pPr algn="ctr"/>
                <a:r>
                  <a:rPr lang="en-GB" sz="1200" noProof="0"/>
                  <a:t>Image</a:t>
                </a:r>
              </a:p>
              <a:p>
                <a:pPr algn="ctr"/>
                <a:r>
                  <a:rPr lang="en-GB" sz="1200" noProof="0" err="1"/>
                  <a:t>oldgitdocker</a:t>
                </a:r>
                <a:r>
                  <a:rPr lang="en-GB" sz="1200" noProof="0"/>
                  <a:t>/</a:t>
                </a:r>
                <a:r>
                  <a:rPr lang="en-GB" sz="1200" noProof="0" err="1"/>
                  <a:t>tst</a:t>
                </a:r>
                <a:endParaRPr lang="en-GB" sz="1200" noProof="0"/>
              </a:p>
            </p:txBody>
          </p:sp>
          <p:cxnSp>
            <p:nvCxnSpPr>
              <p:cNvPr id="17" name="Straight Arrow Connector 16">
                <a:extLst>
                  <a:ext uri="{FF2B5EF4-FFF2-40B4-BE49-F238E27FC236}">
                    <a16:creationId xmlns:a16="http://schemas.microsoft.com/office/drawing/2014/main" id="{7600F94A-6A21-6133-3C5E-66932C475A97}"/>
                  </a:ext>
                </a:extLst>
              </p:cNvPr>
              <p:cNvCxnSpPr>
                <a:cxnSpLocks/>
                <a:endCxn id="25" idx="1"/>
              </p:cNvCxnSpPr>
              <p:nvPr/>
            </p:nvCxnSpPr>
            <p:spPr>
              <a:xfrm>
                <a:off x="2392308" y="3664279"/>
                <a:ext cx="38243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8C19DEA7-3367-B77F-3FD1-5D739C780737}"/>
                </a:ext>
              </a:extLst>
            </p:cNvPr>
            <p:cNvSpPr/>
            <p:nvPr/>
          </p:nvSpPr>
          <p:spPr>
            <a:xfrm>
              <a:off x="862330" y="2227190"/>
              <a:ext cx="2956030" cy="2367096"/>
            </a:xfrm>
            <a:custGeom>
              <a:avLst/>
              <a:gdLst>
                <a:gd name="csX0" fmla="*/ 0 w 2956030"/>
                <a:gd name="csY0" fmla="*/ 0 h 2367096"/>
                <a:gd name="csX1" fmla="*/ 502525 w 2956030"/>
                <a:gd name="csY1" fmla="*/ 0 h 2367096"/>
                <a:gd name="csX2" fmla="*/ 1005050 w 2956030"/>
                <a:gd name="csY2" fmla="*/ 0 h 2367096"/>
                <a:gd name="csX3" fmla="*/ 1537136 w 2956030"/>
                <a:gd name="csY3" fmla="*/ 0 h 2367096"/>
                <a:gd name="csX4" fmla="*/ 2098781 w 2956030"/>
                <a:gd name="csY4" fmla="*/ 0 h 2367096"/>
                <a:gd name="csX5" fmla="*/ 2956030 w 2956030"/>
                <a:gd name="csY5" fmla="*/ 0 h 2367096"/>
                <a:gd name="csX6" fmla="*/ 2956030 w 2956030"/>
                <a:gd name="csY6" fmla="*/ 591774 h 2367096"/>
                <a:gd name="csX7" fmla="*/ 2956030 w 2956030"/>
                <a:gd name="csY7" fmla="*/ 1112535 h 2367096"/>
                <a:gd name="csX8" fmla="*/ 2956030 w 2956030"/>
                <a:gd name="csY8" fmla="*/ 1704309 h 2367096"/>
                <a:gd name="csX9" fmla="*/ 2956030 w 2956030"/>
                <a:gd name="csY9" fmla="*/ 2367096 h 2367096"/>
                <a:gd name="csX10" fmla="*/ 2335264 w 2956030"/>
                <a:gd name="csY10" fmla="*/ 2367096 h 2367096"/>
                <a:gd name="csX11" fmla="*/ 1803178 w 2956030"/>
                <a:gd name="csY11" fmla="*/ 2367096 h 2367096"/>
                <a:gd name="csX12" fmla="*/ 1211972 w 2956030"/>
                <a:gd name="csY12" fmla="*/ 2367096 h 2367096"/>
                <a:gd name="csX13" fmla="*/ 650327 w 2956030"/>
                <a:gd name="csY13" fmla="*/ 2367096 h 2367096"/>
                <a:gd name="csX14" fmla="*/ 0 w 2956030"/>
                <a:gd name="csY14" fmla="*/ 2367096 h 2367096"/>
                <a:gd name="csX15" fmla="*/ 0 w 2956030"/>
                <a:gd name="csY15" fmla="*/ 1798993 h 2367096"/>
                <a:gd name="csX16" fmla="*/ 0 w 2956030"/>
                <a:gd name="csY16" fmla="*/ 1207219 h 2367096"/>
                <a:gd name="csX17" fmla="*/ 0 w 2956030"/>
                <a:gd name="csY17" fmla="*/ 568103 h 2367096"/>
                <a:gd name="csX18" fmla="*/ 0 w 2956030"/>
                <a:gd name="csY18" fmla="*/ 0 h 236709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2956030" h="2367096" extrusionOk="0">
                  <a:moveTo>
                    <a:pt x="0" y="0"/>
                  </a:moveTo>
                  <a:cubicBezTo>
                    <a:pt x="178697" y="8426"/>
                    <a:pt x="386712" y="-23187"/>
                    <a:pt x="502525" y="0"/>
                  </a:cubicBezTo>
                  <a:cubicBezTo>
                    <a:pt x="618339" y="23187"/>
                    <a:pt x="774971" y="-9826"/>
                    <a:pt x="1005050" y="0"/>
                  </a:cubicBezTo>
                  <a:cubicBezTo>
                    <a:pt x="1235129" y="9826"/>
                    <a:pt x="1365445" y="17208"/>
                    <a:pt x="1537136" y="0"/>
                  </a:cubicBezTo>
                  <a:cubicBezTo>
                    <a:pt x="1708827" y="-17208"/>
                    <a:pt x="1979514" y="-5275"/>
                    <a:pt x="2098781" y="0"/>
                  </a:cubicBezTo>
                  <a:cubicBezTo>
                    <a:pt x="2218048" y="5275"/>
                    <a:pt x="2555364" y="40240"/>
                    <a:pt x="2956030" y="0"/>
                  </a:cubicBezTo>
                  <a:cubicBezTo>
                    <a:pt x="2941199" y="184347"/>
                    <a:pt x="2976820" y="391315"/>
                    <a:pt x="2956030" y="591774"/>
                  </a:cubicBezTo>
                  <a:cubicBezTo>
                    <a:pt x="2935240" y="792233"/>
                    <a:pt x="2931052" y="952284"/>
                    <a:pt x="2956030" y="1112535"/>
                  </a:cubicBezTo>
                  <a:cubicBezTo>
                    <a:pt x="2981008" y="1272786"/>
                    <a:pt x="2973365" y="1440758"/>
                    <a:pt x="2956030" y="1704309"/>
                  </a:cubicBezTo>
                  <a:cubicBezTo>
                    <a:pt x="2938695" y="1967860"/>
                    <a:pt x="2923204" y="2175388"/>
                    <a:pt x="2956030" y="2367096"/>
                  </a:cubicBezTo>
                  <a:cubicBezTo>
                    <a:pt x="2691946" y="2349902"/>
                    <a:pt x="2515364" y="2346552"/>
                    <a:pt x="2335264" y="2367096"/>
                  </a:cubicBezTo>
                  <a:cubicBezTo>
                    <a:pt x="2155164" y="2387640"/>
                    <a:pt x="2064522" y="2347261"/>
                    <a:pt x="1803178" y="2367096"/>
                  </a:cubicBezTo>
                  <a:cubicBezTo>
                    <a:pt x="1541834" y="2386931"/>
                    <a:pt x="1493857" y="2392364"/>
                    <a:pt x="1211972" y="2367096"/>
                  </a:cubicBezTo>
                  <a:cubicBezTo>
                    <a:pt x="930087" y="2341828"/>
                    <a:pt x="820673" y="2365860"/>
                    <a:pt x="650327" y="2367096"/>
                  </a:cubicBezTo>
                  <a:cubicBezTo>
                    <a:pt x="479981" y="2368332"/>
                    <a:pt x="204554" y="2336070"/>
                    <a:pt x="0" y="2367096"/>
                  </a:cubicBezTo>
                  <a:cubicBezTo>
                    <a:pt x="-17361" y="2102702"/>
                    <a:pt x="18494" y="2047635"/>
                    <a:pt x="0" y="1798993"/>
                  </a:cubicBezTo>
                  <a:cubicBezTo>
                    <a:pt x="-18494" y="1550351"/>
                    <a:pt x="12134" y="1497748"/>
                    <a:pt x="0" y="1207219"/>
                  </a:cubicBezTo>
                  <a:cubicBezTo>
                    <a:pt x="-12134" y="916690"/>
                    <a:pt x="5957" y="792933"/>
                    <a:pt x="0" y="568103"/>
                  </a:cubicBezTo>
                  <a:cubicBezTo>
                    <a:pt x="-5957" y="343273"/>
                    <a:pt x="18110" y="20180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0" name="TextBox 19">
              <a:extLst>
                <a:ext uri="{FF2B5EF4-FFF2-40B4-BE49-F238E27FC236}">
                  <a16:creationId xmlns:a16="http://schemas.microsoft.com/office/drawing/2014/main" id="{2529F5F4-F944-97DB-B5F6-8A6909A100C3}"/>
                </a:ext>
              </a:extLst>
            </p:cNvPr>
            <p:cNvSpPr txBox="1"/>
            <p:nvPr/>
          </p:nvSpPr>
          <p:spPr>
            <a:xfrm>
              <a:off x="1678023" y="2286379"/>
              <a:ext cx="1197764" cy="276999"/>
            </a:xfrm>
            <a:prstGeom prst="rect">
              <a:avLst/>
            </a:prstGeom>
            <a:noFill/>
          </p:spPr>
          <p:txBody>
            <a:bodyPr wrap="none" rtlCol="0">
              <a:spAutoFit/>
            </a:bodyPr>
            <a:lstStyle/>
            <a:p>
              <a:r>
                <a:rPr lang="en-GB" sz="1200" noProof="0">
                  <a:solidFill>
                    <a:schemeClr val="accent2">
                      <a:lumMod val="75000"/>
                    </a:schemeClr>
                  </a:solidFill>
                </a:rPr>
                <a:t>Client Machine</a:t>
              </a:r>
            </a:p>
          </p:txBody>
        </p:sp>
        <p:grpSp>
          <p:nvGrpSpPr>
            <p:cNvPr id="30" name="Group 29">
              <a:extLst>
                <a:ext uri="{FF2B5EF4-FFF2-40B4-BE49-F238E27FC236}">
                  <a16:creationId xmlns:a16="http://schemas.microsoft.com/office/drawing/2014/main" id="{94F3BCFC-CD03-EC9A-220F-BF540F33BF7C}"/>
                </a:ext>
              </a:extLst>
            </p:cNvPr>
            <p:cNvGrpSpPr/>
            <p:nvPr/>
          </p:nvGrpSpPr>
          <p:grpSpPr>
            <a:xfrm>
              <a:off x="5450552" y="2227190"/>
              <a:ext cx="2660781" cy="2626693"/>
              <a:chOff x="5305409" y="1290390"/>
              <a:chExt cx="2660781" cy="2626693"/>
            </a:xfrm>
          </p:grpSpPr>
          <p:grpSp>
            <p:nvGrpSpPr>
              <p:cNvPr id="31" name="Group 30">
                <a:extLst>
                  <a:ext uri="{FF2B5EF4-FFF2-40B4-BE49-F238E27FC236}">
                    <a16:creationId xmlns:a16="http://schemas.microsoft.com/office/drawing/2014/main" id="{474AD930-3E63-97CA-1332-61D57AAA10CB}"/>
                  </a:ext>
                </a:extLst>
              </p:cNvPr>
              <p:cNvGrpSpPr/>
              <p:nvPr/>
            </p:nvGrpSpPr>
            <p:grpSpPr>
              <a:xfrm>
                <a:off x="6098904" y="1642539"/>
                <a:ext cx="1062525" cy="930469"/>
                <a:chOff x="6098904" y="1642539"/>
                <a:chExt cx="1062525" cy="930469"/>
              </a:xfrm>
            </p:grpSpPr>
            <p:pic>
              <p:nvPicPr>
                <p:cNvPr id="41" name="Picture 40" descr="A blue whale with a pile of boxes on it">
                  <a:extLst>
                    <a:ext uri="{FF2B5EF4-FFF2-40B4-BE49-F238E27FC236}">
                      <a16:creationId xmlns:a16="http://schemas.microsoft.com/office/drawing/2014/main" id="{59B4CB26-9378-3C62-F71D-9E9B6E88FEE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06180" y="1642539"/>
                  <a:ext cx="955249" cy="638248"/>
                </a:xfrm>
                <a:prstGeom prst="rect">
                  <a:avLst/>
                </a:prstGeom>
              </p:spPr>
            </p:pic>
            <p:sp>
              <p:nvSpPr>
                <p:cNvPr id="42" name="TextBox 41">
                  <a:extLst>
                    <a:ext uri="{FF2B5EF4-FFF2-40B4-BE49-F238E27FC236}">
                      <a16:creationId xmlns:a16="http://schemas.microsoft.com/office/drawing/2014/main" id="{A29F6032-6B11-E6CD-15DB-D2F98DBEB5D9}"/>
                    </a:ext>
                  </a:extLst>
                </p:cNvPr>
                <p:cNvSpPr txBox="1"/>
                <p:nvPr/>
              </p:nvSpPr>
              <p:spPr>
                <a:xfrm>
                  <a:off x="6098904" y="2296009"/>
                  <a:ext cx="1014415" cy="276999"/>
                </a:xfrm>
                <a:prstGeom prst="rect">
                  <a:avLst/>
                </a:prstGeom>
                <a:noFill/>
              </p:spPr>
              <p:txBody>
                <a:bodyPr wrap="square" rtlCol="0">
                  <a:spAutoFit/>
                </a:bodyPr>
                <a:lstStyle/>
                <a:p>
                  <a:r>
                    <a:rPr lang="en-GB" sz="1200" noProof="0"/>
                    <a:t>Docker Hub</a:t>
                  </a:r>
                </a:p>
              </p:txBody>
            </p:sp>
          </p:grpSp>
          <p:grpSp>
            <p:nvGrpSpPr>
              <p:cNvPr id="32" name="Group 31">
                <a:extLst>
                  <a:ext uri="{FF2B5EF4-FFF2-40B4-BE49-F238E27FC236}">
                    <a16:creationId xmlns:a16="http://schemas.microsoft.com/office/drawing/2014/main" id="{A6846B6A-C8B3-E13E-789F-782E6196B433}"/>
                  </a:ext>
                </a:extLst>
              </p:cNvPr>
              <p:cNvGrpSpPr/>
              <p:nvPr/>
            </p:nvGrpSpPr>
            <p:grpSpPr>
              <a:xfrm>
                <a:off x="5998383" y="2726800"/>
                <a:ext cx="1215456" cy="1045178"/>
                <a:chOff x="5998383" y="2726800"/>
                <a:chExt cx="1215456" cy="1045178"/>
              </a:xfrm>
            </p:grpSpPr>
            <p:pic>
              <p:nvPicPr>
                <p:cNvPr id="39" name="Picture 38" descr="Azure container registry">
                  <a:extLst>
                    <a:ext uri="{FF2B5EF4-FFF2-40B4-BE49-F238E27FC236}">
                      <a16:creationId xmlns:a16="http://schemas.microsoft.com/office/drawing/2014/main" id="{57EF7DC6-3BDA-4600-48E3-355BA1A1A7C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57456" t="5875" r="16468" b="36635"/>
                <a:stretch/>
              </p:blipFill>
              <p:spPr>
                <a:xfrm>
                  <a:off x="6128994" y="2726800"/>
                  <a:ext cx="940075" cy="787166"/>
                </a:xfrm>
                <a:prstGeom prst="rect">
                  <a:avLst/>
                </a:prstGeom>
              </p:spPr>
            </p:pic>
            <p:sp>
              <p:nvSpPr>
                <p:cNvPr id="40" name="TextBox 39">
                  <a:extLst>
                    <a:ext uri="{FF2B5EF4-FFF2-40B4-BE49-F238E27FC236}">
                      <a16:creationId xmlns:a16="http://schemas.microsoft.com/office/drawing/2014/main" id="{3CC6FDDF-4762-A557-0670-58A660CDAE24}"/>
                    </a:ext>
                  </a:extLst>
                </p:cNvPr>
                <p:cNvSpPr txBox="1"/>
                <p:nvPr/>
              </p:nvSpPr>
              <p:spPr>
                <a:xfrm>
                  <a:off x="5998383" y="3494979"/>
                  <a:ext cx="1215456" cy="276999"/>
                </a:xfrm>
                <a:prstGeom prst="rect">
                  <a:avLst/>
                </a:prstGeom>
                <a:noFill/>
              </p:spPr>
              <p:txBody>
                <a:bodyPr wrap="square" rtlCol="0">
                  <a:spAutoFit/>
                </a:bodyPr>
                <a:lstStyle/>
                <a:p>
                  <a:r>
                    <a:rPr lang="en-GB" sz="1200" noProof="0"/>
                    <a:t>Other Registry</a:t>
                  </a:r>
                </a:p>
              </p:txBody>
            </p:sp>
          </p:grpSp>
          <p:cxnSp>
            <p:nvCxnSpPr>
              <p:cNvPr id="33" name="Straight Arrow Connector 32">
                <a:extLst>
                  <a:ext uri="{FF2B5EF4-FFF2-40B4-BE49-F238E27FC236}">
                    <a16:creationId xmlns:a16="http://schemas.microsoft.com/office/drawing/2014/main" id="{BD21061D-27AC-EE25-58C0-37620C939EE1}"/>
                  </a:ext>
                </a:extLst>
              </p:cNvPr>
              <p:cNvCxnSpPr>
                <a:cxnSpLocks/>
              </p:cNvCxnSpPr>
              <p:nvPr/>
            </p:nvCxnSpPr>
            <p:spPr>
              <a:xfrm flipV="1">
                <a:off x="5339576" y="2102788"/>
                <a:ext cx="759328" cy="48767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6C774B6-FE0E-10A3-8499-DA51AC78B51F}"/>
                  </a:ext>
                </a:extLst>
              </p:cNvPr>
              <p:cNvCxnSpPr>
                <a:cxnSpLocks/>
                <a:endCxn id="39" idx="1"/>
              </p:cNvCxnSpPr>
              <p:nvPr/>
            </p:nvCxnSpPr>
            <p:spPr>
              <a:xfrm>
                <a:off x="5305409" y="2893786"/>
                <a:ext cx="823585" cy="226597"/>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A4ABB9-9FCB-6957-A3B4-F6F9FFED9E12}"/>
                  </a:ext>
                </a:extLst>
              </p:cNvPr>
              <p:cNvCxnSpPr>
                <a:cxnSpLocks/>
              </p:cNvCxnSpPr>
              <p:nvPr/>
            </p:nvCxnSpPr>
            <p:spPr>
              <a:xfrm>
                <a:off x="7244548" y="2030087"/>
                <a:ext cx="721642" cy="4492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ECEB983-7A3F-6C70-3243-797B22113951}"/>
                  </a:ext>
                </a:extLst>
              </p:cNvPr>
              <p:cNvCxnSpPr>
                <a:cxnSpLocks/>
                <a:stCxn id="39" idx="3"/>
              </p:cNvCxnSpPr>
              <p:nvPr/>
            </p:nvCxnSpPr>
            <p:spPr>
              <a:xfrm flipV="1">
                <a:off x="7069069" y="2893786"/>
                <a:ext cx="618311" cy="2265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932C875-C89E-9488-6AF4-A1A2644B3FA6}"/>
                  </a:ext>
                </a:extLst>
              </p:cNvPr>
              <p:cNvSpPr/>
              <p:nvPr/>
            </p:nvSpPr>
            <p:spPr>
              <a:xfrm>
                <a:off x="5761100" y="1290390"/>
                <a:ext cx="1787157" cy="2626693"/>
              </a:xfrm>
              <a:custGeom>
                <a:avLst/>
                <a:gdLst>
                  <a:gd name="csX0" fmla="*/ 0 w 1787157"/>
                  <a:gd name="csY0" fmla="*/ 0 h 2626693"/>
                  <a:gd name="csX1" fmla="*/ 542104 w 1787157"/>
                  <a:gd name="csY1" fmla="*/ 0 h 2626693"/>
                  <a:gd name="csX2" fmla="*/ 1084209 w 1787157"/>
                  <a:gd name="csY2" fmla="*/ 0 h 2626693"/>
                  <a:gd name="csX3" fmla="*/ 1787157 w 1787157"/>
                  <a:gd name="csY3" fmla="*/ 0 h 2626693"/>
                  <a:gd name="csX4" fmla="*/ 1787157 w 1787157"/>
                  <a:gd name="csY4" fmla="*/ 630406 h 2626693"/>
                  <a:gd name="csX5" fmla="*/ 1787157 w 1787157"/>
                  <a:gd name="csY5" fmla="*/ 1287080 h 2626693"/>
                  <a:gd name="csX6" fmla="*/ 1787157 w 1787157"/>
                  <a:gd name="csY6" fmla="*/ 1970020 h 2626693"/>
                  <a:gd name="csX7" fmla="*/ 1787157 w 1787157"/>
                  <a:gd name="csY7" fmla="*/ 2626693 h 2626693"/>
                  <a:gd name="csX8" fmla="*/ 1191438 w 1787157"/>
                  <a:gd name="csY8" fmla="*/ 2626693 h 2626693"/>
                  <a:gd name="csX9" fmla="*/ 559976 w 1787157"/>
                  <a:gd name="csY9" fmla="*/ 2626693 h 2626693"/>
                  <a:gd name="csX10" fmla="*/ 0 w 1787157"/>
                  <a:gd name="csY10" fmla="*/ 2626693 h 2626693"/>
                  <a:gd name="csX11" fmla="*/ 0 w 1787157"/>
                  <a:gd name="csY11" fmla="*/ 2022554 h 2626693"/>
                  <a:gd name="csX12" fmla="*/ 0 w 1787157"/>
                  <a:gd name="csY12" fmla="*/ 1392147 h 2626693"/>
                  <a:gd name="csX13" fmla="*/ 0 w 1787157"/>
                  <a:gd name="csY13" fmla="*/ 709207 h 2626693"/>
                  <a:gd name="csX14" fmla="*/ 0 w 1787157"/>
                  <a:gd name="csY14" fmla="*/ 0 h 262669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1787157" h="2626693" extrusionOk="0">
                    <a:moveTo>
                      <a:pt x="0" y="0"/>
                    </a:moveTo>
                    <a:cubicBezTo>
                      <a:pt x="121395" y="-11080"/>
                      <a:pt x="427202" y="6688"/>
                      <a:pt x="542104" y="0"/>
                    </a:cubicBezTo>
                    <a:cubicBezTo>
                      <a:pt x="657006" y="-6688"/>
                      <a:pt x="931811" y="5452"/>
                      <a:pt x="1084209" y="0"/>
                    </a:cubicBezTo>
                    <a:cubicBezTo>
                      <a:pt x="1236607" y="-5452"/>
                      <a:pt x="1553190" y="-27874"/>
                      <a:pt x="1787157" y="0"/>
                    </a:cubicBezTo>
                    <a:cubicBezTo>
                      <a:pt x="1790114" y="234682"/>
                      <a:pt x="1785274" y="462892"/>
                      <a:pt x="1787157" y="630406"/>
                    </a:cubicBezTo>
                    <a:cubicBezTo>
                      <a:pt x="1789040" y="797920"/>
                      <a:pt x="1771662" y="1028394"/>
                      <a:pt x="1787157" y="1287080"/>
                    </a:cubicBezTo>
                    <a:cubicBezTo>
                      <a:pt x="1802652" y="1545766"/>
                      <a:pt x="1765545" y="1695832"/>
                      <a:pt x="1787157" y="1970020"/>
                    </a:cubicBezTo>
                    <a:cubicBezTo>
                      <a:pt x="1808769" y="2244208"/>
                      <a:pt x="1811178" y="2437051"/>
                      <a:pt x="1787157" y="2626693"/>
                    </a:cubicBezTo>
                    <a:cubicBezTo>
                      <a:pt x="1602179" y="2605948"/>
                      <a:pt x="1438050" y="2632508"/>
                      <a:pt x="1191438" y="2626693"/>
                    </a:cubicBezTo>
                    <a:cubicBezTo>
                      <a:pt x="944826" y="2620878"/>
                      <a:pt x="730065" y="2610345"/>
                      <a:pt x="559976" y="2626693"/>
                    </a:cubicBezTo>
                    <a:cubicBezTo>
                      <a:pt x="389887" y="2643041"/>
                      <a:pt x="261781" y="2627447"/>
                      <a:pt x="0" y="2626693"/>
                    </a:cubicBezTo>
                    <a:cubicBezTo>
                      <a:pt x="22227" y="2497862"/>
                      <a:pt x="-15102" y="2302142"/>
                      <a:pt x="0" y="2022554"/>
                    </a:cubicBezTo>
                    <a:cubicBezTo>
                      <a:pt x="15102" y="1742966"/>
                      <a:pt x="25851" y="1592191"/>
                      <a:pt x="0" y="1392147"/>
                    </a:cubicBezTo>
                    <a:cubicBezTo>
                      <a:pt x="-25851" y="1192103"/>
                      <a:pt x="5344" y="982185"/>
                      <a:pt x="0" y="709207"/>
                    </a:cubicBezTo>
                    <a:cubicBezTo>
                      <a:pt x="-5344" y="436229"/>
                      <a:pt x="20192" y="263612"/>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TextBox 37">
                <a:extLst>
                  <a:ext uri="{FF2B5EF4-FFF2-40B4-BE49-F238E27FC236}">
                    <a16:creationId xmlns:a16="http://schemas.microsoft.com/office/drawing/2014/main" id="{88122A5C-3B7C-16F5-0157-1DF37B3C83AA}"/>
                  </a:ext>
                </a:extLst>
              </p:cNvPr>
              <p:cNvSpPr txBox="1"/>
              <p:nvPr/>
            </p:nvSpPr>
            <p:spPr>
              <a:xfrm>
                <a:off x="5942307" y="1299433"/>
                <a:ext cx="1327608" cy="276999"/>
              </a:xfrm>
              <a:prstGeom prst="rect">
                <a:avLst/>
              </a:prstGeom>
              <a:noFill/>
            </p:spPr>
            <p:txBody>
              <a:bodyPr wrap="none" rtlCol="0">
                <a:spAutoFit/>
              </a:bodyPr>
              <a:lstStyle/>
              <a:p>
                <a:r>
                  <a:rPr lang="en-GB" sz="1200" noProof="0">
                    <a:solidFill>
                      <a:schemeClr val="accent2">
                        <a:lumMod val="75000"/>
                      </a:schemeClr>
                    </a:solidFill>
                  </a:rPr>
                  <a:t>Container Hosts </a:t>
                </a:r>
              </a:p>
            </p:txBody>
          </p:sp>
        </p:grpSp>
        <p:sp>
          <p:nvSpPr>
            <p:cNvPr id="43" name="Rectangle 42">
              <a:extLst>
                <a:ext uri="{FF2B5EF4-FFF2-40B4-BE49-F238E27FC236}">
                  <a16:creationId xmlns:a16="http://schemas.microsoft.com/office/drawing/2014/main" id="{CA14E69E-9BC5-3145-366E-BECA716FFEF5}"/>
                </a:ext>
              </a:extLst>
            </p:cNvPr>
            <p:cNvSpPr/>
            <p:nvPr/>
          </p:nvSpPr>
          <p:spPr>
            <a:xfrm>
              <a:off x="9560686" y="2226037"/>
              <a:ext cx="2515924" cy="2627846"/>
            </a:xfrm>
            <a:custGeom>
              <a:avLst/>
              <a:gdLst>
                <a:gd name="csX0" fmla="*/ 0 w 2515924"/>
                <a:gd name="csY0" fmla="*/ 0 h 2627846"/>
                <a:gd name="csX1" fmla="*/ 553503 w 2515924"/>
                <a:gd name="csY1" fmla="*/ 0 h 2627846"/>
                <a:gd name="csX2" fmla="*/ 1107007 w 2515924"/>
                <a:gd name="csY2" fmla="*/ 0 h 2627846"/>
                <a:gd name="csX3" fmla="*/ 1685669 w 2515924"/>
                <a:gd name="csY3" fmla="*/ 0 h 2627846"/>
                <a:gd name="csX4" fmla="*/ 2515924 w 2515924"/>
                <a:gd name="csY4" fmla="*/ 0 h 2627846"/>
                <a:gd name="csX5" fmla="*/ 2515924 w 2515924"/>
                <a:gd name="csY5" fmla="*/ 709518 h 2627846"/>
                <a:gd name="csX6" fmla="*/ 2515924 w 2515924"/>
                <a:gd name="csY6" fmla="*/ 1392758 h 2627846"/>
                <a:gd name="csX7" fmla="*/ 2515924 w 2515924"/>
                <a:gd name="csY7" fmla="*/ 1970885 h 2627846"/>
                <a:gd name="csX8" fmla="*/ 2515924 w 2515924"/>
                <a:gd name="csY8" fmla="*/ 2627846 h 2627846"/>
                <a:gd name="csX9" fmla="*/ 1962421 w 2515924"/>
                <a:gd name="csY9" fmla="*/ 2627846 h 2627846"/>
                <a:gd name="csX10" fmla="*/ 1383758 w 2515924"/>
                <a:gd name="csY10" fmla="*/ 2627846 h 2627846"/>
                <a:gd name="csX11" fmla="*/ 805096 w 2515924"/>
                <a:gd name="csY11" fmla="*/ 2627846 h 2627846"/>
                <a:gd name="csX12" fmla="*/ 0 w 2515924"/>
                <a:gd name="csY12" fmla="*/ 2627846 h 2627846"/>
                <a:gd name="csX13" fmla="*/ 0 w 2515924"/>
                <a:gd name="csY13" fmla="*/ 1997163 h 2627846"/>
                <a:gd name="csX14" fmla="*/ 0 w 2515924"/>
                <a:gd name="csY14" fmla="*/ 1340201 h 2627846"/>
                <a:gd name="csX15" fmla="*/ 0 w 2515924"/>
                <a:gd name="csY15" fmla="*/ 630683 h 2627846"/>
                <a:gd name="csX16" fmla="*/ 0 w 2515924"/>
                <a:gd name="csY16" fmla="*/ 0 h 262784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515924" h="2627846" extrusionOk="0">
                  <a:moveTo>
                    <a:pt x="0" y="0"/>
                  </a:moveTo>
                  <a:cubicBezTo>
                    <a:pt x="113139" y="4261"/>
                    <a:pt x="314202" y="18953"/>
                    <a:pt x="553503" y="0"/>
                  </a:cubicBezTo>
                  <a:cubicBezTo>
                    <a:pt x="792804" y="-18953"/>
                    <a:pt x="975916" y="-22479"/>
                    <a:pt x="1107007" y="0"/>
                  </a:cubicBezTo>
                  <a:cubicBezTo>
                    <a:pt x="1238098" y="22479"/>
                    <a:pt x="1511837" y="-25849"/>
                    <a:pt x="1685669" y="0"/>
                  </a:cubicBezTo>
                  <a:cubicBezTo>
                    <a:pt x="1859501" y="25849"/>
                    <a:pt x="2259355" y="-23141"/>
                    <a:pt x="2515924" y="0"/>
                  </a:cubicBezTo>
                  <a:cubicBezTo>
                    <a:pt x="2483379" y="296380"/>
                    <a:pt x="2481865" y="566305"/>
                    <a:pt x="2515924" y="709518"/>
                  </a:cubicBezTo>
                  <a:cubicBezTo>
                    <a:pt x="2549983" y="852731"/>
                    <a:pt x="2502717" y="1083938"/>
                    <a:pt x="2515924" y="1392758"/>
                  </a:cubicBezTo>
                  <a:cubicBezTo>
                    <a:pt x="2529131" y="1701578"/>
                    <a:pt x="2524583" y="1754266"/>
                    <a:pt x="2515924" y="1970885"/>
                  </a:cubicBezTo>
                  <a:cubicBezTo>
                    <a:pt x="2507265" y="2187504"/>
                    <a:pt x="2510168" y="2436214"/>
                    <a:pt x="2515924" y="2627846"/>
                  </a:cubicBezTo>
                  <a:cubicBezTo>
                    <a:pt x="2266365" y="2607825"/>
                    <a:pt x="2230294" y="2604738"/>
                    <a:pt x="1962421" y="2627846"/>
                  </a:cubicBezTo>
                  <a:cubicBezTo>
                    <a:pt x="1694548" y="2650954"/>
                    <a:pt x="1606530" y="2620835"/>
                    <a:pt x="1383758" y="2627846"/>
                  </a:cubicBezTo>
                  <a:cubicBezTo>
                    <a:pt x="1160986" y="2634857"/>
                    <a:pt x="1022773" y="2652518"/>
                    <a:pt x="805096" y="2627846"/>
                  </a:cubicBezTo>
                  <a:cubicBezTo>
                    <a:pt x="587419" y="2603174"/>
                    <a:pt x="303755" y="2631270"/>
                    <a:pt x="0" y="2627846"/>
                  </a:cubicBezTo>
                  <a:cubicBezTo>
                    <a:pt x="-21001" y="2423218"/>
                    <a:pt x="5188" y="2145377"/>
                    <a:pt x="0" y="1997163"/>
                  </a:cubicBezTo>
                  <a:cubicBezTo>
                    <a:pt x="-5188" y="1848949"/>
                    <a:pt x="-12902" y="1650110"/>
                    <a:pt x="0" y="1340201"/>
                  </a:cubicBezTo>
                  <a:cubicBezTo>
                    <a:pt x="12902" y="1030292"/>
                    <a:pt x="22435" y="931427"/>
                    <a:pt x="0" y="630683"/>
                  </a:cubicBezTo>
                  <a:cubicBezTo>
                    <a:pt x="-22435" y="329939"/>
                    <a:pt x="-20611" y="130463"/>
                    <a:pt x="0" y="0"/>
                  </a:cubicBezTo>
                  <a:close/>
                </a:path>
              </a:pathLst>
            </a:custGeom>
            <a:noFill/>
            <a:ln>
              <a:extLst>
                <a:ext uri="{C807C97D-BFC1-408E-A445-0C87EB9F89A2}">
                  <ask:lineSketchStyleProps xmlns:ask="http://schemas.microsoft.com/office/drawing/2018/sketchyshapes" sd="211124825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TextBox 43">
              <a:extLst>
                <a:ext uri="{FF2B5EF4-FFF2-40B4-BE49-F238E27FC236}">
                  <a16:creationId xmlns:a16="http://schemas.microsoft.com/office/drawing/2014/main" id="{A70064B6-D2CB-8090-00A4-A638C687A96A}"/>
                </a:ext>
              </a:extLst>
            </p:cNvPr>
            <p:cNvSpPr txBox="1"/>
            <p:nvPr/>
          </p:nvSpPr>
          <p:spPr>
            <a:xfrm>
              <a:off x="9664431" y="2353741"/>
              <a:ext cx="1344086" cy="276999"/>
            </a:xfrm>
            <a:prstGeom prst="rect">
              <a:avLst/>
            </a:prstGeom>
            <a:noFill/>
          </p:spPr>
          <p:txBody>
            <a:bodyPr wrap="none" rtlCol="0">
              <a:spAutoFit/>
            </a:bodyPr>
            <a:lstStyle/>
            <a:p>
              <a:r>
                <a:rPr lang="en-GB" sz="1200" noProof="0">
                  <a:solidFill>
                    <a:schemeClr val="accent2">
                      <a:lumMod val="75000"/>
                    </a:schemeClr>
                  </a:solidFill>
                </a:rPr>
                <a:t>Azure Web Host </a:t>
              </a:r>
            </a:p>
          </p:txBody>
        </p:sp>
        <p:pic>
          <p:nvPicPr>
            <p:cNvPr id="55" name="Picture 54" descr="A computer server with colorful lights&#10;&#10;AI-generated content may be incorrect.">
              <a:extLst>
                <a:ext uri="{FF2B5EF4-FFF2-40B4-BE49-F238E27FC236}">
                  <a16:creationId xmlns:a16="http://schemas.microsoft.com/office/drawing/2014/main" id="{618DC566-379C-87A9-4522-D83915BF37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5285" y="3172760"/>
              <a:ext cx="854891" cy="1145583"/>
            </a:xfrm>
            <a:prstGeom prst="rect">
              <a:avLst/>
            </a:prstGeom>
          </p:spPr>
        </p:pic>
        <p:sp>
          <p:nvSpPr>
            <p:cNvPr id="56" name="TextBox 55">
              <a:extLst>
                <a:ext uri="{FF2B5EF4-FFF2-40B4-BE49-F238E27FC236}">
                  <a16:creationId xmlns:a16="http://schemas.microsoft.com/office/drawing/2014/main" id="{7CC5F563-A80C-A3A1-FBE3-EABD8687809E}"/>
                </a:ext>
              </a:extLst>
            </p:cNvPr>
            <p:cNvSpPr txBox="1"/>
            <p:nvPr/>
          </p:nvSpPr>
          <p:spPr>
            <a:xfrm>
              <a:off x="9781283" y="2826076"/>
              <a:ext cx="854891" cy="276999"/>
            </a:xfrm>
            <a:prstGeom prst="rect">
              <a:avLst/>
            </a:prstGeom>
            <a:noFill/>
          </p:spPr>
          <p:txBody>
            <a:bodyPr wrap="square" rtlCol="0">
              <a:spAutoFit/>
            </a:bodyPr>
            <a:lstStyle/>
            <a:p>
              <a:r>
                <a:rPr lang="en-GB" sz="1200" noProof="0"/>
                <a:t>Azure VM</a:t>
              </a:r>
            </a:p>
          </p:txBody>
        </p:sp>
        <p:grpSp>
          <p:nvGrpSpPr>
            <p:cNvPr id="58" name="Static image">
              <a:extLst>
                <a:ext uri="{FF2B5EF4-FFF2-40B4-BE49-F238E27FC236}">
                  <a16:creationId xmlns:a16="http://schemas.microsoft.com/office/drawing/2014/main" id="{56748885-EE08-C9C4-F1F0-4D514AE8F4AF}"/>
                </a:ext>
              </a:extLst>
            </p:cNvPr>
            <p:cNvGrpSpPr/>
            <p:nvPr/>
          </p:nvGrpSpPr>
          <p:grpSpPr>
            <a:xfrm>
              <a:off x="2774744" y="3234058"/>
              <a:ext cx="860443" cy="860443"/>
              <a:chOff x="2774744" y="3818954"/>
              <a:chExt cx="860443" cy="860443"/>
            </a:xfrm>
          </p:grpSpPr>
          <p:pic>
            <p:nvPicPr>
              <p:cNvPr id="25" name="Picture 24" descr="A stack of papers with text">
                <a:extLst>
                  <a:ext uri="{FF2B5EF4-FFF2-40B4-BE49-F238E27FC236}">
                    <a16:creationId xmlns:a16="http://schemas.microsoft.com/office/drawing/2014/main" id="{8972E9F5-C557-07C1-0A35-2FA24E55C1F8}"/>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774744" y="3818954"/>
                <a:ext cx="860443" cy="860443"/>
              </a:xfrm>
              <a:prstGeom prst="rect">
                <a:avLst/>
              </a:prstGeom>
            </p:spPr>
          </p:pic>
          <p:pic>
            <p:nvPicPr>
              <p:cNvPr id="24" name="Picture 23" descr="A blue whale with a blue whale and a blue whale">
                <a:extLst>
                  <a:ext uri="{FF2B5EF4-FFF2-40B4-BE49-F238E27FC236}">
                    <a16:creationId xmlns:a16="http://schemas.microsoft.com/office/drawing/2014/main" id="{BFFCBFC5-9613-29B2-FEBE-E610C10824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4264" y="4001003"/>
                <a:ext cx="281649" cy="222317"/>
              </a:xfrm>
              <a:prstGeom prst="rect">
                <a:avLst/>
              </a:prstGeom>
            </p:spPr>
          </p:pic>
        </p:grpSp>
        <p:grpSp>
          <p:nvGrpSpPr>
            <p:cNvPr id="68" name="Copied image on hub">
              <a:extLst>
                <a:ext uri="{FF2B5EF4-FFF2-40B4-BE49-F238E27FC236}">
                  <a16:creationId xmlns:a16="http://schemas.microsoft.com/office/drawing/2014/main" id="{5174C122-A656-5C03-E392-2CF8E4D41EC3}"/>
                </a:ext>
              </a:extLst>
            </p:cNvPr>
            <p:cNvGrpSpPr/>
            <p:nvPr/>
          </p:nvGrpSpPr>
          <p:grpSpPr>
            <a:xfrm>
              <a:off x="6321326" y="2481809"/>
              <a:ext cx="860443" cy="860443"/>
              <a:chOff x="2774744" y="3818954"/>
              <a:chExt cx="860443" cy="860443"/>
            </a:xfrm>
          </p:grpSpPr>
          <p:pic>
            <p:nvPicPr>
              <p:cNvPr id="69" name="Picture 68" descr="A stack of papers with text">
                <a:extLst>
                  <a:ext uri="{FF2B5EF4-FFF2-40B4-BE49-F238E27FC236}">
                    <a16:creationId xmlns:a16="http://schemas.microsoft.com/office/drawing/2014/main" id="{A4F319F5-A4A8-B2B8-77D4-5EE4E782CB96}"/>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774744" y="3818954"/>
                <a:ext cx="860443" cy="860443"/>
              </a:xfrm>
              <a:prstGeom prst="rect">
                <a:avLst/>
              </a:prstGeom>
            </p:spPr>
          </p:pic>
          <p:pic>
            <p:nvPicPr>
              <p:cNvPr id="70" name="Picture 69" descr="A blue whale with a blue whale and a blue whale">
                <a:extLst>
                  <a:ext uri="{FF2B5EF4-FFF2-40B4-BE49-F238E27FC236}">
                    <a16:creationId xmlns:a16="http://schemas.microsoft.com/office/drawing/2014/main" id="{F75E052B-92CD-3E86-FC15-5BCA099F3E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4264" y="4001003"/>
                <a:ext cx="281649" cy="222317"/>
              </a:xfrm>
              <a:prstGeom prst="rect">
                <a:avLst/>
              </a:prstGeom>
            </p:spPr>
          </p:pic>
        </p:grpSp>
        <p:grpSp>
          <p:nvGrpSpPr>
            <p:cNvPr id="59" name="Image transferred to hub">
              <a:extLst>
                <a:ext uri="{FF2B5EF4-FFF2-40B4-BE49-F238E27FC236}">
                  <a16:creationId xmlns:a16="http://schemas.microsoft.com/office/drawing/2014/main" id="{622E5AA2-3F9C-00CE-33FC-777400289E62}"/>
                </a:ext>
              </a:extLst>
            </p:cNvPr>
            <p:cNvGrpSpPr/>
            <p:nvPr/>
          </p:nvGrpSpPr>
          <p:grpSpPr>
            <a:xfrm>
              <a:off x="2787901" y="3229134"/>
              <a:ext cx="860443" cy="860443"/>
              <a:chOff x="2774744" y="3818954"/>
              <a:chExt cx="860443" cy="860443"/>
            </a:xfrm>
          </p:grpSpPr>
          <p:pic>
            <p:nvPicPr>
              <p:cNvPr id="60" name="Picture 59" descr="A stack of papers with text">
                <a:extLst>
                  <a:ext uri="{FF2B5EF4-FFF2-40B4-BE49-F238E27FC236}">
                    <a16:creationId xmlns:a16="http://schemas.microsoft.com/office/drawing/2014/main" id="{B96CD44A-03FD-416B-7312-128C600D2C7B}"/>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774744" y="3818954"/>
                <a:ext cx="860443" cy="860443"/>
              </a:xfrm>
              <a:prstGeom prst="rect">
                <a:avLst/>
              </a:prstGeom>
            </p:spPr>
          </p:pic>
          <p:pic>
            <p:nvPicPr>
              <p:cNvPr id="61" name="Picture 60" descr="A blue whale with a blue whale and a blue whale">
                <a:extLst>
                  <a:ext uri="{FF2B5EF4-FFF2-40B4-BE49-F238E27FC236}">
                    <a16:creationId xmlns:a16="http://schemas.microsoft.com/office/drawing/2014/main" id="{3FA2D065-414F-56AE-65B8-2D40E576DA2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4264" y="4001003"/>
                <a:ext cx="281649" cy="222317"/>
              </a:xfrm>
              <a:prstGeom prst="rect">
                <a:avLst/>
              </a:prstGeom>
            </p:spPr>
          </p:pic>
        </p:grpSp>
        <p:grpSp>
          <p:nvGrpSpPr>
            <p:cNvPr id="80" name="Group 79">
              <a:extLst>
                <a:ext uri="{FF2B5EF4-FFF2-40B4-BE49-F238E27FC236}">
                  <a16:creationId xmlns:a16="http://schemas.microsoft.com/office/drawing/2014/main" id="{F9C200D0-4CED-4CBE-D058-851D87CC052A}"/>
                </a:ext>
              </a:extLst>
            </p:cNvPr>
            <p:cNvGrpSpPr/>
            <p:nvPr/>
          </p:nvGrpSpPr>
          <p:grpSpPr>
            <a:xfrm>
              <a:off x="10946841" y="3562833"/>
              <a:ext cx="1285734" cy="597052"/>
              <a:chOff x="10720349" y="3764398"/>
              <a:chExt cx="1285734" cy="597052"/>
            </a:xfrm>
          </p:grpSpPr>
          <p:pic>
            <p:nvPicPr>
              <p:cNvPr id="71" name="Picture 2" descr="Docker loses its first-mover advantage to Kubernetes - now what?">
                <a:extLst>
                  <a:ext uri="{FF2B5EF4-FFF2-40B4-BE49-F238E27FC236}">
                    <a16:creationId xmlns:a16="http://schemas.microsoft.com/office/drawing/2014/main" id="{F9C27D56-347A-FE9C-0F1F-C713DE83DF29}"/>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10720349" y="3764398"/>
                <a:ext cx="844202" cy="597052"/>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332B32A0-0B92-CE5B-5654-28E053C652B5}"/>
                  </a:ext>
                </a:extLst>
              </p:cNvPr>
              <p:cNvSpPr txBox="1"/>
              <p:nvPr/>
            </p:nvSpPr>
            <p:spPr>
              <a:xfrm>
                <a:off x="11443723" y="3870730"/>
                <a:ext cx="562360" cy="276999"/>
              </a:xfrm>
              <a:prstGeom prst="rect">
                <a:avLst/>
              </a:prstGeom>
              <a:noFill/>
            </p:spPr>
            <p:txBody>
              <a:bodyPr wrap="square" rtlCol="0">
                <a:spAutoFit/>
              </a:bodyPr>
              <a:lstStyle/>
              <a:p>
                <a:r>
                  <a:rPr lang="en-GB" sz="1200" noProof="0"/>
                  <a:t>test</a:t>
                </a:r>
              </a:p>
            </p:txBody>
          </p:sp>
        </p:grpSp>
        <p:grpSp>
          <p:nvGrpSpPr>
            <p:cNvPr id="91" name="Log in to remote">
              <a:extLst>
                <a:ext uri="{FF2B5EF4-FFF2-40B4-BE49-F238E27FC236}">
                  <a16:creationId xmlns:a16="http://schemas.microsoft.com/office/drawing/2014/main" id="{F7D0B006-684B-AD20-FCF7-59235EFC9C4E}"/>
                </a:ext>
              </a:extLst>
            </p:cNvPr>
            <p:cNvGrpSpPr/>
            <p:nvPr/>
          </p:nvGrpSpPr>
          <p:grpSpPr>
            <a:xfrm>
              <a:off x="1619436" y="3830586"/>
              <a:ext cx="8741416" cy="1153513"/>
              <a:chOff x="1619436" y="4415482"/>
              <a:chExt cx="8741416" cy="1469470"/>
            </a:xfrm>
          </p:grpSpPr>
          <p:cxnSp>
            <p:nvCxnSpPr>
              <p:cNvPr id="82" name="Straight Arrow Connector 81">
                <a:extLst>
                  <a:ext uri="{FF2B5EF4-FFF2-40B4-BE49-F238E27FC236}">
                    <a16:creationId xmlns:a16="http://schemas.microsoft.com/office/drawing/2014/main" id="{001115DD-F627-5422-8079-986614B5A104}"/>
                  </a:ext>
                </a:extLst>
              </p:cNvPr>
              <p:cNvCxnSpPr>
                <a:cxnSpLocks/>
              </p:cNvCxnSpPr>
              <p:nvPr/>
            </p:nvCxnSpPr>
            <p:spPr>
              <a:xfrm flipH="1">
                <a:off x="1619436" y="4415482"/>
                <a:ext cx="21192" cy="135315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595C6BE-2682-6FD9-ED60-76FAB7221192}"/>
                  </a:ext>
                </a:extLst>
              </p:cNvPr>
              <p:cNvCxnSpPr>
                <a:cxnSpLocks/>
              </p:cNvCxnSpPr>
              <p:nvPr/>
            </p:nvCxnSpPr>
            <p:spPr>
              <a:xfrm>
                <a:off x="1619436" y="5755084"/>
                <a:ext cx="8741416" cy="11740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BA493BB-75EE-A2AF-1B5F-0ABEE9160086}"/>
                  </a:ext>
                </a:extLst>
              </p:cNvPr>
              <p:cNvCxnSpPr>
                <a:cxnSpLocks/>
              </p:cNvCxnSpPr>
              <p:nvPr/>
            </p:nvCxnSpPr>
            <p:spPr>
              <a:xfrm>
                <a:off x="10360852" y="4951874"/>
                <a:ext cx="0" cy="933078"/>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3" name="TextBox 22">
            <a:extLst>
              <a:ext uri="{FF2B5EF4-FFF2-40B4-BE49-F238E27FC236}">
                <a16:creationId xmlns:a16="http://schemas.microsoft.com/office/drawing/2014/main" id="{7AC5ACD0-538F-6009-EB05-00A4B865A91C}"/>
              </a:ext>
            </a:extLst>
          </p:cNvPr>
          <p:cNvSpPr txBox="1"/>
          <p:nvPr/>
        </p:nvSpPr>
        <p:spPr>
          <a:xfrm>
            <a:off x="8945366" y="6457910"/>
            <a:ext cx="2520242" cy="276999"/>
          </a:xfrm>
          <a:prstGeom prst="rect">
            <a:avLst/>
          </a:prstGeom>
          <a:noFill/>
        </p:spPr>
        <p:txBody>
          <a:bodyPr wrap="none" rtlCol="0">
            <a:spAutoFit/>
          </a:bodyPr>
          <a:lstStyle/>
          <a:p>
            <a:r>
              <a:rPr lang="en-GB" sz="1200" noProof="0">
                <a:solidFill>
                  <a:srgbClr val="FF0000"/>
                </a:solidFill>
              </a:rPr>
              <a:t>/demos/docker/node-docker-demo</a:t>
            </a:r>
          </a:p>
        </p:txBody>
      </p:sp>
      <p:grpSp>
        <p:nvGrpSpPr>
          <p:cNvPr id="28" name="Group 27">
            <a:extLst>
              <a:ext uri="{FF2B5EF4-FFF2-40B4-BE49-F238E27FC236}">
                <a16:creationId xmlns:a16="http://schemas.microsoft.com/office/drawing/2014/main" id="{34D6BF12-A744-79B9-F687-FDA03933B550}"/>
              </a:ext>
            </a:extLst>
          </p:cNvPr>
          <p:cNvGrpSpPr/>
          <p:nvPr/>
        </p:nvGrpSpPr>
        <p:grpSpPr>
          <a:xfrm>
            <a:off x="909726" y="4767055"/>
            <a:ext cx="10563048" cy="1364658"/>
            <a:chOff x="861270" y="5245044"/>
            <a:chExt cx="10563048" cy="1364658"/>
          </a:xfrm>
        </p:grpSpPr>
        <p:sp>
          <p:nvSpPr>
            <p:cNvPr id="11" name="docker login">
              <a:extLst>
                <a:ext uri="{FF2B5EF4-FFF2-40B4-BE49-F238E27FC236}">
                  <a16:creationId xmlns:a16="http://schemas.microsoft.com/office/drawing/2014/main" id="{68D6AD9C-3B89-C833-912C-02322D327BDF}"/>
                </a:ext>
              </a:extLst>
            </p:cNvPr>
            <p:cNvSpPr txBox="1"/>
            <p:nvPr/>
          </p:nvSpPr>
          <p:spPr>
            <a:xfrm>
              <a:off x="861270" y="5491512"/>
              <a:ext cx="3943708"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login -u </a:t>
              </a:r>
              <a:r>
                <a:rPr lang="en-GB" sz="1400" noProof="0" err="1">
                  <a:latin typeface="Courier New" panose="02070309020205020404" pitchFamily="49" charset="0"/>
                  <a:cs typeface="Courier New" panose="02070309020205020404" pitchFamily="49" charset="0"/>
                </a:rPr>
                <a:t>oldgitdocker</a:t>
              </a:r>
              <a:r>
                <a:rPr lang="en-GB" sz="1400" noProof="0">
                  <a:latin typeface="Courier New" panose="02070309020205020404" pitchFamily="49" charset="0"/>
                  <a:cs typeface="Courier New" panose="02070309020205020404" pitchFamily="49" charset="0"/>
                </a:rPr>
                <a:t> (push)</a:t>
              </a:r>
            </a:p>
          </p:txBody>
        </p:sp>
        <p:sp>
          <p:nvSpPr>
            <p:cNvPr id="13" name="docker push">
              <a:extLst>
                <a:ext uri="{FF2B5EF4-FFF2-40B4-BE49-F238E27FC236}">
                  <a16:creationId xmlns:a16="http://schemas.microsoft.com/office/drawing/2014/main" id="{F2C3B513-8FD5-A21D-915B-E7B98899A624}"/>
                </a:ext>
              </a:extLst>
            </p:cNvPr>
            <p:cNvSpPr txBox="1"/>
            <p:nvPr/>
          </p:nvSpPr>
          <p:spPr>
            <a:xfrm>
              <a:off x="861270" y="5742117"/>
              <a:ext cx="3191899"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push </a:t>
              </a:r>
              <a:r>
                <a:rPr lang="en-GB" sz="1400" noProof="0" err="1">
                  <a:latin typeface="Courier New" panose="02070309020205020404" pitchFamily="49" charset="0"/>
                  <a:cs typeface="Courier New" panose="02070309020205020404" pitchFamily="49" charset="0"/>
                </a:rPr>
                <a:t>oldgitdocker</a:t>
              </a:r>
              <a:r>
                <a:rPr lang="en-GB" sz="1400" noProof="0">
                  <a:latin typeface="Courier New" panose="02070309020205020404" pitchFamily="49" charset="0"/>
                  <a:cs typeface="Courier New" panose="02070309020205020404" pitchFamily="49" charset="0"/>
                </a:rPr>
                <a:t>/</a:t>
              </a:r>
              <a:r>
                <a:rPr lang="en-GB" sz="1400" noProof="0" err="1">
                  <a:latin typeface="Courier New" panose="02070309020205020404" pitchFamily="49" charset="0"/>
                  <a:cs typeface="Courier New" panose="02070309020205020404" pitchFamily="49" charset="0"/>
                </a:rPr>
                <a:t>tst</a:t>
              </a:r>
              <a:endParaRPr lang="en-GB" sz="1400" noProof="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46A6B4A6-CDA5-7078-D877-11CC8D10F6CC}"/>
                </a:ext>
              </a:extLst>
            </p:cNvPr>
            <p:cNvSpPr txBox="1"/>
            <p:nvPr/>
          </p:nvSpPr>
          <p:spPr>
            <a:xfrm>
              <a:off x="862437" y="5995872"/>
              <a:ext cx="4588115"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ssh -</a:t>
              </a:r>
              <a:r>
                <a:rPr lang="en-GB" sz="1400" noProof="0" err="1">
                  <a:latin typeface="Courier New" panose="02070309020205020404" pitchFamily="49" charset="0"/>
                  <a:cs typeface="Courier New" panose="02070309020205020404" pitchFamily="49" charset="0"/>
                </a:rPr>
                <a:t>i</a:t>
              </a:r>
              <a:r>
                <a:rPr lang="en-GB" sz="1400" noProof="0">
                  <a:latin typeface="Courier New" panose="02070309020205020404" pitchFamily="49" charset="0"/>
                  <a:cs typeface="Courier New" panose="02070309020205020404" pitchFamily="49" charset="0"/>
                </a:rPr>
                <a:t> c:\key\az.pem tony@40.81.137.204  </a:t>
              </a:r>
            </a:p>
          </p:txBody>
        </p:sp>
        <p:sp>
          <p:nvSpPr>
            <p:cNvPr id="15" name="TextBox 14">
              <a:extLst>
                <a:ext uri="{FF2B5EF4-FFF2-40B4-BE49-F238E27FC236}">
                  <a16:creationId xmlns:a16="http://schemas.microsoft.com/office/drawing/2014/main" id="{8B8F967E-3676-822B-125D-647F031B179A}"/>
                </a:ext>
              </a:extLst>
            </p:cNvPr>
            <p:cNvSpPr txBox="1"/>
            <p:nvPr/>
          </p:nvSpPr>
          <p:spPr>
            <a:xfrm>
              <a:off x="5214543" y="5263978"/>
              <a:ext cx="2010487"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compose up</a:t>
              </a:r>
            </a:p>
          </p:txBody>
        </p:sp>
        <p:sp>
          <p:nvSpPr>
            <p:cNvPr id="18" name="TextBox 17">
              <a:extLst>
                <a:ext uri="{FF2B5EF4-FFF2-40B4-BE49-F238E27FC236}">
                  <a16:creationId xmlns:a16="http://schemas.microsoft.com/office/drawing/2014/main" id="{9C20DFA7-4C9F-ECAC-990B-465B9DCCD09C}"/>
                </a:ext>
              </a:extLst>
            </p:cNvPr>
            <p:cNvSpPr txBox="1"/>
            <p:nvPr/>
          </p:nvSpPr>
          <p:spPr>
            <a:xfrm>
              <a:off x="5225185" y="5567660"/>
              <a:ext cx="6199133"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http://40.81.137.204:4000/tst/tony?count=30&amp;format=json</a:t>
              </a:r>
            </a:p>
          </p:txBody>
        </p:sp>
        <p:sp>
          <p:nvSpPr>
            <p:cNvPr id="21" name="TextBox 20">
              <a:extLst>
                <a:ext uri="{FF2B5EF4-FFF2-40B4-BE49-F238E27FC236}">
                  <a16:creationId xmlns:a16="http://schemas.microsoft.com/office/drawing/2014/main" id="{0B3977FE-7B3C-CB34-F2FC-E802EDAD2723}"/>
                </a:ext>
              </a:extLst>
            </p:cNvPr>
            <p:cNvSpPr txBox="1"/>
            <p:nvPr/>
          </p:nvSpPr>
          <p:spPr>
            <a:xfrm>
              <a:off x="5214543" y="5854254"/>
              <a:ext cx="2225289" cy="307777"/>
            </a:xfrm>
            <a:prstGeom prst="rect">
              <a:avLst/>
            </a:prstGeom>
            <a:noFill/>
          </p:spPr>
          <p:txBody>
            <a:bodyPr wrap="none" rtlCol="0">
              <a:spAutoFit/>
            </a:bodyPr>
            <a:lstStyle/>
            <a:p>
              <a:r>
                <a:rPr lang="en-GB" sz="1400" noProof="0">
                  <a:latin typeface="Courier New" panose="02070309020205020404" pitchFamily="49" charset="0"/>
                  <a:cs typeface="Courier New" panose="02070309020205020404" pitchFamily="49" charset="0"/>
                </a:rPr>
                <a:t>docker compose down</a:t>
              </a:r>
            </a:p>
          </p:txBody>
        </p:sp>
        <p:sp>
          <p:nvSpPr>
            <p:cNvPr id="22" name="docker build">
              <a:extLst>
                <a:ext uri="{FF2B5EF4-FFF2-40B4-BE49-F238E27FC236}">
                  <a16:creationId xmlns:a16="http://schemas.microsoft.com/office/drawing/2014/main" id="{4D892B3A-C42F-5E76-045E-49C7755A3F05}"/>
                </a:ext>
              </a:extLst>
            </p:cNvPr>
            <p:cNvSpPr txBox="1"/>
            <p:nvPr/>
          </p:nvSpPr>
          <p:spPr>
            <a:xfrm>
              <a:off x="862330" y="5245044"/>
              <a:ext cx="2332690" cy="307777"/>
            </a:xfrm>
            <a:prstGeom prst="rect">
              <a:avLst/>
            </a:prstGeom>
            <a:noFill/>
          </p:spPr>
          <p:txBody>
            <a:bodyPr wrap="none" rtlCol="0">
              <a:spAutoFit/>
            </a:bodyPr>
            <a:lstStyle/>
            <a:p>
              <a:r>
                <a:rPr lang="en-GB" sz="1400" noProof="0">
                  <a:solidFill>
                    <a:srgbClr val="000000"/>
                  </a:solidFill>
                  <a:latin typeface="Courier New" panose="02070309020205020404" pitchFamily="49" charset="0"/>
                  <a:cs typeface="Courier New" panose="02070309020205020404" pitchFamily="49" charset="0"/>
                </a:rPr>
                <a:t>docker compose build</a:t>
              </a:r>
            </a:p>
          </p:txBody>
        </p:sp>
        <p:sp>
          <p:nvSpPr>
            <p:cNvPr id="27" name="TextBox 26">
              <a:extLst>
                <a:ext uri="{FF2B5EF4-FFF2-40B4-BE49-F238E27FC236}">
                  <a16:creationId xmlns:a16="http://schemas.microsoft.com/office/drawing/2014/main" id="{886DCCC2-1717-CCF2-E865-18576685C016}"/>
                </a:ext>
              </a:extLst>
            </p:cNvPr>
            <p:cNvSpPr txBox="1"/>
            <p:nvPr/>
          </p:nvSpPr>
          <p:spPr>
            <a:xfrm>
              <a:off x="861270" y="6301925"/>
              <a:ext cx="7595349" cy="307777"/>
            </a:xfrm>
            <a:prstGeom prst="rect">
              <a:avLst/>
            </a:prstGeom>
            <a:noFill/>
          </p:spPr>
          <p:txBody>
            <a:bodyPr wrap="none" rtlCol="0">
              <a:spAutoFit/>
            </a:bodyPr>
            <a:lstStyle/>
            <a:p>
              <a:r>
                <a:rPr lang="en-GB" sz="1400" noProof="0" err="1">
                  <a:latin typeface="Courier New" panose="02070309020205020404" pitchFamily="49" charset="0"/>
                  <a:cs typeface="Courier New" panose="02070309020205020404" pitchFamily="49" charset="0"/>
                </a:rPr>
                <a:t>scp</a:t>
              </a: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i</a:t>
              </a:r>
              <a:r>
                <a:rPr lang="en-GB" sz="1400" noProof="0">
                  <a:latin typeface="Courier New" panose="02070309020205020404" pitchFamily="49" charset="0"/>
                  <a:cs typeface="Courier New" panose="02070309020205020404" pitchFamily="49" charset="0"/>
                </a:rPr>
                <a:t> c:\key\az.pem path\</a:t>
              </a:r>
              <a:r>
                <a:rPr lang="en-GB" sz="1400" noProof="0" err="1">
                  <a:latin typeface="Courier New" panose="02070309020205020404" pitchFamily="49" charset="0"/>
                  <a:cs typeface="Courier New" panose="02070309020205020404" pitchFamily="49" charset="0"/>
                </a:rPr>
                <a:t>compose.yml</a:t>
              </a:r>
              <a:r>
                <a:rPr lang="en-GB" sz="1400" noProof="0">
                  <a:latin typeface="Courier New" panose="02070309020205020404" pitchFamily="49" charset="0"/>
                  <a:cs typeface="Courier New" panose="02070309020205020404" pitchFamily="49" charset="0"/>
                </a:rPr>
                <a:t> tony@40.81.137.204:/home/tony  </a:t>
              </a:r>
            </a:p>
          </p:txBody>
        </p:sp>
      </p:grpSp>
    </p:spTree>
    <p:extLst>
      <p:ext uri="{BB962C8B-B14F-4D97-AF65-F5344CB8AC3E}">
        <p14:creationId xmlns:p14="http://schemas.microsoft.com/office/powerpoint/2010/main" val="37685981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398-0D0B-C3C8-9E2F-A8711ED15EE7}"/>
              </a:ext>
            </a:extLst>
          </p:cNvPr>
          <p:cNvSpPr>
            <a:spLocks noGrp="1"/>
          </p:cNvSpPr>
          <p:nvPr>
            <p:ph type="title"/>
          </p:nvPr>
        </p:nvSpPr>
        <p:spPr/>
        <p:txBody>
          <a:bodyPr/>
          <a:lstStyle/>
          <a:p>
            <a:r>
              <a:rPr lang="en-GB" noProof="0"/>
              <a:t>Container vs VM</a:t>
            </a:r>
          </a:p>
        </p:txBody>
      </p:sp>
      <p:sp>
        <p:nvSpPr>
          <p:cNvPr id="3" name="Text Placeholder 2">
            <a:extLst>
              <a:ext uri="{FF2B5EF4-FFF2-40B4-BE49-F238E27FC236}">
                <a16:creationId xmlns:a16="http://schemas.microsoft.com/office/drawing/2014/main" id="{13F68CDA-3EE4-76B4-EE5C-3CA436B0CCE1}"/>
              </a:ext>
            </a:extLst>
          </p:cNvPr>
          <p:cNvSpPr>
            <a:spLocks noGrp="1"/>
          </p:cNvSpPr>
          <p:nvPr>
            <p:ph type="body" idx="1"/>
          </p:nvPr>
        </p:nvSpPr>
        <p:spPr>
          <a:xfrm>
            <a:off x="609600" y="885825"/>
            <a:ext cx="11163300" cy="5387632"/>
          </a:xfrm>
        </p:spPr>
        <p:txBody>
          <a:bodyPr/>
          <a:lstStyle/>
          <a:p>
            <a:r>
              <a:rPr lang="en-GB" sz="1500" noProof="0"/>
              <a:t>Both are used to create an isolated virtual environment - but they are different</a:t>
            </a:r>
          </a:p>
          <a:p>
            <a:r>
              <a:rPr lang="en-GB" sz="1500" noProof="0"/>
              <a:t>VM pros:</a:t>
            </a:r>
          </a:p>
          <a:p>
            <a:pPr lvl="1"/>
            <a:r>
              <a:rPr lang="en-GB" sz="1500" noProof="0"/>
              <a:t>Less expensive than physical computer as you can run more than one on the same hardware</a:t>
            </a:r>
          </a:p>
          <a:p>
            <a:pPr lvl="1"/>
            <a:r>
              <a:rPr lang="en-GB" sz="1500" noProof="0"/>
              <a:t>Necessary for cloud as you have no access to the physical machines</a:t>
            </a:r>
          </a:p>
          <a:p>
            <a:pPr lvl="1"/>
            <a:r>
              <a:rPr lang="en-GB" sz="1500" noProof="0"/>
              <a:t>Single hypervisor can manage all VM resource allocation and management</a:t>
            </a:r>
          </a:p>
          <a:p>
            <a:pPr lvl="1"/>
            <a:r>
              <a:rPr lang="en-GB" sz="1500" noProof="0"/>
              <a:t>Each process is isolated at the hypervisor level. Each can have a different OS</a:t>
            </a:r>
          </a:p>
          <a:p>
            <a:r>
              <a:rPr lang="en-GB" sz="1500" noProof="0"/>
              <a:t>VM cons:</a:t>
            </a:r>
          </a:p>
          <a:p>
            <a:pPr lvl="1"/>
            <a:r>
              <a:rPr lang="en-GB" sz="1500" noProof="0"/>
              <a:t>Take up a lot of resources - they are large - especially Windows VMs, many GBs so use a lot of disk space and RAM</a:t>
            </a:r>
          </a:p>
          <a:p>
            <a:pPr lvl="1"/>
            <a:r>
              <a:rPr lang="en-GB" sz="1500" noProof="0"/>
              <a:t>A VM rarely uses all allocated resources, so is less cost efficient, but, still more cost efficient than a physical machine</a:t>
            </a:r>
          </a:p>
          <a:p>
            <a:r>
              <a:rPr lang="en-GB" sz="1500" noProof="0"/>
              <a:t>Container pros:</a:t>
            </a:r>
          </a:p>
          <a:p>
            <a:pPr lvl="1"/>
            <a:r>
              <a:rPr lang="en-GB" sz="1500" noProof="0"/>
              <a:t>Can be small - a few MBs so potentially 1000 times smaller than a VM</a:t>
            </a:r>
          </a:p>
          <a:p>
            <a:pPr lvl="1"/>
            <a:r>
              <a:rPr lang="en-GB" sz="1500" noProof="0"/>
              <a:t>Due to their size and not having to deploy a whole OS, they can be deployed and quickly scale through replication</a:t>
            </a:r>
          </a:p>
          <a:p>
            <a:r>
              <a:rPr lang="en-GB" sz="1500" noProof="0"/>
              <a:t>Container cons: </a:t>
            </a:r>
          </a:p>
          <a:p>
            <a:pPr lvl="1"/>
            <a:r>
              <a:rPr lang="en-GB" sz="1500" noProof="0"/>
              <a:t>Unlike a VM, processes in a container are only isolated at the host kernel level so a little less secure</a:t>
            </a:r>
          </a:p>
          <a:p>
            <a:pPr lvl="1"/>
            <a:r>
              <a:rPr lang="en-GB" sz="1500" noProof="0"/>
              <a:t>Because the kernel is shared, each must work with the same OS that hosts Docker</a:t>
            </a:r>
          </a:p>
          <a:p>
            <a:pPr lvl="1"/>
            <a:r>
              <a:rPr lang="en-GB" sz="1500" noProof="0"/>
              <a:t>If one container misbehaves and causes instability in the kernel, it could affect the others</a:t>
            </a:r>
          </a:p>
          <a:p>
            <a:pPr lvl="1"/>
            <a:r>
              <a:rPr lang="en-GB" sz="1500" noProof="0"/>
              <a:t>If data needs to persist on container deletion, or restarted, a volume needs to be created on the host or network</a:t>
            </a:r>
          </a:p>
          <a:p>
            <a:endParaRPr lang="en-GB" noProof="0"/>
          </a:p>
          <a:p>
            <a:pPr marL="761981" lvl="1" indent="0">
              <a:buNone/>
            </a:pPr>
            <a:endParaRPr lang="en-GB" noProof="0"/>
          </a:p>
          <a:p>
            <a:pPr lvl="1"/>
            <a:endParaRPr lang="en-GB" noProof="0"/>
          </a:p>
          <a:p>
            <a:pPr lvl="1"/>
            <a:endParaRPr lang="en-GB" noProof="0"/>
          </a:p>
          <a:p>
            <a:endParaRPr lang="en-GB" noProof="0"/>
          </a:p>
        </p:txBody>
      </p:sp>
      <p:sp>
        <p:nvSpPr>
          <p:cNvPr id="4" name="Slide Number Placeholder 3">
            <a:extLst>
              <a:ext uri="{FF2B5EF4-FFF2-40B4-BE49-F238E27FC236}">
                <a16:creationId xmlns:a16="http://schemas.microsoft.com/office/drawing/2014/main" id="{15EFE8E3-7312-7D7B-ED62-913A43D9C082}"/>
              </a:ext>
            </a:extLst>
          </p:cNvPr>
          <p:cNvSpPr>
            <a:spLocks noGrp="1"/>
          </p:cNvSpPr>
          <p:nvPr>
            <p:ph type="sldNum" idx="12"/>
          </p:nvPr>
        </p:nvSpPr>
        <p:spPr/>
        <p:txBody>
          <a:bodyPr/>
          <a:lstStyle/>
          <a:p>
            <a:fld id="{14D7F6AC-1EEB-4ABB-AD80-109EC6FDCCF3}" type="slidenum">
              <a:rPr lang="en-GB" noProof="0" smtClean="0"/>
              <a:pPr/>
              <a:t>142</a:t>
            </a:fld>
            <a:endParaRPr lang="en-GB" noProof="0"/>
          </a:p>
        </p:txBody>
      </p:sp>
    </p:spTree>
    <p:extLst>
      <p:ext uri="{BB962C8B-B14F-4D97-AF65-F5344CB8AC3E}">
        <p14:creationId xmlns:p14="http://schemas.microsoft.com/office/powerpoint/2010/main" val="25959273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3711-1B02-F10C-3776-D289C5965D35}"/>
              </a:ext>
            </a:extLst>
          </p:cNvPr>
          <p:cNvSpPr>
            <a:spLocks noGrp="1"/>
          </p:cNvSpPr>
          <p:nvPr>
            <p:ph type="title"/>
          </p:nvPr>
        </p:nvSpPr>
        <p:spPr>
          <a:xfrm>
            <a:off x="609600" y="464567"/>
            <a:ext cx="11163300" cy="421258"/>
          </a:xfrm>
        </p:spPr>
        <p:txBody>
          <a:bodyPr/>
          <a:lstStyle/>
          <a:p>
            <a:r>
              <a:rPr lang="en-GB" noProof="0"/>
              <a:t>When to use one over the other</a:t>
            </a:r>
          </a:p>
        </p:txBody>
      </p:sp>
      <p:sp>
        <p:nvSpPr>
          <p:cNvPr id="3" name="Text Placeholder 2">
            <a:extLst>
              <a:ext uri="{FF2B5EF4-FFF2-40B4-BE49-F238E27FC236}">
                <a16:creationId xmlns:a16="http://schemas.microsoft.com/office/drawing/2014/main" id="{54AEB532-8A68-687E-9605-F96CBD8794C9}"/>
              </a:ext>
            </a:extLst>
          </p:cNvPr>
          <p:cNvSpPr>
            <a:spLocks noGrp="1"/>
          </p:cNvSpPr>
          <p:nvPr>
            <p:ph type="body" idx="1"/>
          </p:nvPr>
        </p:nvSpPr>
        <p:spPr>
          <a:xfrm>
            <a:off x="609600" y="1089368"/>
            <a:ext cx="11163300" cy="5387632"/>
          </a:xfrm>
        </p:spPr>
        <p:txBody>
          <a:bodyPr/>
          <a:lstStyle/>
          <a:p>
            <a:endParaRPr lang="en-GB" noProof="0"/>
          </a:p>
          <a:p>
            <a:r>
              <a:rPr lang="en-GB" noProof="0"/>
              <a:t>A VM may be a better choice if you need to:</a:t>
            </a:r>
          </a:p>
          <a:p>
            <a:pPr lvl="1"/>
            <a:r>
              <a:rPr lang="en-GB" noProof="0"/>
              <a:t>Manage a variety of operating systems</a:t>
            </a:r>
          </a:p>
          <a:p>
            <a:pPr lvl="1"/>
            <a:r>
              <a:rPr lang="en-GB" noProof="0"/>
              <a:t>Manage multiple apps on a single server - i.e. make use of task switching</a:t>
            </a:r>
          </a:p>
          <a:p>
            <a:pPr lvl="1"/>
            <a:r>
              <a:rPr lang="en-GB" noProof="0"/>
              <a:t>Run an app that requires all the resources and functionalities of an OS</a:t>
            </a:r>
          </a:p>
          <a:p>
            <a:pPr lvl="1"/>
            <a:r>
              <a:rPr lang="en-GB" noProof="0"/>
              <a:t>Ensure full isolation and security</a:t>
            </a:r>
          </a:p>
          <a:p>
            <a:pPr lvl="1"/>
            <a:endParaRPr lang="en-GB" noProof="0"/>
          </a:p>
          <a:p>
            <a:r>
              <a:rPr lang="en-GB" noProof="0"/>
              <a:t>A container may be a better choice if you need to:</a:t>
            </a:r>
          </a:p>
          <a:p>
            <a:pPr lvl="1"/>
            <a:r>
              <a:rPr lang="en-GB" noProof="0"/>
              <a:t>Maximize the number of apps running on a server - as they are small</a:t>
            </a:r>
          </a:p>
          <a:p>
            <a:pPr lvl="1"/>
            <a:r>
              <a:rPr lang="en-GB" noProof="0"/>
              <a:t>Deploy multiple instances of a single application</a:t>
            </a:r>
          </a:p>
          <a:p>
            <a:pPr lvl="1"/>
            <a:r>
              <a:rPr lang="en-GB" noProof="0"/>
              <a:t>Have a lightweight system that quickly starts</a:t>
            </a:r>
          </a:p>
          <a:p>
            <a:pPr lvl="1"/>
            <a:r>
              <a:rPr lang="en-GB" noProof="0"/>
              <a:t>Develop an application that runs on any underlying infrastructure</a:t>
            </a:r>
          </a:p>
          <a:p>
            <a:pPr lvl="1"/>
            <a:r>
              <a:rPr lang="en-GB" noProof="0"/>
              <a:t>If it runs on the test machine, it's highly likely to run on the target machine</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731102D8-6594-F6B1-50C2-B65C0E66234B}"/>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143</a:t>
            </a:fld>
            <a:endParaRPr lang="en-GB" noProof="0"/>
          </a:p>
        </p:txBody>
      </p:sp>
    </p:spTree>
    <p:extLst>
      <p:ext uri="{BB962C8B-B14F-4D97-AF65-F5344CB8AC3E}">
        <p14:creationId xmlns:p14="http://schemas.microsoft.com/office/powerpoint/2010/main" val="3502322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0341-4536-9FFD-0BF0-4F0570896C6B}"/>
              </a:ext>
            </a:extLst>
          </p:cNvPr>
          <p:cNvSpPr>
            <a:spLocks noGrp="1"/>
          </p:cNvSpPr>
          <p:nvPr>
            <p:ph type="ctrTitle"/>
          </p:nvPr>
        </p:nvSpPr>
        <p:spPr>
          <a:xfrm>
            <a:off x="1435099" y="2484800"/>
            <a:ext cx="9019541" cy="1888400"/>
          </a:xfrm>
        </p:spPr>
        <p:txBody>
          <a:bodyPr/>
          <a:lstStyle/>
          <a:p>
            <a:r>
              <a:rPr lang="en-GB" noProof="0"/>
              <a:t>Database container &amp; Volumes</a:t>
            </a:r>
          </a:p>
        </p:txBody>
      </p:sp>
    </p:spTree>
    <p:extLst>
      <p:ext uri="{BB962C8B-B14F-4D97-AF65-F5344CB8AC3E}">
        <p14:creationId xmlns:p14="http://schemas.microsoft.com/office/powerpoint/2010/main" val="2191211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70C6C-4522-F2E2-BFFC-69D8FDE02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79894-AA80-1B41-5F07-2DF51B0AC0CA}"/>
              </a:ext>
            </a:extLst>
          </p:cNvPr>
          <p:cNvSpPr>
            <a:spLocks noGrp="1"/>
          </p:cNvSpPr>
          <p:nvPr>
            <p:ph type="title"/>
          </p:nvPr>
        </p:nvSpPr>
        <p:spPr>
          <a:xfrm>
            <a:off x="609600" y="254843"/>
            <a:ext cx="11163300" cy="421258"/>
          </a:xfrm>
        </p:spPr>
        <p:txBody>
          <a:bodyPr/>
          <a:lstStyle/>
          <a:p>
            <a:r>
              <a:rPr lang="en-GB" noProof="0"/>
              <a:t>Objectives</a:t>
            </a:r>
          </a:p>
        </p:txBody>
      </p:sp>
      <p:sp>
        <p:nvSpPr>
          <p:cNvPr id="3" name="Text Placeholder 2">
            <a:extLst>
              <a:ext uri="{FF2B5EF4-FFF2-40B4-BE49-F238E27FC236}">
                <a16:creationId xmlns:a16="http://schemas.microsoft.com/office/drawing/2014/main" id="{2F36E825-8635-3F03-67CC-9EB033B31A5F}"/>
              </a:ext>
            </a:extLst>
          </p:cNvPr>
          <p:cNvSpPr>
            <a:spLocks noGrp="1"/>
          </p:cNvSpPr>
          <p:nvPr>
            <p:ph type="body" idx="1"/>
          </p:nvPr>
        </p:nvSpPr>
        <p:spPr>
          <a:xfrm>
            <a:off x="609600" y="794701"/>
            <a:ext cx="11163300" cy="5387632"/>
          </a:xfrm>
        </p:spPr>
        <p:txBody>
          <a:bodyPr/>
          <a:lstStyle/>
          <a:p>
            <a:pPr marL="152396" indent="0">
              <a:buNone/>
            </a:pPr>
            <a:r>
              <a:rPr lang="en-GB" noProof="0"/>
              <a:t>On completion of this section you will be able to:</a:t>
            </a:r>
          </a:p>
          <a:p>
            <a:r>
              <a:rPr lang="en-GB" noProof="0"/>
              <a:t>Explain the need for Docker volumes</a:t>
            </a:r>
          </a:p>
          <a:p>
            <a:r>
              <a:rPr lang="en-GB" noProof="0"/>
              <a:t>Differentiate between a named volume and a bind mount</a:t>
            </a:r>
          </a:p>
          <a:p>
            <a:r>
              <a:rPr lang="en-GB" noProof="0"/>
              <a:t>Create a named volume and bind mount</a:t>
            </a:r>
          </a:p>
          <a:p>
            <a:r>
              <a:rPr lang="en-GB" noProof="0"/>
              <a:t>Deploy your application and database to the cloud the run in containers</a:t>
            </a:r>
          </a:p>
          <a:p>
            <a:r>
              <a:rPr lang="en-GB" noProof="0"/>
              <a:t>Use a .env file with compose to configure your system</a:t>
            </a:r>
          </a:p>
          <a:p>
            <a:r>
              <a:rPr lang="en-GB" noProof="0"/>
              <a:t>Use a Docker private network and explain how Docker creates private IPs and DNS names</a:t>
            </a:r>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DE3361C6-ADD6-AF9D-FABC-A4C4B1F57FA8}"/>
              </a:ext>
            </a:extLst>
          </p:cNvPr>
          <p:cNvSpPr>
            <a:spLocks noGrp="1"/>
          </p:cNvSpPr>
          <p:nvPr>
            <p:ph type="sldNum" idx="12"/>
          </p:nvPr>
        </p:nvSpPr>
        <p:spPr/>
        <p:txBody>
          <a:bodyPr/>
          <a:lstStyle/>
          <a:p>
            <a:fld id="{14D7F6AC-1EEB-4ABB-AD80-109EC6FDCCF3}" type="slidenum">
              <a:rPr lang="en-GB" noProof="0" smtClean="0"/>
              <a:pPr/>
              <a:t>145</a:t>
            </a:fld>
            <a:endParaRPr lang="en-GB" noProof="0"/>
          </a:p>
        </p:txBody>
      </p:sp>
    </p:spTree>
    <p:extLst>
      <p:ext uri="{BB962C8B-B14F-4D97-AF65-F5344CB8AC3E}">
        <p14:creationId xmlns:p14="http://schemas.microsoft.com/office/powerpoint/2010/main" val="10383797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50EC8-6B61-F2B5-BB3C-B5AFAE7C9D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97E8E3-1390-835A-E7E5-BED6A349DE22}"/>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89C4F917-BB1F-257A-A856-678C3F2D8020}"/>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49889A5B-9688-3235-D3F8-BF5793BC3404}"/>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AFA69B88-17A6-6607-ECFF-C370CAE090DB}"/>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5CDD8563-0BCB-276A-E085-E2C37C3D2FA8}"/>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B92B6A8D-B1DA-6570-F428-D710AFC901D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A44FEBA2-6178-12F6-F3A9-E35E0AA63742}"/>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BEDF06C1-E4AE-4C7C-705F-77FD41887FC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92E5CB9F-3335-FA7B-A2B9-798A9E5D64E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3114AAB-8FF2-5CF5-90B2-412FCB43DE04}"/>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9B51281E-F6BD-1429-5F36-03BE36AA233B}"/>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1DEEFDD1-B796-3A1D-27AE-0C08F25D93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588AEF38-BEFD-673B-9087-599F54D08A6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674B12DD-299D-3067-3B69-67F097655BB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BFA1F99D-2C5B-0BB8-979C-5E1F4AD33D5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199726D3-E638-C93A-51F1-FDF2F47417A9}"/>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698F7111-7207-8176-2BC9-82F1998F725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6E59389B-74E9-21F3-63AA-A45B68803D0D}"/>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D052C368-CD9B-CA90-8808-AF704525D331}"/>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B94E2E16-A564-00AF-C4DD-AF5806F6583F}"/>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A486A0B1-E7D4-C730-C00F-CA38D2597C5B}"/>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36DCF53-2140-5434-3BF5-8E94FE53A8B9}"/>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75758651-9773-1CBC-2410-E8D65A9D5CCD}"/>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A15B3BAE-EBDE-ECC1-4760-A7C612C8A835}"/>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7D17A771-AA7F-3188-CA69-0089CDA33ECB}"/>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E894B4D3-6816-BCA0-EB78-2BE3F98C4561}"/>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D0B4E3C3-C5B2-5D4E-DCE9-6015B596B027}"/>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5998AD6F-BD13-D109-7A30-312D2A169C0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FFB73561-CD09-ECAF-5627-72B1C220837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3939934B-7774-84E8-B966-633C82F3DE8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987DD462-DD19-61B8-9E44-847F621F275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AA2842C7-5740-5E31-EE69-852CFAF2FC5A}"/>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4A7D8E69-EEC8-22C2-A79E-295C8A339B8B}"/>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D009186F-5300-BE01-1932-19FA93CB0C10}"/>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D2ED16DF-327F-2678-26E0-82D6D9EC18E6}"/>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2F5E469-6F23-3A5E-4B6C-86B32B7C2EE3}"/>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D8F48CAA-0B9D-B43F-795A-95D3DA3438AA}"/>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B3C4E1BD-95C9-AF28-09E1-8608CF1B8831}"/>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B8DD2541-8D88-2A45-0D9F-17C4A95E3EF1}"/>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B09DFE4-DE2E-880D-3E04-B9F52CE44077}"/>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3CA5000-A962-E5E4-54AE-381D65D1FEF1}"/>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83660C4-214F-A69D-7405-842021870FC0}"/>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7667544-1F54-91A3-E602-67976715AC93}"/>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BA04279-CFB4-7483-0E9E-D18B9FB65D1C}"/>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7DDC9C15-C31E-529A-15CE-3144394F31EB}"/>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382D5E94-6C51-33A7-1297-F17600C7B4BB}"/>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02A5F05-5E5F-5265-867A-6D9BD299D623}"/>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8DA6201-BEB3-C893-B44A-FECE4B720D56}"/>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7DF7B1F2-268D-CE32-43A3-1BF25858D0EB}"/>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247B8702-EF2A-E386-0CF8-68A9D61C6269}"/>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7835561-775F-E9DC-C19C-7D32ECC4DB6C}"/>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DDD8688B-DA01-E788-84A2-57C2F94E55B2}"/>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BC4C8D5B-C1CB-18B3-BDDF-B2BED71BE018}"/>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470A95BE-CC35-9BAE-0819-23AE01C3E40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4078B812-BF88-27F7-70E3-E2A8EE56B8BF}"/>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9C25AAA4-7A06-7982-5106-CDC9FF19A26B}"/>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0BB263D7-4AA1-A294-56EF-43B17F301FEB}"/>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B4E0F97B-769B-4F3A-C7C0-2CDBD5EA18A4}"/>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3EB5FC4B-76F6-6F72-C200-F2D033DB82F9}"/>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994A31C4-3F52-3E26-FFE7-D4AC1668303A}"/>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F152C345-8E26-90E0-C61D-DAECD555B46B}"/>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9511F0D0-412A-5D22-6D1A-38FB4F94F875}"/>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C509C553-7533-162A-0ABD-4A4929324267}"/>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C624DA60-EAE0-F8DC-0D49-687D5BF40643}"/>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114B7556-1DDE-288B-F3AC-D657D342EC69}"/>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77A8B1B3-26E7-8064-275D-BFAF427F2C5C}"/>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196403F4-938D-56BF-149D-34D325953E0C}"/>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6253BB36-1542-731A-F5D9-DD00C1EB9B10}"/>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E22B371-6338-2876-465C-F296AB960657}"/>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96BE0968-7C18-8F17-BA4A-6409C3CF1E6F}"/>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9980AC-A207-E557-1F7F-2AFE1FD18E85}"/>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3EEB0064-10F4-4197-1AED-E5E925325463}"/>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45EA16CB-54A1-9503-73F7-F9146AFCE553}"/>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EB9FC11E-1C42-9BA3-FE75-923E769FD937}"/>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05FFCE53-B68E-A961-D848-290EAB28C776}"/>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1FE5F0D5-92CC-EA62-A313-9F443812AAFB}"/>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BBDD611D-0C36-924A-26A0-64BC1ED72EA3}"/>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C5792220-701F-BB16-5FE1-A8B937F71627}"/>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9F970EB9-C958-2025-F594-3A921380D0AF}"/>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B71F2CF0-ECAB-E7C4-F52F-DA7E68E6CA39}"/>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4FB21640-FB6D-BD06-712C-C81943E31A5B}"/>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7EBF9BA9-1201-F04F-53EA-DBE8CEDE35F9}"/>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A4BBC944-7CA9-B6E3-8782-043DB998E785}"/>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E20A7668-C719-2184-E61E-6AA62E746600}"/>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4D3F0FF6-A2C2-DCBD-D476-25A659BC5E1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7170287-7680-F7BC-7757-ABD78252D14A}"/>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2693A336-0AC6-218E-731C-07714B497A76}"/>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FAD2B0D4-81DF-292E-3958-2A6D51DD92C9}"/>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892D39F5-20A0-3656-B620-5D5FB49A6E19}"/>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77EC4D70-95C9-F267-C5D8-EB9469BA1C48}"/>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3370CDE0-B71A-48A4-6D92-9FCF0D90350F}"/>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09AD698C-3F17-9AAD-E78E-F792C593E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9C56EE59-F0E5-3BCE-8B8A-A4D697D00C9C}"/>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683E2EF-4FBD-79B4-3463-BEADFB585E58}"/>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31138BDA-C247-6F75-6B4E-8AFE866F39E2}"/>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77E70FF3-A343-1EE5-5057-260642AC0C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C99CB453-A97E-31F1-FAD1-F4A55C8B7CC1}"/>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4C87FF0-995B-CE61-EAEA-A407333FFEAF}"/>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12A768F8-F7EC-902E-5DFA-4238B6C8E6FB}"/>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12E71A88-4CFC-5907-C740-3176636CB452}"/>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8D021088-1CC3-68B2-8145-B30F53181780}"/>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91125FF1-C0A1-C74D-17FB-B7F2E66E40D5}"/>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3467BA2-6308-5E58-27FF-CE8C18A6CBAC}"/>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FD653BCB-6E33-5275-C3DC-F8278802119D}"/>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634094D-DB06-9C34-BD1B-F305BDB9C958}"/>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9BDA497-B71B-FEB0-238A-609F1AB13599}"/>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31F62C-1DC0-8869-9668-EBDD908B0EFA}"/>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ADE3694-B43D-543F-B011-91815ACE3471}"/>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32ED713-5D3A-C0EB-2FEB-7102187D8AF1}"/>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F5263860-131E-8161-164C-91B525E55AE0}"/>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F4B96556-D1C0-A7F9-B586-03B2479DC61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F36902F0-4DC2-EB85-740F-83F0575CFC6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66696C50-7430-214B-6A80-E9D6E205330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08120932-6F33-02FD-E3D3-79301A7986AE}"/>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F3E1EF0E-9498-C628-F6E1-C5E7278C6CAC}"/>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04B00207-29E6-8C75-049E-82AB25FBB8D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3DC4251C-7D98-B2BE-E539-7F25E8FE3F1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AADB369F-E7FE-3137-37E7-DC0CE1EE053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11A7CCAE-E824-C77E-9126-F6FE247850B6}"/>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38CBD07-C6DD-C597-5F44-BCC7ABFEC8C0}"/>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B4224359-EAC1-B0EE-668C-7AA79BB447DC}"/>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D8693688-638C-AA8E-8479-06B9B43ADE83}"/>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A76763C5-F9D3-52B8-F810-A1E3038AABD3}"/>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E27EE58C-694A-1DBE-D579-C0AF210A0105}"/>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555B7457-6704-7646-BF60-B4C97E60BD9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FF934DCA-6636-0202-6D60-EF1E930F01AD}"/>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C9A4797B-CFCA-021C-E88A-7AAA4B2FD85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CEAA44EC-ACA7-4155-11FE-A76DF314CA5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2D7794E-6C74-642A-79B7-E7D663D329CC}"/>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3FBD8060-7ED9-58B6-76F2-810476162B50}"/>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EE7F7081-B107-583E-7027-51EF54D8FB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5449A9EA-1633-3636-5AFE-902A9FD418AD}"/>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A863AA1-1328-F0D1-7F0F-B82B46D5CAE9}"/>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58E3DEB-1771-9714-1F4A-F80180157775}"/>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DF92035-02A7-E190-4A9F-7ABFF9D01F78}"/>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5BEFF21-72FB-23BB-FE40-18BAB4E16449}"/>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CD1B94F-9D3A-906F-1FDD-8062EF57B629}"/>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E230AC2A-E0B1-D4C3-7EC2-E07C9735E24A}"/>
              </a:ext>
            </a:extLst>
          </p:cNvPr>
          <p:cNvSpPr>
            <a:spLocks noGrp="1"/>
          </p:cNvSpPr>
          <p:nvPr>
            <p:ph type="title"/>
          </p:nvPr>
        </p:nvSpPr>
        <p:spPr>
          <a:xfrm>
            <a:off x="609600" y="464567"/>
            <a:ext cx="4179232" cy="421258"/>
          </a:xfrm>
        </p:spPr>
        <p:txBody>
          <a:bodyPr/>
          <a:lstStyle/>
          <a:p>
            <a:r>
              <a:rPr lang="en-GB" noProof="0"/>
              <a:t>Inter-microservice communication</a:t>
            </a:r>
          </a:p>
        </p:txBody>
      </p:sp>
    </p:spTree>
    <p:extLst>
      <p:ext uri="{BB962C8B-B14F-4D97-AF65-F5344CB8AC3E}">
        <p14:creationId xmlns:p14="http://schemas.microsoft.com/office/powerpoint/2010/main" val="41437088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3631-D5CB-C9ED-5262-E847E004D8D9}"/>
              </a:ext>
            </a:extLst>
          </p:cNvPr>
          <p:cNvSpPr>
            <a:spLocks noGrp="1"/>
          </p:cNvSpPr>
          <p:nvPr>
            <p:ph type="title"/>
          </p:nvPr>
        </p:nvSpPr>
        <p:spPr>
          <a:xfrm>
            <a:off x="609600" y="464567"/>
            <a:ext cx="11163300" cy="421258"/>
          </a:xfrm>
        </p:spPr>
        <p:txBody>
          <a:bodyPr/>
          <a:lstStyle/>
          <a:p>
            <a:r>
              <a:rPr lang="en-GB" noProof="0"/>
              <a:t>Docker volumes</a:t>
            </a:r>
            <a:endParaRPr lang="en-GB" noProof="0">
              <a:solidFill>
                <a:srgbClr val="FF0000"/>
              </a:solidFill>
            </a:endParaRPr>
          </a:p>
        </p:txBody>
      </p:sp>
      <p:sp>
        <p:nvSpPr>
          <p:cNvPr id="3" name="Text Placeholder 2">
            <a:extLst>
              <a:ext uri="{FF2B5EF4-FFF2-40B4-BE49-F238E27FC236}">
                <a16:creationId xmlns:a16="http://schemas.microsoft.com/office/drawing/2014/main" id="{76E9BF36-1F5C-44D1-290D-F40CEF93CB30}"/>
              </a:ext>
            </a:extLst>
          </p:cNvPr>
          <p:cNvSpPr>
            <a:spLocks noGrp="1"/>
          </p:cNvSpPr>
          <p:nvPr>
            <p:ph type="body" idx="1"/>
          </p:nvPr>
        </p:nvSpPr>
        <p:spPr>
          <a:xfrm>
            <a:off x="609600" y="1089368"/>
            <a:ext cx="11163300" cy="5387632"/>
          </a:xfrm>
        </p:spPr>
        <p:txBody>
          <a:bodyPr/>
          <a:lstStyle/>
          <a:p>
            <a:r>
              <a:rPr lang="en-GB" sz="1600" noProof="0"/>
              <a:t>You could store data in the image and container. For example, the data files could be stored in, and accessed from, the container by copying them at build time or posting data into them using an API. However, this just makes the image and container larger, and the data is lost when the container is deleted as they are ephemeral</a:t>
            </a:r>
          </a:p>
          <a:p>
            <a:r>
              <a:rPr lang="en-GB" sz="1600" noProof="0"/>
              <a:t>There are essentially five volume types, but we will focus on the main two: </a:t>
            </a:r>
            <a:r>
              <a:rPr lang="en-GB" sz="1600" b="1" noProof="0"/>
              <a:t>named volumes </a:t>
            </a:r>
            <a:r>
              <a:rPr lang="en-GB" sz="1600" noProof="0"/>
              <a:t>and </a:t>
            </a:r>
            <a:r>
              <a:rPr lang="en-GB" sz="1600" b="1" noProof="0"/>
              <a:t>bind mounts</a:t>
            </a:r>
            <a:r>
              <a:rPr lang="en-GB" sz="1600" noProof="0"/>
              <a:t>. These are used for persisting or accessing data outside the container. These are created on the host but managed by docker. Multiple containers can share a named volume</a:t>
            </a:r>
          </a:p>
          <a:p>
            <a:r>
              <a:rPr lang="en-GB" sz="1600" noProof="0"/>
              <a:t>As a volume exist on the host, it's stored in a protected docker directory, so on container deletion, the data persists</a:t>
            </a:r>
          </a:p>
          <a:p>
            <a:r>
              <a:rPr lang="en-GB" sz="1600" noProof="0"/>
              <a:t>A database for example needs somewhere to store its data outside the ephemeral container. A volume satisfies this</a:t>
            </a:r>
          </a:p>
          <a:p>
            <a:r>
              <a:rPr lang="en-GB" sz="1600" noProof="0"/>
              <a:t>Volumes can be created in a </a:t>
            </a:r>
            <a:r>
              <a:rPr lang="en-GB" sz="1600" noProof="0" err="1"/>
              <a:t>Dockerfile</a:t>
            </a:r>
            <a:r>
              <a:rPr lang="en-GB" sz="1600" noProof="0"/>
              <a:t> but as we are creating multiple containers, we will use compose so will configure the volumes in there</a:t>
            </a:r>
          </a:p>
          <a:p>
            <a:pPr marL="152396" indent="0">
              <a:buNone/>
            </a:pPr>
            <a:r>
              <a:rPr lang="en-GB" sz="1600" b="1" noProof="0"/>
              <a:t>Named Volume</a:t>
            </a:r>
          </a:p>
          <a:p>
            <a:r>
              <a:rPr lang="en-GB" sz="1600" noProof="0"/>
              <a:t>This will associate a name with the folder value in the name value pair. It's as if you had created a disk with the specified name. Writing to </a:t>
            </a:r>
            <a:r>
              <a:rPr lang="en-GB" sz="1600" b="1" noProof="0"/>
              <a:t>/</a:t>
            </a:r>
            <a:r>
              <a:rPr lang="en-GB" sz="1600" b="1" noProof="0" err="1"/>
              <a:t>usr</a:t>
            </a:r>
            <a:r>
              <a:rPr lang="en-GB" sz="1600" b="1" noProof="0"/>
              <a:t>/</a:t>
            </a:r>
            <a:r>
              <a:rPr lang="en-GB" sz="1600" b="1" noProof="0" err="1"/>
              <a:t>src</a:t>
            </a:r>
            <a:r>
              <a:rPr lang="en-GB" sz="1600" b="1" noProof="0"/>
              <a:t>/data </a:t>
            </a:r>
            <a:r>
              <a:rPr lang="en-GB" sz="1600" noProof="0"/>
              <a:t>in the container, will write to a protected docker folder on the file system called </a:t>
            </a:r>
            <a:r>
              <a:rPr lang="en-GB" sz="1600" b="1" noProof="0"/>
              <a:t>data</a:t>
            </a:r>
            <a:r>
              <a:rPr lang="en-GB" sz="1600" noProof="0"/>
              <a:t> (or whatever you call the volume) as if it was a logical disk if declared as follows:</a:t>
            </a:r>
          </a:p>
          <a:p>
            <a:br>
              <a:rPr lang="en-GB" sz="1600" noProof="0"/>
            </a:br>
            <a:r>
              <a:rPr lang="en-GB" sz="1600" b="1" noProof="0"/>
              <a:t>volumes:</a:t>
            </a:r>
            <a:br>
              <a:rPr lang="en-GB" sz="1600" b="1" noProof="0"/>
            </a:br>
            <a:r>
              <a:rPr lang="en-GB" sz="1600" b="1" noProof="0"/>
              <a:t>      - data:/</a:t>
            </a:r>
            <a:r>
              <a:rPr lang="en-GB" sz="1600" b="1" noProof="0" err="1"/>
              <a:t>usr</a:t>
            </a:r>
            <a:r>
              <a:rPr lang="en-GB" sz="1600" b="1" noProof="0"/>
              <a:t>/</a:t>
            </a:r>
            <a:r>
              <a:rPr lang="en-GB" sz="1600" b="1" noProof="0" err="1"/>
              <a:t>src</a:t>
            </a:r>
            <a:r>
              <a:rPr lang="en-GB" sz="1600" b="1" noProof="0"/>
              <a:t>/data</a:t>
            </a:r>
          </a:p>
          <a:p>
            <a:endParaRPr lang="en-GB" sz="1600" noProof="0"/>
          </a:p>
          <a:p>
            <a:endParaRPr lang="en-GB" sz="1600" noProof="0"/>
          </a:p>
        </p:txBody>
      </p:sp>
      <p:sp>
        <p:nvSpPr>
          <p:cNvPr id="4" name="Slide Number Placeholder 3">
            <a:extLst>
              <a:ext uri="{FF2B5EF4-FFF2-40B4-BE49-F238E27FC236}">
                <a16:creationId xmlns:a16="http://schemas.microsoft.com/office/drawing/2014/main" id="{B404AA1A-1450-5A49-71C2-509B30E7F254}"/>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147</a:t>
            </a:fld>
            <a:endParaRPr lang="en-GB" noProof="0"/>
          </a:p>
        </p:txBody>
      </p:sp>
    </p:spTree>
    <p:extLst>
      <p:ext uri="{BB962C8B-B14F-4D97-AF65-F5344CB8AC3E}">
        <p14:creationId xmlns:p14="http://schemas.microsoft.com/office/powerpoint/2010/main" val="21053621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E0E58-369E-4007-C657-AE0FC430A107}"/>
              </a:ext>
            </a:extLst>
          </p:cNvPr>
          <p:cNvSpPr/>
          <p:nvPr/>
        </p:nvSpPr>
        <p:spPr>
          <a:xfrm>
            <a:off x="3087177" y="2961754"/>
            <a:ext cx="3711606" cy="126425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2" name="Title 1">
            <a:extLst>
              <a:ext uri="{FF2B5EF4-FFF2-40B4-BE49-F238E27FC236}">
                <a16:creationId xmlns:a16="http://schemas.microsoft.com/office/drawing/2014/main" id="{C8A24C81-82B4-5E92-C35B-E191E1BDE50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1840365A-68A7-A5EA-64B4-A3FA7F7D6C97}"/>
              </a:ext>
            </a:extLst>
          </p:cNvPr>
          <p:cNvSpPr>
            <a:spLocks noGrp="1"/>
          </p:cNvSpPr>
          <p:nvPr>
            <p:ph type="body" idx="1"/>
          </p:nvPr>
        </p:nvSpPr>
        <p:spPr>
          <a:xfrm>
            <a:off x="609600" y="5471974"/>
            <a:ext cx="11163300" cy="1005025"/>
          </a:xfrm>
        </p:spPr>
        <p:txBody>
          <a:bodyPr/>
          <a:lstStyle/>
          <a:p>
            <a:r>
              <a:rPr lang="en-GB" noProof="0"/>
              <a:t>Compose file maps specific service folder to a volume</a:t>
            </a:r>
          </a:p>
          <a:p>
            <a:r>
              <a:rPr lang="en-GB" noProof="0"/>
              <a:t>Compose declares the creation of a volume called </a:t>
            </a:r>
            <a:r>
              <a:rPr lang="en-GB" b="1" noProof="0"/>
              <a:t>data</a:t>
            </a:r>
            <a:r>
              <a:rPr lang="en-GB" noProof="0"/>
              <a:t> on the host OS - can be elsewhere also e.g. S3</a:t>
            </a:r>
          </a:p>
        </p:txBody>
      </p:sp>
      <p:sp>
        <p:nvSpPr>
          <p:cNvPr id="4" name="Slide Number Placeholder 3">
            <a:extLst>
              <a:ext uri="{FF2B5EF4-FFF2-40B4-BE49-F238E27FC236}">
                <a16:creationId xmlns:a16="http://schemas.microsoft.com/office/drawing/2014/main" id="{2379A758-2D14-5557-639B-D2BF44A20F7B}"/>
              </a:ext>
            </a:extLst>
          </p:cNvPr>
          <p:cNvSpPr>
            <a:spLocks noGrp="1"/>
          </p:cNvSpPr>
          <p:nvPr>
            <p:ph type="sldNum" idx="12"/>
          </p:nvPr>
        </p:nvSpPr>
        <p:spPr/>
        <p:txBody>
          <a:bodyPr/>
          <a:lstStyle/>
          <a:p>
            <a:fld id="{14D7F6AC-1EEB-4ABB-AD80-109EC6FDCCF3}" type="slidenum">
              <a:rPr lang="en-GB" noProof="0" smtClean="0"/>
              <a:pPr/>
              <a:t>148</a:t>
            </a:fld>
            <a:endParaRPr lang="en-GB" noProof="0"/>
          </a:p>
        </p:txBody>
      </p:sp>
      <p:sp>
        <p:nvSpPr>
          <p:cNvPr id="5" name="Rectangle 4">
            <a:extLst>
              <a:ext uri="{FF2B5EF4-FFF2-40B4-BE49-F238E27FC236}">
                <a16:creationId xmlns:a16="http://schemas.microsoft.com/office/drawing/2014/main" id="{A090F631-2AC4-E9E7-3306-7C8E9D94EA8D}"/>
              </a:ext>
            </a:extLst>
          </p:cNvPr>
          <p:cNvSpPr/>
          <p:nvPr/>
        </p:nvSpPr>
        <p:spPr>
          <a:xfrm>
            <a:off x="3087177" y="1528831"/>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container 1</a:t>
            </a:r>
          </a:p>
          <a:p>
            <a:pPr algn="ctr"/>
            <a:endParaRPr lang="en-GB" sz="1200" noProof="0"/>
          </a:p>
          <a:p>
            <a:pPr algn="ctr"/>
            <a:r>
              <a:rPr lang="en-GB" sz="1400" noProof="0"/>
              <a:t>/</a:t>
            </a:r>
            <a:r>
              <a:rPr lang="en-GB" sz="1400" noProof="0" err="1"/>
              <a:t>usr</a:t>
            </a:r>
            <a:r>
              <a:rPr lang="en-GB" sz="1400" noProof="0"/>
              <a:t>/data</a:t>
            </a:r>
          </a:p>
        </p:txBody>
      </p:sp>
      <p:sp>
        <p:nvSpPr>
          <p:cNvPr id="6" name="Rectangle 5">
            <a:extLst>
              <a:ext uri="{FF2B5EF4-FFF2-40B4-BE49-F238E27FC236}">
                <a16:creationId xmlns:a16="http://schemas.microsoft.com/office/drawing/2014/main" id="{900A61B0-B395-7577-6BF7-249A28DE87FD}"/>
              </a:ext>
            </a:extLst>
          </p:cNvPr>
          <p:cNvSpPr/>
          <p:nvPr/>
        </p:nvSpPr>
        <p:spPr>
          <a:xfrm>
            <a:off x="5435064" y="1528831"/>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container</a:t>
            </a:r>
            <a:r>
              <a:rPr lang="en-GB" sz="1200" noProof="0"/>
              <a:t> 2</a:t>
            </a:r>
          </a:p>
          <a:p>
            <a:pPr algn="ctr"/>
            <a:endParaRPr lang="en-GB" sz="1200" noProof="0"/>
          </a:p>
          <a:p>
            <a:pPr algn="ctr"/>
            <a:r>
              <a:rPr lang="en-GB" sz="1200" noProof="0"/>
              <a:t>/</a:t>
            </a:r>
            <a:r>
              <a:rPr lang="en-GB" sz="1400" noProof="0" err="1"/>
              <a:t>mystuff</a:t>
            </a:r>
            <a:endParaRPr lang="en-GB" sz="1400" noProof="0"/>
          </a:p>
        </p:txBody>
      </p:sp>
      <p:pic>
        <p:nvPicPr>
          <p:cNvPr id="7" name="Graphic 6" descr="Database with solid fill">
            <a:extLst>
              <a:ext uri="{FF2B5EF4-FFF2-40B4-BE49-F238E27FC236}">
                <a16:creationId xmlns:a16="http://schemas.microsoft.com/office/drawing/2014/main" id="{76710D8B-CDDA-0DF4-C066-332C5DFC3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0771" y="3238753"/>
            <a:ext cx="630210" cy="630210"/>
          </a:xfrm>
          <a:prstGeom prst="rect">
            <a:avLst/>
          </a:prstGeom>
        </p:spPr>
      </p:pic>
      <p:sp>
        <p:nvSpPr>
          <p:cNvPr id="8" name="TextBox 7">
            <a:extLst>
              <a:ext uri="{FF2B5EF4-FFF2-40B4-BE49-F238E27FC236}">
                <a16:creationId xmlns:a16="http://schemas.microsoft.com/office/drawing/2014/main" id="{1F99DBDE-8C57-7F04-6D10-840C2D722A9D}"/>
              </a:ext>
            </a:extLst>
          </p:cNvPr>
          <p:cNvSpPr txBox="1"/>
          <p:nvPr/>
        </p:nvSpPr>
        <p:spPr>
          <a:xfrm>
            <a:off x="4732716" y="3000876"/>
            <a:ext cx="558191" cy="307777"/>
          </a:xfrm>
          <a:prstGeom prst="rect">
            <a:avLst/>
          </a:prstGeom>
          <a:noFill/>
        </p:spPr>
        <p:txBody>
          <a:bodyPr wrap="square" rtlCol="0">
            <a:spAutoFit/>
          </a:bodyPr>
          <a:lstStyle/>
          <a:p>
            <a:r>
              <a:rPr lang="en-GB" sz="1400" noProof="0"/>
              <a:t>data</a:t>
            </a:r>
          </a:p>
        </p:txBody>
      </p:sp>
      <p:pic>
        <p:nvPicPr>
          <p:cNvPr id="10" name="Picture 9" descr="A close-up of a paper">
            <a:extLst>
              <a:ext uri="{FF2B5EF4-FFF2-40B4-BE49-F238E27FC236}">
                <a16:creationId xmlns:a16="http://schemas.microsoft.com/office/drawing/2014/main" id="{A35AD4A3-009F-7C81-426D-663388822CB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3782" t="16241" r="22925" b="17350"/>
          <a:stretch>
            <a:fillRect/>
          </a:stretch>
        </p:blipFill>
        <p:spPr>
          <a:xfrm>
            <a:off x="7720517" y="1755542"/>
            <a:ext cx="2163460" cy="4124050"/>
          </a:xfrm>
          <a:prstGeom prst="rect">
            <a:avLst/>
          </a:prstGeom>
        </p:spPr>
      </p:pic>
      <p:sp>
        <p:nvSpPr>
          <p:cNvPr id="11" name="TextBox 10">
            <a:extLst>
              <a:ext uri="{FF2B5EF4-FFF2-40B4-BE49-F238E27FC236}">
                <a16:creationId xmlns:a16="http://schemas.microsoft.com/office/drawing/2014/main" id="{1CC4E3F5-E7AD-A9F2-181B-6517B8569A25}"/>
              </a:ext>
            </a:extLst>
          </p:cNvPr>
          <p:cNvSpPr txBox="1"/>
          <p:nvPr/>
        </p:nvSpPr>
        <p:spPr>
          <a:xfrm>
            <a:off x="7957415" y="3052307"/>
            <a:ext cx="1671375" cy="2462213"/>
          </a:xfrm>
          <a:prstGeom prst="rect">
            <a:avLst/>
          </a:prstGeom>
          <a:solidFill>
            <a:schemeClr val="bg1"/>
          </a:solidFill>
        </p:spPr>
        <p:txBody>
          <a:bodyPr wrap="square" rtlCol="0">
            <a:spAutoFit/>
          </a:bodyPr>
          <a:lstStyle/>
          <a:p>
            <a:r>
              <a:rPr lang="en-GB" sz="1400" noProof="0"/>
              <a:t>services:</a:t>
            </a:r>
          </a:p>
          <a:p>
            <a:r>
              <a:rPr lang="en-GB" sz="1400" noProof="0"/>
              <a:t>  cont1:</a:t>
            </a:r>
          </a:p>
          <a:p>
            <a:r>
              <a:rPr lang="en-GB" sz="1400" noProof="0"/>
              <a:t>    volumes</a:t>
            </a:r>
          </a:p>
          <a:p>
            <a:r>
              <a:rPr lang="en-GB" sz="1400" noProof="0"/>
              <a:t>    - data:/</a:t>
            </a:r>
            <a:r>
              <a:rPr lang="en-GB" sz="1400" noProof="0" err="1"/>
              <a:t>usr</a:t>
            </a:r>
            <a:r>
              <a:rPr lang="en-GB" sz="1400" noProof="0"/>
              <a:t>/stuff</a:t>
            </a:r>
          </a:p>
          <a:p>
            <a:endParaRPr lang="en-GB" sz="1400" noProof="0"/>
          </a:p>
          <a:p>
            <a:r>
              <a:rPr lang="en-GB" sz="1400" noProof="0"/>
              <a:t>  cont2:</a:t>
            </a:r>
          </a:p>
          <a:p>
            <a:r>
              <a:rPr lang="en-GB" sz="1400" noProof="0"/>
              <a:t>    volumes</a:t>
            </a:r>
          </a:p>
          <a:p>
            <a:r>
              <a:rPr lang="en-GB" sz="1400" noProof="0"/>
              <a:t>      - data:/</a:t>
            </a:r>
            <a:r>
              <a:rPr lang="en-GB" sz="1400" noProof="0" err="1"/>
              <a:t>mystuff</a:t>
            </a:r>
            <a:endParaRPr lang="en-GB" sz="1400" noProof="0"/>
          </a:p>
          <a:p>
            <a:endParaRPr lang="en-GB" sz="1400" noProof="0"/>
          </a:p>
          <a:p>
            <a:r>
              <a:rPr lang="en-GB" sz="1400" noProof="0"/>
              <a:t>volumes: </a:t>
            </a:r>
          </a:p>
          <a:p>
            <a:r>
              <a:rPr lang="en-GB" sz="1400" noProof="0"/>
              <a:t>  data:  </a:t>
            </a:r>
          </a:p>
        </p:txBody>
      </p:sp>
      <p:sp>
        <p:nvSpPr>
          <p:cNvPr id="12" name="TextBox 11">
            <a:extLst>
              <a:ext uri="{FF2B5EF4-FFF2-40B4-BE49-F238E27FC236}">
                <a16:creationId xmlns:a16="http://schemas.microsoft.com/office/drawing/2014/main" id="{752084A4-DD89-796F-7E2D-7CE0CB2742FF}"/>
              </a:ext>
            </a:extLst>
          </p:cNvPr>
          <p:cNvSpPr txBox="1"/>
          <p:nvPr/>
        </p:nvSpPr>
        <p:spPr>
          <a:xfrm>
            <a:off x="8009173" y="1354268"/>
            <a:ext cx="1425115" cy="307777"/>
          </a:xfrm>
          <a:prstGeom prst="rect">
            <a:avLst/>
          </a:prstGeom>
          <a:noFill/>
        </p:spPr>
        <p:txBody>
          <a:bodyPr wrap="square" rtlCol="0">
            <a:spAutoFit/>
          </a:bodyPr>
          <a:lstStyle/>
          <a:p>
            <a:r>
              <a:rPr lang="en-GB" sz="1400" noProof="0" err="1"/>
              <a:t>compose.yaml</a:t>
            </a:r>
            <a:endParaRPr lang="en-GB" sz="1400" noProof="0"/>
          </a:p>
        </p:txBody>
      </p:sp>
      <p:sp>
        <p:nvSpPr>
          <p:cNvPr id="15" name="TextBox 14">
            <a:extLst>
              <a:ext uri="{FF2B5EF4-FFF2-40B4-BE49-F238E27FC236}">
                <a16:creationId xmlns:a16="http://schemas.microsoft.com/office/drawing/2014/main" id="{6A944985-C28D-C524-8E2A-983CEBDF63FA}"/>
              </a:ext>
            </a:extLst>
          </p:cNvPr>
          <p:cNvSpPr txBox="1"/>
          <p:nvPr/>
        </p:nvSpPr>
        <p:spPr>
          <a:xfrm>
            <a:off x="3377168" y="3838185"/>
            <a:ext cx="3257416" cy="307777"/>
          </a:xfrm>
          <a:prstGeom prst="rect">
            <a:avLst/>
          </a:prstGeom>
          <a:noFill/>
        </p:spPr>
        <p:txBody>
          <a:bodyPr wrap="square" rtlCol="0">
            <a:spAutoFit/>
          </a:bodyPr>
          <a:lstStyle/>
          <a:p>
            <a:r>
              <a:rPr lang="en-GB" sz="1400" noProof="0"/>
              <a:t>host file system e.g. Windows, Ubuntu</a:t>
            </a:r>
          </a:p>
        </p:txBody>
      </p:sp>
      <p:cxnSp>
        <p:nvCxnSpPr>
          <p:cNvPr id="19" name="Straight Arrow Connector 18">
            <a:extLst>
              <a:ext uri="{FF2B5EF4-FFF2-40B4-BE49-F238E27FC236}">
                <a16:creationId xmlns:a16="http://schemas.microsoft.com/office/drawing/2014/main" id="{F6148F64-9030-6671-AEA7-F1C00C7B4A8A}"/>
              </a:ext>
            </a:extLst>
          </p:cNvPr>
          <p:cNvCxnSpPr>
            <a:stCxn id="5" idx="2"/>
          </p:cNvCxnSpPr>
          <p:nvPr/>
        </p:nvCxnSpPr>
        <p:spPr>
          <a:xfrm>
            <a:off x="3769037" y="2336143"/>
            <a:ext cx="993753" cy="105990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C885013-8D3C-2946-D421-B3235DE67322}"/>
              </a:ext>
            </a:extLst>
          </p:cNvPr>
          <p:cNvCxnSpPr>
            <a:cxnSpLocks/>
            <a:stCxn id="6" idx="2"/>
          </p:cNvCxnSpPr>
          <p:nvPr/>
        </p:nvCxnSpPr>
        <p:spPr>
          <a:xfrm flipH="1">
            <a:off x="5248962" y="2336143"/>
            <a:ext cx="867962" cy="1059902"/>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215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ECC1-E689-1864-FA1D-E4F4CB230F7F}"/>
              </a:ext>
            </a:extLst>
          </p:cNvPr>
          <p:cNvSpPr>
            <a:spLocks noGrp="1"/>
          </p:cNvSpPr>
          <p:nvPr>
            <p:ph type="title"/>
          </p:nvPr>
        </p:nvSpPr>
        <p:spPr/>
        <p:txBody>
          <a:bodyPr/>
          <a:lstStyle/>
          <a:p>
            <a:r>
              <a:rPr lang="en-GB" noProof="0"/>
              <a:t>Docker bind mounts</a:t>
            </a:r>
          </a:p>
        </p:txBody>
      </p:sp>
      <p:sp>
        <p:nvSpPr>
          <p:cNvPr id="3" name="Text Placeholder 2">
            <a:extLst>
              <a:ext uri="{FF2B5EF4-FFF2-40B4-BE49-F238E27FC236}">
                <a16:creationId xmlns:a16="http://schemas.microsoft.com/office/drawing/2014/main" id="{801724AB-4426-9278-AE3F-90299934C5B2}"/>
              </a:ext>
            </a:extLst>
          </p:cNvPr>
          <p:cNvSpPr>
            <a:spLocks noGrp="1"/>
          </p:cNvSpPr>
          <p:nvPr>
            <p:ph type="body" idx="1"/>
          </p:nvPr>
        </p:nvSpPr>
        <p:spPr/>
        <p:txBody>
          <a:bodyPr/>
          <a:lstStyle/>
          <a:p>
            <a:r>
              <a:rPr lang="en-GB" noProof="0"/>
              <a:t>A bind mount maps a directory in the container to a directory on the host machine</a:t>
            </a:r>
          </a:p>
          <a:p>
            <a:pPr lvl="1"/>
            <a:r>
              <a:rPr lang="en-GB" noProof="0"/>
              <a:t>Unlike a volume, no space is created, write to one and data is seen in the other</a:t>
            </a:r>
          </a:p>
          <a:p>
            <a:r>
              <a:rPr lang="en-GB" noProof="0"/>
              <a:t>Say a file or </a:t>
            </a:r>
            <a:r>
              <a:rPr lang="en-GB" noProof="0" err="1"/>
              <a:t>dir</a:t>
            </a:r>
            <a:r>
              <a:rPr lang="en-GB" noProof="0"/>
              <a:t> outside the container is needed in the container at /</a:t>
            </a:r>
            <a:r>
              <a:rPr lang="en-GB" noProof="0" err="1"/>
              <a:t>usr</a:t>
            </a:r>
            <a:r>
              <a:rPr lang="en-GB" noProof="0"/>
              <a:t>/app/whatever</a:t>
            </a:r>
          </a:p>
          <a:p>
            <a:r>
              <a:rPr lang="en-GB" noProof="0"/>
              <a:t>But the data is actually on the host in say /home/username/stuff</a:t>
            </a:r>
          </a:p>
          <a:p>
            <a:pPr lvl="1"/>
            <a:r>
              <a:rPr lang="en-GB" noProof="0"/>
              <a:t>A bind mount which maps these will enable the container to access /</a:t>
            </a:r>
            <a:r>
              <a:rPr lang="en-GB" noProof="0" err="1"/>
              <a:t>usr</a:t>
            </a:r>
            <a:r>
              <a:rPr lang="en-GB" noProof="0"/>
              <a:t>/app/whatever but the actual data accessed is /home/username/stuff on the host</a:t>
            </a:r>
          </a:p>
          <a:p>
            <a:r>
              <a:rPr lang="en-GB" noProof="0"/>
              <a:t>e.g., declare a bind mount as a volume but not to create a volume, just map two folders onto each other</a:t>
            </a:r>
          </a:p>
          <a:p>
            <a:r>
              <a:rPr lang="en-GB" sz="1600" noProof="0">
                <a:latin typeface="Courier New" panose="02070309020205020404" pitchFamily="49" charset="0"/>
                <a:cs typeface="Courier New" panose="02070309020205020404" pitchFamily="49" charset="0"/>
              </a:rPr>
              <a:t>volumes:</a:t>
            </a:r>
            <a:br>
              <a:rPr lang="en-GB" sz="1600" noProof="0">
                <a:latin typeface="Courier New" panose="02070309020205020404" pitchFamily="49" charset="0"/>
                <a:cs typeface="Courier New" panose="02070309020205020404" pitchFamily="49" charset="0"/>
              </a:rPr>
            </a:br>
            <a:r>
              <a:rPr lang="en-GB" sz="1600" noProof="0">
                <a:latin typeface="Courier New" panose="02070309020205020404" pitchFamily="49" charset="0"/>
                <a:cs typeface="Courier New" panose="02070309020205020404" pitchFamily="49" charset="0"/>
              </a:rPr>
              <a:t> - /</a:t>
            </a:r>
            <a:r>
              <a:rPr lang="en-GB" sz="1600" noProof="0" err="1">
                <a:latin typeface="Courier New" panose="02070309020205020404" pitchFamily="49" charset="0"/>
                <a:cs typeface="Courier New" panose="02070309020205020404" pitchFamily="49" charset="0"/>
              </a:rPr>
              <a:t>hostPath</a:t>
            </a:r>
            <a:r>
              <a:rPr lang="en-GB" sz="1600" noProof="0">
                <a:latin typeface="Courier New" panose="02070309020205020404" pitchFamily="49" charset="0"/>
                <a:cs typeface="Courier New" panose="02070309020205020404" pitchFamily="49" charset="0"/>
              </a:rPr>
              <a:t>:/</a:t>
            </a:r>
            <a:r>
              <a:rPr lang="en-GB" sz="1600" noProof="0" err="1">
                <a:latin typeface="Courier New" panose="02070309020205020404" pitchFamily="49" charset="0"/>
                <a:cs typeface="Courier New" panose="02070309020205020404" pitchFamily="49" charset="0"/>
              </a:rPr>
              <a:t>containerPath</a:t>
            </a:r>
            <a:br>
              <a:rPr lang="en-GB" sz="1600" noProof="0">
                <a:latin typeface="Courier New" panose="02070309020205020404" pitchFamily="49" charset="0"/>
                <a:cs typeface="Courier New" panose="02070309020205020404" pitchFamily="49" charset="0"/>
              </a:rPr>
            </a:br>
            <a:r>
              <a:rPr lang="en-GB" sz="1600" noProof="0">
                <a:latin typeface="Courier New" panose="02070309020205020404" pitchFamily="49" charset="0"/>
                <a:cs typeface="Courier New" panose="02070309020205020404" pitchFamily="49" charset="0"/>
              </a:rPr>
              <a:t> - /home/username/stuff:/</a:t>
            </a:r>
            <a:r>
              <a:rPr lang="en-GB" sz="1600" noProof="0" err="1">
                <a:latin typeface="Courier New" panose="02070309020205020404" pitchFamily="49" charset="0"/>
                <a:cs typeface="Courier New" panose="02070309020205020404" pitchFamily="49" charset="0"/>
              </a:rPr>
              <a:t>usr</a:t>
            </a:r>
            <a:r>
              <a:rPr lang="en-GB" sz="1600" noProof="0">
                <a:latin typeface="Courier New" panose="02070309020205020404" pitchFamily="49" charset="0"/>
                <a:cs typeface="Courier New" panose="02070309020205020404" pitchFamily="49" charset="0"/>
              </a:rPr>
              <a:t>/app/whatever</a:t>
            </a:r>
          </a:p>
        </p:txBody>
      </p:sp>
      <p:sp>
        <p:nvSpPr>
          <p:cNvPr id="4" name="Slide Number Placeholder 3">
            <a:extLst>
              <a:ext uri="{FF2B5EF4-FFF2-40B4-BE49-F238E27FC236}">
                <a16:creationId xmlns:a16="http://schemas.microsoft.com/office/drawing/2014/main" id="{81E3A71C-4FF2-AED9-989B-8495FF5CC590}"/>
              </a:ext>
            </a:extLst>
          </p:cNvPr>
          <p:cNvSpPr>
            <a:spLocks noGrp="1"/>
          </p:cNvSpPr>
          <p:nvPr>
            <p:ph type="sldNum" idx="12"/>
          </p:nvPr>
        </p:nvSpPr>
        <p:spPr/>
        <p:txBody>
          <a:bodyPr/>
          <a:lstStyle/>
          <a:p>
            <a:fld id="{14D7F6AC-1EEB-4ABB-AD80-109EC6FDCCF3}" type="slidenum">
              <a:rPr lang="en-GB" noProof="0" smtClean="0"/>
              <a:pPr/>
              <a:t>149</a:t>
            </a:fld>
            <a:endParaRPr lang="en-GB" noProof="0"/>
          </a:p>
        </p:txBody>
      </p:sp>
    </p:spTree>
    <p:extLst>
      <p:ext uri="{BB962C8B-B14F-4D97-AF65-F5344CB8AC3E}">
        <p14:creationId xmlns:p14="http://schemas.microsoft.com/office/powerpoint/2010/main" val="279473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C5129-8F4A-79E7-B5F1-3772DC839F57}"/>
            </a:ext>
          </a:extLst>
        </p:cNvPr>
        <p:cNvGrpSpPr/>
        <p:nvPr/>
      </p:nvGrpSpPr>
      <p:grpSpPr>
        <a:xfrm>
          <a:off x="0" y="0"/>
          <a:ext cx="0" cy="0"/>
          <a:chOff x="0" y="0"/>
          <a:chExt cx="0" cy="0"/>
        </a:xfrm>
      </p:grpSpPr>
      <p:pic>
        <p:nvPicPr>
          <p:cNvPr id="1026" name="Laptop" descr="49,200+ Laptop Clipart Stock Illustrations, Royalty-Free Vector Graphics &amp; Clip  Art - iStock">
            <a:extLst>
              <a:ext uri="{FF2B5EF4-FFF2-40B4-BE49-F238E27FC236}">
                <a16:creationId xmlns:a16="http://schemas.microsoft.com/office/drawing/2014/main" id="{339CEB96-14AB-20E6-E308-751C73AF0DA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704" y="2374894"/>
            <a:ext cx="4441451" cy="326577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a:extLst>
              <a:ext uri="{FF2B5EF4-FFF2-40B4-BE49-F238E27FC236}">
                <a16:creationId xmlns:a16="http://schemas.microsoft.com/office/drawing/2014/main" id="{3E9606A7-1666-C726-C66E-C8A2BFF97051}"/>
              </a:ext>
            </a:extLst>
          </p:cNvPr>
          <p:cNvSpPr>
            <a:spLocks noGrp="1"/>
          </p:cNvSpPr>
          <p:nvPr>
            <p:ph type="title"/>
          </p:nvPr>
        </p:nvSpPr>
        <p:spPr>
          <a:xfrm>
            <a:off x="429916" y="451804"/>
            <a:ext cx="4562382" cy="421258"/>
          </a:xfrm>
        </p:spPr>
        <p:txBody>
          <a:bodyPr/>
          <a:lstStyle/>
          <a:p>
            <a:r>
              <a:rPr lang="en-GB" noProof="0"/>
              <a:t>3-tier Architecture Demo</a:t>
            </a:r>
          </a:p>
        </p:txBody>
      </p:sp>
      <p:sp>
        <p:nvSpPr>
          <p:cNvPr id="9" name="Bullet points">
            <a:extLst>
              <a:ext uri="{FF2B5EF4-FFF2-40B4-BE49-F238E27FC236}">
                <a16:creationId xmlns:a16="http://schemas.microsoft.com/office/drawing/2014/main" id="{F16B6685-E4D6-9EBE-2D11-8E8163B05AC4}"/>
              </a:ext>
            </a:extLst>
          </p:cNvPr>
          <p:cNvSpPr>
            <a:spLocks noGrp="1"/>
          </p:cNvSpPr>
          <p:nvPr>
            <p:ph type="body" idx="1"/>
          </p:nvPr>
        </p:nvSpPr>
        <p:spPr>
          <a:xfrm>
            <a:off x="609600" y="6180306"/>
            <a:ext cx="11163300" cy="296694"/>
          </a:xfrm>
        </p:spPr>
        <p:txBody>
          <a:bodyPr/>
          <a:lstStyle/>
          <a:p>
            <a:endParaRPr lang="en-GB" noProof="0"/>
          </a:p>
        </p:txBody>
      </p:sp>
      <p:sp>
        <p:nvSpPr>
          <p:cNvPr id="63" name="Slide Number Placeholder 62">
            <a:extLst>
              <a:ext uri="{FF2B5EF4-FFF2-40B4-BE49-F238E27FC236}">
                <a16:creationId xmlns:a16="http://schemas.microsoft.com/office/drawing/2014/main" id="{B6FFD090-F1C6-0C20-9807-B6429FDE197C}"/>
              </a:ext>
            </a:extLst>
          </p:cNvPr>
          <p:cNvSpPr>
            <a:spLocks noGrp="1"/>
          </p:cNvSpPr>
          <p:nvPr>
            <p:ph type="sldNum" idx="12"/>
          </p:nvPr>
        </p:nvSpPr>
        <p:spPr/>
        <p:txBody>
          <a:bodyPr/>
          <a:lstStyle/>
          <a:p>
            <a:fld id="{2709167D-FCC9-444D-BA38-7DB2AAFEB7A1}" type="slidenum">
              <a:rPr lang="en-GB" noProof="0" smtClean="0"/>
              <a:t>15</a:t>
            </a:fld>
            <a:endParaRPr lang="en-GB" noProof="0"/>
          </a:p>
        </p:txBody>
      </p:sp>
      <p:sp>
        <p:nvSpPr>
          <p:cNvPr id="38" name="AZ">
            <a:extLst>
              <a:ext uri="{FF2B5EF4-FFF2-40B4-BE49-F238E27FC236}">
                <a16:creationId xmlns:a16="http://schemas.microsoft.com/office/drawing/2014/main" id="{CA14ADBD-02D9-F347-DD7D-82E0AF18F7A2}"/>
              </a:ext>
            </a:extLst>
          </p:cNvPr>
          <p:cNvSpPr/>
          <p:nvPr/>
        </p:nvSpPr>
        <p:spPr>
          <a:xfrm>
            <a:off x="6903181" y="1740855"/>
            <a:ext cx="5029123" cy="3138784"/>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grpSp>
        <p:nvGrpSpPr>
          <p:cNvPr id="11" name="Server group">
            <a:extLst>
              <a:ext uri="{FF2B5EF4-FFF2-40B4-BE49-F238E27FC236}">
                <a16:creationId xmlns:a16="http://schemas.microsoft.com/office/drawing/2014/main" id="{9A358150-079C-F8D6-5686-44F5CC73F6B3}"/>
              </a:ext>
            </a:extLst>
          </p:cNvPr>
          <p:cNvGrpSpPr/>
          <p:nvPr/>
        </p:nvGrpSpPr>
        <p:grpSpPr>
          <a:xfrm>
            <a:off x="7461710" y="2054240"/>
            <a:ext cx="1284052" cy="2383345"/>
            <a:chOff x="6657849" y="2057876"/>
            <a:chExt cx="1284052" cy="2383345"/>
          </a:xfrm>
        </p:grpSpPr>
        <p:pic>
          <p:nvPicPr>
            <p:cNvPr id="41" name="Server pic" descr="A computer server with colorful lights&#10;&#10;AI-generated content may be incorrect.">
              <a:extLst>
                <a:ext uri="{FF2B5EF4-FFF2-40B4-BE49-F238E27FC236}">
                  <a16:creationId xmlns:a16="http://schemas.microsoft.com/office/drawing/2014/main" id="{1E6DB803-D5A2-BA20-2DAB-7CC0FA39D8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380" y="2777925"/>
              <a:ext cx="854891" cy="1145583"/>
            </a:xfrm>
            <a:prstGeom prst="rect">
              <a:avLst/>
            </a:prstGeom>
          </p:spPr>
        </p:pic>
        <p:sp>
          <p:nvSpPr>
            <p:cNvPr id="48" name="Server Label">
              <a:extLst>
                <a:ext uri="{FF2B5EF4-FFF2-40B4-BE49-F238E27FC236}">
                  <a16:creationId xmlns:a16="http://schemas.microsoft.com/office/drawing/2014/main" id="{0A8E84D8-5C53-E5B6-3EB8-967DF1445337}"/>
                </a:ext>
              </a:extLst>
            </p:cNvPr>
            <p:cNvSpPr txBox="1"/>
            <p:nvPr/>
          </p:nvSpPr>
          <p:spPr>
            <a:xfrm>
              <a:off x="6657849" y="3979556"/>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sp>
          <p:nvSpPr>
            <p:cNvPr id="49" name="Server IP">
              <a:extLst>
                <a:ext uri="{FF2B5EF4-FFF2-40B4-BE49-F238E27FC236}">
                  <a16:creationId xmlns:a16="http://schemas.microsoft.com/office/drawing/2014/main" id="{57482978-D310-D79A-E44F-8C5DE803CF75}"/>
                </a:ext>
              </a:extLst>
            </p:cNvPr>
            <p:cNvSpPr txBox="1"/>
            <p:nvPr/>
          </p:nvSpPr>
          <p:spPr>
            <a:xfrm>
              <a:off x="6712411" y="2057876"/>
              <a:ext cx="1160828" cy="461665"/>
            </a:xfrm>
            <a:prstGeom prst="rect">
              <a:avLst/>
            </a:prstGeom>
            <a:noFill/>
          </p:spPr>
          <p:txBody>
            <a:bodyPr wrap="square" rtlCol="0">
              <a:spAutoFit/>
            </a:bodyPr>
            <a:lstStyle/>
            <a:p>
              <a:pPr algn="ctr"/>
              <a:r>
                <a:rPr lang="en-GB" sz="1200" noProof="0"/>
                <a:t>IP Address </a:t>
              </a:r>
            </a:p>
            <a:p>
              <a:pPr algn="ctr"/>
              <a:r>
                <a:rPr lang="en-GB" sz="1200" noProof="0"/>
                <a:t>20.26.222.217</a:t>
              </a:r>
            </a:p>
          </p:txBody>
        </p:sp>
      </p:grpSp>
      <p:sp>
        <p:nvSpPr>
          <p:cNvPr id="59" name="Cloud Title">
            <a:extLst>
              <a:ext uri="{FF2B5EF4-FFF2-40B4-BE49-F238E27FC236}">
                <a16:creationId xmlns:a16="http://schemas.microsoft.com/office/drawing/2014/main" id="{16477FC6-20B1-94D6-9AC7-7E8A91DEBDF3}"/>
              </a:ext>
            </a:extLst>
          </p:cNvPr>
          <p:cNvSpPr txBox="1"/>
          <p:nvPr/>
        </p:nvSpPr>
        <p:spPr>
          <a:xfrm>
            <a:off x="7982378" y="1787046"/>
            <a:ext cx="3165227" cy="276999"/>
          </a:xfrm>
          <a:prstGeom prst="rect">
            <a:avLst/>
          </a:prstGeom>
          <a:noFill/>
        </p:spPr>
        <p:txBody>
          <a:bodyPr wrap="square" rtlCol="0">
            <a:spAutoFit/>
          </a:bodyPr>
          <a:lstStyle/>
          <a:p>
            <a:pPr algn="ctr"/>
            <a:r>
              <a:rPr lang="en-GB" sz="1200" noProof="0"/>
              <a:t>Azure, AWS, Google, Oracle Cloud Services</a:t>
            </a:r>
          </a:p>
        </p:txBody>
      </p:sp>
      <p:cxnSp>
        <p:nvCxnSpPr>
          <p:cNvPr id="47" name="Cloud to Server">
            <a:extLst>
              <a:ext uri="{FF2B5EF4-FFF2-40B4-BE49-F238E27FC236}">
                <a16:creationId xmlns:a16="http://schemas.microsoft.com/office/drawing/2014/main" id="{9AABCF28-197C-3365-0168-15DCB49FA36E}"/>
              </a:ext>
            </a:extLst>
          </p:cNvPr>
          <p:cNvCxnSpPr>
            <a:cxnSpLocks/>
          </p:cNvCxnSpPr>
          <p:nvPr/>
        </p:nvCxnSpPr>
        <p:spPr>
          <a:xfrm>
            <a:off x="4113788" y="3491220"/>
            <a:ext cx="3555453"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grpSp>
        <p:nvGrpSpPr>
          <p:cNvPr id="12" name="Web Server group">
            <a:extLst>
              <a:ext uri="{FF2B5EF4-FFF2-40B4-BE49-F238E27FC236}">
                <a16:creationId xmlns:a16="http://schemas.microsoft.com/office/drawing/2014/main" id="{7EC6F776-6534-B2DD-9F99-AD0B40B9561E}"/>
              </a:ext>
            </a:extLst>
          </p:cNvPr>
          <p:cNvGrpSpPr/>
          <p:nvPr/>
        </p:nvGrpSpPr>
        <p:grpSpPr>
          <a:xfrm>
            <a:off x="8524132" y="2374894"/>
            <a:ext cx="2885674" cy="738309"/>
            <a:chOff x="7720271" y="2378530"/>
            <a:chExt cx="2885674" cy="738309"/>
          </a:xfrm>
        </p:grpSpPr>
        <p:cxnSp>
          <p:nvCxnSpPr>
            <p:cNvPr id="53" name="To Web Conector">
              <a:extLst>
                <a:ext uri="{FF2B5EF4-FFF2-40B4-BE49-F238E27FC236}">
                  <a16:creationId xmlns:a16="http://schemas.microsoft.com/office/drawing/2014/main" id="{58932D79-2D8F-E479-B7FC-B37605F785F8}"/>
                </a:ext>
              </a:extLst>
            </p:cNvPr>
            <p:cNvCxnSpPr>
              <a:cxnSpLocks/>
              <a:endCxn id="50" idx="1"/>
            </p:cNvCxnSpPr>
            <p:nvPr/>
          </p:nvCxnSpPr>
          <p:spPr>
            <a:xfrm>
              <a:off x="7720271" y="301488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6" name="Web Bubble">
              <a:extLst>
                <a:ext uri="{FF2B5EF4-FFF2-40B4-BE49-F238E27FC236}">
                  <a16:creationId xmlns:a16="http://schemas.microsoft.com/office/drawing/2014/main" id="{43ED243D-6C37-A1B6-BFC1-8DAD7C1F7BFB}"/>
                </a:ext>
              </a:extLst>
            </p:cNvPr>
            <p:cNvSpPr/>
            <p:nvPr/>
          </p:nvSpPr>
          <p:spPr>
            <a:xfrm>
              <a:off x="9631153" y="2378530"/>
              <a:ext cx="974792" cy="454504"/>
            </a:xfrm>
            <a:prstGeom prst="wedgeRoundRectCallout">
              <a:avLst>
                <a:gd name="adj1" fmla="val -96846"/>
                <a:gd name="adj2" fmla="val 89610"/>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Return web pages</a:t>
              </a:r>
            </a:p>
          </p:txBody>
        </p:sp>
        <p:sp>
          <p:nvSpPr>
            <p:cNvPr id="50" name="Web Server">
              <a:extLst>
                <a:ext uri="{FF2B5EF4-FFF2-40B4-BE49-F238E27FC236}">
                  <a16:creationId xmlns:a16="http://schemas.microsoft.com/office/drawing/2014/main" id="{2474EC2D-F08B-EB6D-5228-821A3B140124}"/>
                </a:ext>
              </a:extLst>
            </p:cNvPr>
            <p:cNvSpPr/>
            <p:nvPr/>
          </p:nvSpPr>
          <p:spPr>
            <a:xfrm>
              <a:off x="8099899" y="2912932"/>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Web Server</a:t>
              </a:r>
            </a:p>
          </p:txBody>
        </p:sp>
      </p:grpSp>
      <p:grpSp>
        <p:nvGrpSpPr>
          <p:cNvPr id="13" name="App server group">
            <a:extLst>
              <a:ext uri="{FF2B5EF4-FFF2-40B4-BE49-F238E27FC236}">
                <a16:creationId xmlns:a16="http://schemas.microsoft.com/office/drawing/2014/main" id="{A12053C8-39F9-B8CB-9F77-240134EC7745}"/>
              </a:ext>
            </a:extLst>
          </p:cNvPr>
          <p:cNvGrpSpPr/>
          <p:nvPr/>
        </p:nvGrpSpPr>
        <p:grpSpPr>
          <a:xfrm>
            <a:off x="8524132" y="3089635"/>
            <a:ext cx="2885674" cy="454504"/>
            <a:chOff x="7720271" y="3093271"/>
            <a:chExt cx="2885674" cy="454504"/>
          </a:xfrm>
        </p:grpSpPr>
        <p:cxnSp>
          <p:nvCxnSpPr>
            <p:cNvPr id="54" name="To App connector">
              <a:extLst>
                <a:ext uri="{FF2B5EF4-FFF2-40B4-BE49-F238E27FC236}">
                  <a16:creationId xmlns:a16="http://schemas.microsoft.com/office/drawing/2014/main" id="{A8390AF2-6797-11E0-1987-303743F83A9D}"/>
                </a:ext>
              </a:extLst>
            </p:cNvPr>
            <p:cNvCxnSpPr>
              <a:cxnSpLocks/>
            </p:cNvCxnSpPr>
            <p:nvPr/>
          </p:nvCxnSpPr>
          <p:spPr>
            <a:xfrm>
              <a:off x="7720271" y="3303473"/>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7" name="App Bubble">
              <a:extLst>
                <a:ext uri="{FF2B5EF4-FFF2-40B4-BE49-F238E27FC236}">
                  <a16:creationId xmlns:a16="http://schemas.microsoft.com/office/drawing/2014/main" id="{5BB795D9-3223-D5A7-2CB7-E6FE1B26F1FA}"/>
                </a:ext>
              </a:extLst>
            </p:cNvPr>
            <p:cNvSpPr/>
            <p:nvPr/>
          </p:nvSpPr>
          <p:spPr>
            <a:xfrm>
              <a:off x="9631153" y="3093271"/>
              <a:ext cx="974792" cy="454504"/>
            </a:xfrm>
            <a:prstGeom prst="wedgeRoundRectCallout">
              <a:avLst>
                <a:gd name="adj1" fmla="val -99622"/>
                <a:gd name="adj2" fmla="val -1708"/>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Run apps &amp; return results </a:t>
              </a:r>
            </a:p>
          </p:txBody>
        </p:sp>
        <p:sp>
          <p:nvSpPr>
            <p:cNvPr id="51" name="App Server">
              <a:extLst>
                <a:ext uri="{FF2B5EF4-FFF2-40B4-BE49-F238E27FC236}">
                  <a16:creationId xmlns:a16="http://schemas.microsoft.com/office/drawing/2014/main" id="{BEEFD219-5C97-B179-8277-685C69EC9FFD}"/>
                </a:ext>
              </a:extLst>
            </p:cNvPr>
            <p:cNvSpPr/>
            <p:nvPr/>
          </p:nvSpPr>
          <p:spPr>
            <a:xfrm>
              <a:off x="8099899" y="3218570"/>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App Server</a:t>
              </a:r>
            </a:p>
          </p:txBody>
        </p:sp>
      </p:grpSp>
      <p:grpSp>
        <p:nvGrpSpPr>
          <p:cNvPr id="14" name="DB Server Group">
            <a:extLst>
              <a:ext uri="{FF2B5EF4-FFF2-40B4-BE49-F238E27FC236}">
                <a16:creationId xmlns:a16="http://schemas.microsoft.com/office/drawing/2014/main" id="{D034EFED-0215-E38A-C911-896F24E4599B}"/>
              </a:ext>
            </a:extLst>
          </p:cNvPr>
          <p:cNvGrpSpPr/>
          <p:nvPr/>
        </p:nvGrpSpPr>
        <p:grpSpPr>
          <a:xfrm>
            <a:off x="8524132" y="3520571"/>
            <a:ext cx="2885674" cy="686181"/>
            <a:chOff x="7720271" y="3524207"/>
            <a:chExt cx="2885674" cy="686181"/>
          </a:xfrm>
        </p:grpSpPr>
        <p:cxnSp>
          <p:nvCxnSpPr>
            <p:cNvPr id="55" name="To DB connector">
              <a:extLst>
                <a:ext uri="{FF2B5EF4-FFF2-40B4-BE49-F238E27FC236}">
                  <a16:creationId xmlns:a16="http://schemas.microsoft.com/office/drawing/2014/main" id="{FCBDD22C-1EED-1586-3795-80D575F8E8F5}"/>
                </a:ext>
              </a:extLst>
            </p:cNvPr>
            <p:cNvCxnSpPr>
              <a:cxnSpLocks/>
            </p:cNvCxnSpPr>
            <p:nvPr/>
          </p:nvCxnSpPr>
          <p:spPr>
            <a:xfrm>
              <a:off x="7720271" y="361151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8" name="DB Bubble">
              <a:extLst>
                <a:ext uri="{FF2B5EF4-FFF2-40B4-BE49-F238E27FC236}">
                  <a16:creationId xmlns:a16="http://schemas.microsoft.com/office/drawing/2014/main" id="{3BC78AFC-DFF4-1BBB-5084-9D0DABF37E09}"/>
                </a:ext>
              </a:extLst>
            </p:cNvPr>
            <p:cNvSpPr/>
            <p:nvPr/>
          </p:nvSpPr>
          <p:spPr>
            <a:xfrm>
              <a:off x="9631153" y="3755884"/>
              <a:ext cx="974792" cy="454504"/>
            </a:xfrm>
            <a:prstGeom prst="wedgeRoundRectCallout">
              <a:avLst>
                <a:gd name="adj1" fmla="val -96960"/>
                <a:gd name="adj2" fmla="val -75906"/>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Store and retrieve data</a:t>
              </a:r>
            </a:p>
          </p:txBody>
        </p:sp>
        <p:sp>
          <p:nvSpPr>
            <p:cNvPr id="52" name="DB Server">
              <a:extLst>
                <a:ext uri="{FF2B5EF4-FFF2-40B4-BE49-F238E27FC236}">
                  <a16:creationId xmlns:a16="http://schemas.microsoft.com/office/drawing/2014/main" id="{7FD6BFCF-4942-BEC8-3BBF-C8605F47FDFF}"/>
                </a:ext>
              </a:extLst>
            </p:cNvPr>
            <p:cNvSpPr/>
            <p:nvPr/>
          </p:nvSpPr>
          <p:spPr>
            <a:xfrm>
              <a:off x="8099899" y="3524207"/>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DB Server</a:t>
              </a:r>
            </a:p>
          </p:txBody>
        </p:sp>
      </p:grpSp>
      <p:sp>
        <p:nvSpPr>
          <p:cNvPr id="3" name="Domain name">
            <a:extLst>
              <a:ext uri="{FF2B5EF4-FFF2-40B4-BE49-F238E27FC236}">
                <a16:creationId xmlns:a16="http://schemas.microsoft.com/office/drawing/2014/main" id="{E42D021D-EE3F-022E-33F9-26317F074E25}"/>
              </a:ext>
            </a:extLst>
          </p:cNvPr>
          <p:cNvSpPr txBox="1"/>
          <p:nvPr/>
        </p:nvSpPr>
        <p:spPr>
          <a:xfrm>
            <a:off x="4037112" y="3222583"/>
            <a:ext cx="1910373" cy="246221"/>
          </a:xfrm>
          <a:prstGeom prst="rect">
            <a:avLst/>
          </a:prstGeom>
          <a:noFill/>
        </p:spPr>
        <p:txBody>
          <a:bodyPr wrap="square" rtlCol="0">
            <a:spAutoFit/>
          </a:bodyPr>
          <a:lstStyle/>
          <a:p>
            <a:r>
              <a:rPr lang="en-GB" sz="1000" noProof="0"/>
              <a:t>joke.tonynicol.com/index.html</a:t>
            </a:r>
          </a:p>
        </p:txBody>
      </p:sp>
      <p:sp>
        <p:nvSpPr>
          <p:cNvPr id="4" name="index.html url">
            <a:extLst>
              <a:ext uri="{FF2B5EF4-FFF2-40B4-BE49-F238E27FC236}">
                <a16:creationId xmlns:a16="http://schemas.microsoft.com/office/drawing/2014/main" id="{BBDEA72A-B77B-C6AA-B820-82E34F344B4F}"/>
              </a:ext>
            </a:extLst>
          </p:cNvPr>
          <p:cNvSpPr txBox="1"/>
          <p:nvPr/>
        </p:nvSpPr>
        <p:spPr>
          <a:xfrm>
            <a:off x="4216688" y="3222583"/>
            <a:ext cx="1721712" cy="246221"/>
          </a:xfrm>
          <a:prstGeom prst="rect">
            <a:avLst/>
          </a:prstGeom>
          <a:noFill/>
        </p:spPr>
        <p:txBody>
          <a:bodyPr wrap="square" rtlCol="0">
            <a:spAutoFit/>
          </a:bodyPr>
          <a:lstStyle/>
          <a:p>
            <a:pPr algn="ctr"/>
            <a:r>
              <a:rPr lang="en-GB" sz="1000" noProof="0"/>
              <a:t>20.26.222.217/index.html</a:t>
            </a:r>
          </a:p>
        </p:txBody>
      </p:sp>
      <p:pic>
        <p:nvPicPr>
          <p:cNvPr id="69" name="Large joke page">
            <a:extLst>
              <a:ext uri="{FF2B5EF4-FFF2-40B4-BE49-F238E27FC236}">
                <a16:creationId xmlns:a16="http://schemas.microsoft.com/office/drawing/2014/main" id="{06A9A2EC-3FA6-56F4-D7E0-0DEB5402145D}"/>
              </a:ext>
            </a:extLst>
          </p:cNvPr>
          <p:cNvPicPr>
            <a:picLocks noChangeAspect="1"/>
          </p:cNvPicPr>
          <p:nvPr/>
        </p:nvPicPr>
        <p:blipFill>
          <a:blip r:embed="rId5"/>
          <a:stretch>
            <a:fillRect/>
          </a:stretch>
        </p:blipFill>
        <p:spPr>
          <a:xfrm>
            <a:off x="1280330" y="2742107"/>
            <a:ext cx="2167911" cy="1737263"/>
          </a:xfrm>
          <a:prstGeom prst="rect">
            <a:avLst/>
          </a:prstGeom>
        </p:spPr>
      </p:pic>
      <p:sp>
        <p:nvSpPr>
          <p:cNvPr id="7" name="TextBox 6">
            <a:extLst>
              <a:ext uri="{FF2B5EF4-FFF2-40B4-BE49-F238E27FC236}">
                <a16:creationId xmlns:a16="http://schemas.microsoft.com/office/drawing/2014/main" id="{8F0CCAA3-8747-FD2A-B978-4C7A38EBC724}"/>
              </a:ext>
            </a:extLst>
          </p:cNvPr>
          <p:cNvSpPr txBox="1"/>
          <p:nvPr/>
        </p:nvSpPr>
        <p:spPr>
          <a:xfrm>
            <a:off x="9369545" y="5830927"/>
            <a:ext cx="2327000" cy="276999"/>
          </a:xfrm>
          <a:prstGeom prst="rect">
            <a:avLst/>
          </a:prstGeom>
          <a:noFill/>
        </p:spPr>
        <p:txBody>
          <a:bodyPr wrap="square" rtlCol="0">
            <a:spAutoFit/>
          </a:bodyPr>
          <a:lstStyle/>
          <a:p>
            <a:r>
              <a:rPr lang="en-GB" sz="1200" noProof="0">
                <a:solidFill>
                  <a:srgbClr val="FF0000"/>
                </a:solidFill>
              </a:rPr>
              <a:t>Demo joke site in debugger</a:t>
            </a:r>
          </a:p>
        </p:txBody>
      </p:sp>
      <p:pic>
        <p:nvPicPr>
          <p:cNvPr id="17" name="Large joke no css">
            <a:extLst>
              <a:ext uri="{FF2B5EF4-FFF2-40B4-BE49-F238E27FC236}">
                <a16:creationId xmlns:a16="http://schemas.microsoft.com/office/drawing/2014/main" id="{4C64F032-3502-D503-0B46-CC5BFDEDFDF4}"/>
              </a:ext>
            </a:extLst>
          </p:cNvPr>
          <p:cNvPicPr>
            <a:picLocks noChangeAspect="1"/>
          </p:cNvPicPr>
          <p:nvPr/>
        </p:nvPicPr>
        <p:blipFill>
          <a:blip r:embed="rId6"/>
          <a:stretch>
            <a:fillRect/>
          </a:stretch>
        </p:blipFill>
        <p:spPr>
          <a:xfrm>
            <a:off x="773034" y="2742107"/>
            <a:ext cx="2013170" cy="1737263"/>
          </a:xfrm>
          <a:prstGeom prst="rect">
            <a:avLst/>
          </a:prstGeom>
        </p:spPr>
      </p:pic>
      <p:pic>
        <p:nvPicPr>
          <p:cNvPr id="28" name="html pic">
            <a:extLst>
              <a:ext uri="{FF2B5EF4-FFF2-40B4-BE49-F238E27FC236}">
                <a16:creationId xmlns:a16="http://schemas.microsoft.com/office/drawing/2014/main" id="{8DA06BF1-ADBF-64B0-AF2D-CFBD99591938}"/>
              </a:ext>
            </a:extLst>
          </p:cNvPr>
          <p:cNvPicPr>
            <a:picLocks noChangeAspect="1"/>
          </p:cNvPicPr>
          <p:nvPr/>
        </p:nvPicPr>
        <p:blipFill>
          <a:blip r:embed="rId7"/>
          <a:stretch>
            <a:fillRect/>
          </a:stretch>
        </p:blipFill>
        <p:spPr>
          <a:xfrm>
            <a:off x="9065826" y="1340601"/>
            <a:ext cx="2630719" cy="1699296"/>
          </a:xfrm>
          <a:prstGeom prst="rect">
            <a:avLst/>
          </a:prstGeom>
        </p:spPr>
      </p:pic>
      <p:sp>
        <p:nvSpPr>
          <p:cNvPr id="71" name="style.css url">
            <a:extLst>
              <a:ext uri="{FF2B5EF4-FFF2-40B4-BE49-F238E27FC236}">
                <a16:creationId xmlns:a16="http://schemas.microsoft.com/office/drawing/2014/main" id="{C6321E8E-89C0-4F6F-6036-C36CBB6B6CB7}"/>
              </a:ext>
            </a:extLst>
          </p:cNvPr>
          <p:cNvSpPr txBox="1"/>
          <p:nvPr/>
        </p:nvSpPr>
        <p:spPr>
          <a:xfrm>
            <a:off x="4281656" y="3222583"/>
            <a:ext cx="1910373" cy="246221"/>
          </a:xfrm>
          <a:prstGeom prst="rect">
            <a:avLst/>
          </a:prstGeom>
          <a:noFill/>
        </p:spPr>
        <p:txBody>
          <a:bodyPr wrap="square" rtlCol="0">
            <a:spAutoFit/>
          </a:bodyPr>
          <a:lstStyle/>
          <a:p>
            <a:r>
              <a:rPr lang="en-GB" sz="1000" noProof="0"/>
              <a:t>20.26.222.217/jokes.css</a:t>
            </a:r>
          </a:p>
        </p:txBody>
      </p:sp>
      <p:pic>
        <p:nvPicPr>
          <p:cNvPr id="75" name="javascript pic">
            <a:extLst>
              <a:ext uri="{FF2B5EF4-FFF2-40B4-BE49-F238E27FC236}">
                <a16:creationId xmlns:a16="http://schemas.microsoft.com/office/drawing/2014/main" id="{AD2C3A1B-B5B4-31A2-C5CB-2DC1B8C7B6B1}"/>
              </a:ext>
            </a:extLst>
          </p:cNvPr>
          <p:cNvPicPr>
            <a:picLocks noChangeAspect="1"/>
          </p:cNvPicPr>
          <p:nvPr/>
        </p:nvPicPr>
        <p:blipFill>
          <a:blip r:embed="rId8"/>
          <a:stretch>
            <a:fillRect/>
          </a:stretch>
        </p:blipFill>
        <p:spPr>
          <a:xfrm>
            <a:off x="9079049" y="1331956"/>
            <a:ext cx="2553777" cy="1734288"/>
          </a:xfrm>
          <a:prstGeom prst="rect">
            <a:avLst/>
          </a:prstGeom>
        </p:spPr>
      </p:pic>
      <p:sp>
        <p:nvSpPr>
          <p:cNvPr id="76" name="script.js url">
            <a:extLst>
              <a:ext uri="{FF2B5EF4-FFF2-40B4-BE49-F238E27FC236}">
                <a16:creationId xmlns:a16="http://schemas.microsoft.com/office/drawing/2014/main" id="{8A08860D-075F-AEBA-527A-B0D7C4C804DE}"/>
              </a:ext>
            </a:extLst>
          </p:cNvPr>
          <p:cNvSpPr txBox="1"/>
          <p:nvPr/>
        </p:nvSpPr>
        <p:spPr>
          <a:xfrm>
            <a:off x="4272576" y="3214934"/>
            <a:ext cx="1485783" cy="246221"/>
          </a:xfrm>
          <a:prstGeom prst="rect">
            <a:avLst/>
          </a:prstGeom>
          <a:noFill/>
        </p:spPr>
        <p:txBody>
          <a:bodyPr wrap="square" rtlCol="0">
            <a:spAutoFit/>
          </a:bodyPr>
          <a:lstStyle/>
          <a:p>
            <a:r>
              <a:rPr lang="en-GB" sz="1000" noProof="0"/>
              <a:t>20.26.222.217/jokes.js</a:t>
            </a:r>
          </a:p>
        </p:txBody>
      </p:sp>
      <p:pic>
        <p:nvPicPr>
          <p:cNvPr id="40" name="Cloud" descr="A white cloud with blue border&#10;&#10;Description automatically generated">
            <a:extLst>
              <a:ext uri="{FF2B5EF4-FFF2-40B4-BE49-F238E27FC236}">
                <a16:creationId xmlns:a16="http://schemas.microsoft.com/office/drawing/2014/main" id="{BCE9BC70-5B64-C57C-6D5E-012C81399B40}"/>
              </a:ext>
            </a:extLst>
          </p:cNvPr>
          <p:cNvPicPr>
            <a:picLocks noChangeAspect="1"/>
          </p:cNvPicPr>
          <p:nvPr/>
        </p:nvPicPr>
        <p:blipFill>
          <a:blip r:embed="rId9">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942855" y="3134114"/>
            <a:ext cx="874295" cy="514185"/>
          </a:xfrm>
          <a:prstGeom prst="rect">
            <a:avLst/>
          </a:prstGeom>
        </p:spPr>
      </p:pic>
      <p:pic>
        <p:nvPicPr>
          <p:cNvPr id="21" name="joke.css pic">
            <a:extLst>
              <a:ext uri="{FF2B5EF4-FFF2-40B4-BE49-F238E27FC236}">
                <a16:creationId xmlns:a16="http://schemas.microsoft.com/office/drawing/2014/main" id="{59401C40-EB28-105A-2409-6ADB0E50B28C}"/>
              </a:ext>
            </a:extLst>
          </p:cNvPr>
          <p:cNvPicPr>
            <a:picLocks noChangeAspect="1"/>
          </p:cNvPicPr>
          <p:nvPr/>
        </p:nvPicPr>
        <p:blipFill>
          <a:blip r:embed="rId11"/>
          <a:stretch>
            <a:fillRect/>
          </a:stretch>
        </p:blipFill>
        <p:spPr>
          <a:xfrm>
            <a:off x="9065826" y="1331956"/>
            <a:ext cx="2791950" cy="1732810"/>
          </a:xfrm>
          <a:prstGeom prst="rect">
            <a:avLst/>
          </a:prstGeom>
        </p:spPr>
      </p:pic>
      <p:pic>
        <p:nvPicPr>
          <p:cNvPr id="23" name="Pic with joke">
            <a:extLst>
              <a:ext uri="{FF2B5EF4-FFF2-40B4-BE49-F238E27FC236}">
                <a16:creationId xmlns:a16="http://schemas.microsoft.com/office/drawing/2014/main" id="{3D863FE2-78AB-D0F8-C88E-436EAE6C6558}"/>
              </a:ext>
            </a:extLst>
          </p:cNvPr>
          <p:cNvPicPr>
            <a:picLocks noChangeAspect="1"/>
          </p:cNvPicPr>
          <p:nvPr/>
        </p:nvPicPr>
        <p:blipFill>
          <a:blip r:embed="rId12"/>
          <a:stretch>
            <a:fillRect/>
          </a:stretch>
        </p:blipFill>
        <p:spPr>
          <a:xfrm>
            <a:off x="978855" y="2728304"/>
            <a:ext cx="2593239" cy="1783120"/>
          </a:xfrm>
          <a:prstGeom prst="rect">
            <a:avLst/>
          </a:prstGeom>
        </p:spPr>
      </p:pic>
      <p:pic>
        <p:nvPicPr>
          <p:cNvPr id="16" name="Google page">
            <a:extLst>
              <a:ext uri="{FF2B5EF4-FFF2-40B4-BE49-F238E27FC236}">
                <a16:creationId xmlns:a16="http://schemas.microsoft.com/office/drawing/2014/main" id="{E47D86FE-EF48-BD46-4E90-CC30CE4570E3}"/>
              </a:ext>
            </a:extLst>
          </p:cNvPr>
          <p:cNvPicPr>
            <a:picLocks noChangeAspect="1"/>
          </p:cNvPicPr>
          <p:nvPr/>
        </p:nvPicPr>
        <p:blipFill>
          <a:blip r:embed="rId13"/>
          <a:stretch>
            <a:fillRect/>
          </a:stretch>
        </p:blipFill>
        <p:spPr>
          <a:xfrm>
            <a:off x="749667" y="2733933"/>
            <a:ext cx="3152361" cy="1703652"/>
          </a:xfrm>
          <a:prstGeom prst="rect">
            <a:avLst/>
          </a:prstGeom>
        </p:spPr>
      </p:pic>
      <p:grpSp>
        <p:nvGrpSpPr>
          <p:cNvPr id="25" name="DNS pic">
            <a:extLst>
              <a:ext uri="{FF2B5EF4-FFF2-40B4-BE49-F238E27FC236}">
                <a16:creationId xmlns:a16="http://schemas.microsoft.com/office/drawing/2014/main" id="{560D17F2-9F24-78AA-E84B-7EFD861BB1AE}"/>
              </a:ext>
            </a:extLst>
          </p:cNvPr>
          <p:cNvGrpSpPr/>
          <p:nvPr/>
        </p:nvGrpSpPr>
        <p:grpSpPr>
          <a:xfrm>
            <a:off x="4644328" y="1193456"/>
            <a:ext cx="2025800" cy="2065306"/>
            <a:chOff x="4644328" y="1193456"/>
            <a:chExt cx="2025800" cy="2065306"/>
          </a:xfrm>
        </p:grpSpPr>
        <p:pic>
          <p:nvPicPr>
            <p:cNvPr id="3076" name="Picture 4" descr="DNS: What is it, how does it work and ...">
              <a:extLst>
                <a:ext uri="{FF2B5EF4-FFF2-40B4-BE49-F238E27FC236}">
                  <a16:creationId xmlns:a16="http://schemas.microsoft.com/office/drawing/2014/main" id="{682A41BA-59EC-5517-03B5-6208E1F2BF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44328" y="1412700"/>
              <a:ext cx="2025800" cy="1159549"/>
            </a:xfrm>
            <a:prstGeom prst="rect">
              <a:avLst/>
            </a:prstGeom>
            <a:noFill/>
            <a:extLst>
              <a:ext uri="{909E8E84-426E-40DD-AFC4-6F175D3DCCD1}">
                <a14:hiddenFill xmlns:a14="http://schemas.microsoft.com/office/drawing/2010/main">
                  <a:solidFill>
                    <a:srgbClr val="FFFFFF"/>
                  </a:solidFill>
                </a14:hiddenFill>
              </a:ext>
            </a:extLst>
          </p:spPr>
        </p:pic>
        <p:sp>
          <p:nvSpPr>
            <p:cNvPr id="18" name="Server Label">
              <a:extLst>
                <a:ext uri="{FF2B5EF4-FFF2-40B4-BE49-F238E27FC236}">
                  <a16:creationId xmlns:a16="http://schemas.microsoft.com/office/drawing/2014/main" id="{44E9FC56-B614-703A-B768-D0F60BB0553A}"/>
                </a:ext>
              </a:extLst>
            </p:cNvPr>
            <p:cNvSpPr txBox="1"/>
            <p:nvPr/>
          </p:nvSpPr>
          <p:spPr>
            <a:xfrm>
              <a:off x="4775763" y="1193456"/>
              <a:ext cx="1762930" cy="276999"/>
            </a:xfrm>
            <a:prstGeom prst="rect">
              <a:avLst/>
            </a:prstGeom>
            <a:noFill/>
          </p:spPr>
          <p:txBody>
            <a:bodyPr wrap="square" rtlCol="0">
              <a:spAutoFit/>
            </a:bodyPr>
            <a:lstStyle/>
            <a:p>
              <a:pPr algn="ctr"/>
              <a:r>
                <a:rPr lang="en-GB" sz="1200" noProof="0"/>
                <a:t>Domain Name System</a:t>
              </a:r>
            </a:p>
          </p:txBody>
        </p:sp>
        <p:cxnSp>
          <p:nvCxnSpPr>
            <p:cNvPr id="19" name="To Web Conector">
              <a:extLst>
                <a:ext uri="{FF2B5EF4-FFF2-40B4-BE49-F238E27FC236}">
                  <a16:creationId xmlns:a16="http://schemas.microsoft.com/office/drawing/2014/main" id="{4C3544C9-2D57-CC6E-AE39-710E7A555C0E}"/>
                </a:ext>
              </a:extLst>
            </p:cNvPr>
            <p:cNvCxnSpPr>
              <a:cxnSpLocks/>
              <a:stCxn id="3076" idx="2"/>
            </p:cNvCxnSpPr>
            <p:nvPr/>
          </p:nvCxnSpPr>
          <p:spPr>
            <a:xfrm>
              <a:off x="5657228" y="2572249"/>
              <a:ext cx="501536" cy="686513"/>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879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3.75E-6 -1.48148E-6 L 0.24557 -0.10579 " pathEditMode="relative" rAng="0" ptsTypes="AA">
                                      <p:cBhvr>
                                        <p:cTn id="48" dur="2000" fill="hold"/>
                                        <p:tgtEl>
                                          <p:spTgt spid="4"/>
                                        </p:tgtEl>
                                        <p:attrNameLst>
                                          <p:attrName>ppt_x</p:attrName>
                                          <p:attrName>ppt_y</p:attrName>
                                        </p:attrNameLst>
                                      </p:cBhvr>
                                      <p:rCtr x="12279" y="-5301"/>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xit" presetSubtype="0" fill="hold" grpId="2" nodeType="withEffect">
                                  <p:stCondLst>
                                    <p:cond delay="0"/>
                                  </p:stCondLst>
                                  <p:childTnLst>
                                    <p:animEffect transition="out" filter="fade">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2.29167E-6 -2.96296E-6 L -0.6789 0.20695 " pathEditMode="relative" rAng="0" ptsTypes="AA">
                                      <p:cBhvr>
                                        <p:cTn id="60" dur="2000" fill="hold"/>
                                        <p:tgtEl>
                                          <p:spTgt spid="28"/>
                                        </p:tgtEl>
                                        <p:attrNameLst>
                                          <p:attrName>ppt_x</p:attrName>
                                          <p:attrName>ppt_y</p:attrName>
                                        </p:attrNameLst>
                                      </p:cBhvr>
                                      <p:rCtr x="-33945" y="10347"/>
                                    </p:animMotion>
                                  </p:childTnLst>
                                </p:cTn>
                              </p:par>
                              <p:par>
                                <p:cTn id="61" presetID="10" presetClass="exit" presetSubtype="0" fill="hold" nodeType="withEffect">
                                  <p:stCondLst>
                                    <p:cond delay="0"/>
                                  </p:stCondLst>
                                  <p:childTnLst>
                                    <p:animEffect transition="out" filter="fade">
                                      <p:cBhvr>
                                        <p:cTn id="62" dur="1500"/>
                                        <p:tgtEl>
                                          <p:spTgt spid="16"/>
                                        </p:tgtEl>
                                      </p:cBhvr>
                                    </p:animEffect>
                                    <p:set>
                                      <p:cBhvr>
                                        <p:cTn id="63" dur="1" fill="hold">
                                          <p:stCondLst>
                                            <p:cond delay="1499"/>
                                          </p:stCondLst>
                                        </p:cTn>
                                        <p:tgtEl>
                                          <p:spTgt spid="1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xit" presetSubtype="0" fill="hold" nodeType="withEffect">
                                  <p:stCondLst>
                                    <p:cond delay="0"/>
                                  </p:stCondLst>
                                  <p:childTnLst>
                                    <p:animEffect transition="out" filter="fade">
                                      <p:cBhvr>
                                        <p:cTn id="70" dur="500"/>
                                        <p:tgtEl>
                                          <p:spTgt spid="28"/>
                                        </p:tgtEl>
                                      </p:cBhvr>
                                    </p:animEffect>
                                    <p:set>
                                      <p:cBhvr>
                                        <p:cTn id="71" dur="1" fill="hold">
                                          <p:stCondLst>
                                            <p:cond delay="499"/>
                                          </p:stCondLst>
                                        </p:cTn>
                                        <p:tgtEl>
                                          <p:spTgt spid="2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500"/>
                                        <p:tgtEl>
                                          <p:spTgt spid="71"/>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1" nodeType="clickEffect">
                                  <p:stCondLst>
                                    <p:cond delay="0"/>
                                  </p:stCondLst>
                                  <p:childTnLst>
                                    <p:animMotion origin="layout" path="M 2.91667E-6 -1.48148E-6 L 0.24622 -0.1081 " pathEditMode="relative" rAng="0" ptsTypes="AA">
                                      <p:cBhvr>
                                        <p:cTn id="80" dur="2000" fill="hold"/>
                                        <p:tgtEl>
                                          <p:spTgt spid="71"/>
                                        </p:tgtEl>
                                        <p:attrNameLst>
                                          <p:attrName>ppt_x</p:attrName>
                                          <p:attrName>ppt_y</p:attrName>
                                        </p:attrNameLst>
                                      </p:cBhvr>
                                      <p:rCtr x="12305" y="-5417"/>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par>
                                <p:cTn id="86" presetID="10" presetClass="exit" presetSubtype="0" fill="hold" grpId="2" nodeType="with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2.91667E-6 -1.85185E-6 L -0.68125 0.20486 " pathEditMode="relative" rAng="0" ptsTypes="AA">
                                      <p:cBhvr>
                                        <p:cTn id="92" dur="2000" fill="hold"/>
                                        <p:tgtEl>
                                          <p:spTgt spid="21"/>
                                        </p:tgtEl>
                                        <p:attrNameLst>
                                          <p:attrName>ppt_x</p:attrName>
                                          <p:attrName>ppt_y</p:attrName>
                                        </p:attrNameLst>
                                      </p:cBhvr>
                                      <p:rCtr x="-34062" y="10231"/>
                                    </p:animMotion>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1000"/>
                                        <p:tgtEl>
                                          <p:spTgt spid="21"/>
                                        </p:tgtEl>
                                      </p:cBhvr>
                                    </p:animEffect>
                                    <p:set>
                                      <p:cBhvr>
                                        <p:cTn id="97" dur="1" fill="hold">
                                          <p:stCondLst>
                                            <p:cond delay="999"/>
                                          </p:stCondLst>
                                        </p:cTn>
                                        <p:tgtEl>
                                          <p:spTgt spid="21"/>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fade">
                                      <p:cBhvr>
                                        <p:cTn id="100" dur="1000"/>
                                        <p:tgtEl>
                                          <p:spTgt spid="69"/>
                                        </p:tgtEl>
                                      </p:cBhvr>
                                    </p:animEffect>
                                  </p:childTnLst>
                                </p:cTn>
                              </p:par>
                              <p:par>
                                <p:cTn id="101" presetID="10" presetClass="exit" presetSubtype="0" fill="hold" nodeType="withEffect">
                                  <p:stCondLst>
                                    <p:cond delay="0"/>
                                  </p:stCondLst>
                                  <p:childTnLst>
                                    <p:animEffect transition="out" filter="fade">
                                      <p:cBhvr>
                                        <p:cTn id="102" dur="1000"/>
                                        <p:tgtEl>
                                          <p:spTgt spid="17"/>
                                        </p:tgtEl>
                                      </p:cBhvr>
                                    </p:animEffect>
                                    <p:set>
                                      <p:cBhvr>
                                        <p:cTn id="103" dur="1" fill="hold">
                                          <p:stCondLst>
                                            <p:cond delay="999"/>
                                          </p:stCondLst>
                                        </p:cTn>
                                        <p:tgtEl>
                                          <p:spTgt spid="1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500"/>
                                        <p:tgtEl>
                                          <p:spTgt spid="76"/>
                                        </p:tgtEl>
                                      </p:cBhvr>
                                    </p:animEffec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grpId="1" nodeType="clickEffect">
                                  <p:stCondLst>
                                    <p:cond delay="0"/>
                                  </p:stCondLst>
                                  <p:childTnLst>
                                    <p:animMotion origin="layout" path="M 1.875E-6 -4.07407E-6 L 0.25482 -0.10694 " pathEditMode="relative" rAng="0" ptsTypes="AA">
                                      <p:cBhvr>
                                        <p:cTn id="112" dur="2000" fill="hold"/>
                                        <p:tgtEl>
                                          <p:spTgt spid="76"/>
                                        </p:tgtEl>
                                        <p:attrNameLst>
                                          <p:attrName>ppt_x</p:attrName>
                                          <p:attrName>ppt_y</p:attrName>
                                        </p:attrNameLst>
                                      </p:cBhvr>
                                      <p:rCtr x="12734" y="-5347"/>
                                    </p:animMotion>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2" nodeType="clickEffect">
                                  <p:stCondLst>
                                    <p:cond delay="0"/>
                                  </p:stCondLst>
                                  <p:childTnLst>
                                    <p:animEffect transition="out" filter="fade">
                                      <p:cBhvr>
                                        <p:cTn id="116" dur="1000"/>
                                        <p:tgtEl>
                                          <p:spTgt spid="76"/>
                                        </p:tgtEl>
                                      </p:cBhvr>
                                    </p:animEffect>
                                    <p:set>
                                      <p:cBhvr>
                                        <p:cTn id="117" dur="1" fill="hold">
                                          <p:stCondLst>
                                            <p:cond delay="999"/>
                                          </p:stCondLst>
                                        </p:cTn>
                                        <p:tgtEl>
                                          <p:spTgt spid="76"/>
                                        </p:tgtEl>
                                        <p:attrNameLst>
                                          <p:attrName>style.visibility</p:attrName>
                                        </p:attrNameLst>
                                      </p:cBhvr>
                                      <p:to>
                                        <p:strVal val="hidden"/>
                                      </p:to>
                                    </p:set>
                                  </p:childTnLst>
                                </p:cTn>
                              </p:par>
                              <p:par>
                                <p:cTn id="118" presetID="10" presetClass="entr" presetSubtype="0" fill="hold"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fade">
                                      <p:cBhvr>
                                        <p:cTn id="120" dur="1000"/>
                                        <p:tgtEl>
                                          <p:spTgt spid="75"/>
                                        </p:tgtEl>
                                      </p:cBhvr>
                                    </p:animEffect>
                                  </p:childTnLst>
                                </p:cTn>
                              </p:par>
                            </p:childTnLst>
                          </p:cTn>
                        </p:par>
                      </p:childTnLst>
                    </p:cTn>
                  </p:par>
                  <p:par>
                    <p:cTn id="121" fill="hold">
                      <p:stCondLst>
                        <p:cond delay="indefinite"/>
                      </p:stCondLst>
                      <p:childTnLst>
                        <p:par>
                          <p:cTn id="122" fill="hold">
                            <p:stCondLst>
                              <p:cond delay="0"/>
                            </p:stCondLst>
                            <p:childTnLst>
                              <p:par>
                                <p:cTn id="123" presetID="42" presetClass="path" presetSubtype="0" accel="50000" decel="50000" fill="hold" nodeType="clickEffect">
                                  <p:stCondLst>
                                    <p:cond delay="0"/>
                                  </p:stCondLst>
                                  <p:childTnLst>
                                    <p:animMotion origin="layout" path="M 1.04167E-6 -1.85185E-6 L -0.68125 0.20486 " pathEditMode="relative" rAng="0" ptsTypes="AA">
                                      <p:cBhvr>
                                        <p:cTn id="124" dur="2000" fill="hold"/>
                                        <p:tgtEl>
                                          <p:spTgt spid="75"/>
                                        </p:tgtEl>
                                        <p:attrNameLst>
                                          <p:attrName>ppt_x</p:attrName>
                                          <p:attrName>ppt_y</p:attrName>
                                        </p:attrNameLst>
                                      </p:cBhvr>
                                      <p:rCtr x="-34062" y="10231"/>
                                    </p:animMotion>
                                  </p:childTnLst>
                                </p:cTn>
                              </p:par>
                              <p:par>
                                <p:cTn id="125" presetID="10" presetClass="exit" presetSubtype="0" fill="hold" nodeType="withEffect">
                                  <p:stCondLst>
                                    <p:cond delay="0"/>
                                  </p:stCondLst>
                                  <p:childTnLst>
                                    <p:animEffect transition="out" filter="fade">
                                      <p:cBhvr>
                                        <p:cTn id="126" dur="1500"/>
                                        <p:tgtEl>
                                          <p:spTgt spid="69"/>
                                        </p:tgtEl>
                                      </p:cBhvr>
                                    </p:animEffect>
                                    <p:set>
                                      <p:cBhvr>
                                        <p:cTn id="127" dur="1" fill="hold">
                                          <p:stCondLst>
                                            <p:cond delay="1499"/>
                                          </p:stCondLst>
                                        </p:cTn>
                                        <p:tgtEl>
                                          <p:spTgt spid="69"/>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3"/>
                                        </p:tgtEl>
                                        <p:attrNameLst>
                                          <p:attrName>style.visibility</p:attrName>
                                        </p:attrNameLst>
                                      </p:cBhvr>
                                      <p:to>
                                        <p:strVal val="visible"/>
                                      </p:to>
                                    </p:set>
                                    <p:animEffect transition="in" filter="fade">
                                      <p:cBhvr>
                                        <p:cTn id="132" dur="1000"/>
                                        <p:tgtEl>
                                          <p:spTgt spid="23"/>
                                        </p:tgtEl>
                                      </p:cBhvr>
                                    </p:animEffect>
                                  </p:childTnLst>
                                </p:cTn>
                              </p:par>
                              <p:par>
                                <p:cTn id="133" presetID="10" presetClass="exit" presetSubtype="0" fill="hold" nodeType="withEffect">
                                  <p:stCondLst>
                                    <p:cond delay="0"/>
                                  </p:stCondLst>
                                  <p:childTnLst>
                                    <p:animEffect transition="out" filter="fade">
                                      <p:cBhvr>
                                        <p:cTn id="134" dur="1000"/>
                                        <p:tgtEl>
                                          <p:spTgt spid="75"/>
                                        </p:tgtEl>
                                      </p:cBhvr>
                                    </p:animEffect>
                                    <p:set>
                                      <p:cBhvr>
                                        <p:cTn id="135" dur="1" fill="hold">
                                          <p:stCondLst>
                                            <p:cond delay="9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4" grpId="2"/>
      <p:bldP spid="71" grpId="0"/>
      <p:bldP spid="71" grpId="1"/>
      <p:bldP spid="71" grpId="2"/>
      <p:bldP spid="76" grpId="0"/>
      <p:bldP spid="76" grpId="1"/>
      <p:bldP spid="76" grpId="2"/>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460D9-5017-FACD-2F9E-5FBC871F2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DF3D3-4621-B20D-5C06-AAEE2C611A58}"/>
              </a:ext>
            </a:extLst>
          </p:cNvPr>
          <p:cNvSpPr>
            <a:spLocks noGrp="1"/>
          </p:cNvSpPr>
          <p:nvPr>
            <p:ph type="title"/>
          </p:nvPr>
        </p:nvSpPr>
        <p:spPr>
          <a:xfrm>
            <a:off x="609600" y="464567"/>
            <a:ext cx="5246181" cy="421258"/>
          </a:xfrm>
        </p:spPr>
        <p:txBody>
          <a:bodyPr/>
          <a:lstStyle/>
          <a:p>
            <a:r>
              <a:rPr lang="en-GB" noProof="0"/>
              <a:t>App &amp; Database containers</a:t>
            </a:r>
          </a:p>
        </p:txBody>
      </p:sp>
      <p:sp>
        <p:nvSpPr>
          <p:cNvPr id="3" name="Text Placeholder 2">
            <a:extLst>
              <a:ext uri="{FF2B5EF4-FFF2-40B4-BE49-F238E27FC236}">
                <a16:creationId xmlns:a16="http://schemas.microsoft.com/office/drawing/2014/main" id="{1EBC315D-6AF5-BABE-D5D2-781B2E7A3A88}"/>
              </a:ext>
            </a:extLst>
          </p:cNvPr>
          <p:cNvSpPr>
            <a:spLocks noGrp="1"/>
          </p:cNvSpPr>
          <p:nvPr>
            <p:ph type="body" idx="1"/>
          </p:nvPr>
        </p:nvSpPr>
        <p:spPr>
          <a:xfrm>
            <a:off x="436306" y="1082362"/>
            <a:ext cx="5734843" cy="3767347"/>
          </a:xfrm>
        </p:spPr>
        <p:txBody>
          <a:bodyPr/>
          <a:lstStyle/>
          <a:p>
            <a:r>
              <a:rPr lang="en-GB" sz="1600" noProof="0" dirty="0" err="1"/>
              <a:t>MySql</a:t>
            </a:r>
            <a:r>
              <a:rPr lang="en-GB" sz="1600" noProof="0" dirty="0"/>
              <a:t> data stored in files on host file system (Win)</a:t>
            </a:r>
          </a:p>
          <a:p>
            <a:r>
              <a:rPr lang="en-GB" sz="1600" noProof="0" dirty="0" err="1"/>
              <a:t>MySql</a:t>
            </a:r>
            <a:r>
              <a:rPr lang="en-GB" sz="1600" noProof="0" dirty="0"/>
              <a:t> data Container files stored on file system (Linux)</a:t>
            </a:r>
          </a:p>
          <a:p>
            <a:pPr lvl="1"/>
            <a:r>
              <a:rPr lang="en-GB" sz="1400" noProof="0" dirty="0"/>
              <a:t>But that is the Alpine Linux in the container</a:t>
            </a:r>
          </a:p>
          <a:p>
            <a:pPr lvl="1"/>
            <a:r>
              <a:rPr lang="en-GB" sz="1400" noProof="0" dirty="0"/>
              <a:t>Volume maps data outside the container</a:t>
            </a:r>
          </a:p>
          <a:p>
            <a:pPr lvl="1"/>
            <a:r>
              <a:rPr lang="en-GB" sz="1400" noProof="0" dirty="0"/>
              <a:t>Alpine </a:t>
            </a:r>
            <a:r>
              <a:rPr lang="en-GB" sz="1400" noProof="0" dirty="0" err="1"/>
              <a:t>dir</a:t>
            </a:r>
            <a:r>
              <a:rPr lang="en-GB" sz="1400" noProof="0" dirty="0"/>
              <a:t> mapped to Ubuntu Docker </a:t>
            </a:r>
            <a:r>
              <a:rPr lang="en-GB" sz="1400" noProof="0" dirty="0" err="1"/>
              <a:t>dir</a:t>
            </a:r>
            <a:endParaRPr lang="en-GB" sz="1400" noProof="0" dirty="0"/>
          </a:p>
          <a:p>
            <a:pPr lvl="1"/>
            <a:r>
              <a:rPr lang="en-GB" sz="1400" noProof="0" dirty="0"/>
              <a:t>Docker </a:t>
            </a:r>
            <a:r>
              <a:rPr lang="en-GB" sz="1400" noProof="0" dirty="0" err="1"/>
              <a:t>dir</a:t>
            </a:r>
            <a:r>
              <a:rPr lang="en-GB" sz="1400" noProof="0" dirty="0"/>
              <a:t> Ubuntu: /var/lib/docker/volumes/</a:t>
            </a:r>
          </a:p>
          <a:p>
            <a:pPr lvl="1"/>
            <a:r>
              <a:rPr lang="en-GB" sz="1400" noProof="0" dirty="0"/>
              <a:t>Docker references as </a:t>
            </a:r>
            <a:r>
              <a:rPr lang="en-GB" sz="1400" noProof="0" dirty="0" err="1"/>
              <a:t>mysql</a:t>
            </a:r>
            <a:r>
              <a:rPr lang="en-GB" sz="1400" noProof="0" dirty="0"/>
              <a:t> or whatever you named it</a:t>
            </a:r>
          </a:p>
          <a:p>
            <a:r>
              <a:rPr lang="en-GB" sz="1600" noProof="0" dirty="0"/>
              <a:t>In Windows, volumes are stored in </a:t>
            </a:r>
            <a:r>
              <a:rPr lang="en-GB" sz="1600" noProof="0" dirty="0" err="1"/>
              <a:t>wsl</a:t>
            </a:r>
            <a:r>
              <a:rPr lang="en-GB" sz="1600" noProof="0" dirty="0"/>
              <a:t> at:</a:t>
            </a:r>
          </a:p>
          <a:p>
            <a:pPr lvl="1"/>
            <a:r>
              <a:rPr lang="en-GB" sz="1400" noProof="0" dirty="0"/>
              <a:t>\\wsl$\docker-desktop-data\data\docker\volumes</a:t>
            </a:r>
          </a:p>
        </p:txBody>
      </p:sp>
      <p:sp>
        <p:nvSpPr>
          <p:cNvPr id="4" name="Slide Number Placeholder 3">
            <a:extLst>
              <a:ext uri="{FF2B5EF4-FFF2-40B4-BE49-F238E27FC236}">
                <a16:creationId xmlns:a16="http://schemas.microsoft.com/office/drawing/2014/main" id="{3474C8AD-2316-3052-24CA-C8C15E5CF8B0}"/>
              </a:ext>
            </a:extLst>
          </p:cNvPr>
          <p:cNvSpPr>
            <a:spLocks noGrp="1"/>
          </p:cNvSpPr>
          <p:nvPr>
            <p:ph type="sldNum" idx="12"/>
          </p:nvPr>
        </p:nvSpPr>
        <p:spPr/>
        <p:txBody>
          <a:bodyPr/>
          <a:lstStyle/>
          <a:p>
            <a:fld id="{14D7F6AC-1EEB-4ABB-AD80-109EC6FDCCF3}" type="slidenum">
              <a:rPr lang="en-GB" noProof="0" smtClean="0"/>
              <a:pPr/>
              <a:t>150</a:t>
            </a:fld>
            <a:endParaRPr lang="en-GB" noProof="0"/>
          </a:p>
        </p:txBody>
      </p:sp>
      <p:sp>
        <p:nvSpPr>
          <p:cNvPr id="20" name="TextBox 19">
            <a:extLst>
              <a:ext uri="{FF2B5EF4-FFF2-40B4-BE49-F238E27FC236}">
                <a16:creationId xmlns:a16="http://schemas.microsoft.com/office/drawing/2014/main" id="{5EE8279D-CB65-4522-2114-E25F85198A9D}"/>
              </a:ext>
            </a:extLst>
          </p:cNvPr>
          <p:cNvSpPr txBox="1"/>
          <p:nvPr/>
        </p:nvSpPr>
        <p:spPr>
          <a:xfrm>
            <a:off x="2558731" y="5709860"/>
            <a:ext cx="3573077" cy="646331"/>
          </a:xfrm>
          <a:prstGeom prst="rect">
            <a:avLst/>
          </a:prstGeom>
          <a:noFill/>
        </p:spPr>
        <p:txBody>
          <a:bodyPr wrap="square" rtlCol="0">
            <a:spAutoFit/>
          </a:bodyPr>
          <a:lstStyle/>
          <a:p>
            <a:pPr algn="r"/>
            <a:r>
              <a:rPr lang="en-GB" sz="1200" noProof="0">
                <a:solidFill>
                  <a:srgbClr val="FF0000"/>
                </a:solidFill>
              </a:rPr>
              <a:t>\Demos\data\poor joke </a:t>
            </a:r>
            <a:r>
              <a:rPr lang="en-GB" sz="1200" noProof="0" err="1">
                <a:solidFill>
                  <a:srgbClr val="FF0000"/>
                </a:solidFill>
              </a:rPr>
              <a:t>sql</a:t>
            </a:r>
            <a:r>
              <a:rPr lang="en-GB" sz="1200" noProof="0">
                <a:solidFill>
                  <a:srgbClr val="FF0000"/>
                </a:solidFill>
              </a:rPr>
              <a:t> to improve in lab\app.js</a:t>
            </a:r>
          </a:p>
          <a:p>
            <a:pPr algn="r"/>
            <a:endParaRPr lang="en-GB" sz="1200" noProof="0">
              <a:solidFill>
                <a:srgbClr val="FF0000"/>
              </a:solidFill>
            </a:endParaRPr>
          </a:p>
          <a:p>
            <a:pPr algn="r"/>
            <a:r>
              <a:rPr lang="en-GB" sz="1200" noProof="0">
                <a:solidFill>
                  <a:srgbClr val="FF0000"/>
                </a:solidFill>
              </a:rPr>
              <a:t>jokePoorMySqlContainers.mp4</a:t>
            </a:r>
          </a:p>
        </p:txBody>
      </p:sp>
      <p:grpSp>
        <p:nvGrpSpPr>
          <p:cNvPr id="48" name="Group 47">
            <a:extLst>
              <a:ext uri="{FF2B5EF4-FFF2-40B4-BE49-F238E27FC236}">
                <a16:creationId xmlns:a16="http://schemas.microsoft.com/office/drawing/2014/main" id="{599E6D9F-6E2E-C15A-F9BE-396ED3F4CC51}"/>
              </a:ext>
            </a:extLst>
          </p:cNvPr>
          <p:cNvGrpSpPr/>
          <p:nvPr/>
        </p:nvGrpSpPr>
        <p:grpSpPr>
          <a:xfrm>
            <a:off x="6280411" y="75428"/>
            <a:ext cx="5538745" cy="6513628"/>
            <a:chOff x="6011471" y="174043"/>
            <a:chExt cx="5538745" cy="6513628"/>
          </a:xfrm>
        </p:grpSpPr>
        <p:grpSp>
          <p:nvGrpSpPr>
            <p:cNvPr id="41" name="Group 40">
              <a:extLst>
                <a:ext uri="{FF2B5EF4-FFF2-40B4-BE49-F238E27FC236}">
                  <a16:creationId xmlns:a16="http://schemas.microsoft.com/office/drawing/2014/main" id="{053F55F2-00D9-6285-0F73-0D9F717E05F0}"/>
                </a:ext>
              </a:extLst>
            </p:cNvPr>
            <p:cNvGrpSpPr/>
            <p:nvPr/>
          </p:nvGrpSpPr>
          <p:grpSpPr>
            <a:xfrm>
              <a:off x="11260835" y="422978"/>
              <a:ext cx="277000" cy="4606441"/>
              <a:chOff x="9452110" y="981346"/>
              <a:chExt cx="277000" cy="4606441"/>
            </a:xfrm>
          </p:grpSpPr>
          <p:cxnSp>
            <p:nvCxnSpPr>
              <p:cNvPr id="37" name="Straight Connector 36">
                <a:extLst>
                  <a:ext uri="{FF2B5EF4-FFF2-40B4-BE49-F238E27FC236}">
                    <a16:creationId xmlns:a16="http://schemas.microsoft.com/office/drawing/2014/main" id="{1A487BF3-CAE2-03AC-1D66-232906B2D873}"/>
                  </a:ext>
                </a:extLst>
              </p:cNvPr>
              <p:cNvCxnSpPr>
                <a:cxnSpLocks/>
              </p:cNvCxnSpPr>
              <p:nvPr/>
            </p:nvCxnSpPr>
            <p:spPr>
              <a:xfrm flipV="1">
                <a:off x="9452110" y="981346"/>
                <a:ext cx="0" cy="460644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A515635-2F05-7AFA-2E3D-43001F7F91D6}"/>
                  </a:ext>
                </a:extLst>
              </p:cNvPr>
              <p:cNvSpPr txBox="1"/>
              <p:nvPr/>
            </p:nvSpPr>
            <p:spPr>
              <a:xfrm rot="16200000">
                <a:off x="8635241" y="2674966"/>
                <a:ext cx="1910740" cy="276999"/>
              </a:xfrm>
              <a:prstGeom prst="rect">
                <a:avLst/>
              </a:prstGeom>
              <a:noFill/>
            </p:spPr>
            <p:txBody>
              <a:bodyPr wrap="square" rtlCol="0">
                <a:spAutoFit/>
              </a:bodyPr>
              <a:lstStyle/>
              <a:p>
                <a:r>
                  <a:rPr lang="en-GB" sz="1200" noProof="0"/>
                  <a:t>localhost,  127.0.0.1,  ::1</a:t>
                </a:r>
              </a:p>
            </p:txBody>
          </p:sp>
        </p:grpSp>
        <p:cxnSp>
          <p:nvCxnSpPr>
            <p:cNvPr id="43" name="Straight Connector 42">
              <a:extLst>
                <a:ext uri="{FF2B5EF4-FFF2-40B4-BE49-F238E27FC236}">
                  <a16:creationId xmlns:a16="http://schemas.microsoft.com/office/drawing/2014/main" id="{ECDE677F-588F-91F0-6DBC-6245DF870F79}"/>
                </a:ext>
              </a:extLst>
            </p:cNvPr>
            <p:cNvCxnSpPr>
              <a:cxnSpLocks/>
              <a:stCxn id="32" idx="0"/>
              <a:endCxn id="30" idx="2"/>
            </p:cNvCxnSpPr>
            <p:nvPr/>
          </p:nvCxnSpPr>
          <p:spPr>
            <a:xfrm flipV="1">
              <a:off x="9753922" y="4070337"/>
              <a:ext cx="0" cy="47943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5A0B708-8B56-2401-F155-D709087397EE}"/>
                </a:ext>
              </a:extLst>
            </p:cNvPr>
            <p:cNvSpPr txBox="1"/>
            <p:nvPr/>
          </p:nvSpPr>
          <p:spPr>
            <a:xfrm>
              <a:off x="9139854" y="4159971"/>
              <a:ext cx="1471008" cy="276999"/>
            </a:xfrm>
            <a:prstGeom prst="rect">
              <a:avLst/>
            </a:prstGeom>
            <a:noFill/>
          </p:spPr>
          <p:txBody>
            <a:bodyPr wrap="square" rtlCol="0">
              <a:spAutoFit/>
            </a:bodyPr>
            <a:lstStyle/>
            <a:p>
              <a:r>
                <a:rPr lang="en-GB" sz="1200" noProof="0"/>
                <a:t>Docker  private net</a:t>
              </a:r>
            </a:p>
          </p:txBody>
        </p:sp>
        <p:sp>
          <p:nvSpPr>
            <p:cNvPr id="30" name="Rectangle 29">
              <a:extLst>
                <a:ext uri="{FF2B5EF4-FFF2-40B4-BE49-F238E27FC236}">
                  <a16:creationId xmlns:a16="http://schemas.microsoft.com/office/drawing/2014/main" id="{7334B66E-ED10-9777-0B2D-7F65446FA299}"/>
                </a:ext>
              </a:extLst>
            </p:cNvPr>
            <p:cNvSpPr/>
            <p:nvPr/>
          </p:nvSpPr>
          <p:spPr>
            <a:xfrm>
              <a:off x="9072062" y="3263025"/>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Joke</a:t>
              </a:r>
            </a:p>
            <a:p>
              <a:pPr algn="ctr"/>
              <a:r>
                <a:rPr lang="en-GB" sz="1200" noProof="0"/>
                <a:t>app container</a:t>
              </a:r>
            </a:p>
            <a:p>
              <a:pPr algn="ctr"/>
              <a:r>
                <a:rPr lang="en-GB" sz="1200" noProof="0"/>
                <a:t>3000</a:t>
              </a:r>
            </a:p>
          </p:txBody>
        </p:sp>
        <p:cxnSp>
          <p:nvCxnSpPr>
            <p:cNvPr id="55" name="Straight Connector 54">
              <a:extLst>
                <a:ext uri="{FF2B5EF4-FFF2-40B4-BE49-F238E27FC236}">
                  <a16:creationId xmlns:a16="http://schemas.microsoft.com/office/drawing/2014/main" id="{59279883-5978-3648-3056-7C43F4FC50A8}"/>
                </a:ext>
              </a:extLst>
            </p:cNvPr>
            <p:cNvCxnSpPr>
              <a:cxnSpLocks/>
              <a:stCxn id="27" idx="3"/>
            </p:cNvCxnSpPr>
            <p:nvPr/>
          </p:nvCxnSpPr>
          <p:spPr>
            <a:xfrm>
              <a:off x="10435781" y="789437"/>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B4A20F0-6ADB-A7A1-7E07-30DF984BA7DB}"/>
                </a:ext>
              </a:extLst>
            </p:cNvPr>
            <p:cNvSpPr/>
            <p:nvPr/>
          </p:nvSpPr>
          <p:spPr>
            <a:xfrm>
              <a:off x="9072062" y="385781"/>
              <a:ext cx="1363719" cy="80731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ED3C8520-D329-5558-0561-C5F66DA25034}"/>
                </a:ext>
              </a:extLst>
            </p:cNvPr>
            <p:cNvCxnSpPr>
              <a:cxnSpLocks/>
            </p:cNvCxnSpPr>
            <p:nvPr/>
          </p:nvCxnSpPr>
          <p:spPr>
            <a:xfrm>
              <a:off x="10443401" y="1749557"/>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23A01C9-D3F4-96DD-6E39-54CC633DF2BD}"/>
                </a:ext>
              </a:extLst>
            </p:cNvPr>
            <p:cNvSpPr/>
            <p:nvPr/>
          </p:nvSpPr>
          <p:spPr>
            <a:xfrm>
              <a:off x="9072062" y="1344863"/>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a:t>
              </a:r>
            </a:p>
            <a:p>
              <a:pPr algn="ctr"/>
              <a:r>
                <a:rPr lang="en-GB" sz="1200" noProof="0"/>
                <a:t>app</a:t>
              </a:r>
            </a:p>
            <a:p>
              <a:pPr algn="ctr"/>
              <a:r>
                <a:rPr lang="en-GB" sz="1200" noProof="0"/>
                <a:t>3000</a:t>
              </a:r>
            </a:p>
          </p:txBody>
        </p:sp>
        <p:cxnSp>
          <p:nvCxnSpPr>
            <p:cNvPr id="59" name="Straight Connector 58">
              <a:extLst>
                <a:ext uri="{FF2B5EF4-FFF2-40B4-BE49-F238E27FC236}">
                  <a16:creationId xmlns:a16="http://schemas.microsoft.com/office/drawing/2014/main" id="{2F2D26ED-7B58-998A-B769-2B5F51DFE787}"/>
                </a:ext>
              </a:extLst>
            </p:cNvPr>
            <p:cNvCxnSpPr>
              <a:cxnSpLocks/>
            </p:cNvCxnSpPr>
            <p:nvPr/>
          </p:nvCxnSpPr>
          <p:spPr>
            <a:xfrm>
              <a:off x="10443401" y="2704605"/>
              <a:ext cx="82244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F50B5D7-6C3E-7576-4A59-2541D67097DC}"/>
                </a:ext>
              </a:extLst>
            </p:cNvPr>
            <p:cNvSpPr/>
            <p:nvPr/>
          </p:nvSpPr>
          <p:spPr>
            <a:xfrm>
              <a:off x="9072062" y="2301884"/>
              <a:ext cx="1363719" cy="80731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a:t>
              </a:r>
              <a:endParaRPr lang="en-GB" sz="1200" noProof="0"/>
            </a:p>
            <a:p>
              <a:pPr algn="ctr"/>
              <a:r>
                <a:rPr lang="en-GB" sz="1200" noProof="0"/>
                <a:t>installed</a:t>
              </a:r>
            </a:p>
            <a:p>
              <a:pPr algn="ctr"/>
              <a:r>
                <a:rPr lang="en-GB" sz="1200" noProof="0"/>
                <a:t>3306</a:t>
              </a:r>
            </a:p>
          </p:txBody>
        </p:sp>
        <p:cxnSp>
          <p:nvCxnSpPr>
            <p:cNvPr id="60" name="Straight Connector 59">
              <a:extLst>
                <a:ext uri="{FF2B5EF4-FFF2-40B4-BE49-F238E27FC236}">
                  <a16:creationId xmlns:a16="http://schemas.microsoft.com/office/drawing/2014/main" id="{2AD65150-93FD-760D-E5B2-D543A01E9252}"/>
                </a:ext>
              </a:extLst>
            </p:cNvPr>
            <p:cNvCxnSpPr>
              <a:cxnSpLocks/>
              <a:stCxn id="35" idx="3"/>
            </p:cNvCxnSpPr>
            <p:nvPr/>
          </p:nvCxnSpPr>
          <p:spPr>
            <a:xfrm>
              <a:off x="10750827" y="3666681"/>
              <a:ext cx="51502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249D147-C358-7609-AA06-F44D0D41DE6F}"/>
                </a:ext>
              </a:extLst>
            </p:cNvPr>
            <p:cNvSpPr/>
            <p:nvPr/>
          </p:nvSpPr>
          <p:spPr>
            <a:xfrm>
              <a:off x="10435781" y="3263025"/>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80</a:t>
              </a:r>
            </a:p>
          </p:txBody>
        </p:sp>
        <p:grpSp>
          <p:nvGrpSpPr>
            <p:cNvPr id="66" name="Group 65">
              <a:extLst>
                <a:ext uri="{FF2B5EF4-FFF2-40B4-BE49-F238E27FC236}">
                  <a16:creationId xmlns:a16="http://schemas.microsoft.com/office/drawing/2014/main" id="{FD3C8666-8B74-CD89-B87E-FFB7C5755D4E}"/>
                </a:ext>
              </a:extLst>
            </p:cNvPr>
            <p:cNvGrpSpPr/>
            <p:nvPr/>
          </p:nvGrpSpPr>
          <p:grpSpPr>
            <a:xfrm>
              <a:off x="9072062" y="4549767"/>
              <a:ext cx="2186167" cy="807312"/>
              <a:chOff x="6927353" y="4780475"/>
              <a:chExt cx="2186167" cy="807312"/>
            </a:xfrm>
          </p:grpSpPr>
          <p:cxnSp>
            <p:nvCxnSpPr>
              <p:cNvPr id="63" name="Straight Connector 62">
                <a:extLst>
                  <a:ext uri="{FF2B5EF4-FFF2-40B4-BE49-F238E27FC236}">
                    <a16:creationId xmlns:a16="http://schemas.microsoft.com/office/drawing/2014/main" id="{8C9D95F6-A707-8CBA-D8BD-66EE722B391F}"/>
                  </a:ext>
                </a:extLst>
              </p:cNvPr>
              <p:cNvCxnSpPr>
                <a:cxnSpLocks/>
                <a:stCxn id="36" idx="3"/>
              </p:cNvCxnSpPr>
              <p:nvPr/>
            </p:nvCxnSpPr>
            <p:spPr>
              <a:xfrm>
                <a:off x="8606118" y="51841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30D1D46-27B7-39A4-5154-34E2B6ABCAA0}"/>
                  </a:ext>
                </a:extLst>
              </p:cNvPr>
              <p:cNvSpPr/>
              <p:nvPr/>
            </p:nvSpPr>
            <p:spPr>
              <a:xfrm>
                <a:off x="8291072" y="4780475"/>
                <a:ext cx="315046"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4001</a:t>
                </a:r>
              </a:p>
            </p:txBody>
          </p:sp>
          <p:sp>
            <p:nvSpPr>
              <p:cNvPr id="32" name="Rectangle 31">
                <a:extLst>
                  <a:ext uri="{FF2B5EF4-FFF2-40B4-BE49-F238E27FC236}">
                    <a16:creationId xmlns:a16="http://schemas.microsoft.com/office/drawing/2014/main" id="{0EBB7466-4380-AB45-59E2-20EC3A2FFD92}"/>
                  </a:ext>
                </a:extLst>
              </p:cNvPr>
              <p:cNvSpPr/>
              <p:nvPr/>
            </p:nvSpPr>
            <p:spPr>
              <a:xfrm>
                <a:off x="6927353" y="4780475"/>
                <a:ext cx="1363719" cy="807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a:t>
                </a:r>
                <a:endParaRPr lang="en-GB" sz="1200" noProof="0"/>
              </a:p>
              <a:p>
                <a:pPr algn="ctr"/>
                <a:r>
                  <a:rPr lang="en-GB" sz="1200" noProof="0"/>
                  <a:t>container</a:t>
                </a:r>
              </a:p>
              <a:p>
                <a:pPr algn="ctr"/>
                <a:r>
                  <a:rPr lang="en-GB" sz="1200" noProof="0"/>
                  <a:t>3306</a:t>
                </a:r>
              </a:p>
            </p:txBody>
          </p:sp>
        </p:grpSp>
        <p:cxnSp>
          <p:nvCxnSpPr>
            <p:cNvPr id="70" name="Straight Connector 69">
              <a:extLst>
                <a:ext uri="{FF2B5EF4-FFF2-40B4-BE49-F238E27FC236}">
                  <a16:creationId xmlns:a16="http://schemas.microsoft.com/office/drawing/2014/main" id="{9C8470A8-F7BD-5613-12EC-0C89F0C2B6EB}"/>
                </a:ext>
              </a:extLst>
            </p:cNvPr>
            <p:cNvCxnSpPr>
              <a:cxnSpLocks/>
              <a:endCxn id="30" idx="1"/>
            </p:cNvCxnSpPr>
            <p:nvPr/>
          </p:nvCxnSpPr>
          <p:spPr>
            <a:xfrm>
              <a:off x="8645086" y="3666681"/>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9DE843-3C23-933B-CD1C-59701FD98D07}"/>
                </a:ext>
              </a:extLst>
            </p:cNvPr>
            <p:cNvCxnSpPr>
              <a:cxnSpLocks/>
              <a:endCxn id="32" idx="1"/>
            </p:cNvCxnSpPr>
            <p:nvPr/>
          </p:nvCxnSpPr>
          <p:spPr>
            <a:xfrm>
              <a:off x="8645086" y="4953423"/>
              <a:ext cx="426976" cy="0"/>
            </a:xfrm>
            <a:prstGeom prst="line">
              <a:avLst/>
            </a:prstGeom>
            <a:ln w="28575">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A5974E69-40C3-F393-64BC-654EEEE6D6E2}"/>
                </a:ext>
              </a:extLst>
            </p:cNvPr>
            <p:cNvSpPr/>
            <p:nvPr/>
          </p:nvSpPr>
          <p:spPr>
            <a:xfrm rot="16200000">
              <a:off x="7409796" y="4121788"/>
              <a:ext cx="2066202" cy="404377"/>
            </a:xfrm>
            <a:prstGeom prst="rect">
              <a:avLst/>
            </a:prstGeom>
            <a:solidFill>
              <a:schemeClr val="tx1">
                <a:lumMod val="20000"/>
                <a:lumOff val="80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Docker</a:t>
              </a:r>
            </a:p>
          </p:txBody>
        </p:sp>
        <p:sp>
          <p:nvSpPr>
            <p:cNvPr id="76" name="TextBox 75">
              <a:extLst>
                <a:ext uri="{FF2B5EF4-FFF2-40B4-BE49-F238E27FC236}">
                  <a16:creationId xmlns:a16="http://schemas.microsoft.com/office/drawing/2014/main" id="{A2658F6E-9E04-BD22-5840-88056553B8CE}"/>
                </a:ext>
              </a:extLst>
            </p:cNvPr>
            <p:cNvSpPr txBox="1"/>
            <p:nvPr/>
          </p:nvSpPr>
          <p:spPr>
            <a:xfrm>
              <a:off x="8597959" y="3221277"/>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grpSp>
          <p:nvGrpSpPr>
            <p:cNvPr id="96" name="Group 95">
              <a:extLst>
                <a:ext uri="{FF2B5EF4-FFF2-40B4-BE49-F238E27FC236}">
                  <a16:creationId xmlns:a16="http://schemas.microsoft.com/office/drawing/2014/main" id="{99DE3592-3FDF-B35A-40DB-BFBEE56957A0}"/>
                </a:ext>
              </a:extLst>
            </p:cNvPr>
            <p:cNvGrpSpPr/>
            <p:nvPr/>
          </p:nvGrpSpPr>
          <p:grpSpPr>
            <a:xfrm>
              <a:off x="6387519" y="3295541"/>
              <a:ext cx="1512260" cy="623885"/>
              <a:chOff x="4242810" y="3800121"/>
              <a:chExt cx="1512260" cy="623885"/>
            </a:xfrm>
          </p:grpSpPr>
          <p:pic>
            <p:nvPicPr>
              <p:cNvPr id="88" name="Picture 87" descr="A close-up of a paper">
                <a:extLst>
                  <a:ext uri="{FF2B5EF4-FFF2-40B4-BE49-F238E27FC236}">
                    <a16:creationId xmlns:a16="http://schemas.microsoft.com/office/drawing/2014/main" id="{A854291D-F6AB-D50B-AC53-B99CEEE3D96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800121"/>
                <a:ext cx="520744" cy="623885"/>
              </a:xfrm>
              <a:prstGeom prst="rect">
                <a:avLst/>
              </a:prstGeom>
            </p:spPr>
          </p:pic>
          <p:sp>
            <p:nvSpPr>
              <p:cNvPr id="89" name="TextBox 88">
                <a:extLst>
                  <a:ext uri="{FF2B5EF4-FFF2-40B4-BE49-F238E27FC236}">
                    <a16:creationId xmlns:a16="http://schemas.microsoft.com/office/drawing/2014/main" id="{BB41DD98-3CC6-C264-0213-31D66E75939E}"/>
                  </a:ext>
                </a:extLst>
              </p:cNvPr>
              <p:cNvSpPr txBox="1"/>
              <p:nvPr/>
            </p:nvSpPr>
            <p:spPr>
              <a:xfrm>
                <a:off x="4242810" y="3973563"/>
                <a:ext cx="1112961" cy="276999"/>
              </a:xfrm>
              <a:prstGeom prst="rect">
                <a:avLst/>
              </a:prstGeom>
              <a:noFill/>
            </p:spPr>
            <p:txBody>
              <a:bodyPr wrap="square" rtlCol="0">
                <a:spAutoFit/>
              </a:bodyPr>
              <a:lstStyle/>
              <a:p>
                <a:pPr algn="r"/>
                <a:r>
                  <a:rPr lang="en-GB" sz="1200" noProof="0" err="1"/>
                  <a:t>Dockerfile</a:t>
                </a:r>
                <a:endParaRPr lang="en-GB" sz="1200" noProof="0"/>
              </a:p>
            </p:txBody>
          </p:sp>
        </p:grpSp>
        <p:pic>
          <p:nvPicPr>
            <p:cNvPr id="101" name="Picture 100" descr="A close-up of a paper">
              <a:extLst>
                <a:ext uri="{FF2B5EF4-FFF2-40B4-BE49-F238E27FC236}">
                  <a16:creationId xmlns:a16="http://schemas.microsoft.com/office/drawing/2014/main" id="{9230EE81-0ED8-19AB-162F-6CACBA4D84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70492" y="3982246"/>
              <a:ext cx="520744" cy="623885"/>
            </a:xfrm>
            <a:prstGeom prst="rect">
              <a:avLst/>
            </a:prstGeom>
          </p:spPr>
        </p:pic>
        <p:sp>
          <p:nvSpPr>
            <p:cNvPr id="102" name="TextBox 101">
              <a:extLst>
                <a:ext uri="{FF2B5EF4-FFF2-40B4-BE49-F238E27FC236}">
                  <a16:creationId xmlns:a16="http://schemas.microsoft.com/office/drawing/2014/main" id="{18418582-8532-76BA-4015-0D61D1994C16}"/>
                </a:ext>
              </a:extLst>
            </p:cNvPr>
            <p:cNvSpPr txBox="1"/>
            <p:nvPr/>
          </p:nvSpPr>
          <p:spPr>
            <a:xfrm>
              <a:off x="6294120" y="4155688"/>
              <a:ext cx="1197817" cy="276999"/>
            </a:xfrm>
            <a:prstGeom prst="rect">
              <a:avLst/>
            </a:prstGeom>
            <a:noFill/>
          </p:spPr>
          <p:txBody>
            <a:bodyPr wrap="square" rtlCol="0">
              <a:spAutoFit/>
            </a:bodyPr>
            <a:lstStyle/>
            <a:p>
              <a:pPr algn="r"/>
              <a:r>
                <a:rPr lang="en-GB" sz="1200" noProof="0" err="1"/>
                <a:t>compose.yaml</a:t>
              </a:r>
              <a:endParaRPr lang="en-GB" sz="1200" noProof="0"/>
            </a:p>
          </p:txBody>
        </p:sp>
        <p:grpSp>
          <p:nvGrpSpPr>
            <p:cNvPr id="103" name="Group 102">
              <a:extLst>
                <a:ext uri="{FF2B5EF4-FFF2-40B4-BE49-F238E27FC236}">
                  <a16:creationId xmlns:a16="http://schemas.microsoft.com/office/drawing/2014/main" id="{2CF348BD-E692-F795-E748-AA58041FE008}"/>
                </a:ext>
              </a:extLst>
            </p:cNvPr>
            <p:cNvGrpSpPr/>
            <p:nvPr/>
          </p:nvGrpSpPr>
          <p:grpSpPr>
            <a:xfrm>
              <a:off x="6359358" y="4766358"/>
              <a:ext cx="1512260" cy="623885"/>
              <a:chOff x="4242810" y="3741974"/>
              <a:chExt cx="1512260" cy="623885"/>
            </a:xfrm>
          </p:grpSpPr>
          <p:pic>
            <p:nvPicPr>
              <p:cNvPr id="104" name="Picture 103" descr="A close-up of a paper">
                <a:extLst>
                  <a:ext uri="{FF2B5EF4-FFF2-40B4-BE49-F238E27FC236}">
                    <a16:creationId xmlns:a16="http://schemas.microsoft.com/office/drawing/2014/main" id="{E9CF5CE8-FDDA-237F-5167-49F29C55545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4326" y="3741974"/>
                <a:ext cx="520744" cy="623885"/>
              </a:xfrm>
              <a:prstGeom prst="rect">
                <a:avLst/>
              </a:prstGeom>
            </p:spPr>
          </p:pic>
          <p:sp>
            <p:nvSpPr>
              <p:cNvPr id="105" name="TextBox 104">
                <a:extLst>
                  <a:ext uri="{FF2B5EF4-FFF2-40B4-BE49-F238E27FC236}">
                    <a16:creationId xmlns:a16="http://schemas.microsoft.com/office/drawing/2014/main" id="{8A90E363-B2EA-7B1E-79BD-26012366B920}"/>
                  </a:ext>
                </a:extLst>
              </p:cNvPr>
              <p:cNvSpPr txBox="1"/>
              <p:nvPr/>
            </p:nvSpPr>
            <p:spPr>
              <a:xfrm>
                <a:off x="4242810" y="3915416"/>
                <a:ext cx="1112961" cy="276999"/>
              </a:xfrm>
              <a:prstGeom prst="rect">
                <a:avLst/>
              </a:prstGeom>
              <a:noFill/>
            </p:spPr>
            <p:txBody>
              <a:bodyPr wrap="square" rtlCol="0">
                <a:spAutoFit/>
              </a:bodyPr>
              <a:lstStyle/>
              <a:p>
                <a:pPr algn="r"/>
                <a:r>
                  <a:rPr lang="en-GB" sz="1200" noProof="0"/>
                  <a:t>.env</a:t>
                </a:r>
              </a:p>
            </p:txBody>
          </p:sp>
        </p:grpSp>
        <p:cxnSp>
          <p:nvCxnSpPr>
            <p:cNvPr id="106" name="Straight Connector 105">
              <a:extLst>
                <a:ext uri="{FF2B5EF4-FFF2-40B4-BE49-F238E27FC236}">
                  <a16:creationId xmlns:a16="http://schemas.microsoft.com/office/drawing/2014/main" id="{C26733E1-3DCC-2A4B-578F-C626FB270131}"/>
                </a:ext>
              </a:extLst>
            </p:cNvPr>
            <p:cNvCxnSpPr>
              <a:cxnSpLocks/>
            </p:cNvCxnSpPr>
            <p:nvPr/>
          </p:nvCxnSpPr>
          <p:spPr>
            <a:xfrm>
              <a:off x="7807382" y="3626116"/>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2C9E328-4199-C55E-2DD3-4A6B1B6259BC}"/>
                </a:ext>
              </a:extLst>
            </p:cNvPr>
            <p:cNvCxnSpPr>
              <a:cxnSpLocks/>
            </p:cNvCxnSpPr>
            <p:nvPr/>
          </p:nvCxnSpPr>
          <p:spPr>
            <a:xfrm>
              <a:off x="7807382" y="4290767"/>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E2E9336-C6B5-964B-1527-6F91F5D53072}"/>
                </a:ext>
              </a:extLst>
            </p:cNvPr>
            <p:cNvCxnSpPr>
              <a:cxnSpLocks/>
            </p:cNvCxnSpPr>
            <p:nvPr/>
          </p:nvCxnSpPr>
          <p:spPr>
            <a:xfrm>
              <a:off x="7807382" y="5073869"/>
              <a:ext cx="426976" cy="0"/>
            </a:xfrm>
            <a:prstGeom prst="line">
              <a:avLst/>
            </a:prstGeom>
            <a:ln w="28575">
              <a:solidFill>
                <a:schemeClr val="tx1">
                  <a:lumMod val="40000"/>
                  <a:lumOff val="6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3F801FD8-A04D-2FE9-E740-64296F8106F8}"/>
                </a:ext>
              </a:extLst>
            </p:cNvPr>
            <p:cNvSpPr txBox="1"/>
            <p:nvPr/>
          </p:nvSpPr>
          <p:spPr>
            <a:xfrm>
              <a:off x="8597959" y="4501336"/>
              <a:ext cx="521231" cy="461665"/>
            </a:xfrm>
            <a:prstGeom prst="rect">
              <a:avLst/>
            </a:prstGeom>
            <a:noFill/>
          </p:spPr>
          <p:txBody>
            <a:bodyPr wrap="square" rtlCol="0">
              <a:spAutoFit/>
            </a:bodyPr>
            <a:lstStyle/>
            <a:p>
              <a:pPr algn="ctr"/>
              <a:r>
                <a:rPr lang="en-GB" sz="1200" noProof="0"/>
                <a:t>env</a:t>
              </a:r>
            </a:p>
            <a:p>
              <a:pPr algn="ctr"/>
              <a:r>
                <a:rPr lang="en-GB" sz="1200" noProof="0"/>
                <a:t>vars</a:t>
              </a:r>
            </a:p>
          </p:txBody>
        </p:sp>
        <p:sp>
          <p:nvSpPr>
            <p:cNvPr id="112" name="Rectangle 111">
              <a:extLst>
                <a:ext uri="{FF2B5EF4-FFF2-40B4-BE49-F238E27FC236}">
                  <a16:creationId xmlns:a16="http://schemas.microsoft.com/office/drawing/2014/main" id="{E9D1EAE2-11C7-D0F6-A4D4-B06A74349285}"/>
                </a:ext>
              </a:extLst>
            </p:cNvPr>
            <p:cNvSpPr/>
            <p:nvPr/>
          </p:nvSpPr>
          <p:spPr>
            <a:xfrm>
              <a:off x="6011471" y="174043"/>
              <a:ext cx="5538745" cy="65136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3" name="TextBox 112">
              <a:extLst>
                <a:ext uri="{FF2B5EF4-FFF2-40B4-BE49-F238E27FC236}">
                  <a16:creationId xmlns:a16="http://schemas.microsoft.com/office/drawing/2014/main" id="{0250C486-26E7-A290-9847-07864CC418CC}"/>
                </a:ext>
              </a:extLst>
            </p:cNvPr>
            <p:cNvSpPr txBox="1"/>
            <p:nvPr/>
          </p:nvSpPr>
          <p:spPr>
            <a:xfrm>
              <a:off x="6429326" y="508524"/>
              <a:ext cx="1595309" cy="646331"/>
            </a:xfrm>
            <a:prstGeom prst="rect">
              <a:avLst/>
            </a:prstGeom>
            <a:noFill/>
          </p:spPr>
          <p:txBody>
            <a:bodyPr wrap="none" rtlCol="0">
              <a:spAutoFit/>
            </a:bodyPr>
            <a:lstStyle/>
            <a:p>
              <a:r>
                <a:rPr lang="en-GB" noProof="0"/>
                <a:t>Host machine</a:t>
              </a:r>
            </a:p>
            <a:p>
              <a:r>
                <a:rPr lang="en-GB" noProof="0"/>
                <a:t>e.g. Laptop</a:t>
              </a:r>
            </a:p>
          </p:txBody>
        </p:sp>
        <p:cxnSp>
          <p:nvCxnSpPr>
            <p:cNvPr id="6" name="Straight Connector 5">
              <a:extLst>
                <a:ext uri="{FF2B5EF4-FFF2-40B4-BE49-F238E27FC236}">
                  <a16:creationId xmlns:a16="http://schemas.microsoft.com/office/drawing/2014/main" id="{B78CFFA3-990B-F2C1-E0BD-F223D2ACE78E}"/>
                </a:ext>
              </a:extLst>
            </p:cNvPr>
            <p:cNvCxnSpPr>
              <a:cxnSpLocks/>
              <a:stCxn id="5" idx="0"/>
            </p:cNvCxnSpPr>
            <p:nvPr/>
          </p:nvCxnSpPr>
          <p:spPr>
            <a:xfrm flipV="1">
              <a:off x="10157335" y="5357079"/>
              <a:ext cx="1" cy="482663"/>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AAB5B4F-21EB-2615-CD4C-F566B3ACDB6E}"/>
                </a:ext>
              </a:extLst>
            </p:cNvPr>
            <p:cNvGrpSpPr/>
            <p:nvPr/>
          </p:nvGrpSpPr>
          <p:grpSpPr>
            <a:xfrm>
              <a:off x="9919429" y="5835374"/>
              <a:ext cx="1584643" cy="480179"/>
              <a:chOff x="9516015" y="5485749"/>
              <a:chExt cx="1584643" cy="480179"/>
            </a:xfrm>
          </p:grpSpPr>
          <p:pic>
            <p:nvPicPr>
              <p:cNvPr id="5" name="Graphic 4" descr="Database with solid fill">
                <a:extLst>
                  <a:ext uri="{FF2B5EF4-FFF2-40B4-BE49-F238E27FC236}">
                    <a16:creationId xmlns:a16="http://schemas.microsoft.com/office/drawing/2014/main" id="{85E68BA9-9C22-79B2-ED2B-E22F21BD17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16015" y="5490117"/>
                <a:ext cx="475811" cy="475811"/>
              </a:xfrm>
              <a:prstGeom prst="rect">
                <a:avLst/>
              </a:prstGeom>
            </p:spPr>
          </p:pic>
          <p:sp>
            <p:nvSpPr>
              <p:cNvPr id="10" name="TextBox 9">
                <a:extLst>
                  <a:ext uri="{FF2B5EF4-FFF2-40B4-BE49-F238E27FC236}">
                    <a16:creationId xmlns:a16="http://schemas.microsoft.com/office/drawing/2014/main" id="{F8720279-6718-03F2-E555-4DDDC7598DA0}"/>
                  </a:ext>
                </a:extLst>
              </p:cNvPr>
              <p:cNvSpPr txBox="1"/>
              <p:nvPr/>
            </p:nvSpPr>
            <p:spPr>
              <a:xfrm>
                <a:off x="9973965" y="5485749"/>
                <a:ext cx="1126693" cy="430887"/>
              </a:xfrm>
              <a:prstGeom prst="rect">
                <a:avLst/>
              </a:prstGeom>
              <a:noFill/>
            </p:spPr>
            <p:txBody>
              <a:bodyPr wrap="square" rtlCol="0">
                <a:spAutoFit/>
              </a:bodyPr>
              <a:lstStyle/>
              <a:p>
                <a:r>
                  <a:rPr lang="en-GB" sz="1200" noProof="0"/>
                  <a:t>Volume</a:t>
                </a:r>
              </a:p>
              <a:p>
                <a:r>
                  <a:rPr lang="en-GB" sz="1000" noProof="0" err="1">
                    <a:latin typeface="Arial Narrow" panose="020B0606020202030204" pitchFamily="34" charset="0"/>
                  </a:rPr>
                  <a:t>mysql</a:t>
                </a:r>
                <a:r>
                  <a:rPr lang="en-GB" sz="1000" noProof="0">
                    <a:latin typeface="Arial Narrow" panose="020B0606020202030204" pitchFamily="34" charset="0"/>
                  </a:rPr>
                  <a:t>:/var/lib/</a:t>
                </a:r>
                <a:r>
                  <a:rPr lang="en-GB" sz="1000" noProof="0" err="1">
                    <a:latin typeface="Arial Narrow" panose="020B0606020202030204" pitchFamily="34" charset="0"/>
                  </a:rPr>
                  <a:t>mysql</a:t>
                </a:r>
                <a:endParaRPr lang="en-GB" sz="1000" noProof="0">
                  <a:latin typeface="Arial Narrow" panose="020B0606020202030204" pitchFamily="34" charset="0"/>
                </a:endParaRPr>
              </a:p>
            </p:txBody>
          </p:sp>
        </p:grpSp>
        <p:pic>
          <p:nvPicPr>
            <p:cNvPr id="12" name="Picture 11" descr="A close-up of a paper">
              <a:extLst>
                <a:ext uri="{FF2B5EF4-FFF2-40B4-BE49-F238E27FC236}">
                  <a16:creationId xmlns:a16="http://schemas.microsoft.com/office/drawing/2014/main" id="{2B873EE2-FEED-D0CD-6202-25F79D5C37F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91304" y="2540745"/>
              <a:ext cx="520744" cy="623885"/>
            </a:xfrm>
            <a:prstGeom prst="rect">
              <a:avLst/>
            </a:prstGeom>
          </p:spPr>
        </p:pic>
        <p:sp>
          <p:nvSpPr>
            <p:cNvPr id="11" name="TextBox 10">
              <a:extLst>
                <a:ext uri="{FF2B5EF4-FFF2-40B4-BE49-F238E27FC236}">
                  <a16:creationId xmlns:a16="http://schemas.microsoft.com/office/drawing/2014/main" id="{4F6D8B38-FA3D-BC37-8EDC-D1B7B358DBB3}"/>
                </a:ext>
              </a:extLst>
            </p:cNvPr>
            <p:cNvSpPr txBox="1"/>
            <p:nvPr/>
          </p:nvSpPr>
          <p:spPr>
            <a:xfrm>
              <a:off x="6011471" y="2763508"/>
              <a:ext cx="2444459" cy="246221"/>
            </a:xfrm>
            <a:prstGeom prst="rect">
              <a:avLst/>
            </a:prstGeom>
            <a:noFill/>
          </p:spPr>
          <p:txBody>
            <a:bodyPr wrap="square" rtlCol="0">
              <a:spAutoFit/>
            </a:bodyPr>
            <a:lstStyle/>
            <a:p>
              <a:r>
                <a:rPr lang="en-GB" sz="1000" noProof="0">
                  <a:latin typeface="Arial Narrow" panose="020B0606020202030204" pitchFamily="34" charset="0"/>
                </a:rPr>
                <a:t>C:\ProgramData\MySQL\MySQL Server 8.1\Data</a:t>
              </a:r>
            </a:p>
          </p:txBody>
        </p:sp>
        <p:cxnSp>
          <p:nvCxnSpPr>
            <p:cNvPr id="13" name="Straight Connector 12">
              <a:extLst>
                <a:ext uri="{FF2B5EF4-FFF2-40B4-BE49-F238E27FC236}">
                  <a16:creationId xmlns:a16="http://schemas.microsoft.com/office/drawing/2014/main" id="{DB2A74DD-2026-C566-188D-ACADE835B023}"/>
                </a:ext>
              </a:extLst>
            </p:cNvPr>
            <p:cNvCxnSpPr>
              <a:cxnSpLocks/>
            </p:cNvCxnSpPr>
            <p:nvPr/>
          </p:nvCxnSpPr>
          <p:spPr>
            <a:xfrm>
              <a:off x="8688070" y="2861236"/>
              <a:ext cx="377642" cy="0"/>
            </a:xfrm>
            <a:prstGeom prst="line">
              <a:avLst/>
            </a:prstGeom>
            <a:ln w="28575">
              <a:solidFill>
                <a:schemeClr val="tx1">
                  <a:lumMod val="40000"/>
                  <a:lumOff val="6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69499C-0066-74F7-6523-A3B5F1373768}"/>
                </a:ext>
              </a:extLst>
            </p:cNvPr>
            <p:cNvCxnSpPr>
              <a:cxnSpLocks/>
            </p:cNvCxnSpPr>
            <p:nvPr/>
          </p:nvCxnSpPr>
          <p:spPr>
            <a:xfrm>
              <a:off x="7611246" y="5604381"/>
              <a:ext cx="3773930" cy="0"/>
            </a:xfrm>
            <a:prstGeom prst="line">
              <a:avLst/>
            </a:prstGeom>
            <a:ln w="28575">
              <a:solidFill>
                <a:schemeClr val="tx1">
                  <a:lumMod val="40000"/>
                  <a:lumOff val="6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AE3903-1EA2-86CC-D527-AC655E0A08A2}"/>
                </a:ext>
              </a:extLst>
            </p:cNvPr>
            <p:cNvSpPr txBox="1"/>
            <p:nvPr/>
          </p:nvSpPr>
          <p:spPr>
            <a:xfrm>
              <a:off x="7509041" y="5610590"/>
              <a:ext cx="1394235" cy="276999"/>
            </a:xfrm>
            <a:prstGeom prst="rect">
              <a:avLst/>
            </a:prstGeom>
            <a:noFill/>
          </p:spPr>
          <p:txBody>
            <a:bodyPr wrap="square" rtlCol="0">
              <a:spAutoFit/>
            </a:bodyPr>
            <a:lstStyle/>
            <a:p>
              <a:pPr algn="ctr"/>
              <a:r>
                <a:rPr lang="en-GB" sz="1200" noProof="0"/>
                <a:t>Host system</a:t>
              </a:r>
            </a:p>
          </p:txBody>
        </p:sp>
        <p:pic>
          <p:nvPicPr>
            <p:cNvPr id="18" name="Picture 17" descr="A yellow folder with a white paper&#10;&#10;AI-generated content may be incorrect.">
              <a:extLst>
                <a:ext uri="{FF2B5EF4-FFF2-40B4-BE49-F238E27FC236}">
                  <a16:creationId xmlns:a16="http://schemas.microsoft.com/office/drawing/2014/main" id="{5D4477A7-9FFE-25AE-0988-0D68D262B7F4}"/>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14176" y="4921689"/>
              <a:ext cx="520741" cy="520741"/>
            </a:xfrm>
            <a:prstGeom prst="rect">
              <a:avLst/>
            </a:prstGeom>
          </p:spPr>
        </p:pic>
        <p:pic>
          <p:nvPicPr>
            <p:cNvPr id="19" name="Picture 18" descr="A yellow folder with a white paper&#10;&#10;AI-generated content may be incorrect.">
              <a:extLst>
                <a:ext uri="{FF2B5EF4-FFF2-40B4-BE49-F238E27FC236}">
                  <a16:creationId xmlns:a16="http://schemas.microsoft.com/office/drawing/2014/main" id="{35D1F276-1170-D61E-AEF0-C45906AC9F1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14176" y="5656568"/>
              <a:ext cx="520741" cy="520741"/>
            </a:xfrm>
            <a:prstGeom prst="rect">
              <a:avLst/>
            </a:prstGeom>
          </p:spPr>
        </p:pic>
        <p:cxnSp>
          <p:nvCxnSpPr>
            <p:cNvPr id="21" name="Straight Connector 20">
              <a:extLst>
                <a:ext uri="{FF2B5EF4-FFF2-40B4-BE49-F238E27FC236}">
                  <a16:creationId xmlns:a16="http://schemas.microsoft.com/office/drawing/2014/main" id="{95E12F39-2C7B-7971-C866-D6B364503C30}"/>
                </a:ext>
              </a:extLst>
            </p:cNvPr>
            <p:cNvCxnSpPr>
              <a:cxnSpLocks/>
            </p:cNvCxnSpPr>
            <p:nvPr/>
          </p:nvCxnSpPr>
          <p:spPr>
            <a:xfrm flipV="1">
              <a:off x="9267504" y="5303076"/>
              <a:ext cx="1" cy="482663"/>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64ABEA-6F16-CCD6-77F9-A09E8356FD43}"/>
                </a:ext>
              </a:extLst>
            </p:cNvPr>
            <p:cNvSpPr txBox="1"/>
            <p:nvPr/>
          </p:nvSpPr>
          <p:spPr>
            <a:xfrm>
              <a:off x="8748047" y="6075102"/>
              <a:ext cx="1770443" cy="430887"/>
            </a:xfrm>
            <a:prstGeom prst="rect">
              <a:avLst/>
            </a:prstGeom>
            <a:noFill/>
          </p:spPr>
          <p:txBody>
            <a:bodyPr wrap="square" rtlCol="0">
              <a:spAutoFit/>
            </a:bodyPr>
            <a:lstStyle/>
            <a:p>
              <a:r>
                <a:rPr lang="en-GB" sz="1200" noProof="0"/>
                <a:t>Bind mount</a:t>
              </a:r>
            </a:p>
            <a:p>
              <a:r>
                <a:rPr lang="en-GB" sz="1000" noProof="0">
                  <a:latin typeface="Arial Narrow" panose="020B0606020202030204" pitchFamily="34" charset="0"/>
                </a:rPr>
                <a:t>./</a:t>
              </a:r>
              <a:r>
                <a:rPr lang="en-GB" sz="1000" noProof="0" err="1">
                  <a:latin typeface="Arial Narrow" panose="020B0606020202030204" pitchFamily="34" charset="0"/>
                </a:rPr>
                <a:t>dbinit</a:t>
              </a:r>
              <a:r>
                <a:rPr lang="en-GB" sz="1000" noProof="0">
                  <a:latin typeface="Arial Narrow" panose="020B0606020202030204" pitchFamily="34" charset="0"/>
                </a:rPr>
                <a:t>:/docker-</a:t>
              </a:r>
              <a:r>
                <a:rPr lang="en-GB" sz="1000" noProof="0" err="1">
                  <a:latin typeface="Arial Narrow" panose="020B0606020202030204" pitchFamily="34" charset="0"/>
                </a:rPr>
                <a:t>entrypoint</a:t>
              </a:r>
              <a:r>
                <a:rPr lang="en-GB" sz="1000" noProof="0">
                  <a:latin typeface="Arial Narrow" panose="020B0606020202030204" pitchFamily="34" charset="0"/>
                </a:rPr>
                <a:t>-</a:t>
              </a:r>
              <a:r>
                <a:rPr lang="en-GB" sz="1000" noProof="0" err="1">
                  <a:latin typeface="Arial Narrow" panose="020B0606020202030204" pitchFamily="34" charset="0"/>
                </a:rPr>
                <a:t>initdb.d</a:t>
              </a:r>
              <a:endParaRPr lang="en-GB" sz="1000" noProof="0">
                <a:latin typeface="Arial Narrow" panose="020B0606020202030204" pitchFamily="34" charset="0"/>
              </a:endParaRPr>
            </a:p>
          </p:txBody>
        </p:sp>
      </p:grpSp>
    </p:spTree>
    <p:extLst>
      <p:ext uri="{BB962C8B-B14F-4D97-AF65-F5344CB8AC3E}">
        <p14:creationId xmlns:p14="http://schemas.microsoft.com/office/powerpoint/2010/main" val="1796904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13B5-29B1-1982-2336-51F73057B7ED}"/>
              </a:ext>
            </a:extLst>
          </p:cNvPr>
          <p:cNvSpPr>
            <a:spLocks noGrp="1"/>
          </p:cNvSpPr>
          <p:nvPr>
            <p:ph type="title"/>
          </p:nvPr>
        </p:nvSpPr>
        <p:spPr>
          <a:xfrm>
            <a:off x="609600" y="480797"/>
            <a:ext cx="11163300" cy="421258"/>
          </a:xfrm>
        </p:spPr>
        <p:txBody>
          <a:bodyPr/>
          <a:lstStyle/>
          <a:p>
            <a:r>
              <a:rPr lang="en-GB" noProof="0"/>
              <a:t>Some useful compose commands</a:t>
            </a:r>
          </a:p>
        </p:txBody>
      </p:sp>
      <p:sp>
        <p:nvSpPr>
          <p:cNvPr id="3" name="Text Placeholder 2">
            <a:extLst>
              <a:ext uri="{FF2B5EF4-FFF2-40B4-BE49-F238E27FC236}">
                <a16:creationId xmlns:a16="http://schemas.microsoft.com/office/drawing/2014/main" id="{37956A9E-0816-E6DD-59C9-70A6736FE86C}"/>
              </a:ext>
            </a:extLst>
          </p:cNvPr>
          <p:cNvSpPr>
            <a:spLocks noGrp="1"/>
          </p:cNvSpPr>
          <p:nvPr>
            <p:ph type="body" idx="1"/>
          </p:nvPr>
        </p:nvSpPr>
        <p:spPr>
          <a:xfrm>
            <a:off x="609600" y="980753"/>
            <a:ext cx="11163300" cy="5707346"/>
          </a:xfrm>
        </p:spPr>
        <p:txBody>
          <a:bodyPr/>
          <a:lstStyle/>
          <a:p>
            <a:r>
              <a:rPr lang="en-GB" sz="1200" noProof="0"/>
              <a:t>Docker compose has a cli like Docker. However, most of the commands can be used in the desktop if you don't like typing. Details here: </a:t>
            </a:r>
            <a:r>
              <a:rPr lang="en-GB" sz="1200" noProof="0">
                <a:hlinkClick r:id="rId2">
                  <a:extLst>
                    <a:ext uri="{A12FA001-AC4F-418D-AE19-62706E023703}">
                      <ahyp:hlinkClr xmlns:ahyp="http://schemas.microsoft.com/office/drawing/2018/hyperlinkcolor" val="tx"/>
                    </a:ext>
                  </a:extLst>
                </a:hlinkClick>
              </a:rPr>
              <a:t>https://docs.docker.com/compose/reference/</a:t>
            </a:r>
            <a:endParaRPr lang="en-GB" sz="1200" noProof="0"/>
          </a:p>
          <a:p>
            <a:r>
              <a:rPr lang="en-GB" sz="1200" b="1" noProof="0"/>
              <a:t>docker compose build </a:t>
            </a:r>
            <a:r>
              <a:rPr lang="en-GB" sz="1200" noProof="0"/>
              <a:t>will build all the images defined in the </a:t>
            </a:r>
            <a:r>
              <a:rPr lang="en-GB" sz="1200" noProof="0" err="1"/>
              <a:t>compose.yaml</a:t>
            </a:r>
            <a:r>
              <a:rPr lang="en-GB" sz="1200" noProof="0"/>
              <a:t> file</a:t>
            </a:r>
          </a:p>
          <a:p>
            <a:r>
              <a:rPr lang="en-GB" sz="1200" b="1" noProof="0"/>
              <a:t>docker compose up </a:t>
            </a:r>
            <a:r>
              <a:rPr lang="en-GB" sz="1200" noProof="0"/>
              <a:t>will start all the containers</a:t>
            </a:r>
          </a:p>
          <a:p>
            <a:r>
              <a:rPr lang="en-GB" sz="1200" noProof="0"/>
              <a:t>or with one command, </a:t>
            </a:r>
            <a:r>
              <a:rPr lang="en-GB" sz="1200" b="1" noProof="0"/>
              <a:t>docker compose up --build </a:t>
            </a:r>
            <a:r>
              <a:rPr lang="en-GB" sz="1200" noProof="0"/>
              <a:t>will do both</a:t>
            </a:r>
          </a:p>
          <a:p>
            <a:r>
              <a:rPr lang="en-GB" sz="1200" b="1" noProof="0"/>
              <a:t>docker compose up -d </a:t>
            </a:r>
            <a:r>
              <a:rPr lang="en-GB" sz="1200" noProof="0"/>
              <a:t>will run the containers in detached mode</a:t>
            </a:r>
          </a:p>
          <a:p>
            <a:r>
              <a:rPr lang="en-GB" sz="1200" b="1" noProof="0"/>
              <a:t>docker compose exec -it </a:t>
            </a:r>
            <a:r>
              <a:rPr lang="en-GB" sz="1200" b="1" noProof="0" err="1"/>
              <a:t>etl</a:t>
            </a:r>
            <a:r>
              <a:rPr lang="en-GB" sz="1200" b="1" noProof="0"/>
              <a:t> </a:t>
            </a:r>
            <a:r>
              <a:rPr lang="en-GB" sz="1200" b="1" noProof="0" err="1"/>
              <a:t>sh</a:t>
            </a:r>
            <a:r>
              <a:rPr lang="en-GB" sz="1200" b="1" noProof="0"/>
              <a:t>     </a:t>
            </a:r>
            <a:r>
              <a:rPr lang="en-GB" sz="1200" noProof="0"/>
              <a:t>This will start the shell if </a:t>
            </a:r>
            <a:r>
              <a:rPr lang="en-GB" sz="1200" noProof="0" err="1"/>
              <a:t>sh</a:t>
            </a:r>
            <a:r>
              <a:rPr lang="en-GB" sz="1200" noProof="0"/>
              <a:t> is available. Some images have bash in them too</a:t>
            </a:r>
          </a:p>
          <a:p>
            <a:r>
              <a:rPr lang="en-GB" sz="1200" b="1" noProof="0"/>
              <a:t>docker compose exec -it </a:t>
            </a:r>
            <a:r>
              <a:rPr lang="en-GB" sz="1200" b="1" noProof="0" err="1"/>
              <a:t>mysql-svr</a:t>
            </a:r>
            <a:r>
              <a:rPr lang="en-GB" sz="1200" b="1" noProof="0"/>
              <a:t> bash    </a:t>
            </a:r>
            <a:r>
              <a:rPr lang="en-GB" sz="1200" noProof="0"/>
              <a:t>The </a:t>
            </a:r>
            <a:r>
              <a:rPr lang="en-GB" sz="1200" noProof="0" err="1"/>
              <a:t>mysql</a:t>
            </a:r>
            <a:r>
              <a:rPr lang="en-GB" sz="1200" noProof="0"/>
              <a:t> image has bash and </a:t>
            </a:r>
            <a:r>
              <a:rPr lang="en-GB" sz="1200" noProof="0" err="1"/>
              <a:t>sh</a:t>
            </a:r>
            <a:endParaRPr lang="en-GB" sz="1200" noProof="0"/>
          </a:p>
          <a:p>
            <a:r>
              <a:rPr lang="en-GB" sz="1200" b="1" noProof="0"/>
              <a:t>docker compose exec -it caller </a:t>
            </a:r>
            <a:r>
              <a:rPr lang="en-GB" sz="1200" b="1" noProof="0" err="1"/>
              <a:t>sh</a:t>
            </a:r>
            <a:r>
              <a:rPr lang="en-GB" sz="1200" b="1" noProof="0"/>
              <a:t>  </a:t>
            </a:r>
            <a:r>
              <a:rPr lang="en-GB" sz="1200" noProof="0"/>
              <a:t>This only has </a:t>
            </a:r>
            <a:r>
              <a:rPr lang="en-GB" sz="1200" noProof="0" err="1"/>
              <a:t>sh</a:t>
            </a:r>
            <a:r>
              <a:rPr lang="en-GB" sz="1200" noProof="0"/>
              <a:t> as it is built from alpine. -it gives us access to a terminal</a:t>
            </a:r>
          </a:p>
          <a:p>
            <a:r>
              <a:rPr lang="en-GB" sz="1200" b="1" noProof="0"/>
              <a:t>docker exec </a:t>
            </a:r>
            <a:r>
              <a:rPr lang="en-GB" sz="1200" noProof="0"/>
              <a:t>does the same thing but uses the container name not the service name</a:t>
            </a:r>
          </a:p>
          <a:p>
            <a:pPr lvl="1"/>
            <a:r>
              <a:rPr lang="en-GB" sz="1200" b="1" noProof="0"/>
              <a:t>docker exec -it </a:t>
            </a:r>
            <a:r>
              <a:rPr lang="en-GB" sz="1200" b="1" noProof="0" err="1"/>
              <a:t>etl-cont</a:t>
            </a:r>
            <a:r>
              <a:rPr lang="en-GB" sz="1200" b="1" noProof="0"/>
              <a:t> </a:t>
            </a:r>
            <a:r>
              <a:rPr lang="en-GB" sz="1200" b="1" noProof="0" err="1"/>
              <a:t>sh</a:t>
            </a:r>
            <a:endParaRPr lang="en-GB" sz="1200" b="1" noProof="0"/>
          </a:p>
          <a:p>
            <a:pPr lvl="1"/>
            <a:r>
              <a:rPr lang="en-GB" sz="1200" b="1" noProof="0"/>
              <a:t>docker exec -it </a:t>
            </a:r>
            <a:r>
              <a:rPr lang="en-GB" sz="1200" b="1" noProof="0" err="1"/>
              <a:t>mysql-cont</a:t>
            </a:r>
            <a:r>
              <a:rPr lang="en-GB" sz="1200" b="1" noProof="0"/>
              <a:t> bash</a:t>
            </a:r>
          </a:p>
          <a:p>
            <a:pPr lvl="1"/>
            <a:r>
              <a:rPr lang="en-GB" sz="1200" b="1" noProof="0"/>
              <a:t>docker exec -it caller-</a:t>
            </a:r>
            <a:r>
              <a:rPr lang="en-GB" sz="1200" b="1" noProof="0" err="1"/>
              <a:t>cont</a:t>
            </a:r>
            <a:r>
              <a:rPr lang="en-GB" sz="1200" b="1" noProof="0"/>
              <a:t> </a:t>
            </a:r>
            <a:r>
              <a:rPr lang="en-GB" sz="1200" b="1" noProof="0" err="1"/>
              <a:t>sh</a:t>
            </a:r>
            <a:endParaRPr lang="en-GB" sz="1200" b="1" noProof="0"/>
          </a:p>
          <a:p>
            <a:r>
              <a:rPr lang="en-GB" sz="1200" b="1" noProof="0"/>
              <a:t>docker compose down </a:t>
            </a:r>
            <a:r>
              <a:rPr lang="en-GB" sz="1200" noProof="0"/>
              <a:t>will stop and delete all containers, networks, volumes created with up</a:t>
            </a:r>
          </a:p>
          <a:p>
            <a:pPr lvl="1"/>
            <a:r>
              <a:rPr lang="en-GB" sz="1200" noProof="0"/>
              <a:t>named volumes won't be deleted unless you add </a:t>
            </a:r>
            <a:r>
              <a:rPr lang="en-GB" sz="1200" b="1" noProof="0"/>
              <a:t>--volumes or -v</a:t>
            </a:r>
          </a:p>
          <a:p>
            <a:pPr lvl="1"/>
            <a:r>
              <a:rPr lang="en-GB" sz="1200" noProof="0"/>
              <a:t>images are not deleted unless you add </a:t>
            </a:r>
            <a:r>
              <a:rPr lang="en-GB" sz="1200" b="1" noProof="0"/>
              <a:t>--</a:t>
            </a:r>
            <a:r>
              <a:rPr lang="en-GB" sz="1200" b="1" noProof="0" err="1"/>
              <a:t>rmi</a:t>
            </a:r>
            <a:r>
              <a:rPr lang="en-GB" sz="1200" b="1" noProof="0"/>
              <a:t> local | all</a:t>
            </a:r>
          </a:p>
          <a:p>
            <a:r>
              <a:rPr lang="en-GB" sz="1200" b="1" noProof="0"/>
              <a:t>docker system prune --all -- volumes </a:t>
            </a:r>
            <a:r>
              <a:rPr lang="en-GB" sz="1200" noProof="0"/>
              <a:t>deletes everything</a:t>
            </a:r>
          </a:p>
          <a:p>
            <a:r>
              <a:rPr lang="en-GB" sz="1200" b="1" noProof="0"/>
              <a:t>docker compose logs -f </a:t>
            </a:r>
            <a:r>
              <a:rPr lang="en-GB" sz="1200" noProof="0"/>
              <a:t>useful to see all console.log statements when on cloud</a:t>
            </a:r>
          </a:p>
          <a:p>
            <a:r>
              <a:rPr lang="en-GB" sz="1200" b="1" noProof="0"/>
              <a:t>docker compose restart </a:t>
            </a:r>
            <a:r>
              <a:rPr lang="en-GB" sz="1200" b="1" i="1" noProof="0"/>
              <a:t>service-name</a:t>
            </a:r>
            <a:r>
              <a:rPr lang="en-GB" sz="1200" b="1" noProof="0"/>
              <a:t> </a:t>
            </a:r>
            <a:r>
              <a:rPr lang="en-GB" sz="1200" noProof="0"/>
              <a:t>to restart a stopped container  </a:t>
            </a:r>
          </a:p>
          <a:p>
            <a:r>
              <a:rPr lang="en-GB" sz="1200" b="1" noProof="0"/>
              <a:t>docker compose config </a:t>
            </a:r>
            <a:r>
              <a:rPr lang="en-GB" sz="1200" noProof="0"/>
              <a:t>you can check, even before building, what the compose file looks like after parsing all env substitutions for checking</a:t>
            </a:r>
          </a:p>
          <a:p>
            <a:pPr lvl="1"/>
            <a:endParaRPr lang="en-GB" sz="1400" noProof="0"/>
          </a:p>
          <a:p>
            <a:endParaRPr lang="en-GB" sz="1600" noProof="0"/>
          </a:p>
          <a:p>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E3A36BE2-A3C8-07FD-F557-F54947D39FFF}"/>
              </a:ext>
            </a:extLst>
          </p:cNvPr>
          <p:cNvSpPr>
            <a:spLocks noGrp="1"/>
          </p:cNvSpPr>
          <p:nvPr>
            <p:ph type="sldNum" idx="12"/>
          </p:nvPr>
        </p:nvSpPr>
        <p:spPr/>
        <p:txBody>
          <a:bodyPr/>
          <a:lstStyle/>
          <a:p>
            <a:fld id="{14D7F6AC-1EEB-4ABB-AD80-109EC6FDCCF3}" type="slidenum">
              <a:rPr lang="en-GB" noProof="0" smtClean="0"/>
              <a:pPr/>
              <a:t>151</a:t>
            </a:fld>
            <a:endParaRPr lang="en-GB" noProof="0"/>
          </a:p>
        </p:txBody>
      </p:sp>
    </p:spTree>
    <p:extLst>
      <p:ext uri="{BB962C8B-B14F-4D97-AF65-F5344CB8AC3E}">
        <p14:creationId xmlns:p14="http://schemas.microsoft.com/office/powerpoint/2010/main" val="31025714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86F79-B7C4-3BE4-9383-A2F6C50423AE}"/>
              </a:ext>
            </a:extLst>
          </p:cNvPr>
          <p:cNvSpPr>
            <a:spLocks noGrp="1"/>
          </p:cNvSpPr>
          <p:nvPr>
            <p:ph type="ctrTitle"/>
          </p:nvPr>
        </p:nvSpPr>
        <p:spPr>
          <a:xfrm>
            <a:off x="1435100" y="2484800"/>
            <a:ext cx="9552940" cy="1888400"/>
          </a:xfrm>
        </p:spPr>
        <p:txBody>
          <a:bodyPr/>
          <a:lstStyle/>
          <a:p>
            <a:r>
              <a:rPr lang="en-GB" noProof="0"/>
              <a:t>Microservice Inter-communication</a:t>
            </a:r>
          </a:p>
        </p:txBody>
      </p:sp>
    </p:spTree>
    <p:extLst>
      <p:ext uri="{BB962C8B-B14F-4D97-AF65-F5344CB8AC3E}">
        <p14:creationId xmlns:p14="http://schemas.microsoft.com/office/powerpoint/2010/main" val="25087134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093F6-0761-3423-B85B-4107EB7B11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8F28DE-4713-0CD0-AF7D-525FF2AC6605}"/>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A29705A4-7DE9-53B9-46F6-13494A62993C}"/>
              </a:ext>
            </a:extLst>
          </p:cNvPr>
          <p:cNvSpPr>
            <a:spLocks noGrp="1"/>
          </p:cNvSpPr>
          <p:nvPr>
            <p:ph type="body" idx="1"/>
          </p:nvPr>
        </p:nvSpPr>
        <p:spPr/>
        <p:txBody>
          <a:bodyPr/>
          <a:lstStyle/>
          <a:p>
            <a:r>
              <a:rPr lang="en-GB" noProof="0"/>
              <a:t>Upon successfully completing this work, you should be able to:</a:t>
            </a:r>
          </a:p>
          <a:p>
            <a:pPr lvl="1"/>
            <a:r>
              <a:rPr lang="en-GB" noProof="0"/>
              <a:t>Explain the differences between synchronous and asynchronous message patterns</a:t>
            </a:r>
          </a:p>
          <a:p>
            <a:pPr lvl="1"/>
            <a:r>
              <a:rPr lang="en-GB" noProof="0"/>
              <a:t>Discuss, a use-case explaining the benefits and challenges of using synchronous messaging</a:t>
            </a:r>
          </a:p>
          <a:p>
            <a:pPr lvl="1"/>
            <a:r>
              <a:rPr lang="en-GB" noProof="0"/>
              <a:t>Discuss, a use-case explaining the benefits and challenges of using asynchronous messaging</a:t>
            </a:r>
          </a:p>
          <a:p>
            <a:pPr lvl="1"/>
            <a:r>
              <a:rPr lang="en-GB" noProof="0"/>
              <a:t>Explain the difference, with a use-case, of provider / consumer, and publisher / subscriber patterns</a:t>
            </a:r>
          </a:p>
          <a:p>
            <a:pPr lvl="1"/>
            <a:r>
              <a:rPr lang="en-GB" noProof="0"/>
              <a:t>Implement synchronous and asynchronous message patterns for inter-microservice communication</a:t>
            </a:r>
          </a:p>
          <a:p>
            <a:pPr lvl="1"/>
            <a:endParaRPr lang="en-GB" noProof="0"/>
          </a:p>
        </p:txBody>
      </p:sp>
      <p:sp>
        <p:nvSpPr>
          <p:cNvPr id="4" name="Slide Number Placeholder 3">
            <a:extLst>
              <a:ext uri="{FF2B5EF4-FFF2-40B4-BE49-F238E27FC236}">
                <a16:creationId xmlns:a16="http://schemas.microsoft.com/office/drawing/2014/main" id="{94A6873A-2DA7-0161-11B6-3C751A0D9005}"/>
              </a:ext>
            </a:extLst>
          </p:cNvPr>
          <p:cNvSpPr>
            <a:spLocks noGrp="1"/>
          </p:cNvSpPr>
          <p:nvPr>
            <p:ph type="sldNum" idx="12"/>
          </p:nvPr>
        </p:nvSpPr>
        <p:spPr/>
        <p:txBody>
          <a:bodyPr/>
          <a:lstStyle/>
          <a:p>
            <a:fld id="{14D7F6AC-1EEB-4ABB-AD80-109EC6FDCCF3}" type="slidenum">
              <a:rPr lang="en-GB" noProof="0" smtClean="0"/>
              <a:pPr/>
              <a:t>153</a:t>
            </a:fld>
            <a:endParaRPr lang="en-GB" noProof="0"/>
          </a:p>
        </p:txBody>
      </p:sp>
    </p:spTree>
    <p:extLst>
      <p:ext uri="{BB962C8B-B14F-4D97-AF65-F5344CB8AC3E}">
        <p14:creationId xmlns:p14="http://schemas.microsoft.com/office/powerpoint/2010/main" val="36068163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62BDA-3A76-70A5-C115-B4CADE30ECD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FAEA2D-73E3-B685-0194-546A3A3BAE5C}"/>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154</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0715795B-7AA6-E8C2-CBFE-4B03C8AC33B7}"/>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F4BBD821-7BE7-5B72-B17E-DFD889D78084}"/>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DF90FC9E-B4EE-1786-62ED-1DB2234DC5E4}"/>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3F245A3B-3052-6F5E-48D5-99BC00B6638D}"/>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5E2AEFEF-572E-ADB9-2833-262F28CEE5E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AECE3AD1-0392-8426-A893-0ECCEC1E1BE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5E4EB171-D988-A960-314B-2B0EBDE0062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684532C1-AC84-7667-5790-0CC6FE561AC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EF7D45AB-6C19-4765-6441-673B530DDDBD}"/>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BF15A9C3-F8D8-3A53-E859-6F96602B760D}"/>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9830420D-EA8A-B3EE-B398-96A7330335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6904247E-75A9-74C8-CC4F-540A0F51CCA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DAFDFE89-4E1E-7B7A-079E-A3998622F1D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6807DCD2-3C04-3BAD-642B-E08A07CD2B32}"/>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CB89285F-26EA-5C1C-E516-6BE7431C899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FC9D5F81-7953-32A8-2EE7-BC0FA04475E9}"/>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CB57062-35A8-8D02-C069-618E1399502C}"/>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51397367-7727-CB41-8D3B-5A760E29B524}"/>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0205382D-741B-C600-BB17-7A5B205303EB}"/>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1252CD86-6ECB-6A56-4D98-8A1C1F8273BE}"/>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1D34C7C-70AC-1409-6C8D-55139A6349D5}"/>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7ADE9677-9442-6325-5337-59CD3A01A6F6}"/>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6447669A-5087-559C-A158-4B6D5CB356A5}"/>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06B6BAF5-D167-5A6C-DBA0-FEAF80C62DA1}"/>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13990C44-83C3-AB0B-7792-6A66CDD3B85D}"/>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D75FA996-EE6C-AD08-3FD9-EA0E1A7F9087}"/>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E63C7468-FC00-5073-79F2-B10A1A731F3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1DDCF2E3-97FC-D862-CEC7-1BF4D5CEB37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5E9D6DE3-C222-1AE4-0947-FD1308A4CE8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1F81748A-4705-577F-A3D3-FC2E15F2724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1C99EE7A-26E2-D8A0-1B22-D8EC24CACAA3}"/>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ABA0D690-E42E-9562-70D3-90CA206C2823}"/>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B8861BFE-11E7-0573-B319-6816D3F1FC9A}"/>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135C6D6A-24BD-CC5F-8D6C-6F96F58273DA}"/>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0FC7B6A-AD7C-3345-3A19-C468D435A448}"/>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11ED547B-792D-BEA7-A19C-EC19BCA03A47}"/>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D6599AA2-B4F5-3B3E-2FAB-C989981484BC}"/>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8E149073-83EA-C3B5-6250-093C2F54CAE3}"/>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F7316E8-3218-470C-B4D6-5C6B5B4E44BE}"/>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4334F71-AD94-000C-A93B-2176CE70D6E8}"/>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20C1F17-844B-C30E-D6D8-DF6C6C004BB6}"/>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550D54D-1FBF-88A1-84BB-E3E5BB0BA93B}"/>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F249B70-74F5-0246-1280-9D7405725122}"/>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AE543A90-6B61-47CB-B799-53CB922B2E55}"/>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C3634DCE-0A7D-6CC5-9C39-A746BCA41298}"/>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5FEAB6B-469D-56ED-C4E6-A1E39C0ECFC6}"/>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F8C7A50-C969-5F1C-883A-DC30C9A0618E}"/>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BBAC46A-090D-8508-ABB9-D68FEC9E96FA}"/>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3EE9B96-2048-BE8F-4330-9F3043DBBD95}"/>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A4E0A7F2-5BF7-05E3-8725-7D6D6F485E17}"/>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16A3F7E0-D76C-676E-FFFB-989426D9D03B}"/>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2D8C716C-D531-1AFE-EEED-B89CA389045B}"/>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74B79B65-46F8-4006-3F17-E25AC0EE84D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35CEC5F7-F236-DEB7-F1C0-C0E4D08943F4}"/>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3F935B30-E302-6E44-E7A8-DB1128ED4C04}"/>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111315A8-7577-1C8E-C0CE-9A428D4B7839}"/>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0A077827-AA8B-2A31-8140-3E6770006787}"/>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69B5C276-4A87-B4AC-6B18-17A8354F6C56}"/>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62513ACC-BD89-AB7F-DA51-6B7E22AB2DA7}"/>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B5C7560A-B031-1FAB-A93F-9AF2482DA1E3}"/>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14509B0-616B-3154-6FCB-D6BA10A8AEC1}"/>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0954888D-CDD4-C0D9-A67A-518577242275}"/>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ACA57C92-4224-A6BB-0271-472E05CDAC0C}"/>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6E951D86-FED3-2395-027A-D99E1D5EB200}"/>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C85EC6DD-600E-DDA6-4914-15CAB501BE59}"/>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93C6653A-AAAA-654A-0000-885BCAE26499}"/>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FB05A405-F402-B860-0E4B-386241C01194}"/>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56C9C279-A84E-126B-941E-755F22AC4DE8}"/>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9BDA3BD2-F700-E51B-176F-FBDB8480BC79}"/>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CB1CB2F-DAB9-2B78-D9D8-2D40ABE772C5}"/>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3C31259C-49A4-DCA8-300B-B39336DC5DEC}"/>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A0288F9C-36F2-8933-F17F-EDDFE1E98761}"/>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D3ACE8AE-5E8D-B88C-9D2C-2662CF19FC0C}"/>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DCF42893-6999-D3BE-EF0F-1BAC159473B9}"/>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86420F4C-379F-6E49-9F20-A0B3EBC659A3}"/>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944F81DA-D180-CF12-CC3A-4141D2C1171E}"/>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0003002C-41A7-E103-5E9A-33571244F1E1}"/>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E79912B4-C55D-22F6-BB6B-ECC3C41A0D4B}"/>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58C706D3-3BB0-E744-064E-DA42048BF6C5}"/>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92AD3059-C481-D0FC-6D02-B79A66B8C4AF}"/>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33F9EE75-4537-9423-4CFA-10F261ACF546}"/>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75F998B7-2D20-37D1-B3A8-DB0BC98ABB1E}"/>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2BD27F71-335C-E8A8-D4FA-373B7E98B4DD}"/>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E55E182F-0CFF-D90C-755E-29673D2705F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CBB40EA-BEB8-72EF-1C95-54EEC6A390CB}"/>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44B4AEBE-C3DA-AD5C-EB22-CE3EA745CE4D}"/>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AE618AFE-6128-365D-3C63-C432B7B90537}"/>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4B57A27A-ECE9-68A9-5C32-13018CAC0BD9}"/>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14731A48-F5A9-FFE1-1FE7-7E89BE7B7F6B}"/>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6E906476-3E26-3465-40F3-E9B27786D5CF}"/>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BEEC4BF8-5052-11DE-EB58-A37A02402E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BEF2F133-6C0A-DB7B-7AD0-99C7539482B3}"/>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43C679BD-99AE-4CE4-1013-3139CCAFE51F}"/>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F7DDB3DA-E7DD-AD55-862D-11B8994E19FE}"/>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31C3ABDD-8905-64CF-F25D-89A6EC5650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2ED97603-98E3-572C-087F-D56C33B0B116}"/>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A7C97FD2-47CB-4D13-F3A4-ACD3D9D767CE}"/>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3AA974A4-9275-ACA4-C040-788D92BBFB3E}"/>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D1A8B950-697E-3B73-EA8F-E761E8CE6C57}"/>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9CCA5C8C-D5B4-8096-CF00-9BDEC120A903}"/>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10A374D6-19A3-5C86-9C5E-69DF95AD490F}"/>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C792AB3-E434-2737-B9BC-D1478E637AF3}"/>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86085BB1-67B0-A77F-3C57-AF528DBD7D77}"/>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32B110-F915-B941-06DE-6BBABD095078}"/>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E2DD8E7-7AFA-81E0-D0D2-EF7F697F8DE5}"/>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8287815-8DDE-A25F-62B9-F17565358286}"/>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50B58E-4F51-88B5-002C-686A0BFF0397}"/>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0D8D197-3500-4BF5-3F01-343392627564}"/>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871877BC-E0D8-7C31-EFD4-8E484D8D24F8}"/>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FC55ADBF-90BB-5E3C-316E-DE01636FED0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9037893D-60D8-9D64-3FC7-9E34E748683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3CA0D295-EC2F-ABF1-5D70-7DB172FB2C8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C966CFE4-05E8-F42C-A83A-DD3318F8F81A}"/>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A825320-AB2E-A4B1-A43E-22C868BCBF84}"/>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E47509FC-0531-B456-0B31-B017021878B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7B00CD5C-4079-4835-1795-B39D8BF96DB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0CAB0EA0-A049-3F97-B6AF-84E3DF56448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EC55C34A-E4A1-4BA0-28D6-310EA54AF9C5}"/>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BE31D98-17EA-6EA9-5BFA-6525D2586004}"/>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92F81116-B537-B716-3272-ED0F3F24852E}"/>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B958F958-6D31-5728-E25F-0331202D5602}"/>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80344ABA-2128-E1D1-8897-2780BD66697E}"/>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F7EB7B2C-C9CE-2738-7AA9-62D39E6A3426}"/>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E39A5ED4-54C9-7415-CAE7-6F5A67582AB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C26392E1-D6D6-3E70-B1C5-1B67463E138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9A6A740F-1B3F-A3BF-64DF-529D86236078}"/>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B88A9BCA-D1FA-D324-7ADC-701AA4AB316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9CE90CF6-E527-DB52-6957-73C6AC490A0A}"/>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BA033E2C-F25B-A98C-BC99-21FDC7F06A0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72D53B26-A501-0B57-06DA-768C585B0F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13A9DE60-CB95-2F3F-E5C4-73404B29C039}"/>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014005C-C49D-72EE-E048-E3FA89A28F15}"/>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8252FA0-4DA0-32E9-383A-757D2BECFCD9}"/>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FE5F28D-D068-6F8D-6424-8280146AFEDC}"/>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0BA6057-53F9-A259-F531-1A414CCB2277}"/>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7FC30F4-7748-486A-92AB-417E961ACB34}"/>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77455AE2-756F-B99B-6E89-D36C9CD16476}"/>
              </a:ext>
            </a:extLst>
          </p:cNvPr>
          <p:cNvSpPr>
            <a:spLocks noGrp="1"/>
          </p:cNvSpPr>
          <p:nvPr>
            <p:ph type="title"/>
          </p:nvPr>
        </p:nvSpPr>
        <p:spPr>
          <a:xfrm>
            <a:off x="609600" y="464567"/>
            <a:ext cx="4179232" cy="421258"/>
          </a:xfrm>
        </p:spPr>
        <p:txBody>
          <a:bodyPr/>
          <a:lstStyle/>
          <a:p>
            <a:r>
              <a:rPr lang="en-GB" noProof="0"/>
              <a:t>Inter-microservice communication</a:t>
            </a:r>
          </a:p>
        </p:txBody>
      </p:sp>
    </p:spTree>
    <p:extLst>
      <p:ext uri="{BB962C8B-B14F-4D97-AF65-F5344CB8AC3E}">
        <p14:creationId xmlns:p14="http://schemas.microsoft.com/office/powerpoint/2010/main" val="7533692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26CA-641B-F23B-C05C-7B97FB0F1A1B}"/>
              </a:ext>
            </a:extLst>
          </p:cNvPr>
          <p:cNvSpPr>
            <a:spLocks noGrp="1"/>
          </p:cNvSpPr>
          <p:nvPr>
            <p:ph type="title"/>
          </p:nvPr>
        </p:nvSpPr>
        <p:spPr/>
        <p:txBody>
          <a:bodyPr/>
          <a:lstStyle/>
          <a:p>
            <a:r>
              <a:rPr lang="en-GB" noProof="0"/>
              <a:t>Inter Microservice Communication</a:t>
            </a:r>
          </a:p>
        </p:txBody>
      </p:sp>
      <p:sp>
        <p:nvSpPr>
          <p:cNvPr id="3" name="Text Placeholder 2">
            <a:extLst>
              <a:ext uri="{FF2B5EF4-FFF2-40B4-BE49-F238E27FC236}">
                <a16:creationId xmlns:a16="http://schemas.microsoft.com/office/drawing/2014/main" id="{40548AF6-F03E-E346-3D2A-4E7B7E78A31A}"/>
              </a:ext>
            </a:extLst>
          </p:cNvPr>
          <p:cNvSpPr>
            <a:spLocks noGrp="1"/>
          </p:cNvSpPr>
          <p:nvPr>
            <p:ph type="body" idx="1"/>
          </p:nvPr>
        </p:nvSpPr>
        <p:spPr>
          <a:xfrm>
            <a:off x="609600" y="885825"/>
            <a:ext cx="10758407" cy="4056067"/>
          </a:xfrm>
        </p:spPr>
        <p:txBody>
          <a:bodyPr/>
          <a:lstStyle/>
          <a:p>
            <a:r>
              <a:rPr lang="en-GB" sz="1600" noProof="0"/>
              <a:t>HTTP is synchronous</a:t>
            </a:r>
          </a:p>
          <a:p>
            <a:pPr lvl="1"/>
            <a:r>
              <a:rPr lang="en-GB" noProof="0"/>
              <a:t>JavaScript overcomes thread  blocking with callbacks or promises but an http request still waits for a response, so http is synchronous</a:t>
            </a:r>
          </a:p>
          <a:p>
            <a:pPr lvl="1"/>
            <a:r>
              <a:rPr lang="en-GB" noProof="0"/>
              <a:t>Synchronous HTTP API is fine in some circumstances but does more tightly couple the services than an asynchronous approach - e.g. if the endpoint changes, it affects all the callers as the contract is broken for all of them or at best, inconsistent . Could build-in versioning into the path to minimise this</a:t>
            </a:r>
          </a:p>
          <a:p>
            <a:pPr lvl="1"/>
            <a:r>
              <a:rPr lang="en-GB" noProof="0"/>
              <a:t>Response is generally fast as it's a direct point to point call</a:t>
            </a:r>
          </a:p>
          <a:p>
            <a:pPr lvl="1"/>
            <a:r>
              <a:rPr lang="en-GB" noProof="0"/>
              <a:t>What about destination service failure? Http doesn't account for this unlike SOAP. e.g. you post some data and get a 500 response - what has happened to the data? How do you recover? More code needed</a:t>
            </a:r>
          </a:p>
          <a:p>
            <a:pPr lvl="1"/>
            <a:r>
              <a:rPr lang="en-GB" noProof="0"/>
              <a:t>What about adding another microservice destination? e.g. You are already calling a "Change of circumstances" microservice with say an address change. A new payment service, also requiring the change of address, would result in a new interface from the caller</a:t>
            </a:r>
          </a:p>
        </p:txBody>
      </p:sp>
      <p:sp>
        <p:nvSpPr>
          <p:cNvPr id="4" name="Slide Number Placeholder 3">
            <a:extLst>
              <a:ext uri="{FF2B5EF4-FFF2-40B4-BE49-F238E27FC236}">
                <a16:creationId xmlns:a16="http://schemas.microsoft.com/office/drawing/2014/main" id="{30006F39-DFE1-39FE-4F9B-9823BFCDEBD7}"/>
              </a:ext>
            </a:extLst>
          </p:cNvPr>
          <p:cNvSpPr>
            <a:spLocks noGrp="1"/>
          </p:cNvSpPr>
          <p:nvPr>
            <p:ph type="sldNum" idx="12"/>
          </p:nvPr>
        </p:nvSpPr>
        <p:spPr/>
        <p:txBody>
          <a:bodyPr/>
          <a:lstStyle/>
          <a:p>
            <a:fld id="{14D7F6AC-1EEB-4ABB-AD80-109EC6FDCCF3}" type="slidenum">
              <a:rPr lang="en-GB" noProof="0" smtClean="0"/>
              <a:pPr/>
              <a:t>155</a:t>
            </a:fld>
            <a:endParaRPr lang="en-GB" noProof="0"/>
          </a:p>
        </p:txBody>
      </p:sp>
      <p:sp>
        <p:nvSpPr>
          <p:cNvPr id="64" name="Rectangle 63">
            <a:extLst>
              <a:ext uri="{FF2B5EF4-FFF2-40B4-BE49-F238E27FC236}">
                <a16:creationId xmlns:a16="http://schemas.microsoft.com/office/drawing/2014/main" id="{E30B7F78-6680-F14C-5692-3127AAECDDD1}"/>
              </a:ext>
            </a:extLst>
          </p:cNvPr>
          <p:cNvSpPr/>
          <p:nvPr/>
        </p:nvSpPr>
        <p:spPr>
          <a:xfrm>
            <a:off x="6156645" y="4872453"/>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2</a:t>
            </a:r>
          </a:p>
        </p:txBody>
      </p:sp>
      <p:cxnSp>
        <p:nvCxnSpPr>
          <p:cNvPr id="66" name="Straight Arrow Connector 65">
            <a:extLst>
              <a:ext uri="{FF2B5EF4-FFF2-40B4-BE49-F238E27FC236}">
                <a16:creationId xmlns:a16="http://schemas.microsoft.com/office/drawing/2014/main" id="{0FCD78DA-7BB4-CD33-CEB9-2366CCC74845}"/>
              </a:ext>
            </a:extLst>
          </p:cNvPr>
          <p:cNvCxnSpPr>
            <a:stCxn id="63" idx="3"/>
            <a:endCxn id="64" idx="1"/>
          </p:cNvCxnSpPr>
          <p:nvPr/>
        </p:nvCxnSpPr>
        <p:spPr>
          <a:xfrm>
            <a:off x="5207426" y="5257436"/>
            <a:ext cx="9492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49A836B-62BA-65F1-0E42-ED6801077FE2}"/>
              </a:ext>
            </a:extLst>
          </p:cNvPr>
          <p:cNvSpPr/>
          <p:nvPr/>
        </p:nvSpPr>
        <p:spPr>
          <a:xfrm>
            <a:off x="6156645" y="5758061"/>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3</a:t>
            </a:r>
          </a:p>
        </p:txBody>
      </p:sp>
      <p:cxnSp>
        <p:nvCxnSpPr>
          <p:cNvPr id="6" name="Straight Arrow Connector 5">
            <a:extLst>
              <a:ext uri="{FF2B5EF4-FFF2-40B4-BE49-F238E27FC236}">
                <a16:creationId xmlns:a16="http://schemas.microsoft.com/office/drawing/2014/main" id="{13A237D6-6864-F3C7-CCE4-3AD967ED7DF9}"/>
              </a:ext>
            </a:extLst>
          </p:cNvPr>
          <p:cNvCxnSpPr>
            <a:cxnSpLocks/>
            <a:endCxn id="5" idx="1"/>
          </p:cNvCxnSpPr>
          <p:nvPr/>
        </p:nvCxnSpPr>
        <p:spPr>
          <a:xfrm>
            <a:off x="5207426" y="5525477"/>
            <a:ext cx="949219" cy="6175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7F412C0-1EF7-2CE8-6505-178415EF45AC}"/>
              </a:ext>
            </a:extLst>
          </p:cNvPr>
          <p:cNvSpPr/>
          <p:nvPr/>
        </p:nvSpPr>
        <p:spPr>
          <a:xfrm>
            <a:off x="3834483" y="4872453"/>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1</a:t>
            </a:r>
          </a:p>
        </p:txBody>
      </p:sp>
    </p:spTree>
    <p:extLst>
      <p:ext uri="{BB962C8B-B14F-4D97-AF65-F5344CB8AC3E}">
        <p14:creationId xmlns:p14="http://schemas.microsoft.com/office/powerpoint/2010/main" val="115236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C886-9324-EA76-79A5-6AC3AE77F32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D12CF37-9F4C-FDA2-5138-4FC616DA6607}"/>
              </a:ext>
            </a:extLst>
          </p:cNvPr>
          <p:cNvSpPr>
            <a:spLocks noGrp="1"/>
          </p:cNvSpPr>
          <p:nvPr>
            <p:ph type="body" idx="1"/>
          </p:nvPr>
        </p:nvSpPr>
        <p:spPr/>
        <p:txBody>
          <a:bodyPr/>
          <a:lstStyle/>
          <a:p>
            <a:r>
              <a:rPr lang="en-GB" noProof="0"/>
              <a:t>Asynchronous messaging may be a better option in some cases</a:t>
            </a:r>
          </a:p>
          <a:p>
            <a:pPr lvl="1"/>
            <a:r>
              <a:rPr lang="en-GB" noProof="0"/>
              <a:t>A microservice posts to a queue and that's it. The response is immediate, but the message must wait</a:t>
            </a:r>
          </a:p>
          <a:p>
            <a:pPr lvl="1"/>
            <a:r>
              <a:rPr lang="en-GB" noProof="0"/>
              <a:t>Ms 1 doesn’t need to know if </a:t>
            </a:r>
            <a:r>
              <a:rPr lang="en-GB" noProof="0" err="1"/>
              <a:t>ms</a:t>
            </a:r>
            <a:r>
              <a:rPr lang="en-GB" noProof="0"/>
              <a:t> 2 can cope with a burst of messages that it can't cope with</a:t>
            </a:r>
          </a:p>
          <a:p>
            <a:pPr lvl="1"/>
            <a:r>
              <a:rPr lang="en-GB" noProof="0"/>
              <a:t>The microservices are decoupled - the contract is with the queue. Ms1 need know nothing about Ms2</a:t>
            </a:r>
          </a:p>
          <a:p>
            <a:pPr lvl="1"/>
            <a:r>
              <a:rPr lang="en-GB" noProof="0"/>
              <a:t>If Ms2 goes down, Ms1 doesn't know or care</a:t>
            </a:r>
          </a:p>
          <a:p>
            <a:pPr lvl="1"/>
            <a:r>
              <a:rPr lang="en-GB" noProof="0"/>
              <a:t>Shared message queue pattern, as illustrated below, typically uses a dynamic FIFO data structure - a queue</a:t>
            </a:r>
          </a:p>
          <a:p>
            <a:endParaRPr lang="en-GB" noProof="0"/>
          </a:p>
        </p:txBody>
      </p:sp>
      <p:sp>
        <p:nvSpPr>
          <p:cNvPr id="4" name="Slide Number Placeholder 3">
            <a:extLst>
              <a:ext uri="{FF2B5EF4-FFF2-40B4-BE49-F238E27FC236}">
                <a16:creationId xmlns:a16="http://schemas.microsoft.com/office/drawing/2014/main" id="{8941F6E4-3A17-8DE0-3805-5AE3F622BFB2}"/>
              </a:ext>
            </a:extLst>
          </p:cNvPr>
          <p:cNvSpPr>
            <a:spLocks noGrp="1"/>
          </p:cNvSpPr>
          <p:nvPr>
            <p:ph type="sldNum" idx="12"/>
          </p:nvPr>
        </p:nvSpPr>
        <p:spPr/>
        <p:txBody>
          <a:bodyPr/>
          <a:lstStyle/>
          <a:p>
            <a:fld id="{14D7F6AC-1EEB-4ABB-AD80-109EC6FDCCF3}" type="slidenum">
              <a:rPr lang="en-GB" noProof="0" smtClean="0"/>
              <a:pPr/>
              <a:t>156</a:t>
            </a:fld>
            <a:endParaRPr lang="en-GB" noProof="0"/>
          </a:p>
        </p:txBody>
      </p:sp>
      <p:grpSp>
        <p:nvGrpSpPr>
          <p:cNvPr id="23" name="Group 22">
            <a:extLst>
              <a:ext uri="{FF2B5EF4-FFF2-40B4-BE49-F238E27FC236}">
                <a16:creationId xmlns:a16="http://schemas.microsoft.com/office/drawing/2014/main" id="{32E00F89-6247-B4EA-6B53-E203AD8E9790}"/>
              </a:ext>
            </a:extLst>
          </p:cNvPr>
          <p:cNvGrpSpPr/>
          <p:nvPr/>
        </p:nvGrpSpPr>
        <p:grpSpPr>
          <a:xfrm>
            <a:off x="3411864" y="4323572"/>
            <a:ext cx="5115108" cy="1078417"/>
            <a:chOff x="3016657" y="4509552"/>
            <a:chExt cx="5115108" cy="1078417"/>
          </a:xfrm>
        </p:grpSpPr>
        <p:grpSp>
          <p:nvGrpSpPr>
            <p:cNvPr id="21" name="Group 20">
              <a:extLst>
                <a:ext uri="{FF2B5EF4-FFF2-40B4-BE49-F238E27FC236}">
                  <a16:creationId xmlns:a16="http://schemas.microsoft.com/office/drawing/2014/main" id="{DE283E5B-2A9C-1930-106C-7E3AC9AF0936}"/>
                </a:ext>
              </a:extLst>
            </p:cNvPr>
            <p:cNvGrpSpPr/>
            <p:nvPr/>
          </p:nvGrpSpPr>
          <p:grpSpPr>
            <a:xfrm>
              <a:off x="3016657" y="4509552"/>
              <a:ext cx="5115108" cy="769966"/>
              <a:chOff x="3016657" y="4509552"/>
              <a:chExt cx="5115108" cy="769966"/>
            </a:xfrm>
          </p:grpSpPr>
          <p:cxnSp>
            <p:nvCxnSpPr>
              <p:cNvPr id="13" name="Straight Arrow Connector 12">
                <a:extLst>
                  <a:ext uri="{FF2B5EF4-FFF2-40B4-BE49-F238E27FC236}">
                    <a16:creationId xmlns:a16="http://schemas.microsoft.com/office/drawing/2014/main" id="{834FB90D-FCA9-7144-7629-DA9A700C51DB}"/>
                  </a:ext>
                </a:extLst>
              </p:cNvPr>
              <p:cNvCxnSpPr>
                <a:cxnSpLocks/>
                <a:stCxn id="5" idx="3"/>
                <a:endCxn id="7" idx="1"/>
              </p:cNvCxnSpPr>
              <p:nvPr/>
            </p:nvCxnSpPr>
            <p:spPr>
              <a:xfrm>
                <a:off x="4389600" y="4894535"/>
                <a:ext cx="5228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E5E4970-20AF-529C-D9C5-4525F40A7817}"/>
                  </a:ext>
                </a:extLst>
              </p:cNvPr>
              <p:cNvCxnSpPr>
                <a:cxnSpLocks/>
                <a:stCxn id="11" idx="3"/>
                <a:endCxn id="6" idx="1"/>
              </p:cNvCxnSpPr>
              <p:nvPr/>
            </p:nvCxnSpPr>
            <p:spPr>
              <a:xfrm flipV="1">
                <a:off x="6265958" y="4894535"/>
                <a:ext cx="492864" cy="2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777B2FE-450B-75F3-5C5B-D8BDC8F6C0DC}"/>
                  </a:ext>
                </a:extLst>
              </p:cNvPr>
              <p:cNvSpPr/>
              <p:nvPr/>
            </p:nvSpPr>
            <p:spPr>
              <a:xfrm>
                <a:off x="3016657" y="4509552"/>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1</a:t>
                </a:r>
              </a:p>
            </p:txBody>
          </p:sp>
          <p:sp>
            <p:nvSpPr>
              <p:cNvPr id="6" name="Rectangle 5">
                <a:extLst>
                  <a:ext uri="{FF2B5EF4-FFF2-40B4-BE49-F238E27FC236}">
                    <a16:creationId xmlns:a16="http://schemas.microsoft.com/office/drawing/2014/main" id="{D57C63C8-89D4-2A2A-27DB-87F2604C95E3}"/>
                  </a:ext>
                </a:extLst>
              </p:cNvPr>
              <p:cNvSpPr/>
              <p:nvPr/>
            </p:nvSpPr>
            <p:spPr>
              <a:xfrm>
                <a:off x="6758822" y="4509552"/>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Microservice 2</a:t>
                </a:r>
              </a:p>
            </p:txBody>
          </p:sp>
          <p:sp>
            <p:nvSpPr>
              <p:cNvPr id="7" name="Rectangle 6">
                <a:extLst>
                  <a:ext uri="{FF2B5EF4-FFF2-40B4-BE49-F238E27FC236}">
                    <a16:creationId xmlns:a16="http://schemas.microsoft.com/office/drawing/2014/main" id="{942C4423-0A42-1608-FEAE-965F6EAF4623}"/>
                  </a:ext>
                </a:extLst>
              </p:cNvPr>
              <p:cNvSpPr/>
              <p:nvPr/>
            </p:nvSpPr>
            <p:spPr>
              <a:xfrm>
                <a:off x="4912440" y="4509552"/>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8" name="Rectangle 7">
                <a:extLst>
                  <a:ext uri="{FF2B5EF4-FFF2-40B4-BE49-F238E27FC236}">
                    <a16:creationId xmlns:a16="http://schemas.microsoft.com/office/drawing/2014/main" id="{0C9B84E8-F2D4-AAB1-9B2E-E9AB69F8052D}"/>
                  </a:ext>
                </a:extLst>
              </p:cNvPr>
              <p:cNvSpPr/>
              <p:nvPr/>
            </p:nvSpPr>
            <p:spPr>
              <a:xfrm>
                <a:off x="4935687"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9" name="Rectangle 8">
                <a:extLst>
                  <a:ext uri="{FF2B5EF4-FFF2-40B4-BE49-F238E27FC236}">
                    <a16:creationId xmlns:a16="http://schemas.microsoft.com/office/drawing/2014/main" id="{3FEA575B-FBA2-C34F-C6FE-34264D7CCE34}"/>
                  </a:ext>
                </a:extLst>
              </p:cNvPr>
              <p:cNvSpPr/>
              <p:nvPr/>
            </p:nvSpPr>
            <p:spPr>
              <a:xfrm>
                <a:off x="5204194"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10" name="Rectangle 9">
                <a:extLst>
                  <a:ext uri="{FF2B5EF4-FFF2-40B4-BE49-F238E27FC236}">
                    <a16:creationId xmlns:a16="http://schemas.microsoft.com/office/drawing/2014/main" id="{D44CD8E3-3C16-29F1-53BB-B0770AA9FDAF}"/>
                  </a:ext>
                </a:extLst>
              </p:cNvPr>
              <p:cNvSpPr/>
              <p:nvPr/>
            </p:nvSpPr>
            <p:spPr>
              <a:xfrm>
                <a:off x="5741208"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11" name="Rectangle 10">
                <a:extLst>
                  <a:ext uri="{FF2B5EF4-FFF2-40B4-BE49-F238E27FC236}">
                    <a16:creationId xmlns:a16="http://schemas.microsoft.com/office/drawing/2014/main" id="{7EEA37C9-E776-8640-F6B6-041D6433B8F7}"/>
                  </a:ext>
                </a:extLst>
              </p:cNvPr>
              <p:cNvSpPr/>
              <p:nvPr/>
            </p:nvSpPr>
            <p:spPr>
              <a:xfrm>
                <a:off x="6009713"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2" name="Rectangle 11">
                <a:extLst>
                  <a:ext uri="{FF2B5EF4-FFF2-40B4-BE49-F238E27FC236}">
                    <a16:creationId xmlns:a16="http://schemas.microsoft.com/office/drawing/2014/main" id="{4BC0DE02-0E2A-4324-66AF-44B78B9C0120}"/>
                  </a:ext>
                </a:extLst>
              </p:cNvPr>
              <p:cNvSpPr/>
              <p:nvPr/>
            </p:nvSpPr>
            <p:spPr>
              <a:xfrm>
                <a:off x="5472701" y="4541004"/>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grpSp>
        <p:sp>
          <p:nvSpPr>
            <p:cNvPr id="22" name="TextBox 21">
              <a:extLst>
                <a:ext uri="{FF2B5EF4-FFF2-40B4-BE49-F238E27FC236}">
                  <a16:creationId xmlns:a16="http://schemas.microsoft.com/office/drawing/2014/main" id="{D861566F-6A76-9BC5-5127-7FFA37CEFDDC}"/>
                </a:ext>
              </a:extLst>
            </p:cNvPr>
            <p:cNvSpPr txBox="1"/>
            <p:nvPr/>
          </p:nvSpPr>
          <p:spPr>
            <a:xfrm>
              <a:off x="5001817" y="5310970"/>
              <a:ext cx="1284326" cy="276999"/>
            </a:xfrm>
            <a:prstGeom prst="rect">
              <a:avLst/>
            </a:prstGeom>
            <a:noFill/>
          </p:spPr>
          <p:txBody>
            <a:bodyPr wrap="none" rtlCol="0">
              <a:spAutoFit/>
            </a:bodyPr>
            <a:lstStyle/>
            <a:p>
              <a:r>
                <a:rPr lang="en-GB" sz="1200" noProof="0"/>
                <a:t>Message broker</a:t>
              </a:r>
            </a:p>
          </p:txBody>
        </p:sp>
      </p:grpSp>
    </p:spTree>
    <p:extLst>
      <p:ext uri="{BB962C8B-B14F-4D97-AF65-F5344CB8AC3E}">
        <p14:creationId xmlns:p14="http://schemas.microsoft.com/office/powerpoint/2010/main" val="4034398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1316-7156-6175-4047-825290BE20D2}"/>
              </a:ext>
            </a:extLst>
          </p:cNvPr>
          <p:cNvSpPr>
            <a:spLocks noGrp="1"/>
          </p:cNvSpPr>
          <p:nvPr>
            <p:ph type="title"/>
          </p:nvPr>
        </p:nvSpPr>
        <p:spPr/>
        <p:txBody>
          <a:bodyPr/>
          <a:lstStyle/>
          <a:p>
            <a:r>
              <a:rPr lang="en-GB" noProof="0"/>
              <a:t>Message brokers</a:t>
            </a:r>
          </a:p>
        </p:txBody>
      </p:sp>
      <p:sp>
        <p:nvSpPr>
          <p:cNvPr id="3" name="Text Placeholder 2">
            <a:extLst>
              <a:ext uri="{FF2B5EF4-FFF2-40B4-BE49-F238E27FC236}">
                <a16:creationId xmlns:a16="http://schemas.microsoft.com/office/drawing/2014/main" id="{FE70D2C4-A766-6BFB-0F02-5B605E916677}"/>
              </a:ext>
            </a:extLst>
          </p:cNvPr>
          <p:cNvSpPr>
            <a:spLocks noGrp="1"/>
          </p:cNvSpPr>
          <p:nvPr>
            <p:ph type="body" idx="1"/>
          </p:nvPr>
        </p:nvSpPr>
        <p:spPr/>
        <p:txBody>
          <a:bodyPr/>
          <a:lstStyle/>
          <a:p>
            <a:r>
              <a:rPr lang="en-GB" noProof="0"/>
              <a:t>Message brokers implement the asynchronous message pattern. There's quite a selection:</a:t>
            </a:r>
          </a:p>
          <a:p>
            <a:r>
              <a:rPr lang="en-GB" noProof="0"/>
              <a:t>RabbitMQ - open source</a:t>
            </a:r>
          </a:p>
          <a:p>
            <a:r>
              <a:rPr lang="en-GB" noProof="0"/>
              <a:t>Apache Kafka - open source</a:t>
            </a:r>
          </a:p>
          <a:p>
            <a:r>
              <a:rPr lang="en-GB" noProof="0"/>
              <a:t>Amazon Simple Queue Service (SQS) - AWS</a:t>
            </a:r>
          </a:p>
          <a:p>
            <a:r>
              <a:rPr lang="en-GB" noProof="0"/>
              <a:t>Azure message broker and Azure storage queue (ASQ)</a:t>
            </a:r>
          </a:p>
          <a:p>
            <a:r>
              <a:rPr lang="en-GB" noProof="0"/>
              <a:t>and more …</a:t>
            </a:r>
          </a:p>
          <a:p>
            <a:endParaRPr lang="en-GB" noProof="0"/>
          </a:p>
          <a:p>
            <a:r>
              <a:rPr lang="en-GB" noProof="0"/>
              <a:t>We will have an introductory look at RabbitMQ and Apache Kafka as they are cloud agnostic</a:t>
            </a:r>
          </a:p>
          <a:p>
            <a:r>
              <a:rPr lang="en-GB" noProof="0"/>
              <a:t>However, if all-in with a particular cloud provider, their services may be preferential</a:t>
            </a:r>
          </a:p>
          <a:p>
            <a:endParaRPr lang="en-GB" noProof="0"/>
          </a:p>
        </p:txBody>
      </p:sp>
      <p:sp>
        <p:nvSpPr>
          <p:cNvPr id="4" name="Slide Number Placeholder 3">
            <a:extLst>
              <a:ext uri="{FF2B5EF4-FFF2-40B4-BE49-F238E27FC236}">
                <a16:creationId xmlns:a16="http://schemas.microsoft.com/office/drawing/2014/main" id="{CCB60E9F-0529-E5D1-1727-FFEB05CA0C49}"/>
              </a:ext>
            </a:extLst>
          </p:cNvPr>
          <p:cNvSpPr>
            <a:spLocks noGrp="1"/>
          </p:cNvSpPr>
          <p:nvPr>
            <p:ph type="sldNum" idx="12"/>
          </p:nvPr>
        </p:nvSpPr>
        <p:spPr/>
        <p:txBody>
          <a:bodyPr/>
          <a:lstStyle/>
          <a:p>
            <a:fld id="{14D7F6AC-1EEB-4ABB-AD80-109EC6FDCCF3}" type="slidenum">
              <a:rPr lang="en-GB" noProof="0" smtClean="0"/>
              <a:pPr/>
              <a:t>157</a:t>
            </a:fld>
            <a:endParaRPr lang="en-GB" noProof="0"/>
          </a:p>
        </p:txBody>
      </p:sp>
    </p:spTree>
    <p:extLst>
      <p:ext uri="{BB962C8B-B14F-4D97-AF65-F5344CB8AC3E}">
        <p14:creationId xmlns:p14="http://schemas.microsoft.com/office/powerpoint/2010/main" val="35176454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7119-79C8-2D09-1623-4DC4C22B4038}"/>
              </a:ext>
            </a:extLst>
          </p:cNvPr>
          <p:cNvSpPr>
            <a:spLocks noGrp="1"/>
          </p:cNvSpPr>
          <p:nvPr>
            <p:ph type="title"/>
          </p:nvPr>
        </p:nvSpPr>
        <p:spPr/>
        <p:txBody>
          <a:bodyPr/>
          <a:lstStyle/>
          <a:p>
            <a:r>
              <a:rPr lang="en-GB" noProof="0"/>
              <a:t>Producer/Consumer and Pub/Sub patterns</a:t>
            </a:r>
          </a:p>
        </p:txBody>
      </p:sp>
      <p:sp>
        <p:nvSpPr>
          <p:cNvPr id="3" name="Text Placeholder 2">
            <a:extLst>
              <a:ext uri="{FF2B5EF4-FFF2-40B4-BE49-F238E27FC236}">
                <a16:creationId xmlns:a16="http://schemas.microsoft.com/office/drawing/2014/main" id="{5DE9D246-6A4E-B026-ECA3-8EA0768776FA}"/>
              </a:ext>
            </a:extLst>
          </p:cNvPr>
          <p:cNvSpPr>
            <a:spLocks noGrp="1"/>
          </p:cNvSpPr>
          <p:nvPr>
            <p:ph type="body" idx="1"/>
          </p:nvPr>
        </p:nvSpPr>
        <p:spPr>
          <a:xfrm>
            <a:off x="609600" y="933968"/>
            <a:ext cx="5748767" cy="2883265"/>
          </a:xfrm>
        </p:spPr>
        <p:txBody>
          <a:bodyPr/>
          <a:lstStyle/>
          <a:p>
            <a:r>
              <a:rPr lang="en-GB" sz="1600" noProof="0"/>
              <a:t>Asynchronous service to service messaging</a:t>
            </a:r>
          </a:p>
          <a:p>
            <a:r>
              <a:rPr lang="en-GB" sz="1600" noProof="0"/>
              <a:t>One producer and one consumer</a:t>
            </a:r>
          </a:p>
          <a:p>
            <a:r>
              <a:rPr lang="en-GB" sz="1600" noProof="0"/>
              <a:t>Use fan-out for pub/sub - adding a new microservice</a:t>
            </a:r>
          </a:p>
          <a:p>
            <a:r>
              <a:rPr lang="en-GB" sz="1600" noProof="0"/>
              <a:t>Generally, uses push to consumer</a:t>
            </a:r>
          </a:p>
          <a:p>
            <a:r>
              <a:rPr lang="en-GB" sz="1600" noProof="0"/>
              <a:t>Resilience is built-in to avoid SPOF</a:t>
            </a:r>
          </a:p>
          <a:p>
            <a:r>
              <a:rPr lang="en-GB" sz="1600" noProof="0"/>
              <a:t>Implemented using a message broker</a:t>
            </a:r>
          </a:p>
          <a:p>
            <a:r>
              <a:rPr lang="en-GB" sz="1600" noProof="0"/>
              <a:t>Several patterns</a:t>
            </a:r>
          </a:p>
          <a:p>
            <a:endParaRPr lang="en-GB" noProof="0"/>
          </a:p>
        </p:txBody>
      </p:sp>
      <p:sp>
        <p:nvSpPr>
          <p:cNvPr id="4" name="Slide Number Placeholder 3">
            <a:extLst>
              <a:ext uri="{FF2B5EF4-FFF2-40B4-BE49-F238E27FC236}">
                <a16:creationId xmlns:a16="http://schemas.microsoft.com/office/drawing/2014/main" id="{810D2C53-7AF0-A0B4-D3CC-41F2F28C1C1C}"/>
              </a:ext>
            </a:extLst>
          </p:cNvPr>
          <p:cNvSpPr>
            <a:spLocks noGrp="1"/>
          </p:cNvSpPr>
          <p:nvPr>
            <p:ph type="sldNum" idx="12"/>
          </p:nvPr>
        </p:nvSpPr>
        <p:spPr/>
        <p:txBody>
          <a:bodyPr/>
          <a:lstStyle/>
          <a:p>
            <a:fld id="{14D7F6AC-1EEB-4ABB-AD80-109EC6FDCCF3}" type="slidenum">
              <a:rPr lang="en-GB" noProof="0" smtClean="0"/>
              <a:pPr/>
              <a:t>158</a:t>
            </a:fld>
            <a:endParaRPr lang="en-GB" noProof="0"/>
          </a:p>
        </p:txBody>
      </p:sp>
      <p:grpSp>
        <p:nvGrpSpPr>
          <p:cNvPr id="8" name="Group 7">
            <a:extLst>
              <a:ext uri="{FF2B5EF4-FFF2-40B4-BE49-F238E27FC236}">
                <a16:creationId xmlns:a16="http://schemas.microsoft.com/office/drawing/2014/main" id="{94005BA6-33CC-D13B-70A6-AFDF3E77008B}"/>
              </a:ext>
            </a:extLst>
          </p:cNvPr>
          <p:cNvGrpSpPr/>
          <p:nvPr/>
        </p:nvGrpSpPr>
        <p:grpSpPr>
          <a:xfrm>
            <a:off x="6369044" y="2301875"/>
            <a:ext cx="5467589" cy="1676550"/>
            <a:chOff x="715271" y="1662221"/>
            <a:chExt cx="5467589" cy="1676550"/>
          </a:xfrm>
          <a:solidFill>
            <a:srgbClr val="00B5DD"/>
          </a:solidFill>
        </p:grpSpPr>
        <p:sp>
          <p:nvSpPr>
            <p:cNvPr id="26" name="Arrow: Right 25">
              <a:extLst>
                <a:ext uri="{FF2B5EF4-FFF2-40B4-BE49-F238E27FC236}">
                  <a16:creationId xmlns:a16="http://schemas.microsoft.com/office/drawing/2014/main" id="{B4ADBF36-FBD6-D4BD-5426-54FCD8363A29}"/>
                </a:ext>
              </a:extLst>
            </p:cNvPr>
            <p:cNvSpPr/>
            <p:nvPr/>
          </p:nvSpPr>
          <p:spPr>
            <a:xfrm>
              <a:off x="4510012"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Rectangle 26">
              <a:extLst>
                <a:ext uri="{FF2B5EF4-FFF2-40B4-BE49-F238E27FC236}">
                  <a16:creationId xmlns:a16="http://schemas.microsoft.com/office/drawing/2014/main" id="{B63391A4-27CA-A3BD-491D-3950171DE307}"/>
                </a:ext>
              </a:extLst>
            </p:cNvPr>
            <p:cNvSpPr/>
            <p:nvPr/>
          </p:nvSpPr>
          <p:spPr>
            <a:xfrm>
              <a:off x="3736208"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8" name="Rectangle 27">
              <a:extLst>
                <a:ext uri="{FF2B5EF4-FFF2-40B4-BE49-F238E27FC236}">
                  <a16:creationId xmlns:a16="http://schemas.microsoft.com/office/drawing/2014/main" id="{CC8D420B-E5C0-56BC-8EA1-923DEAC0EED2}"/>
                </a:ext>
              </a:extLst>
            </p:cNvPr>
            <p:cNvSpPr/>
            <p:nvPr/>
          </p:nvSpPr>
          <p:spPr>
            <a:xfrm>
              <a:off x="393283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29" name="Rectangle 28">
              <a:extLst>
                <a:ext uri="{FF2B5EF4-FFF2-40B4-BE49-F238E27FC236}">
                  <a16:creationId xmlns:a16="http://schemas.microsoft.com/office/drawing/2014/main" id="{327BC2D4-EB64-29F5-FA1E-6F994EE3114F}"/>
                </a:ext>
              </a:extLst>
            </p:cNvPr>
            <p:cNvSpPr/>
            <p:nvPr/>
          </p:nvSpPr>
          <p:spPr>
            <a:xfrm>
              <a:off x="412946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30" name="Rectangle 29">
              <a:extLst>
                <a:ext uri="{FF2B5EF4-FFF2-40B4-BE49-F238E27FC236}">
                  <a16:creationId xmlns:a16="http://schemas.microsoft.com/office/drawing/2014/main" id="{0C3AA66A-1479-93EF-61A9-1C36C24CC989}"/>
                </a:ext>
              </a:extLst>
            </p:cNvPr>
            <p:cNvSpPr/>
            <p:nvPr/>
          </p:nvSpPr>
          <p:spPr>
            <a:xfrm>
              <a:off x="432608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31" name="Rectangle 30">
              <a:extLst>
                <a:ext uri="{FF2B5EF4-FFF2-40B4-BE49-F238E27FC236}">
                  <a16:creationId xmlns:a16="http://schemas.microsoft.com/office/drawing/2014/main" id="{47D6C218-00EE-3E98-3AA1-442C50990E5A}"/>
                </a:ext>
              </a:extLst>
            </p:cNvPr>
            <p:cNvSpPr/>
            <p:nvPr/>
          </p:nvSpPr>
          <p:spPr>
            <a:xfrm>
              <a:off x="294970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2" name="Rectangle 31">
              <a:extLst>
                <a:ext uri="{FF2B5EF4-FFF2-40B4-BE49-F238E27FC236}">
                  <a16:creationId xmlns:a16="http://schemas.microsoft.com/office/drawing/2014/main" id="{74C6E57F-635E-F246-8C71-AB130EC9691E}"/>
                </a:ext>
              </a:extLst>
            </p:cNvPr>
            <p:cNvSpPr/>
            <p:nvPr/>
          </p:nvSpPr>
          <p:spPr>
            <a:xfrm>
              <a:off x="314633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3" name="Rectangle 32">
              <a:extLst>
                <a:ext uri="{FF2B5EF4-FFF2-40B4-BE49-F238E27FC236}">
                  <a16:creationId xmlns:a16="http://schemas.microsoft.com/office/drawing/2014/main" id="{10F9DBB1-A134-B5F8-7097-F364A8DDD4DC}"/>
                </a:ext>
              </a:extLst>
            </p:cNvPr>
            <p:cNvSpPr/>
            <p:nvPr/>
          </p:nvSpPr>
          <p:spPr>
            <a:xfrm>
              <a:off x="334295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4" name="Rectangle 33">
              <a:extLst>
                <a:ext uri="{FF2B5EF4-FFF2-40B4-BE49-F238E27FC236}">
                  <a16:creationId xmlns:a16="http://schemas.microsoft.com/office/drawing/2014/main" id="{18ED6D53-5B05-C976-A284-69DA814864BD}"/>
                </a:ext>
              </a:extLst>
            </p:cNvPr>
            <p:cNvSpPr/>
            <p:nvPr/>
          </p:nvSpPr>
          <p:spPr>
            <a:xfrm>
              <a:off x="3539582"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Arrow: Right 34">
              <a:extLst>
                <a:ext uri="{FF2B5EF4-FFF2-40B4-BE49-F238E27FC236}">
                  <a16:creationId xmlns:a16="http://schemas.microsoft.com/office/drawing/2014/main" id="{A8C3B849-2F48-8804-F6B9-00D6FD0E1A79}"/>
                </a:ext>
              </a:extLst>
            </p:cNvPr>
            <p:cNvSpPr/>
            <p:nvPr/>
          </p:nvSpPr>
          <p:spPr>
            <a:xfrm>
              <a:off x="2124310"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Arrow: Right 35">
              <a:extLst>
                <a:ext uri="{FF2B5EF4-FFF2-40B4-BE49-F238E27FC236}">
                  <a16:creationId xmlns:a16="http://schemas.microsoft.com/office/drawing/2014/main" id="{32215919-346F-A066-C623-C6A1FFF691BB}"/>
                </a:ext>
              </a:extLst>
            </p:cNvPr>
            <p:cNvSpPr/>
            <p:nvPr/>
          </p:nvSpPr>
          <p:spPr>
            <a:xfrm>
              <a:off x="4614674" y="230645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36">
              <a:extLst>
                <a:ext uri="{FF2B5EF4-FFF2-40B4-BE49-F238E27FC236}">
                  <a16:creationId xmlns:a16="http://schemas.microsoft.com/office/drawing/2014/main" id="{50FEBC61-8C3B-3322-C9DE-766D717FE823}"/>
                </a:ext>
              </a:extLst>
            </p:cNvPr>
            <p:cNvSpPr/>
            <p:nvPr/>
          </p:nvSpPr>
          <p:spPr>
            <a:xfrm>
              <a:off x="3840870"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8" name="Rectangle 37">
              <a:extLst>
                <a:ext uri="{FF2B5EF4-FFF2-40B4-BE49-F238E27FC236}">
                  <a16:creationId xmlns:a16="http://schemas.microsoft.com/office/drawing/2014/main" id="{BB7F41C7-76E2-5C9C-3CCF-96A039823E35}"/>
                </a:ext>
              </a:extLst>
            </p:cNvPr>
            <p:cNvSpPr/>
            <p:nvPr/>
          </p:nvSpPr>
          <p:spPr>
            <a:xfrm>
              <a:off x="403749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39" name="Rectangle 38">
              <a:extLst>
                <a:ext uri="{FF2B5EF4-FFF2-40B4-BE49-F238E27FC236}">
                  <a16:creationId xmlns:a16="http://schemas.microsoft.com/office/drawing/2014/main" id="{8AFD820F-623F-7840-6663-D47120EE2D7A}"/>
                </a:ext>
              </a:extLst>
            </p:cNvPr>
            <p:cNvSpPr/>
            <p:nvPr/>
          </p:nvSpPr>
          <p:spPr>
            <a:xfrm>
              <a:off x="423412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40" name="Rectangle 39">
              <a:extLst>
                <a:ext uri="{FF2B5EF4-FFF2-40B4-BE49-F238E27FC236}">
                  <a16:creationId xmlns:a16="http://schemas.microsoft.com/office/drawing/2014/main" id="{DA559BD8-BB06-D15F-2F1B-0BEA47B551E9}"/>
                </a:ext>
              </a:extLst>
            </p:cNvPr>
            <p:cNvSpPr/>
            <p:nvPr/>
          </p:nvSpPr>
          <p:spPr>
            <a:xfrm>
              <a:off x="443074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41" name="Rectangle 40">
              <a:extLst>
                <a:ext uri="{FF2B5EF4-FFF2-40B4-BE49-F238E27FC236}">
                  <a16:creationId xmlns:a16="http://schemas.microsoft.com/office/drawing/2014/main" id="{4A7936F9-83E0-E09A-B6FF-5E2534DF85C5}"/>
                </a:ext>
              </a:extLst>
            </p:cNvPr>
            <p:cNvSpPr/>
            <p:nvPr/>
          </p:nvSpPr>
          <p:spPr>
            <a:xfrm>
              <a:off x="305436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2" name="Rectangle 41">
              <a:extLst>
                <a:ext uri="{FF2B5EF4-FFF2-40B4-BE49-F238E27FC236}">
                  <a16:creationId xmlns:a16="http://schemas.microsoft.com/office/drawing/2014/main" id="{3E318F89-63FE-E277-6E75-AC960904AD41}"/>
                </a:ext>
              </a:extLst>
            </p:cNvPr>
            <p:cNvSpPr/>
            <p:nvPr/>
          </p:nvSpPr>
          <p:spPr>
            <a:xfrm>
              <a:off x="325099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3" name="Rectangle 42">
              <a:extLst>
                <a:ext uri="{FF2B5EF4-FFF2-40B4-BE49-F238E27FC236}">
                  <a16:creationId xmlns:a16="http://schemas.microsoft.com/office/drawing/2014/main" id="{0C858717-575B-3AA4-0CDF-C17EAB1F2D55}"/>
                </a:ext>
              </a:extLst>
            </p:cNvPr>
            <p:cNvSpPr/>
            <p:nvPr/>
          </p:nvSpPr>
          <p:spPr>
            <a:xfrm>
              <a:off x="344761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4" name="Rectangle 43">
              <a:extLst>
                <a:ext uri="{FF2B5EF4-FFF2-40B4-BE49-F238E27FC236}">
                  <a16:creationId xmlns:a16="http://schemas.microsoft.com/office/drawing/2014/main" id="{345315C8-23E0-6504-42AF-0BF2F17C7BE2}"/>
                </a:ext>
              </a:extLst>
            </p:cNvPr>
            <p:cNvSpPr/>
            <p:nvPr/>
          </p:nvSpPr>
          <p:spPr>
            <a:xfrm>
              <a:off x="3644244"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5" name="Arrow: Right 44">
              <a:extLst>
                <a:ext uri="{FF2B5EF4-FFF2-40B4-BE49-F238E27FC236}">
                  <a16:creationId xmlns:a16="http://schemas.microsoft.com/office/drawing/2014/main" id="{0B9EB97D-D1F3-BE14-AD81-FD620270370D}"/>
                </a:ext>
              </a:extLst>
            </p:cNvPr>
            <p:cNvSpPr/>
            <p:nvPr/>
          </p:nvSpPr>
          <p:spPr>
            <a:xfrm>
              <a:off x="2124310" y="2306454"/>
              <a:ext cx="923235"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Arrow: Right 45">
              <a:extLst>
                <a:ext uri="{FF2B5EF4-FFF2-40B4-BE49-F238E27FC236}">
                  <a16:creationId xmlns:a16="http://schemas.microsoft.com/office/drawing/2014/main" id="{7DD1CFD5-F856-5C16-C5CD-A3BBE63A76EE}"/>
                </a:ext>
              </a:extLst>
            </p:cNvPr>
            <p:cNvSpPr/>
            <p:nvPr/>
          </p:nvSpPr>
          <p:spPr>
            <a:xfrm>
              <a:off x="4716398" y="270030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46">
              <a:extLst>
                <a:ext uri="{FF2B5EF4-FFF2-40B4-BE49-F238E27FC236}">
                  <a16:creationId xmlns:a16="http://schemas.microsoft.com/office/drawing/2014/main" id="{D7C13D43-ABB8-A691-2334-C89639EF29EB}"/>
                </a:ext>
              </a:extLst>
            </p:cNvPr>
            <p:cNvSpPr/>
            <p:nvPr/>
          </p:nvSpPr>
          <p:spPr>
            <a:xfrm>
              <a:off x="3942594"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8" name="Rectangle 47">
              <a:extLst>
                <a:ext uri="{FF2B5EF4-FFF2-40B4-BE49-F238E27FC236}">
                  <a16:creationId xmlns:a16="http://schemas.microsoft.com/office/drawing/2014/main" id="{A821DDAE-5CCF-1CE3-78B8-EAB90EBEEE23}"/>
                </a:ext>
              </a:extLst>
            </p:cNvPr>
            <p:cNvSpPr/>
            <p:nvPr/>
          </p:nvSpPr>
          <p:spPr>
            <a:xfrm>
              <a:off x="413922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49" name="Rectangle 48">
              <a:extLst>
                <a:ext uri="{FF2B5EF4-FFF2-40B4-BE49-F238E27FC236}">
                  <a16:creationId xmlns:a16="http://schemas.microsoft.com/office/drawing/2014/main" id="{933A8F74-B5B9-C56E-BC58-12C2B453B250}"/>
                </a:ext>
              </a:extLst>
            </p:cNvPr>
            <p:cNvSpPr/>
            <p:nvPr/>
          </p:nvSpPr>
          <p:spPr>
            <a:xfrm>
              <a:off x="433584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50" name="Rectangle 49">
              <a:extLst>
                <a:ext uri="{FF2B5EF4-FFF2-40B4-BE49-F238E27FC236}">
                  <a16:creationId xmlns:a16="http://schemas.microsoft.com/office/drawing/2014/main" id="{04E45723-1639-9778-4648-845E299F3CE4}"/>
                </a:ext>
              </a:extLst>
            </p:cNvPr>
            <p:cNvSpPr/>
            <p:nvPr/>
          </p:nvSpPr>
          <p:spPr>
            <a:xfrm>
              <a:off x="453247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51" name="Rectangle 50">
              <a:extLst>
                <a:ext uri="{FF2B5EF4-FFF2-40B4-BE49-F238E27FC236}">
                  <a16:creationId xmlns:a16="http://schemas.microsoft.com/office/drawing/2014/main" id="{3E9EF80C-8A0B-43DF-241A-513F313EF549}"/>
                </a:ext>
              </a:extLst>
            </p:cNvPr>
            <p:cNvSpPr/>
            <p:nvPr/>
          </p:nvSpPr>
          <p:spPr>
            <a:xfrm>
              <a:off x="315609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2" name="Rectangle 51">
              <a:extLst>
                <a:ext uri="{FF2B5EF4-FFF2-40B4-BE49-F238E27FC236}">
                  <a16:creationId xmlns:a16="http://schemas.microsoft.com/office/drawing/2014/main" id="{2F33238E-4A9E-DE9A-3757-BA44232020BE}"/>
                </a:ext>
              </a:extLst>
            </p:cNvPr>
            <p:cNvSpPr/>
            <p:nvPr/>
          </p:nvSpPr>
          <p:spPr>
            <a:xfrm>
              <a:off x="335271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3" name="Rectangle 52">
              <a:extLst>
                <a:ext uri="{FF2B5EF4-FFF2-40B4-BE49-F238E27FC236}">
                  <a16:creationId xmlns:a16="http://schemas.microsoft.com/office/drawing/2014/main" id="{CDF41886-0E33-C402-2DF7-2DAF3DDCE0AD}"/>
                </a:ext>
              </a:extLst>
            </p:cNvPr>
            <p:cNvSpPr/>
            <p:nvPr/>
          </p:nvSpPr>
          <p:spPr>
            <a:xfrm>
              <a:off x="354934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4" name="Rectangle 53">
              <a:extLst>
                <a:ext uri="{FF2B5EF4-FFF2-40B4-BE49-F238E27FC236}">
                  <a16:creationId xmlns:a16="http://schemas.microsoft.com/office/drawing/2014/main" id="{35ADED30-C2B7-16D4-3839-6CA81837FE94}"/>
                </a:ext>
              </a:extLst>
            </p:cNvPr>
            <p:cNvSpPr/>
            <p:nvPr/>
          </p:nvSpPr>
          <p:spPr>
            <a:xfrm>
              <a:off x="3745968"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5" name="Arrow: Right 54">
              <a:extLst>
                <a:ext uri="{FF2B5EF4-FFF2-40B4-BE49-F238E27FC236}">
                  <a16:creationId xmlns:a16="http://schemas.microsoft.com/office/drawing/2014/main" id="{5034391A-4CF7-B362-100A-14FDA0884E53}"/>
                </a:ext>
              </a:extLst>
            </p:cNvPr>
            <p:cNvSpPr/>
            <p:nvPr/>
          </p:nvSpPr>
          <p:spPr>
            <a:xfrm>
              <a:off x="2124310" y="2700304"/>
              <a:ext cx="1024959"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Arrow: Right 55">
              <a:extLst>
                <a:ext uri="{FF2B5EF4-FFF2-40B4-BE49-F238E27FC236}">
                  <a16:creationId xmlns:a16="http://schemas.microsoft.com/office/drawing/2014/main" id="{4899EB44-5F90-BF8D-9AD1-B4FA954229A7}"/>
                </a:ext>
              </a:extLst>
            </p:cNvPr>
            <p:cNvSpPr/>
            <p:nvPr/>
          </p:nvSpPr>
          <p:spPr>
            <a:xfrm>
              <a:off x="1261388" y="1990508"/>
              <a:ext cx="1275619" cy="989196"/>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TextBox 56">
              <a:extLst>
                <a:ext uri="{FF2B5EF4-FFF2-40B4-BE49-F238E27FC236}">
                  <a16:creationId xmlns:a16="http://schemas.microsoft.com/office/drawing/2014/main" id="{E001309D-232E-ABB0-7082-63705F83D398}"/>
                </a:ext>
              </a:extLst>
            </p:cNvPr>
            <p:cNvSpPr txBox="1"/>
            <p:nvPr/>
          </p:nvSpPr>
          <p:spPr>
            <a:xfrm>
              <a:off x="715271" y="2306454"/>
              <a:ext cx="503664" cy="307777"/>
            </a:xfrm>
            <a:prstGeom prst="rect">
              <a:avLst/>
            </a:prstGeom>
            <a:noFill/>
          </p:spPr>
          <p:txBody>
            <a:bodyPr wrap="none" rtlCol="0">
              <a:spAutoFit/>
            </a:bodyPr>
            <a:lstStyle/>
            <a:p>
              <a:r>
                <a:rPr lang="en-GB" sz="1400" noProof="0"/>
                <a:t>Pub</a:t>
              </a:r>
            </a:p>
          </p:txBody>
        </p:sp>
        <p:sp>
          <p:nvSpPr>
            <p:cNvPr id="58" name="TextBox 57">
              <a:extLst>
                <a:ext uri="{FF2B5EF4-FFF2-40B4-BE49-F238E27FC236}">
                  <a16:creationId xmlns:a16="http://schemas.microsoft.com/office/drawing/2014/main" id="{C2D822F5-94A3-C54F-CC61-2FC066C7AF7F}"/>
                </a:ext>
              </a:extLst>
            </p:cNvPr>
            <p:cNvSpPr txBox="1"/>
            <p:nvPr/>
          </p:nvSpPr>
          <p:spPr>
            <a:xfrm>
              <a:off x="5352317" y="1984573"/>
              <a:ext cx="652743" cy="307777"/>
            </a:xfrm>
            <a:prstGeom prst="rect">
              <a:avLst/>
            </a:prstGeom>
            <a:noFill/>
          </p:spPr>
          <p:txBody>
            <a:bodyPr wrap="none" rtlCol="0">
              <a:spAutoFit/>
            </a:bodyPr>
            <a:lstStyle/>
            <a:p>
              <a:r>
                <a:rPr lang="en-GB" sz="1400" noProof="0"/>
                <a:t>Sub 1</a:t>
              </a:r>
            </a:p>
          </p:txBody>
        </p:sp>
        <p:sp>
          <p:nvSpPr>
            <p:cNvPr id="59" name="TextBox 58">
              <a:extLst>
                <a:ext uri="{FF2B5EF4-FFF2-40B4-BE49-F238E27FC236}">
                  <a16:creationId xmlns:a16="http://schemas.microsoft.com/office/drawing/2014/main" id="{77174BAC-C7CF-427E-C204-DFDC4C62DFB1}"/>
                </a:ext>
              </a:extLst>
            </p:cNvPr>
            <p:cNvSpPr txBox="1"/>
            <p:nvPr/>
          </p:nvSpPr>
          <p:spPr>
            <a:xfrm>
              <a:off x="5466617" y="2290777"/>
              <a:ext cx="652743" cy="307777"/>
            </a:xfrm>
            <a:prstGeom prst="rect">
              <a:avLst/>
            </a:prstGeom>
            <a:noFill/>
          </p:spPr>
          <p:txBody>
            <a:bodyPr wrap="none" rtlCol="0">
              <a:spAutoFit/>
            </a:bodyPr>
            <a:lstStyle/>
            <a:p>
              <a:r>
                <a:rPr lang="en-GB" sz="1400" noProof="0"/>
                <a:t>Sub 2</a:t>
              </a:r>
            </a:p>
          </p:txBody>
        </p:sp>
        <p:sp>
          <p:nvSpPr>
            <p:cNvPr id="60" name="TextBox 59">
              <a:extLst>
                <a:ext uri="{FF2B5EF4-FFF2-40B4-BE49-F238E27FC236}">
                  <a16:creationId xmlns:a16="http://schemas.microsoft.com/office/drawing/2014/main" id="{1AD6A47A-6BF3-E33A-5CCD-16CA17EFC7D0}"/>
                </a:ext>
              </a:extLst>
            </p:cNvPr>
            <p:cNvSpPr txBox="1"/>
            <p:nvPr/>
          </p:nvSpPr>
          <p:spPr>
            <a:xfrm>
              <a:off x="5530117" y="2680021"/>
              <a:ext cx="652743" cy="307777"/>
            </a:xfrm>
            <a:prstGeom prst="rect">
              <a:avLst/>
            </a:prstGeom>
            <a:noFill/>
          </p:spPr>
          <p:txBody>
            <a:bodyPr wrap="none" rtlCol="0">
              <a:spAutoFit/>
            </a:bodyPr>
            <a:lstStyle/>
            <a:p>
              <a:r>
                <a:rPr lang="en-GB" sz="1400" noProof="0"/>
                <a:t>Sub 3</a:t>
              </a:r>
            </a:p>
          </p:txBody>
        </p:sp>
      </p:grpSp>
      <p:grpSp>
        <p:nvGrpSpPr>
          <p:cNvPr id="9" name="Group 8">
            <a:extLst>
              <a:ext uri="{FF2B5EF4-FFF2-40B4-BE49-F238E27FC236}">
                <a16:creationId xmlns:a16="http://schemas.microsoft.com/office/drawing/2014/main" id="{495425CF-68BC-E0B4-E29B-70EDA0F5EDFF}"/>
              </a:ext>
            </a:extLst>
          </p:cNvPr>
          <p:cNvGrpSpPr/>
          <p:nvPr/>
        </p:nvGrpSpPr>
        <p:grpSpPr>
          <a:xfrm>
            <a:off x="7171295" y="4533900"/>
            <a:ext cx="4616215" cy="995583"/>
            <a:chOff x="1498472" y="4380021"/>
            <a:chExt cx="4616215" cy="995583"/>
          </a:xfrm>
          <a:solidFill>
            <a:srgbClr val="00B5DD"/>
          </a:solidFill>
        </p:grpSpPr>
        <p:sp>
          <p:nvSpPr>
            <p:cNvPr id="10" name="Arrow: Right 9">
              <a:extLst>
                <a:ext uri="{FF2B5EF4-FFF2-40B4-BE49-F238E27FC236}">
                  <a16:creationId xmlns:a16="http://schemas.microsoft.com/office/drawing/2014/main" id="{24AF52B2-5B09-0C71-6686-1FDA68ECF8BB}"/>
                </a:ext>
              </a:extLst>
            </p:cNvPr>
            <p:cNvSpPr/>
            <p:nvPr/>
          </p:nvSpPr>
          <p:spPr>
            <a:xfrm>
              <a:off x="4495124" y="509620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 name="Arrow: Right 10">
              <a:extLst>
                <a:ext uri="{FF2B5EF4-FFF2-40B4-BE49-F238E27FC236}">
                  <a16:creationId xmlns:a16="http://schemas.microsoft.com/office/drawing/2014/main" id="{D402A004-E690-DB69-EBF8-7BCE92186595}"/>
                </a:ext>
              </a:extLst>
            </p:cNvPr>
            <p:cNvSpPr/>
            <p:nvPr/>
          </p:nvSpPr>
          <p:spPr>
            <a:xfrm>
              <a:off x="4500486" y="4770583"/>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Arrow: Right 11">
              <a:extLst>
                <a:ext uri="{FF2B5EF4-FFF2-40B4-BE49-F238E27FC236}">
                  <a16:creationId xmlns:a16="http://schemas.microsoft.com/office/drawing/2014/main" id="{15D6CD5C-FC46-C771-CD5B-3BE6CC57D8B0}"/>
                </a:ext>
              </a:extLst>
            </p:cNvPr>
            <p:cNvSpPr/>
            <p:nvPr/>
          </p:nvSpPr>
          <p:spPr>
            <a:xfrm>
              <a:off x="4500252" y="44513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ectangle 12">
              <a:extLst>
                <a:ext uri="{FF2B5EF4-FFF2-40B4-BE49-F238E27FC236}">
                  <a16:creationId xmlns:a16="http://schemas.microsoft.com/office/drawing/2014/main" id="{8B11E5D7-FC98-76C9-9496-4F724EF25114}"/>
                </a:ext>
              </a:extLst>
            </p:cNvPr>
            <p:cNvSpPr/>
            <p:nvPr/>
          </p:nvSpPr>
          <p:spPr>
            <a:xfrm>
              <a:off x="3726448"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4" name="Rectangle 13">
              <a:extLst>
                <a:ext uri="{FF2B5EF4-FFF2-40B4-BE49-F238E27FC236}">
                  <a16:creationId xmlns:a16="http://schemas.microsoft.com/office/drawing/2014/main" id="{5F76A337-4E5B-0D91-6680-8997CEA51E67}"/>
                </a:ext>
              </a:extLst>
            </p:cNvPr>
            <p:cNvSpPr/>
            <p:nvPr/>
          </p:nvSpPr>
          <p:spPr>
            <a:xfrm>
              <a:off x="3923074"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15" name="Rectangle 14">
              <a:extLst>
                <a:ext uri="{FF2B5EF4-FFF2-40B4-BE49-F238E27FC236}">
                  <a16:creationId xmlns:a16="http://schemas.microsoft.com/office/drawing/2014/main" id="{185DADD7-ADE6-4454-F5CF-DC94580CFC45}"/>
                </a:ext>
              </a:extLst>
            </p:cNvPr>
            <p:cNvSpPr/>
            <p:nvPr/>
          </p:nvSpPr>
          <p:spPr>
            <a:xfrm>
              <a:off x="4119700"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16" name="Rectangle 15">
              <a:extLst>
                <a:ext uri="{FF2B5EF4-FFF2-40B4-BE49-F238E27FC236}">
                  <a16:creationId xmlns:a16="http://schemas.microsoft.com/office/drawing/2014/main" id="{2ECD8239-4BC4-BD36-C274-A6B826C1BE30}"/>
                </a:ext>
              </a:extLst>
            </p:cNvPr>
            <p:cNvSpPr/>
            <p:nvPr/>
          </p:nvSpPr>
          <p:spPr>
            <a:xfrm>
              <a:off x="4316326"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17" name="Rectangle 16">
              <a:extLst>
                <a:ext uri="{FF2B5EF4-FFF2-40B4-BE49-F238E27FC236}">
                  <a16:creationId xmlns:a16="http://schemas.microsoft.com/office/drawing/2014/main" id="{48DF7E39-18D9-36FC-6B07-6CA81A017EB1}"/>
                </a:ext>
              </a:extLst>
            </p:cNvPr>
            <p:cNvSpPr/>
            <p:nvPr/>
          </p:nvSpPr>
          <p:spPr>
            <a:xfrm>
              <a:off x="2939944"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8" name="Rectangle 17">
              <a:extLst>
                <a:ext uri="{FF2B5EF4-FFF2-40B4-BE49-F238E27FC236}">
                  <a16:creationId xmlns:a16="http://schemas.microsoft.com/office/drawing/2014/main" id="{78672A7D-93FA-1831-1E0B-7583881DC92C}"/>
                </a:ext>
              </a:extLst>
            </p:cNvPr>
            <p:cNvSpPr/>
            <p:nvPr/>
          </p:nvSpPr>
          <p:spPr>
            <a:xfrm>
              <a:off x="3136570"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9" name="Rectangle 18">
              <a:extLst>
                <a:ext uri="{FF2B5EF4-FFF2-40B4-BE49-F238E27FC236}">
                  <a16:creationId xmlns:a16="http://schemas.microsoft.com/office/drawing/2014/main" id="{573A1F37-7B69-E912-93AE-BB70A7F81F67}"/>
                </a:ext>
              </a:extLst>
            </p:cNvPr>
            <p:cNvSpPr/>
            <p:nvPr/>
          </p:nvSpPr>
          <p:spPr>
            <a:xfrm>
              <a:off x="3333196"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Rectangle 19">
              <a:extLst>
                <a:ext uri="{FF2B5EF4-FFF2-40B4-BE49-F238E27FC236}">
                  <a16:creationId xmlns:a16="http://schemas.microsoft.com/office/drawing/2014/main" id="{A19CACA3-556E-C0D1-2EC2-3ED5E863EFB9}"/>
                </a:ext>
              </a:extLst>
            </p:cNvPr>
            <p:cNvSpPr/>
            <p:nvPr/>
          </p:nvSpPr>
          <p:spPr>
            <a:xfrm>
              <a:off x="3529822" y="43800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1" name="Arrow: Right 20">
              <a:extLst>
                <a:ext uri="{FF2B5EF4-FFF2-40B4-BE49-F238E27FC236}">
                  <a16:creationId xmlns:a16="http://schemas.microsoft.com/office/drawing/2014/main" id="{E3FE4062-1521-7E20-6E48-1EC312DBFEDD}"/>
                </a:ext>
              </a:extLst>
            </p:cNvPr>
            <p:cNvSpPr/>
            <p:nvPr/>
          </p:nvSpPr>
          <p:spPr>
            <a:xfrm>
              <a:off x="2114550" y="47307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2" name="TextBox 21">
              <a:extLst>
                <a:ext uri="{FF2B5EF4-FFF2-40B4-BE49-F238E27FC236}">
                  <a16:creationId xmlns:a16="http://schemas.microsoft.com/office/drawing/2014/main" id="{6DE4137C-4DFE-266C-ED5E-0605DBB94837}"/>
                </a:ext>
              </a:extLst>
            </p:cNvPr>
            <p:cNvSpPr txBox="1"/>
            <p:nvPr/>
          </p:nvSpPr>
          <p:spPr>
            <a:xfrm>
              <a:off x="1498472" y="4707517"/>
              <a:ext cx="562975" cy="307777"/>
            </a:xfrm>
            <a:prstGeom prst="rect">
              <a:avLst/>
            </a:prstGeom>
            <a:noFill/>
          </p:spPr>
          <p:txBody>
            <a:bodyPr wrap="none" rtlCol="0">
              <a:spAutoFit/>
            </a:bodyPr>
            <a:lstStyle/>
            <a:p>
              <a:r>
                <a:rPr lang="en-GB" sz="1400" noProof="0"/>
                <a:t>Prod</a:t>
              </a:r>
            </a:p>
          </p:txBody>
        </p:sp>
        <p:sp>
          <p:nvSpPr>
            <p:cNvPr id="23" name="TextBox 22">
              <a:extLst>
                <a:ext uri="{FF2B5EF4-FFF2-40B4-BE49-F238E27FC236}">
                  <a16:creationId xmlns:a16="http://schemas.microsoft.com/office/drawing/2014/main" id="{2BDDF742-DCEF-E4B6-9C6E-91B26AF2E8B1}"/>
                </a:ext>
              </a:extLst>
            </p:cNvPr>
            <p:cNvSpPr txBox="1"/>
            <p:nvPr/>
          </p:nvSpPr>
          <p:spPr>
            <a:xfrm>
              <a:off x="5352824" y="4428117"/>
              <a:ext cx="752129" cy="307777"/>
            </a:xfrm>
            <a:prstGeom prst="rect">
              <a:avLst/>
            </a:prstGeom>
            <a:noFill/>
          </p:spPr>
          <p:txBody>
            <a:bodyPr wrap="none" rtlCol="0">
              <a:spAutoFit/>
            </a:bodyPr>
            <a:lstStyle/>
            <a:p>
              <a:r>
                <a:rPr lang="en-GB" sz="1400" noProof="0"/>
                <a:t>Cons 1</a:t>
              </a:r>
            </a:p>
          </p:txBody>
        </p:sp>
        <p:sp>
          <p:nvSpPr>
            <p:cNvPr id="24" name="TextBox 23">
              <a:extLst>
                <a:ext uri="{FF2B5EF4-FFF2-40B4-BE49-F238E27FC236}">
                  <a16:creationId xmlns:a16="http://schemas.microsoft.com/office/drawing/2014/main" id="{1B0EF16A-4CC7-DF38-9564-6EDECD121497}"/>
                </a:ext>
              </a:extLst>
            </p:cNvPr>
            <p:cNvSpPr txBox="1"/>
            <p:nvPr/>
          </p:nvSpPr>
          <p:spPr>
            <a:xfrm>
              <a:off x="5362558" y="4760050"/>
              <a:ext cx="752129" cy="307777"/>
            </a:xfrm>
            <a:prstGeom prst="rect">
              <a:avLst/>
            </a:prstGeom>
            <a:noFill/>
          </p:spPr>
          <p:txBody>
            <a:bodyPr wrap="none" rtlCol="0">
              <a:spAutoFit/>
            </a:bodyPr>
            <a:lstStyle/>
            <a:p>
              <a:r>
                <a:rPr lang="en-GB" sz="1400" noProof="0"/>
                <a:t>Cons 2</a:t>
              </a:r>
            </a:p>
          </p:txBody>
        </p:sp>
        <p:sp>
          <p:nvSpPr>
            <p:cNvPr id="25" name="TextBox 24">
              <a:extLst>
                <a:ext uri="{FF2B5EF4-FFF2-40B4-BE49-F238E27FC236}">
                  <a16:creationId xmlns:a16="http://schemas.microsoft.com/office/drawing/2014/main" id="{AABD1782-0B69-0BD2-304A-D48CACB975AD}"/>
                </a:ext>
              </a:extLst>
            </p:cNvPr>
            <p:cNvSpPr txBox="1"/>
            <p:nvPr/>
          </p:nvSpPr>
          <p:spPr>
            <a:xfrm>
              <a:off x="5359151" y="5067827"/>
              <a:ext cx="752129" cy="307777"/>
            </a:xfrm>
            <a:prstGeom prst="rect">
              <a:avLst/>
            </a:prstGeom>
            <a:noFill/>
          </p:spPr>
          <p:txBody>
            <a:bodyPr wrap="none" rtlCol="0">
              <a:spAutoFit/>
            </a:bodyPr>
            <a:lstStyle/>
            <a:p>
              <a:r>
                <a:rPr lang="en-GB" sz="1400" noProof="0"/>
                <a:t>Cons 3</a:t>
              </a:r>
            </a:p>
          </p:txBody>
        </p:sp>
      </p:grpSp>
      <p:grpSp>
        <p:nvGrpSpPr>
          <p:cNvPr id="85" name="Group 84">
            <a:extLst>
              <a:ext uri="{FF2B5EF4-FFF2-40B4-BE49-F238E27FC236}">
                <a16:creationId xmlns:a16="http://schemas.microsoft.com/office/drawing/2014/main" id="{D7293F6E-A280-D419-A4AA-989B5558F69A}"/>
              </a:ext>
            </a:extLst>
          </p:cNvPr>
          <p:cNvGrpSpPr/>
          <p:nvPr/>
        </p:nvGrpSpPr>
        <p:grpSpPr>
          <a:xfrm>
            <a:off x="1440344" y="4127562"/>
            <a:ext cx="4556904" cy="1593799"/>
            <a:chOff x="1440344" y="4127562"/>
            <a:chExt cx="4556904" cy="1593799"/>
          </a:xfrm>
        </p:grpSpPr>
        <p:grpSp>
          <p:nvGrpSpPr>
            <p:cNvPr id="72" name="Group 71">
              <a:extLst>
                <a:ext uri="{FF2B5EF4-FFF2-40B4-BE49-F238E27FC236}">
                  <a16:creationId xmlns:a16="http://schemas.microsoft.com/office/drawing/2014/main" id="{C85D1381-B34A-DFC3-D6A8-B13FC3B279D6}"/>
                </a:ext>
              </a:extLst>
            </p:cNvPr>
            <p:cNvGrpSpPr/>
            <p:nvPr/>
          </p:nvGrpSpPr>
          <p:grpSpPr>
            <a:xfrm>
              <a:off x="1510085" y="4127562"/>
              <a:ext cx="3980226" cy="722560"/>
              <a:chOff x="7011422" y="885825"/>
              <a:chExt cx="3980226" cy="989196"/>
            </a:xfrm>
            <a:solidFill>
              <a:srgbClr val="00B5DD"/>
            </a:solidFill>
          </p:grpSpPr>
          <p:grpSp>
            <p:nvGrpSpPr>
              <p:cNvPr id="73" name="Group 72">
                <a:extLst>
                  <a:ext uri="{FF2B5EF4-FFF2-40B4-BE49-F238E27FC236}">
                    <a16:creationId xmlns:a16="http://schemas.microsoft.com/office/drawing/2014/main" id="{659C2FAF-3417-1860-424E-C6BF88DE43E0}"/>
                  </a:ext>
                </a:extLst>
              </p:cNvPr>
              <p:cNvGrpSpPr/>
              <p:nvPr/>
            </p:nvGrpSpPr>
            <p:grpSpPr>
              <a:xfrm>
                <a:off x="7787373" y="885825"/>
                <a:ext cx="3204275" cy="989196"/>
                <a:chOff x="2660650" y="1300271"/>
                <a:chExt cx="3204275" cy="989196"/>
              </a:xfrm>
              <a:grpFill/>
            </p:grpSpPr>
            <p:sp>
              <p:nvSpPr>
                <p:cNvPr id="75" name="Arrow: Right 74">
                  <a:extLst>
                    <a:ext uri="{FF2B5EF4-FFF2-40B4-BE49-F238E27FC236}">
                      <a16:creationId xmlns:a16="http://schemas.microsoft.com/office/drawing/2014/main" id="{50B68396-92EA-37E1-C9A1-9DD034F83A23}"/>
                    </a:ext>
                  </a:extLst>
                </p:cNvPr>
                <p:cNvSpPr/>
                <p:nvPr/>
              </p:nvSpPr>
              <p:spPr>
                <a:xfrm>
                  <a:off x="5046352"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76" name="Rectangle 75">
                  <a:extLst>
                    <a:ext uri="{FF2B5EF4-FFF2-40B4-BE49-F238E27FC236}">
                      <a16:creationId xmlns:a16="http://schemas.microsoft.com/office/drawing/2014/main" id="{C5BE35DA-BCB4-13D6-6B99-8111203ADE21}"/>
                    </a:ext>
                  </a:extLst>
                </p:cNvPr>
                <p:cNvSpPr/>
                <p:nvPr/>
              </p:nvSpPr>
              <p:spPr>
                <a:xfrm>
                  <a:off x="4272548"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noProof="0">
                      <a:solidFill>
                        <a:prstClr val="white"/>
                      </a:solidFill>
                      <a:latin typeface="Courier New" panose="02070309020205020404" pitchFamily="49" charset="0"/>
                      <a:cs typeface="Courier New" panose="02070309020205020404" pitchFamily="49" charset="0"/>
                    </a:rPr>
                    <a:t>Msg4</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77" name="Rectangle 76">
                  <a:extLst>
                    <a:ext uri="{FF2B5EF4-FFF2-40B4-BE49-F238E27FC236}">
                      <a16:creationId xmlns:a16="http://schemas.microsoft.com/office/drawing/2014/main" id="{7A3FF438-9EEA-FAB2-2AF8-B256AFDCED85}"/>
                    </a:ext>
                  </a:extLst>
                </p:cNvPr>
                <p:cNvSpPr/>
                <p:nvPr/>
              </p:nvSpPr>
              <p:spPr>
                <a:xfrm>
                  <a:off x="446917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78" name="Rectangle 77">
                  <a:extLst>
                    <a:ext uri="{FF2B5EF4-FFF2-40B4-BE49-F238E27FC236}">
                      <a16:creationId xmlns:a16="http://schemas.microsoft.com/office/drawing/2014/main" id="{4D206F84-D12E-C0B5-8D0F-95829125F877}"/>
                    </a:ext>
                  </a:extLst>
                </p:cNvPr>
                <p:cNvSpPr/>
                <p:nvPr/>
              </p:nvSpPr>
              <p:spPr>
                <a:xfrm>
                  <a:off x="466580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79" name="Rectangle 78">
                  <a:extLst>
                    <a:ext uri="{FF2B5EF4-FFF2-40B4-BE49-F238E27FC236}">
                      <a16:creationId xmlns:a16="http://schemas.microsoft.com/office/drawing/2014/main" id="{38371DBD-2C9C-7AD0-4BD8-2DD78F809FE3}"/>
                    </a:ext>
                  </a:extLst>
                </p:cNvPr>
                <p:cNvSpPr/>
                <p:nvPr/>
              </p:nvSpPr>
              <p:spPr>
                <a:xfrm>
                  <a:off x="486242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80" name="Rectangle 79">
                  <a:extLst>
                    <a:ext uri="{FF2B5EF4-FFF2-40B4-BE49-F238E27FC236}">
                      <a16:creationId xmlns:a16="http://schemas.microsoft.com/office/drawing/2014/main" id="{7C6CB0EC-FE67-975F-AE82-65DAC28224BC}"/>
                    </a:ext>
                  </a:extLst>
                </p:cNvPr>
                <p:cNvSpPr/>
                <p:nvPr/>
              </p:nvSpPr>
              <p:spPr>
                <a:xfrm>
                  <a:off x="348604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1" name="Rectangle 80">
                  <a:extLst>
                    <a:ext uri="{FF2B5EF4-FFF2-40B4-BE49-F238E27FC236}">
                      <a16:creationId xmlns:a16="http://schemas.microsoft.com/office/drawing/2014/main" id="{56785A6E-3862-96E3-DFB4-20B5E9345F8B}"/>
                    </a:ext>
                  </a:extLst>
                </p:cNvPr>
                <p:cNvSpPr/>
                <p:nvPr/>
              </p:nvSpPr>
              <p:spPr>
                <a:xfrm>
                  <a:off x="368267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2" name="Rectangle 81">
                  <a:extLst>
                    <a:ext uri="{FF2B5EF4-FFF2-40B4-BE49-F238E27FC236}">
                      <a16:creationId xmlns:a16="http://schemas.microsoft.com/office/drawing/2014/main" id="{10892478-99B1-A472-9645-74535FC5D431}"/>
                    </a:ext>
                  </a:extLst>
                </p:cNvPr>
                <p:cNvSpPr/>
                <p:nvPr/>
              </p:nvSpPr>
              <p:spPr>
                <a:xfrm>
                  <a:off x="387929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3" name="Rectangle 82">
                  <a:extLst>
                    <a:ext uri="{FF2B5EF4-FFF2-40B4-BE49-F238E27FC236}">
                      <a16:creationId xmlns:a16="http://schemas.microsoft.com/office/drawing/2014/main" id="{FAACDC68-999A-41F9-5D33-EE686EDFF387}"/>
                    </a:ext>
                  </a:extLst>
                </p:cNvPr>
                <p:cNvSpPr/>
                <p:nvPr/>
              </p:nvSpPr>
              <p:spPr>
                <a:xfrm>
                  <a:off x="4075922"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84" name="Arrow: Right 83">
                  <a:extLst>
                    <a:ext uri="{FF2B5EF4-FFF2-40B4-BE49-F238E27FC236}">
                      <a16:creationId xmlns:a16="http://schemas.microsoft.com/office/drawing/2014/main" id="{58406CDE-951C-E43D-94E3-E16283AC7E81}"/>
                    </a:ext>
                  </a:extLst>
                </p:cNvPr>
                <p:cNvSpPr/>
                <p:nvPr/>
              </p:nvSpPr>
              <p:spPr>
                <a:xfrm>
                  <a:off x="2660650"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grpSp>
          <p:sp>
            <p:nvSpPr>
              <p:cNvPr id="74" name="TextBox 73">
                <a:extLst>
                  <a:ext uri="{FF2B5EF4-FFF2-40B4-BE49-F238E27FC236}">
                    <a16:creationId xmlns:a16="http://schemas.microsoft.com/office/drawing/2014/main" id="{6DC3202C-9C18-67D9-BAB0-56269770132D}"/>
                  </a:ext>
                </a:extLst>
              </p:cNvPr>
              <p:cNvSpPr txBox="1"/>
              <p:nvPr/>
            </p:nvSpPr>
            <p:spPr>
              <a:xfrm>
                <a:off x="7011422" y="1172903"/>
                <a:ext cx="806631" cy="379216"/>
              </a:xfrm>
              <a:prstGeom prst="rect">
                <a:avLst/>
              </a:prstGeom>
              <a:noFill/>
            </p:spPr>
            <p:txBody>
              <a:bodyPr wrap="none" rtlCol="0">
                <a:spAutoFit/>
              </a:bodyPr>
              <a:lstStyle/>
              <a:p>
                <a:r>
                  <a:rPr lang="en-GB" sz="1200" noProof="0"/>
                  <a:t>Producer</a:t>
                </a:r>
              </a:p>
            </p:txBody>
          </p:sp>
        </p:grpSp>
        <p:sp>
          <p:nvSpPr>
            <p:cNvPr id="89" name="Rectangle 88">
              <a:extLst>
                <a:ext uri="{FF2B5EF4-FFF2-40B4-BE49-F238E27FC236}">
                  <a16:creationId xmlns:a16="http://schemas.microsoft.com/office/drawing/2014/main" id="{C724AE67-B2A9-FE2F-D07B-6BFEDAEAB564}"/>
                </a:ext>
              </a:extLst>
            </p:cNvPr>
            <p:cNvSpPr/>
            <p:nvPr/>
          </p:nvSpPr>
          <p:spPr>
            <a:xfrm>
              <a:off x="3897934"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kern="0" noProof="0">
                  <a:solidFill>
                    <a:prstClr val="white"/>
                  </a:solidFill>
                  <a:latin typeface="Courier New" panose="02070309020205020404" pitchFamily="49" charset="0"/>
                  <a:cs typeface="Courier New" panose="02070309020205020404" pitchFamily="49" charset="0"/>
                </a:rPr>
                <a:t>Msg5</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0" name="Rectangle 89">
              <a:extLst>
                <a:ext uri="{FF2B5EF4-FFF2-40B4-BE49-F238E27FC236}">
                  <a16:creationId xmlns:a16="http://schemas.microsoft.com/office/drawing/2014/main" id="{E828C2B6-BAFE-1901-FEBA-8764F827D487}"/>
                </a:ext>
              </a:extLst>
            </p:cNvPr>
            <p:cNvSpPr/>
            <p:nvPr/>
          </p:nvSpPr>
          <p:spPr>
            <a:xfrm>
              <a:off x="4094560"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a:t>
              </a:r>
              <a:r>
                <a:rPr lang="en-GB" sz="1000" kern="0" noProof="0">
                  <a:solidFill>
                    <a:prstClr val="white"/>
                  </a:solidFill>
                  <a:latin typeface="Courier New" panose="02070309020205020404" pitchFamily="49" charset="0"/>
                  <a:cs typeface="Courier New" panose="02070309020205020404" pitchFamily="49" charset="0"/>
                </a:rPr>
                <a:t>6</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1" name="Rectangle 90">
              <a:extLst>
                <a:ext uri="{FF2B5EF4-FFF2-40B4-BE49-F238E27FC236}">
                  <a16:creationId xmlns:a16="http://schemas.microsoft.com/office/drawing/2014/main" id="{FF8E4074-7422-06E0-0E7E-EB2A2E8781EA}"/>
                </a:ext>
              </a:extLst>
            </p:cNvPr>
            <p:cNvSpPr/>
            <p:nvPr/>
          </p:nvSpPr>
          <p:spPr>
            <a:xfrm>
              <a:off x="4291186"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a:t>
              </a:r>
              <a:r>
                <a:rPr lang="en-GB" sz="1000" kern="0" noProof="0">
                  <a:solidFill>
                    <a:prstClr val="white"/>
                  </a:solidFill>
                  <a:latin typeface="Courier New" panose="02070309020205020404" pitchFamily="49" charset="0"/>
                  <a:cs typeface="Courier New" panose="02070309020205020404" pitchFamily="49" charset="0"/>
                </a:rPr>
                <a:t>7</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2" name="Rectangle 91">
              <a:extLst>
                <a:ext uri="{FF2B5EF4-FFF2-40B4-BE49-F238E27FC236}">
                  <a16:creationId xmlns:a16="http://schemas.microsoft.com/office/drawing/2014/main" id="{8C579C1A-84BD-444B-0FA3-C9E1628D3376}"/>
                </a:ext>
              </a:extLst>
            </p:cNvPr>
            <p:cNvSpPr/>
            <p:nvPr/>
          </p:nvSpPr>
          <p:spPr>
            <a:xfrm>
              <a:off x="4487812"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r>
                <a:rPr lang="en-GB" sz="1000" kern="0" noProof="0">
                  <a:solidFill>
                    <a:prstClr val="white"/>
                  </a:solidFill>
                  <a:latin typeface="Courier New" panose="02070309020205020404" pitchFamily="49" charset="0"/>
                  <a:cs typeface="Courier New" panose="02070309020205020404" pitchFamily="49" charset="0"/>
                </a:rPr>
                <a:t>8</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3" name="Rectangle 92">
              <a:extLst>
                <a:ext uri="{FF2B5EF4-FFF2-40B4-BE49-F238E27FC236}">
                  <a16:creationId xmlns:a16="http://schemas.microsoft.com/office/drawing/2014/main" id="{62BD5DF6-AE7C-1833-D517-967F0814810B}"/>
                </a:ext>
              </a:extLst>
            </p:cNvPr>
            <p:cNvSpPr/>
            <p:nvPr/>
          </p:nvSpPr>
          <p:spPr>
            <a:xfrm>
              <a:off x="3111430"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Msg1</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4" name="Rectangle 93">
              <a:extLst>
                <a:ext uri="{FF2B5EF4-FFF2-40B4-BE49-F238E27FC236}">
                  <a16:creationId xmlns:a16="http://schemas.microsoft.com/office/drawing/2014/main" id="{205AAE42-5199-361A-43AB-E7FD11843EF1}"/>
                </a:ext>
              </a:extLst>
            </p:cNvPr>
            <p:cNvSpPr/>
            <p:nvPr/>
          </p:nvSpPr>
          <p:spPr>
            <a:xfrm>
              <a:off x="3308056"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Msg2</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5" name="Rectangle 94">
              <a:extLst>
                <a:ext uri="{FF2B5EF4-FFF2-40B4-BE49-F238E27FC236}">
                  <a16:creationId xmlns:a16="http://schemas.microsoft.com/office/drawing/2014/main" id="{9157CFB3-D112-FD99-D330-5628872B72ED}"/>
                </a:ext>
              </a:extLst>
            </p:cNvPr>
            <p:cNvSpPr/>
            <p:nvPr/>
          </p:nvSpPr>
          <p:spPr>
            <a:xfrm>
              <a:off x="3504682"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Msg3</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6" name="Rectangle 95">
              <a:extLst>
                <a:ext uri="{FF2B5EF4-FFF2-40B4-BE49-F238E27FC236}">
                  <a16:creationId xmlns:a16="http://schemas.microsoft.com/office/drawing/2014/main" id="{ADC4A0A1-5E94-7257-73B0-37A67FDD6361}"/>
                </a:ext>
              </a:extLst>
            </p:cNvPr>
            <p:cNvSpPr/>
            <p:nvPr/>
          </p:nvSpPr>
          <p:spPr>
            <a:xfrm>
              <a:off x="3701308" y="4998801"/>
              <a:ext cx="189805" cy="722560"/>
            </a:xfrm>
            <a:prstGeom prst="rect">
              <a:avLst/>
            </a:prstGeom>
            <a:solidFill>
              <a:srgbClr val="00B5DD"/>
            </a:solidFill>
            <a:ln w="12700" cap="flat" cmpd="sng" algn="ctr">
              <a:solidFill>
                <a:srgbClr val="4472C4">
                  <a:shade val="50000"/>
                </a:srgbClr>
              </a:solidFill>
              <a:prstDash val="solid"/>
              <a:miter lim="800000"/>
            </a:ln>
            <a:effectLst/>
          </p:spPr>
          <p:txBody>
            <a:bodyPr rtlCol="0" anchor="ctr"/>
            <a:lstStyle/>
            <a:p>
              <a:pPr algn="ctr" defTabSz="914400">
                <a:defRPr/>
              </a:pPr>
              <a:r>
                <a:rPr lang="en-GB" sz="1000" kern="0" noProof="0">
                  <a:solidFill>
                    <a:prstClr val="white"/>
                  </a:solidFill>
                  <a:latin typeface="Courier New" panose="02070309020205020404" pitchFamily="49" charset="0"/>
                  <a:cs typeface="Courier New" panose="02070309020205020404" pitchFamily="49" charset="0"/>
                </a:rPr>
                <a:t>Msg4</a:t>
              </a:r>
              <a:endParaRPr kumimoji="0" lang="en-GB" sz="10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7" name="Arrow: Right 96">
              <a:extLst>
                <a:ext uri="{FF2B5EF4-FFF2-40B4-BE49-F238E27FC236}">
                  <a16:creationId xmlns:a16="http://schemas.microsoft.com/office/drawing/2014/main" id="{04CEBF2C-1A69-2E6F-0C0E-7131DB401ECE}"/>
                </a:ext>
              </a:extLst>
            </p:cNvPr>
            <p:cNvSpPr/>
            <p:nvPr/>
          </p:nvSpPr>
          <p:spPr>
            <a:xfrm rot="10800000">
              <a:off x="2286036" y="5254992"/>
              <a:ext cx="818573" cy="204088"/>
            </a:xfrm>
            <a:prstGeom prst="rightArrow">
              <a:avLst/>
            </a:prstGeom>
            <a:solidFill>
              <a:srgbClr val="00B5DD"/>
            </a:solid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87" name="TextBox 86">
              <a:extLst>
                <a:ext uri="{FF2B5EF4-FFF2-40B4-BE49-F238E27FC236}">
                  <a16:creationId xmlns:a16="http://schemas.microsoft.com/office/drawing/2014/main" id="{C7EA0C4A-7FFD-76A0-4779-0D42EC16D7FF}"/>
                </a:ext>
              </a:extLst>
            </p:cNvPr>
            <p:cNvSpPr txBox="1"/>
            <p:nvPr/>
          </p:nvSpPr>
          <p:spPr>
            <a:xfrm>
              <a:off x="1440344" y="5208498"/>
              <a:ext cx="891591" cy="276999"/>
            </a:xfrm>
            <a:prstGeom prst="rect">
              <a:avLst/>
            </a:prstGeom>
            <a:noFill/>
          </p:spPr>
          <p:txBody>
            <a:bodyPr wrap="none" rtlCol="0">
              <a:spAutoFit/>
            </a:bodyPr>
            <a:lstStyle/>
            <a:p>
              <a:r>
                <a:rPr lang="en-GB" sz="1200" noProof="0"/>
                <a:t>Consumer</a:t>
              </a:r>
            </a:p>
          </p:txBody>
        </p:sp>
        <p:sp>
          <p:nvSpPr>
            <p:cNvPr id="101" name="Arrow: Bent 100">
              <a:extLst>
                <a:ext uri="{FF2B5EF4-FFF2-40B4-BE49-F238E27FC236}">
                  <a16:creationId xmlns:a16="http://schemas.microsoft.com/office/drawing/2014/main" id="{59C9962A-73E9-14EF-9621-ED2877F96E37}"/>
                </a:ext>
              </a:extLst>
            </p:cNvPr>
            <p:cNvSpPr/>
            <p:nvPr/>
          </p:nvSpPr>
          <p:spPr>
            <a:xfrm rot="10800000">
              <a:off x="4684435" y="4713585"/>
              <a:ext cx="1118629" cy="722560"/>
            </a:xfrm>
            <a:prstGeom prst="bentArrow">
              <a:avLst>
                <a:gd name="adj1" fmla="val 15435"/>
                <a:gd name="adj2" fmla="val 12504"/>
                <a:gd name="adj3" fmla="val 17530"/>
                <a:gd name="adj4" fmla="val 43750"/>
              </a:avLst>
            </a:prstGeom>
            <a:solidFill>
              <a:srgbClr val="00B5DD"/>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sp>
          <p:nvSpPr>
            <p:cNvPr id="5" name="Oval 4">
              <a:extLst>
                <a:ext uri="{FF2B5EF4-FFF2-40B4-BE49-F238E27FC236}">
                  <a16:creationId xmlns:a16="http://schemas.microsoft.com/office/drawing/2014/main" id="{B4D98691-DC6C-7002-DB9C-40D36404CC3A}"/>
                </a:ext>
              </a:extLst>
            </p:cNvPr>
            <p:cNvSpPr/>
            <p:nvPr/>
          </p:nvSpPr>
          <p:spPr>
            <a:xfrm>
              <a:off x="5509052" y="4234914"/>
              <a:ext cx="488196" cy="488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98" name="Group 97">
            <a:extLst>
              <a:ext uri="{FF2B5EF4-FFF2-40B4-BE49-F238E27FC236}">
                <a16:creationId xmlns:a16="http://schemas.microsoft.com/office/drawing/2014/main" id="{EB059A6E-B043-6AF5-EB24-5023F32AE4FC}"/>
              </a:ext>
            </a:extLst>
          </p:cNvPr>
          <p:cNvGrpSpPr/>
          <p:nvPr/>
        </p:nvGrpSpPr>
        <p:grpSpPr>
          <a:xfrm>
            <a:off x="7141639" y="371758"/>
            <a:ext cx="4467501" cy="1503263"/>
            <a:chOff x="7141639" y="371758"/>
            <a:chExt cx="4467501" cy="1503263"/>
          </a:xfrm>
        </p:grpSpPr>
        <p:grpSp>
          <p:nvGrpSpPr>
            <p:cNvPr id="71" name="Group 70">
              <a:extLst>
                <a:ext uri="{FF2B5EF4-FFF2-40B4-BE49-F238E27FC236}">
                  <a16:creationId xmlns:a16="http://schemas.microsoft.com/office/drawing/2014/main" id="{4B03B732-4B0E-3AD1-0AF5-E0B6DD3E7CD0}"/>
                </a:ext>
              </a:extLst>
            </p:cNvPr>
            <p:cNvGrpSpPr/>
            <p:nvPr/>
          </p:nvGrpSpPr>
          <p:grpSpPr>
            <a:xfrm>
              <a:off x="7787373" y="371758"/>
              <a:ext cx="3204275" cy="1503263"/>
              <a:chOff x="7787373" y="371758"/>
              <a:chExt cx="3204275" cy="1503263"/>
            </a:xfrm>
            <a:solidFill>
              <a:srgbClr val="00B5DD"/>
            </a:solidFill>
          </p:grpSpPr>
          <p:grpSp>
            <p:nvGrpSpPr>
              <p:cNvPr id="6" name="Group 5">
                <a:extLst>
                  <a:ext uri="{FF2B5EF4-FFF2-40B4-BE49-F238E27FC236}">
                    <a16:creationId xmlns:a16="http://schemas.microsoft.com/office/drawing/2014/main" id="{1EA33665-6360-D80D-5D4B-9BC14A3703D2}"/>
                  </a:ext>
                </a:extLst>
              </p:cNvPr>
              <p:cNvGrpSpPr/>
              <p:nvPr/>
            </p:nvGrpSpPr>
            <p:grpSpPr>
              <a:xfrm>
                <a:off x="7787373" y="885825"/>
                <a:ext cx="3204275" cy="989196"/>
                <a:chOff x="2660650" y="1300271"/>
                <a:chExt cx="3204275" cy="989196"/>
              </a:xfrm>
              <a:grpFill/>
            </p:grpSpPr>
            <p:sp>
              <p:nvSpPr>
                <p:cNvPr id="61" name="Arrow: Right 60">
                  <a:extLst>
                    <a:ext uri="{FF2B5EF4-FFF2-40B4-BE49-F238E27FC236}">
                      <a16:creationId xmlns:a16="http://schemas.microsoft.com/office/drawing/2014/main" id="{89357162-1AF5-B815-6BCD-6587DB5CB476}"/>
                    </a:ext>
                  </a:extLst>
                </p:cNvPr>
                <p:cNvSpPr/>
                <p:nvPr/>
              </p:nvSpPr>
              <p:spPr>
                <a:xfrm>
                  <a:off x="5046352"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61">
                  <a:extLst>
                    <a:ext uri="{FF2B5EF4-FFF2-40B4-BE49-F238E27FC236}">
                      <a16:creationId xmlns:a16="http://schemas.microsoft.com/office/drawing/2014/main" id="{F010F736-0971-AF0A-936E-B57CEF51642D}"/>
                    </a:ext>
                  </a:extLst>
                </p:cNvPr>
                <p:cNvSpPr/>
                <p:nvPr/>
              </p:nvSpPr>
              <p:spPr>
                <a:xfrm>
                  <a:off x="4272548"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3" name="Rectangle 62">
                  <a:extLst>
                    <a:ext uri="{FF2B5EF4-FFF2-40B4-BE49-F238E27FC236}">
                      <a16:creationId xmlns:a16="http://schemas.microsoft.com/office/drawing/2014/main" id="{52422E7E-FFE1-CC1B-FAEB-CC8C5B906BC1}"/>
                    </a:ext>
                  </a:extLst>
                </p:cNvPr>
                <p:cNvSpPr/>
                <p:nvPr/>
              </p:nvSpPr>
              <p:spPr>
                <a:xfrm>
                  <a:off x="446917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64" name="Rectangle 63">
                  <a:extLst>
                    <a:ext uri="{FF2B5EF4-FFF2-40B4-BE49-F238E27FC236}">
                      <a16:creationId xmlns:a16="http://schemas.microsoft.com/office/drawing/2014/main" id="{896CDD92-E517-737D-AFAF-AE6A59A629F9}"/>
                    </a:ext>
                  </a:extLst>
                </p:cNvPr>
                <p:cNvSpPr/>
                <p:nvPr/>
              </p:nvSpPr>
              <p:spPr>
                <a:xfrm>
                  <a:off x="466580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65" name="Rectangle 64">
                  <a:extLst>
                    <a:ext uri="{FF2B5EF4-FFF2-40B4-BE49-F238E27FC236}">
                      <a16:creationId xmlns:a16="http://schemas.microsoft.com/office/drawing/2014/main" id="{A2739092-6050-A9D7-A6A5-2A08918B5E7D}"/>
                    </a:ext>
                  </a:extLst>
                </p:cNvPr>
                <p:cNvSpPr/>
                <p:nvPr/>
              </p:nvSpPr>
              <p:spPr>
                <a:xfrm>
                  <a:off x="486242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66" name="Rectangle 65">
                  <a:extLst>
                    <a:ext uri="{FF2B5EF4-FFF2-40B4-BE49-F238E27FC236}">
                      <a16:creationId xmlns:a16="http://schemas.microsoft.com/office/drawing/2014/main" id="{B2885332-DC41-9276-F10F-C8A16B801601}"/>
                    </a:ext>
                  </a:extLst>
                </p:cNvPr>
                <p:cNvSpPr/>
                <p:nvPr/>
              </p:nvSpPr>
              <p:spPr>
                <a:xfrm>
                  <a:off x="348604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7" name="Rectangle 66">
                  <a:extLst>
                    <a:ext uri="{FF2B5EF4-FFF2-40B4-BE49-F238E27FC236}">
                      <a16:creationId xmlns:a16="http://schemas.microsoft.com/office/drawing/2014/main" id="{570E9062-1813-93D9-DE43-262E1E148F09}"/>
                    </a:ext>
                  </a:extLst>
                </p:cNvPr>
                <p:cNvSpPr/>
                <p:nvPr/>
              </p:nvSpPr>
              <p:spPr>
                <a:xfrm>
                  <a:off x="368267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8" name="Rectangle 67">
                  <a:extLst>
                    <a:ext uri="{FF2B5EF4-FFF2-40B4-BE49-F238E27FC236}">
                      <a16:creationId xmlns:a16="http://schemas.microsoft.com/office/drawing/2014/main" id="{6C25B419-4023-61A4-C5A6-4002C40A63A5}"/>
                    </a:ext>
                  </a:extLst>
                </p:cNvPr>
                <p:cNvSpPr/>
                <p:nvPr/>
              </p:nvSpPr>
              <p:spPr>
                <a:xfrm>
                  <a:off x="387929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69" name="Rectangle 68">
                  <a:extLst>
                    <a:ext uri="{FF2B5EF4-FFF2-40B4-BE49-F238E27FC236}">
                      <a16:creationId xmlns:a16="http://schemas.microsoft.com/office/drawing/2014/main" id="{E3268112-D2A3-7597-C482-9F3B668B270F}"/>
                    </a:ext>
                  </a:extLst>
                </p:cNvPr>
                <p:cNvSpPr/>
                <p:nvPr/>
              </p:nvSpPr>
              <p:spPr>
                <a:xfrm>
                  <a:off x="4075922"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70" name="Arrow: Right 69">
                  <a:extLst>
                    <a:ext uri="{FF2B5EF4-FFF2-40B4-BE49-F238E27FC236}">
                      <a16:creationId xmlns:a16="http://schemas.microsoft.com/office/drawing/2014/main" id="{F6DDFA76-6CA6-45CE-C36D-5D8B493CBB9E}"/>
                    </a:ext>
                  </a:extLst>
                </p:cNvPr>
                <p:cNvSpPr/>
                <p:nvPr/>
              </p:nvSpPr>
              <p:spPr>
                <a:xfrm>
                  <a:off x="2660650"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7" name="TextBox 6">
                <a:extLst>
                  <a:ext uri="{FF2B5EF4-FFF2-40B4-BE49-F238E27FC236}">
                    <a16:creationId xmlns:a16="http://schemas.microsoft.com/office/drawing/2014/main" id="{46721FA9-967F-329E-35D8-DBC07B5A7A6C}"/>
                  </a:ext>
                </a:extLst>
              </p:cNvPr>
              <p:cNvSpPr txBox="1"/>
              <p:nvPr/>
            </p:nvSpPr>
            <p:spPr>
              <a:xfrm>
                <a:off x="8969127" y="371758"/>
                <a:ext cx="721672" cy="307777"/>
              </a:xfrm>
              <a:prstGeom prst="rect">
                <a:avLst/>
              </a:prstGeom>
              <a:noFill/>
            </p:spPr>
            <p:txBody>
              <a:bodyPr wrap="none" rtlCol="0">
                <a:spAutoFit/>
              </a:bodyPr>
              <a:lstStyle/>
              <a:p>
                <a:r>
                  <a:rPr lang="en-GB" sz="1400" noProof="0"/>
                  <a:t>Queue</a:t>
                </a:r>
              </a:p>
            </p:txBody>
          </p:sp>
        </p:grpSp>
        <p:sp>
          <p:nvSpPr>
            <p:cNvPr id="86" name="TextBox 85">
              <a:extLst>
                <a:ext uri="{FF2B5EF4-FFF2-40B4-BE49-F238E27FC236}">
                  <a16:creationId xmlns:a16="http://schemas.microsoft.com/office/drawing/2014/main" id="{037D9F8A-9F65-F9A4-8000-25E2BD88F4E2}"/>
                </a:ext>
              </a:extLst>
            </p:cNvPr>
            <p:cNvSpPr txBox="1"/>
            <p:nvPr/>
          </p:nvSpPr>
          <p:spPr>
            <a:xfrm>
              <a:off x="7141639" y="1210683"/>
              <a:ext cx="562975" cy="307777"/>
            </a:xfrm>
            <a:prstGeom prst="rect">
              <a:avLst/>
            </a:prstGeom>
            <a:noFill/>
          </p:spPr>
          <p:txBody>
            <a:bodyPr wrap="none" rtlCol="0">
              <a:spAutoFit/>
            </a:bodyPr>
            <a:lstStyle/>
            <a:p>
              <a:r>
                <a:rPr lang="en-GB" sz="1400" noProof="0"/>
                <a:t>Prod</a:t>
              </a:r>
            </a:p>
          </p:txBody>
        </p:sp>
        <p:sp>
          <p:nvSpPr>
            <p:cNvPr id="88" name="TextBox 87">
              <a:extLst>
                <a:ext uri="{FF2B5EF4-FFF2-40B4-BE49-F238E27FC236}">
                  <a16:creationId xmlns:a16="http://schemas.microsoft.com/office/drawing/2014/main" id="{F5C74264-FF69-541E-9573-4293D167D1A7}"/>
                </a:ext>
              </a:extLst>
            </p:cNvPr>
            <p:cNvSpPr txBox="1"/>
            <p:nvPr/>
          </p:nvSpPr>
          <p:spPr>
            <a:xfrm>
              <a:off x="11006090" y="1210682"/>
              <a:ext cx="603050" cy="307777"/>
            </a:xfrm>
            <a:prstGeom prst="rect">
              <a:avLst/>
            </a:prstGeom>
            <a:noFill/>
          </p:spPr>
          <p:txBody>
            <a:bodyPr wrap="none" rtlCol="0">
              <a:spAutoFit/>
            </a:bodyPr>
            <a:lstStyle/>
            <a:p>
              <a:r>
                <a:rPr lang="en-GB" sz="1400" noProof="0"/>
                <a:t>Cons</a:t>
              </a:r>
            </a:p>
          </p:txBody>
        </p:sp>
      </p:grpSp>
    </p:spTree>
    <p:extLst>
      <p:ext uri="{BB962C8B-B14F-4D97-AF65-F5344CB8AC3E}">
        <p14:creationId xmlns:p14="http://schemas.microsoft.com/office/powerpoint/2010/main" val="9360381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B5B95-E383-0ACC-41ED-990C5C74AB1C}"/>
              </a:ext>
            </a:extLst>
          </p:cNvPr>
          <p:cNvSpPr>
            <a:spLocks noGrp="1"/>
          </p:cNvSpPr>
          <p:nvPr>
            <p:ph type="title"/>
          </p:nvPr>
        </p:nvSpPr>
        <p:spPr/>
        <p:txBody>
          <a:bodyPr/>
          <a:lstStyle/>
          <a:p>
            <a:r>
              <a:rPr lang="en-GB" noProof="0"/>
              <a:t>Simple synchronous scenario</a:t>
            </a:r>
          </a:p>
        </p:txBody>
      </p:sp>
      <p:sp>
        <p:nvSpPr>
          <p:cNvPr id="4" name="Slide Number Placeholder 3">
            <a:extLst>
              <a:ext uri="{FF2B5EF4-FFF2-40B4-BE49-F238E27FC236}">
                <a16:creationId xmlns:a16="http://schemas.microsoft.com/office/drawing/2014/main" id="{B7AF7567-B3E6-2CF2-A6BC-90FD10D83129}"/>
              </a:ext>
            </a:extLst>
          </p:cNvPr>
          <p:cNvSpPr>
            <a:spLocks noGrp="1"/>
          </p:cNvSpPr>
          <p:nvPr>
            <p:ph type="sldNum" idx="12"/>
          </p:nvPr>
        </p:nvSpPr>
        <p:spPr/>
        <p:txBody>
          <a:bodyPr/>
          <a:lstStyle/>
          <a:p>
            <a:fld id="{14D7F6AC-1EEB-4ABB-AD80-109EC6FDCCF3}" type="slidenum">
              <a:rPr lang="en-GB" noProof="0" smtClean="0"/>
              <a:pPr/>
              <a:t>159</a:t>
            </a:fld>
            <a:endParaRPr lang="en-GB" noProof="0"/>
          </a:p>
        </p:txBody>
      </p:sp>
      <p:pic>
        <p:nvPicPr>
          <p:cNvPr id="8" name="Picture 7" descr="A picture containing stationary, envelope&#10;&#10;Description automatically generated">
            <a:extLst>
              <a:ext uri="{FF2B5EF4-FFF2-40B4-BE49-F238E27FC236}">
                <a16:creationId xmlns:a16="http://schemas.microsoft.com/office/drawing/2014/main" id="{69F5BAB0-2589-0C00-BBF7-A6B0B87F78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21522" y="1705190"/>
            <a:ext cx="1266311" cy="928628"/>
          </a:xfrm>
          <a:prstGeom prst="rect">
            <a:avLst/>
          </a:prstGeom>
        </p:spPr>
      </p:pic>
      <p:pic>
        <p:nvPicPr>
          <p:cNvPr id="14" name="Picture 13">
            <a:extLst>
              <a:ext uri="{FF2B5EF4-FFF2-40B4-BE49-F238E27FC236}">
                <a16:creationId xmlns:a16="http://schemas.microsoft.com/office/drawing/2014/main" id="{33409DF3-4540-027D-C36D-096B69C427A7}"/>
              </a:ext>
            </a:extLst>
          </p:cNvPr>
          <p:cNvPicPr>
            <a:picLocks noChangeAspect="1"/>
          </p:cNvPicPr>
          <p:nvPr/>
        </p:nvPicPr>
        <p:blipFill>
          <a:blip r:embed="rId5"/>
          <a:stretch>
            <a:fillRect/>
          </a:stretch>
        </p:blipFill>
        <p:spPr>
          <a:xfrm>
            <a:off x="5376234" y="1502333"/>
            <a:ext cx="865754" cy="928628"/>
          </a:xfrm>
          <a:prstGeom prst="rect">
            <a:avLst/>
          </a:prstGeom>
        </p:spPr>
      </p:pic>
      <p:pic>
        <p:nvPicPr>
          <p:cNvPr id="1026" name="Picture 2" descr="Shopping Basket Clipart Hd PNG, Shopping Basket Icon Cartoon Style, Shopping  Icons, Style Icons, Cartoon Icons PNG Image For Free Download">
            <a:extLst>
              <a:ext uri="{FF2B5EF4-FFF2-40B4-BE49-F238E27FC236}">
                <a16:creationId xmlns:a16="http://schemas.microsoft.com/office/drawing/2014/main" id="{413FBE42-9A3C-A535-0AA5-B62B1A030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823" y="3870347"/>
            <a:ext cx="1300766" cy="1300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uter Users Clipart - Female User Icon, HD Png Download , Transparent  Png Image - PNGitem">
            <a:extLst>
              <a:ext uri="{FF2B5EF4-FFF2-40B4-BE49-F238E27FC236}">
                <a16:creationId xmlns:a16="http://schemas.microsoft.com/office/drawing/2014/main" id="{6B132256-EECF-2491-0333-77987B675F95}"/>
              </a:ext>
            </a:extLst>
          </p:cNvPr>
          <p:cNvPicPr>
            <a:picLocks noChangeAspect="1" noChangeArrowheads="1"/>
          </p:cNvPicPr>
          <p:nvPr/>
        </p:nvPicPr>
        <p:blipFill>
          <a:blip r:embed="rId7">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125968" y="1462018"/>
            <a:ext cx="1028476" cy="14149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CA014591-959E-73A7-5E96-3FED26C6D99E}"/>
              </a:ext>
            </a:extLst>
          </p:cNvPr>
          <p:cNvCxnSpPr>
            <a:stCxn id="1028" idx="2"/>
            <a:endCxn id="1026" idx="0"/>
          </p:cNvCxnSpPr>
          <p:nvPr/>
        </p:nvCxnSpPr>
        <p:spPr>
          <a:xfrm>
            <a:off x="2640206" y="2876991"/>
            <a:ext cx="0" cy="9933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4670DC-9701-6D84-FADA-62C00CF397FA}"/>
              </a:ext>
            </a:extLst>
          </p:cNvPr>
          <p:cNvCxnSpPr>
            <a:cxnSpLocks/>
            <a:stCxn id="1026" idx="3"/>
            <a:endCxn id="8" idx="1"/>
          </p:cNvCxnSpPr>
          <p:nvPr/>
        </p:nvCxnSpPr>
        <p:spPr>
          <a:xfrm flipV="1">
            <a:off x="3290589" y="2169504"/>
            <a:ext cx="4530933" cy="2351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F3A789-7EA0-80D1-5668-1D9FF9156754}"/>
              </a:ext>
            </a:extLst>
          </p:cNvPr>
          <p:cNvCxnSpPr>
            <a:cxnSpLocks/>
            <a:stCxn id="8" idx="2"/>
          </p:cNvCxnSpPr>
          <p:nvPr/>
        </p:nvCxnSpPr>
        <p:spPr>
          <a:xfrm>
            <a:off x="8454678" y="2633818"/>
            <a:ext cx="0" cy="2253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BD4F7DD-8189-9B16-3966-2BF306BEAF0E}"/>
              </a:ext>
            </a:extLst>
          </p:cNvPr>
          <p:cNvCxnSpPr>
            <a:cxnSpLocks/>
          </p:cNvCxnSpPr>
          <p:nvPr/>
        </p:nvCxnSpPr>
        <p:spPr>
          <a:xfrm flipH="1">
            <a:off x="6203752" y="1900574"/>
            <a:ext cx="1543283" cy="1105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CBF2D0-D96A-5ED4-8536-7D6902378BFB}"/>
              </a:ext>
            </a:extLst>
          </p:cNvPr>
          <p:cNvCxnSpPr>
            <a:cxnSpLocks/>
            <a:endCxn id="14" idx="2"/>
          </p:cNvCxnSpPr>
          <p:nvPr/>
        </p:nvCxnSpPr>
        <p:spPr>
          <a:xfrm flipH="1" flipV="1">
            <a:off x="5809111" y="2430961"/>
            <a:ext cx="2093069" cy="29968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FCD233-A6A6-240C-BB78-3800FA02D646}"/>
              </a:ext>
            </a:extLst>
          </p:cNvPr>
          <p:cNvCxnSpPr>
            <a:cxnSpLocks/>
          </p:cNvCxnSpPr>
          <p:nvPr/>
        </p:nvCxnSpPr>
        <p:spPr>
          <a:xfrm flipV="1">
            <a:off x="2907318" y="2312695"/>
            <a:ext cx="2546895" cy="15576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48BEE4-7C45-CB09-3437-FAAE3089A516}"/>
              </a:ext>
            </a:extLst>
          </p:cNvPr>
          <p:cNvCxnSpPr>
            <a:cxnSpLocks/>
            <a:endCxn id="1030" idx="3"/>
          </p:cNvCxnSpPr>
          <p:nvPr/>
        </p:nvCxnSpPr>
        <p:spPr>
          <a:xfrm flipH="1" flipV="1">
            <a:off x="3651429" y="1705190"/>
            <a:ext cx="1788071" cy="281882"/>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ell Phone Clipart Smartphone Cell Phone Clipart Honey - Clipart Of Cell  Phone PNG Image | Transparent PNG Free Download on SeekPNG">
            <a:extLst>
              <a:ext uri="{FF2B5EF4-FFF2-40B4-BE49-F238E27FC236}">
                <a16:creationId xmlns:a16="http://schemas.microsoft.com/office/drawing/2014/main" id="{3F96DACE-A9E4-5F37-B540-D85725A5D5BE}"/>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18609" y="1340199"/>
            <a:ext cx="632820" cy="72998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71926A10-DAB1-DF75-7E5B-451EBE6F45F9}"/>
              </a:ext>
            </a:extLst>
          </p:cNvPr>
          <p:cNvPicPr>
            <a:picLocks noChangeAspect="1"/>
          </p:cNvPicPr>
          <p:nvPr/>
        </p:nvPicPr>
        <p:blipFill>
          <a:blip r:embed="rId9"/>
          <a:stretch>
            <a:fillRect/>
          </a:stretch>
        </p:blipFill>
        <p:spPr>
          <a:xfrm>
            <a:off x="7927075" y="4962547"/>
            <a:ext cx="1933951" cy="1003654"/>
          </a:xfrm>
          <a:prstGeom prst="rect">
            <a:avLst/>
          </a:prstGeom>
        </p:spPr>
      </p:pic>
      <p:pic>
        <p:nvPicPr>
          <p:cNvPr id="47" name="Picture 46">
            <a:extLst>
              <a:ext uri="{FF2B5EF4-FFF2-40B4-BE49-F238E27FC236}">
                <a16:creationId xmlns:a16="http://schemas.microsoft.com/office/drawing/2014/main" id="{3489FAE5-6C38-FB57-C7FC-28A1DA0FF1EF}"/>
              </a:ext>
            </a:extLst>
          </p:cNvPr>
          <p:cNvPicPr>
            <a:picLocks noChangeAspect="1"/>
          </p:cNvPicPr>
          <p:nvPr/>
        </p:nvPicPr>
        <p:blipFill>
          <a:blip r:embed="rId10"/>
          <a:stretch>
            <a:fillRect/>
          </a:stretch>
        </p:blipFill>
        <p:spPr>
          <a:xfrm>
            <a:off x="4208981" y="4694886"/>
            <a:ext cx="1933951" cy="1366718"/>
          </a:xfrm>
          <a:prstGeom prst="rect">
            <a:avLst/>
          </a:prstGeom>
        </p:spPr>
      </p:pic>
      <p:cxnSp>
        <p:nvCxnSpPr>
          <p:cNvPr id="48" name="Straight Arrow Connector 47">
            <a:extLst>
              <a:ext uri="{FF2B5EF4-FFF2-40B4-BE49-F238E27FC236}">
                <a16:creationId xmlns:a16="http://schemas.microsoft.com/office/drawing/2014/main" id="{ADC594B4-C3AD-D827-E28A-E048CF2003A0}"/>
              </a:ext>
            </a:extLst>
          </p:cNvPr>
          <p:cNvCxnSpPr>
            <a:cxnSpLocks/>
          </p:cNvCxnSpPr>
          <p:nvPr/>
        </p:nvCxnSpPr>
        <p:spPr>
          <a:xfrm>
            <a:off x="3018609" y="4962547"/>
            <a:ext cx="1162156" cy="22535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1A1F1AD-0A6C-1C2C-D69F-0976DFB12293}"/>
              </a:ext>
            </a:extLst>
          </p:cNvPr>
          <p:cNvCxnSpPr>
            <a:cxnSpLocks/>
            <a:endCxn id="47" idx="0"/>
          </p:cNvCxnSpPr>
          <p:nvPr/>
        </p:nvCxnSpPr>
        <p:spPr>
          <a:xfrm flipH="1">
            <a:off x="5175957" y="2607887"/>
            <a:ext cx="2884310" cy="208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7834C54-5662-AF07-04C2-109D6D616940}"/>
              </a:ext>
            </a:extLst>
          </p:cNvPr>
          <p:cNvCxnSpPr>
            <a:cxnSpLocks/>
          </p:cNvCxnSpPr>
          <p:nvPr/>
        </p:nvCxnSpPr>
        <p:spPr>
          <a:xfrm flipH="1" flipV="1">
            <a:off x="6241988" y="5423427"/>
            <a:ext cx="1660192" cy="299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11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subTnLst>
                                    <p:set>
                                      <p:cBhvr override="childStyle">
                                        <p:cTn dur="1" fill="hold" display="0" masterRel="sameClick" afterEffect="1">
                                          <p:stCondLst>
                                            <p:cond evt="end" delay="0">
                                              <p:tn val="5"/>
                                            </p:cond>
                                          </p:stCondLst>
                                        </p:cTn>
                                        <p:tgtEl>
                                          <p:spTgt spid="1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000"/>
                                        <p:tgtEl>
                                          <p:spTgt spid="32"/>
                                        </p:tgtEl>
                                      </p:cBhvr>
                                    </p:animEffect>
                                  </p:childTnLst>
                                  <p:subTnLst>
                                    <p:set>
                                      <p:cBhvr override="childStyle">
                                        <p:cTn dur="1" fill="hold" display="0" masterRel="sameClick" afterEffect="1">
                                          <p:stCondLst>
                                            <p:cond evt="end" delay="0">
                                              <p:tn val="10"/>
                                            </p:cond>
                                          </p:stCondLst>
                                        </p:cTn>
                                        <p:tgtEl>
                                          <p:spTgt spid="3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000"/>
                                        <p:tgtEl>
                                          <p:spTgt spid="36"/>
                                        </p:tgtEl>
                                      </p:cBhvr>
                                    </p:animEffect>
                                  </p:childTnLst>
                                  <p:subTnLst>
                                    <p:set>
                                      <p:cBhvr override="childStyle">
                                        <p:cTn dur="1" fill="hold" display="0" masterRel="sameClick" afterEffect="1">
                                          <p:stCondLst>
                                            <p:cond evt="end" delay="0">
                                              <p:tn val="15"/>
                                            </p:cond>
                                          </p:stCondLst>
                                        </p:cTn>
                                        <p:tgtEl>
                                          <p:spTgt spid="3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000"/>
                                        <p:tgtEl>
                                          <p:spTgt spid="25"/>
                                        </p:tgtEl>
                                      </p:cBhvr>
                                    </p:animEffect>
                                  </p:childTnLst>
                                  <p:subTnLst>
                                    <p:set>
                                      <p:cBhvr override="childStyle">
                                        <p:cTn dur="1" fill="hold" display="0" masterRel="sameClick" afterEffect="1">
                                          <p:stCondLst>
                                            <p:cond evt="end" delay="0">
                                              <p:tn val="25"/>
                                            </p:cond>
                                          </p:stCondLst>
                                        </p:cTn>
                                        <p:tgtEl>
                                          <p:spTgt spid="2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000"/>
                                        <p:tgtEl>
                                          <p:spTgt spid="36"/>
                                        </p:tgtEl>
                                      </p:cBhvr>
                                    </p:animEffect>
                                  </p:childTnLst>
                                  <p:subTnLst>
                                    <p:set>
                                      <p:cBhvr override="childStyle">
                                        <p:cTn dur="1" fill="hold" display="0" masterRel="sameClick" afterEffect="1">
                                          <p:stCondLst>
                                            <p:cond evt="end" delay="0">
                                              <p:tn val="30"/>
                                            </p:cond>
                                          </p:stCondLst>
                                        </p:cTn>
                                        <p:tgtEl>
                                          <p:spTgt spid="3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000"/>
                                        <p:tgtEl>
                                          <p:spTgt spid="21"/>
                                        </p:tgtEl>
                                      </p:cBhvr>
                                    </p:animEffect>
                                  </p:childTnLst>
                                  <p:subTnLst>
                                    <p:set>
                                      <p:cBhvr override="childStyle">
                                        <p:cTn dur="1" fill="hold" display="0" masterRel="sameClick" afterEffect="1">
                                          <p:stCondLst>
                                            <p:cond evt="end" delay="0">
                                              <p:tn val="35"/>
                                            </p:cond>
                                          </p:stCondLst>
                                        </p:cTn>
                                        <p:tgtEl>
                                          <p:spTgt spid="2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2000"/>
                                        <p:tgtEl>
                                          <p:spTgt spid="28"/>
                                        </p:tgtEl>
                                      </p:cBhvr>
                                    </p:animEffect>
                                  </p:childTnLst>
                                  <p:subTnLst>
                                    <p:set>
                                      <p:cBhvr override="childStyle">
                                        <p:cTn dur="1" fill="hold" display="0" masterRel="sameClick" afterEffect="1">
                                          <p:stCondLst>
                                            <p:cond evt="end" delay="0">
                                              <p:tn val="40"/>
                                            </p:cond>
                                          </p:stCondLst>
                                        </p:cTn>
                                        <p:tgtEl>
                                          <p:spTgt spid="2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2000"/>
                                        <p:tgtEl>
                                          <p:spTgt spid="36"/>
                                        </p:tgtEl>
                                      </p:cBhvr>
                                    </p:animEffect>
                                  </p:childTnLst>
                                  <p:subTnLst>
                                    <p:set>
                                      <p:cBhvr override="childStyle">
                                        <p:cTn dur="1" fill="hold" display="0" masterRel="sameClick" afterEffect="1">
                                          <p:stCondLst>
                                            <p:cond evt="end" delay="0">
                                              <p:tn val="45"/>
                                            </p:cond>
                                          </p:stCondLst>
                                        </p:cTn>
                                        <p:tgtEl>
                                          <p:spTgt spid="36"/>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ntr" presetSubtype="0"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par>
                                <p:cTn id="82" presetID="10"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21FA-906E-F616-251C-ED938FA8A2A9}"/>
              </a:ext>
            </a:extLst>
          </p:cNvPr>
          <p:cNvSpPr>
            <a:spLocks noGrp="1"/>
          </p:cNvSpPr>
          <p:nvPr>
            <p:ph type="title"/>
          </p:nvPr>
        </p:nvSpPr>
        <p:spPr/>
        <p:txBody>
          <a:bodyPr/>
          <a:lstStyle/>
          <a:p>
            <a:r>
              <a:rPr lang="en-GB" noProof="0"/>
              <a:t>Monolithic architecture</a:t>
            </a:r>
          </a:p>
        </p:txBody>
      </p:sp>
      <p:sp>
        <p:nvSpPr>
          <p:cNvPr id="3" name="Text Placeholder 2">
            <a:extLst>
              <a:ext uri="{FF2B5EF4-FFF2-40B4-BE49-F238E27FC236}">
                <a16:creationId xmlns:a16="http://schemas.microsoft.com/office/drawing/2014/main" id="{94C3594A-EE2D-F347-B3B5-628A15C0666F}"/>
              </a:ext>
            </a:extLst>
          </p:cNvPr>
          <p:cNvSpPr>
            <a:spLocks noGrp="1"/>
          </p:cNvSpPr>
          <p:nvPr>
            <p:ph type="body" idx="1"/>
          </p:nvPr>
        </p:nvSpPr>
        <p:spPr/>
        <p:txBody>
          <a:bodyPr/>
          <a:lstStyle/>
          <a:p>
            <a:r>
              <a:rPr lang="en-GB" noProof="0"/>
              <a:t>Many if not most organisations implement a </a:t>
            </a:r>
            <a:r>
              <a:rPr lang="en-GB" b="1" noProof="0"/>
              <a:t>monolithic</a:t>
            </a:r>
            <a:r>
              <a:rPr lang="en-GB" noProof="0"/>
              <a:t> architecture which is basically one big program</a:t>
            </a:r>
          </a:p>
          <a:p>
            <a:r>
              <a:rPr lang="en-GB" noProof="0"/>
              <a:t>The application, even if it's designed to be modular, can still end up being effectively a single program with hundreds of thousands or millions of lines of code</a:t>
            </a:r>
          </a:p>
          <a:p>
            <a:r>
              <a:rPr lang="en-GB" noProof="0"/>
              <a:t>The application typically uses a single database which does make data management simpler, data consistency and performance is good</a:t>
            </a:r>
          </a:p>
          <a:p>
            <a:r>
              <a:rPr lang="en-GB" noProof="0"/>
              <a:t>The application may run on a cluster of servers for resilience, but as the cluster or server is increased to get more performance, the whole application needs to be replicated and scaled yet it may only be a small area of the application needing a performance improvement</a:t>
            </a:r>
          </a:p>
          <a:p>
            <a:r>
              <a:rPr lang="en-GB" noProof="0"/>
              <a:t>Code changes and testing can be extremely long winded and complicated because the applications are so large, complex, and business processes are tightly coupled - changing one area could create unintended side effects in another area so the whole application must be retested functionally and for performance. This is referred to as </a:t>
            </a:r>
            <a:r>
              <a:rPr lang="en-GB" b="1" noProof="0"/>
              <a:t>Regression Testing</a:t>
            </a:r>
          </a:p>
          <a:p>
            <a:r>
              <a:rPr lang="en-GB" noProof="0"/>
              <a:t>This level of testing can take months so organisations tend to save up problems and improvements leaving users to find work arounds until the next release - which could be months or years</a:t>
            </a:r>
          </a:p>
          <a:p>
            <a:r>
              <a:rPr lang="en-GB" noProof="0"/>
              <a:t>However, the monolith can be very performant through in-process function execution</a:t>
            </a:r>
          </a:p>
        </p:txBody>
      </p:sp>
      <p:sp>
        <p:nvSpPr>
          <p:cNvPr id="4" name="Slide Number Placeholder 3">
            <a:extLst>
              <a:ext uri="{FF2B5EF4-FFF2-40B4-BE49-F238E27FC236}">
                <a16:creationId xmlns:a16="http://schemas.microsoft.com/office/drawing/2014/main" id="{A118BF91-CCDF-1615-E4B3-8C5239078C4D}"/>
              </a:ext>
            </a:extLst>
          </p:cNvPr>
          <p:cNvSpPr>
            <a:spLocks noGrp="1"/>
          </p:cNvSpPr>
          <p:nvPr>
            <p:ph type="sldNum" idx="12"/>
          </p:nvPr>
        </p:nvSpPr>
        <p:spPr/>
        <p:txBody>
          <a:bodyPr/>
          <a:lstStyle/>
          <a:p>
            <a:fld id="{14D7F6AC-1EEB-4ABB-AD80-109EC6FDCCF3}" type="slidenum">
              <a:rPr lang="en-GB" noProof="0" smtClean="0"/>
              <a:pPr/>
              <a:t>16</a:t>
            </a:fld>
            <a:endParaRPr lang="en-GB" noProof="0"/>
          </a:p>
        </p:txBody>
      </p:sp>
    </p:spTree>
    <p:extLst>
      <p:ext uri="{BB962C8B-B14F-4D97-AF65-F5344CB8AC3E}">
        <p14:creationId xmlns:p14="http://schemas.microsoft.com/office/powerpoint/2010/main" val="29643575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DFB15-FAE3-A4D3-77B0-8BD161DCA4EC}"/>
              </a:ext>
            </a:extLst>
          </p:cNvPr>
          <p:cNvSpPr>
            <a:spLocks noGrp="1"/>
          </p:cNvSpPr>
          <p:nvPr>
            <p:ph type="title"/>
          </p:nvPr>
        </p:nvSpPr>
        <p:spPr/>
        <p:txBody>
          <a:bodyPr/>
          <a:lstStyle/>
          <a:p>
            <a:r>
              <a:rPr lang="en-GB" noProof="0"/>
              <a:t>Publisher / Subscriber asynchronous alternative</a:t>
            </a:r>
          </a:p>
        </p:txBody>
      </p:sp>
      <p:sp>
        <p:nvSpPr>
          <p:cNvPr id="4" name="Slide Number Placeholder 3">
            <a:extLst>
              <a:ext uri="{FF2B5EF4-FFF2-40B4-BE49-F238E27FC236}">
                <a16:creationId xmlns:a16="http://schemas.microsoft.com/office/drawing/2014/main" id="{67CE6081-4268-9AAD-43FD-6C5F7DDB2E95}"/>
              </a:ext>
            </a:extLst>
          </p:cNvPr>
          <p:cNvSpPr>
            <a:spLocks noGrp="1"/>
          </p:cNvSpPr>
          <p:nvPr>
            <p:ph type="sldNum" idx="12"/>
          </p:nvPr>
        </p:nvSpPr>
        <p:spPr/>
        <p:txBody>
          <a:bodyPr/>
          <a:lstStyle/>
          <a:p>
            <a:fld id="{14D7F6AC-1EEB-4ABB-AD80-109EC6FDCCF3}" type="slidenum">
              <a:rPr lang="en-GB" noProof="0" smtClean="0"/>
              <a:pPr/>
              <a:t>160</a:t>
            </a:fld>
            <a:endParaRPr lang="en-GB" noProof="0"/>
          </a:p>
        </p:txBody>
      </p:sp>
      <p:pic>
        <p:nvPicPr>
          <p:cNvPr id="6" name="Picture 5" descr="A picture containing stationary, envelope&#10;&#10;Description automatically generated">
            <a:extLst>
              <a:ext uri="{FF2B5EF4-FFF2-40B4-BE49-F238E27FC236}">
                <a16:creationId xmlns:a16="http://schemas.microsoft.com/office/drawing/2014/main" id="{0E3081D3-965C-6B24-2BC5-0760390F957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21522" y="1705190"/>
            <a:ext cx="1266311" cy="928628"/>
          </a:xfrm>
          <a:prstGeom prst="rect">
            <a:avLst/>
          </a:prstGeom>
        </p:spPr>
      </p:pic>
      <p:pic>
        <p:nvPicPr>
          <p:cNvPr id="7" name="Picture 6">
            <a:extLst>
              <a:ext uri="{FF2B5EF4-FFF2-40B4-BE49-F238E27FC236}">
                <a16:creationId xmlns:a16="http://schemas.microsoft.com/office/drawing/2014/main" id="{122949F7-2C6A-A4C4-CD4E-80558C99D8AD}"/>
              </a:ext>
            </a:extLst>
          </p:cNvPr>
          <p:cNvPicPr>
            <a:picLocks noChangeAspect="1"/>
          </p:cNvPicPr>
          <p:nvPr/>
        </p:nvPicPr>
        <p:blipFill>
          <a:blip r:embed="rId5"/>
          <a:stretch>
            <a:fillRect/>
          </a:stretch>
        </p:blipFill>
        <p:spPr>
          <a:xfrm>
            <a:off x="4853425" y="1051296"/>
            <a:ext cx="865754" cy="928628"/>
          </a:xfrm>
          <a:prstGeom prst="rect">
            <a:avLst/>
          </a:prstGeom>
        </p:spPr>
      </p:pic>
      <p:pic>
        <p:nvPicPr>
          <p:cNvPr id="8" name="Picture 2" descr="Shopping Basket Clipart Hd PNG, Shopping Basket Icon Cartoon Style, Shopping  Icons, Style Icons, Cartoon Icons PNG Image For Free Download">
            <a:extLst>
              <a:ext uri="{FF2B5EF4-FFF2-40B4-BE49-F238E27FC236}">
                <a16:creationId xmlns:a16="http://schemas.microsoft.com/office/drawing/2014/main" id="{F422287C-47B3-E529-E0EC-EC92C5DA3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823" y="3870347"/>
            <a:ext cx="1300766" cy="13007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omputer Users Clipart - Female User Icon, HD Png Download , Transparent  Png Image - PNGitem">
            <a:extLst>
              <a:ext uri="{FF2B5EF4-FFF2-40B4-BE49-F238E27FC236}">
                <a16:creationId xmlns:a16="http://schemas.microsoft.com/office/drawing/2014/main" id="{20229C3D-B359-42AC-CD4C-4AC6961642AB}"/>
              </a:ext>
            </a:extLst>
          </p:cNvPr>
          <p:cNvPicPr>
            <a:picLocks noChangeAspect="1" noChangeArrowheads="1"/>
          </p:cNvPicPr>
          <p:nvPr/>
        </p:nvPicPr>
        <p:blipFill>
          <a:blip r:embed="rId7">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125968" y="1462018"/>
            <a:ext cx="1028476" cy="141497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DDC2BFD-62FB-699A-4937-3C97E05EF2CA}"/>
              </a:ext>
            </a:extLst>
          </p:cNvPr>
          <p:cNvCxnSpPr>
            <a:stCxn id="9" idx="2"/>
            <a:endCxn id="8" idx="0"/>
          </p:cNvCxnSpPr>
          <p:nvPr/>
        </p:nvCxnSpPr>
        <p:spPr>
          <a:xfrm>
            <a:off x="2640206" y="2876991"/>
            <a:ext cx="0" cy="9933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3464348-BDF6-0819-7A71-B7079532B25F}"/>
              </a:ext>
            </a:extLst>
          </p:cNvPr>
          <p:cNvCxnSpPr>
            <a:cxnSpLocks/>
          </p:cNvCxnSpPr>
          <p:nvPr/>
        </p:nvCxnSpPr>
        <p:spPr>
          <a:xfrm flipV="1">
            <a:off x="3336868" y="3760705"/>
            <a:ext cx="1285596" cy="6109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EADC37-0206-56B8-E1CF-09364C0EAC48}"/>
              </a:ext>
            </a:extLst>
          </p:cNvPr>
          <p:cNvCxnSpPr>
            <a:cxnSpLocks/>
          </p:cNvCxnSpPr>
          <p:nvPr/>
        </p:nvCxnSpPr>
        <p:spPr>
          <a:xfrm flipH="1">
            <a:off x="6191250" y="2459067"/>
            <a:ext cx="1630272" cy="7740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500174-3419-D8BB-310B-C62A01AC9F61}"/>
              </a:ext>
            </a:extLst>
          </p:cNvPr>
          <p:cNvCxnSpPr>
            <a:cxnSpLocks/>
            <a:endCxn id="17" idx="3"/>
          </p:cNvCxnSpPr>
          <p:nvPr/>
        </p:nvCxnSpPr>
        <p:spPr>
          <a:xfrm flipH="1">
            <a:off x="3651429" y="1515610"/>
            <a:ext cx="1127509" cy="189580"/>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6" descr="Cell Phone Clipart Smartphone Cell Phone Clipart Honey - Clipart Of Cell  Phone PNG Image | Transparent PNG Free Download on SeekPNG">
            <a:extLst>
              <a:ext uri="{FF2B5EF4-FFF2-40B4-BE49-F238E27FC236}">
                <a16:creationId xmlns:a16="http://schemas.microsoft.com/office/drawing/2014/main" id="{80590D1D-AE2A-D082-3C2D-2F0BF450DF39}"/>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18609" y="1340199"/>
            <a:ext cx="632820" cy="7299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7967A08-9BD6-278F-117D-0A1DE512E3BE}"/>
              </a:ext>
            </a:extLst>
          </p:cNvPr>
          <p:cNvPicPr>
            <a:picLocks noChangeAspect="1"/>
          </p:cNvPicPr>
          <p:nvPr/>
        </p:nvPicPr>
        <p:blipFill>
          <a:blip r:embed="rId9"/>
          <a:stretch>
            <a:fillRect/>
          </a:stretch>
        </p:blipFill>
        <p:spPr>
          <a:xfrm>
            <a:off x="7927075" y="4962547"/>
            <a:ext cx="1933951" cy="1003654"/>
          </a:xfrm>
          <a:prstGeom prst="rect">
            <a:avLst/>
          </a:prstGeom>
        </p:spPr>
      </p:pic>
      <p:pic>
        <p:nvPicPr>
          <p:cNvPr id="19" name="Picture 18">
            <a:extLst>
              <a:ext uri="{FF2B5EF4-FFF2-40B4-BE49-F238E27FC236}">
                <a16:creationId xmlns:a16="http://schemas.microsoft.com/office/drawing/2014/main" id="{3B8C24C6-80B3-9BDC-2B75-FDE7441E70E2}"/>
              </a:ext>
            </a:extLst>
          </p:cNvPr>
          <p:cNvPicPr>
            <a:picLocks noChangeAspect="1"/>
          </p:cNvPicPr>
          <p:nvPr/>
        </p:nvPicPr>
        <p:blipFill>
          <a:blip r:embed="rId10"/>
          <a:stretch>
            <a:fillRect/>
          </a:stretch>
        </p:blipFill>
        <p:spPr>
          <a:xfrm>
            <a:off x="4208981" y="4694886"/>
            <a:ext cx="1933951" cy="1366718"/>
          </a:xfrm>
          <a:prstGeom prst="rect">
            <a:avLst/>
          </a:prstGeom>
        </p:spPr>
      </p:pic>
      <p:cxnSp>
        <p:nvCxnSpPr>
          <p:cNvPr id="21" name="Straight Arrow Connector 20">
            <a:extLst>
              <a:ext uri="{FF2B5EF4-FFF2-40B4-BE49-F238E27FC236}">
                <a16:creationId xmlns:a16="http://schemas.microsoft.com/office/drawing/2014/main" id="{57647CD0-0215-5A75-8A5B-D1D35A6F7D80}"/>
              </a:ext>
            </a:extLst>
          </p:cNvPr>
          <p:cNvCxnSpPr>
            <a:cxnSpLocks/>
          </p:cNvCxnSpPr>
          <p:nvPr/>
        </p:nvCxnSpPr>
        <p:spPr>
          <a:xfrm>
            <a:off x="5480050" y="4146251"/>
            <a:ext cx="0" cy="54863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EDA939-EEC1-27B0-E099-8AB53132D21D}"/>
              </a:ext>
            </a:extLst>
          </p:cNvPr>
          <p:cNvCxnSpPr>
            <a:cxnSpLocks/>
          </p:cNvCxnSpPr>
          <p:nvPr/>
        </p:nvCxnSpPr>
        <p:spPr>
          <a:xfrm flipH="1" flipV="1">
            <a:off x="6017956" y="3760705"/>
            <a:ext cx="1873464" cy="12401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Google Cloud Pub Sub, HD Png Download , Transparent Png Image - PNGitem">
            <a:extLst>
              <a:ext uri="{FF2B5EF4-FFF2-40B4-BE49-F238E27FC236}">
                <a16:creationId xmlns:a16="http://schemas.microsoft.com/office/drawing/2014/main" id="{98B8555B-EFEC-5DF8-C986-AE7266A8483E}"/>
              </a:ext>
            </a:extLst>
          </p:cNvPr>
          <p:cNvPicPr>
            <a:picLocks noChangeAspect="1" noChangeArrowheads="1"/>
          </p:cNvPicPr>
          <p:nvPr/>
        </p:nvPicPr>
        <p:blipFill>
          <a:blip r:embed="rId11">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4545464" y="2725361"/>
            <a:ext cx="1501422" cy="140727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A00F0710-88A1-E3C2-C1CE-33DC4B92A04E}"/>
              </a:ext>
            </a:extLst>
          </p:cNvPr>
          <p:cNvCxnSpPr>
            <a:cxnSpLocks/>
          </p:cNvCxnSpPr>
          <p:nvPr/>
        </p:nvCxnSpPr>
        <p:spPr>
          <a:xfrm>
            <a:off x="5286302" y="4146251"/>
            <a:ext cx="9873" cy="5486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6D9C86B-8E35-BD59-4778-6862A99DAA69}"/>
              </a:ext>
            </a:extLst>
          </p:cNvPr>
          <p:cNvCxnSpPr>
            <a:cxnSpLocks/>
            <a:endCxn id="6" idx="1"/>
          </p:cNvCxnSpPr>
          <p:nvPr/>
        </p:nvCxnSpPr>
        <p:spPr>
          <a:xfrm flipV="1">
            <a:off x="6046886" y="2169504"/>
            <a:ext cx="1774636" cy="785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F673E76-60E8-A03C-BF60-FBCA95D1DC6D}"/>
              </a:ext>
            </a:extLst>
          </p:cNvPr>
          <p:cNvCxnSpPr>
            <a:cxnSpLocks/>
            <a:stCxn id="2050" idx="0"/>
            <a:endCxn id="7" idx="2"/>
          </p:cNvCxnSpPr>
          <p:nvPr/>
        </p:nvCxnSpPr>
        <p:spPr>
          <a:xfrm flipH="1" flipV="1">
            <a:off x="5286302" y="1979924"/>
            <a:ext cx="9873" cy="745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2BDC5D-7495-6198-071F-4E0036611A75}"/>
              </a:ext>
            </a:extLst>
          </p:cNvPr>
          <p:cNvCxnSpPr>
            <a:cxnSpLocks/>
          </p:cNvCxnSpPr>
          <p:nvPr/>
        </p:nvCxnSpPr>
        <p:spPr>
          <a:xfrm>
            <a:off x="5929331" y="3870347"/>
            <a:ext cx="1892191" cy="130076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68105A5-C347-03A8-F900-97FC0483832C}"/>
              </a:ext>
            </a:extLst>
          </p:cNvPr>
          <p:cNvCxnSpPr>
            <a:cxnSpLocks/>
          </p:cNvCxnSpPr>
          <p:nvPr/>
        </p:nvCxnSpPr>
        <p:spPr>
          <a:xfrm flipH="1" flipV="1">
            <a:off x="5408354" y="1973140"/>
            <a:ext cx="5376" cy="75222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0196275-A5C1-E7EC-7B21-6C9D8BEAC465}"/>
              </a:ext>
            </a:extLst>
          </p:cNvPr>
          <p:cNvCxnSpPr>
            <a:cxnSpLocks/>
          </p:cNvCxnSpPr>
          <p:nvPr/>
        </p:nvCxnSpPr>
        <p:spPr>
          <a:xfrm>
            <a:off x="5384800" y="4146251"/>
            <a:ext cx="0" cy="5486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6034453-843F-3649-BF32-855766217FD8}"/>
              </a:ext>
            </a:extLst>
          </p:cNvPr>
          <p:cNvCxnSpPr>
            <a:cxnSpLocks/>
          </p:cNvCxnSpPr>
          <p:nvPr/>
        </p:nvCxnSpPr>
        <p:spPr>
          <a:xfrm flipV="1">
            <a:off x="5519480" y="1973574"/>
            <a:ext cx="0" cy="75178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58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subTnLst>
                                    <p:set>
                                      <p:cBhvr override="childStyle">
                                        <p:cTn dur="1" fill="hold" display="0" masterRel="sameClick" afterEffect="1">
                                          <p:stCondLst>
                                            <p:cond evt="end" delay="0">
                                              <p:tn val="5"/>
                                            </p:cond>
                                          </p:stCondLst>
                                        </p:cTn>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subTnLst>
                                    <p:set>
                                      <p:cBhvr override="childStyle">
                                        <p:cTn dur="1" fill="hold" display="0" masterRel="sameClick" afterEffect="1">
                                          <p:stCondLst>
                                            <p:cond evt="end" delay="0">
                                              <p:tn val="10"/>
                                            </p:cond>
                                          </p:stCondLst>
                                        </p:cTn>
                                        <p:tgtEl>
                                          <p:spTgt spid="11"/>
                                        </p:tgtEl>
                                        <p:attrNameLst>
                                          <p:attrName>style.visibility</p:attrName>
                                        </p:attrNameLst>
                                      </p:cBhvr>
                                      <p:to>
                                        <p:strVal val="hidden"/>
                                      </p:to>
                                    </p:set>
                                  </p:sub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000"/>
                                        <p:tgtEl>
                                          <p:spTgt spid="32"/>
                                        </p:tgtEl>
                                      </p:cBhvr>
                                    </p:animEffect>
                                  </p:childTnLst>
                                  <p:subTnLst>
                                    <p:set>
                                      <p:cBhvr override="childStyle">
                                        <p:cTn dur="1" fill="hold" display="0" masterRel="sameClick" afterEffect="1">
                                          <p:stCondLst>
                                            <p:cond evt="end" delay="0">
                                              <p:tn val="14"/>
                                            </p:cond>
                                          </p:stCondLst>
                                        </p:cTn>
                                        <p:tgtEl>
                                          <p:spTgt spid="32"/>
                                        </p:tgtEl>
                                        <p:attrNameLst>
                                          <p:attrName>style.visibility</p:attrName>
                                        </p:attrNameLst>
                                      </p:cBhvr>
                                      <p:to>
                                        <p:strVal val="hidden"/>
                                      </p:to>
                                    </p:set>
                                  </p:sub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2000"/>
                                        <p:tgtEl>
                                          <p:spTgt spid="25"/>
                                        </p:tgtEl>
                                      </p:cBhvr>
                                    </p:animEffect>
                                  </p:childTnLst>
                                  <p:subTnLst>
                                    <p:set>
                                      <p:cBhvr override="childStyle">
                                        <p:cTn dur="1" fill="hold" display="0" masterRel="sameClick" afterEffect="1">
                                          <p:stCondLst>
                                            <p:cond evt="end" delay="0">
                                              <p:tn val="17"/>
                                            </p:cond>
                                          </p:stCondLst>
                                        </p:cTn>
                                        <p:tgtEl>
                                          <p:spTgt spid="25"/>
                                        </p:tgtEl>
                                        <p:attrNameLst>
                                          <p:attrName>style.visibility</p:attrName>
                                        </p:attrNameLst>
                                      </p:cBhvr>
                                      <p:to>
                                        <p:strVal val="hidden"/>
                                      </p:to>
                                    </p:set>
                                  </p:sub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000"/>
                                        <p:tgtEl>
                                          <p:spTgt spid="28"/>
                                        </p:tgtEl>
                                      </p:cBhvr>
                                    </p:animEffect>
                                  </p:childTnLst>
                                  <p:subTnLst>
                                    <p:set>
                                      <p:cBhvr override="childStyle">
                                        <p:cTn dur="1" fill="hold" display="0" masterRel="sameClick" afterEffect="1">
                                          <p:stCondLst>
                                            <p:cond evt="end" delay="0">
                                              <p:tn val="20"/>
                                            </p:cond>
                                          </p:stCondLst>
                                        </p:cTn>
                                        <p:tgtEl>
                                          <p:spTgt spid="28"/>
                                        </p:tgtEl>
                                        <p:attrNameLst>
                                          <p:attrName>style.visibility</p:attrName>
                                        </p:attrNameLst>
                                      </p:cBhvr>
                                      <p:to>
                                        <p:strVal val="hidden"/>
                                      </p:to>
                                    </p:set>
                                  </p:sub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000"/>
                                        <p:tgtEl>
                                          <p:spTgt spid="16"/>
                                        </p:tgtEl>
                                      </p:cBhvr>
                                    </p:animEffect>
                                  </p:childTnLst>
                                  <p:subTnLst>
                                    <p:set>
                                      <p:cBhvr override="childStyle">
                                        <p:cTn dur="1" fill="hold" display="0" masterRel="sameClick" afterEffect="1">
                                          <p:stCondLst>
                                            <p:cond evt="end" delay="0">
                                              <p:tn val="24"/>
                                            </p:cond>
                                          </p:stCondLst>
                                        </p:cTn>
                                        <p:tgtEl>
                                          <p:spTgt spid="1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000"/>
                                        <p:tgtEl>
                                          <p:spTgt spid="13"/>
                                        </p:tgtEl>
                                      </p:cBhvr>
                                    </p:animEffect>
                                  </p:childTnLst>
                                  <p:subTnLst>
                                    <p:set>
                                      <p:cBhvr override="childStyle">
                                        <p:cTn dur="1" fill="hold" display="0" masterRel="sameClick" afterEffect="1">
                                          <p:stCondLst>
                                            <p:cond evt="end" delay="0">
                                              <p:tn val="29"/>
                                            </p:cond>
                                          </p:stCondLst>
                                        </p:cTn>
                                        <p:tgtEl>
                                          <p:spTgt spid="13"/>
                                        </p:tgtEl>
                                        <p:attrNameLst>
                                          <p:attrName>style.visibility</p:attrName>
                                        </p:attrNameLst>
                                      </p:cBhvr>
                                      <p:to>
                                        <p:strVal val="hidden"/>
                                      </p:to>
                                    </p:set>
                                  </p:sub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2000"/>
                                        <p:tgtEl>
                                          <p:spTgt spid="43"/>
                                        </p:tgtEl>
                                      </p:cBhvr>
                                    </p:animEffect>
                                  </p:childTnLst>
                                  <p:subTnLst>
                                    <p:set>
                                      <p:cBhvr override="childStyle">
                                        <p:cTn dur="1" fill="hold" display="0" masterRel="sameClick" afterEffect="1">
                                          <p:stCondLst>
                                            <p:cond evt="end" delay="0">
                                              <p:tn val="33"/>
                                            </p:cond>
                                          </p:stCondLst>
                                        </p:cTn>
                                        <p:tgtEl>
                                          <p:spTgt spid="43"/>
                                        </p:tgtEl>
                                        <p:attrNameLst>
                                          <p:attrName>style.visibility</p:attrName>
                                        </p:attrNameLst>
                                      </p:cBhvr>
                                      <p:to>
                                        <p:strVal val="hidden"/>
                                      </p:to>
                                    </p:set>
                                  </p:subTnLst>
                                </p:cTn>
                              </p:par>
                              <p:par>
                                <p:cTn id="36" presetID="10"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2000"/>
                                        <p:tgtEl>
                                          <p:spTgt spid="49"/>
                                        </p:tgtEl>
                                      </p:cBhvr>
                                    </p:animEffect>
                                  </p:childTnLst>
                                  <p:subTnLst>
                                    <p:set>
                                      <p:cBhvr override="childStyle">
                                        <p:cTn dur="1" fill="hold" display="0" masterRel="sameClick" afterEffect="1">
                                          <p:stCondLst>
                                            <p:cond evt="end" delay="0">
                                              <p:tn val="36"/>
                                            </p:cond>
                                          </p:stCondLst>
                                        </p:cTn>
                                        <p:tgtEl>
                                          <p:spTgt spid="49"/>
                                        </p:tgtEl>
                                        <p:attrNameLst>
                                          <p:attrName>style.visibility</p:attrName>
                                        </p:attrNameLst>
                                      </p:cBhvr>
                                      <p:to>
                                        <p:strVal val="hidden"/>
                                      </p:to>
                                    </p:set>
                                  </p:subTnLst>
                                </p:cTn>
                              </p:par>
                              <p:par>
                                <p:cTn id="39" presetID="10"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2000"/>
                                        <p:tgtEl>
                                          <p:spTgt spid="40"/>
                                        </p:tgtEl>
                                      </p:cBhvr>
                                    </p:animEffect>
                                  </p:childTnLst>
                                  <p:subTnLst>
                                    <p:set>
                                      <p:cBhvr override="childStyle">
                                        <p:cTn dur="1" fill="hold" display="0" masterRel="sameClick" afterEffect="1">
                                          <p:stCondLst>
                                            <p:cond evt="end" delay="0">
                                              <p:tn val="39"/>
                                            </p:cond>
                                          </p:stCondLst>
                                        </p:cTn>
                                        <p:tgtEl>
                                          <p:spTgt spid="40"/>
                                        </p:tgtEl>
                                        <p:attrNameLst>
                                          <p:attrName>style.visibility</p:attrName>
                                        </p:attrNameLst>
                                      </p:cBhvr>
                                      <p:to>
                                        <p:strVal val="hidden"/>
                                      </p:to>
                                    </p:set>
                                  </p:sub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childTnLst>
                                  <p:subTnLst>
                                    <p:set>
                                      <p:cBhvr override="childStyle">
                                        <p:cTn dur="1" fill="hold" display="0" masterRel="sameClick" afterEffect="1">
                                          <p:stCondLst>
                                            <p:cond evt="end" delay="0">
                                              <p:tn val="43"/>
                                            </p:cond>
                                          </p:stCondLst>
                                        </p:cTn>
                                        <p:tgtEl>
                                          <p:spTgt spid="16"/>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2000"/>
                                        <p:tgtEl>
                                          <p:spTgt spid="22"/>
                                        </p:tgtEl>
                                      </p:cBhvr>
                                    </p:animEffect>
                                  </p:childTnLst>
                                  <p:subTnLst>
                                    <p:set>
                                      <p:cBhvr override="childStyle">
                                        <p:cTn dur="1" fill="hold" display="0" masterRel="sameClick" afterEffect="1">
                                          <p:stCondLst>
                                            <p:cond evt="end" delay="0">
                                              <p:tn val="48"/>
                                            </p:cond>
                                          </p:stCondLst>
                                        </p:cTn>
                                        <p:tgtEl>
                                          <p:spTgt spid="22"/>
                                        </p:tgtEl>
                                        <p:attrNameLst>
                                          <p:attrName>style.visibility</p:attrName>
                                        </p:attrNameLst>
                                      </p:cBhvr>
                                      <p:to>
                                        <p:strVal val="hidden"/>
                                      </p:to>
                                    </p:set>
                                  </p:sub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2000"/>
                                        <p:tgtEl>
                                          <p:spTgt spid="56"/>
                                        </p:tgtEl>
                                      </p:cBhvr>
                                    </p:animEffect>
                                  </p:childTnLst>
                                  <p:subTnLst>
                                    <p:set>
                                      <p:cBhvr override="childStyle">
                                        <p:cTn dur="1" fill="hold" display="0" masterRel="sameClick" afterEffect="1">
                                          <p:stCondLst>
                                            <p:cond evt="end" delay="0">
                                              <p:tn val="52"/>
                                            </p:cond>
                                          </p:stCondLst>
                                        </p:cTn>
                                        <p:tgtEl>
                                          <p:spTgt spid="56"/>
                                        </p:tgtEl>
                                        <p:attrNameLst>
                                          <p:attrName>style.visibility</p:attrName>
                                        </p:attrNameLst>
                                      </p:cBhvr>
                                      <p:to>
                                        <p:strVal val="hidden"/>
                                      </p:to>
                                    </p:set>
                                  </p:sub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2000"/>
                                        <p:tgtEl>
                                          <p:spTgt spid="21"/>
                                        </p:tgtEl>
                                      </p:cBhvr>
                                    </p:animEffect>
                                  </p:childTnLst>
                                  <p:subTnLst>
                                    <p:set>
                                      <p:cBhvr override="childStyle">
                                        <p:cTn dur="1" fill="hold" display="0" masterRel="sameClick" afterEffect="1">
                                          <p:stCondLst>
                                            <p:cond evt="end" delay="0">
                                              <p:tn val="55"/>
                                            </p:cond>
                                          </p:stCondLst>
                                        </p:cTn>
                                        <p:tgtEl>
                                          <p:spTgt spid="21"/>
                                        </p:tgtEl>
                                        <p:attrNameLst>
                                          <p:attrName>style.visibility</p:attrName>
                                        </p:attrNameLst>
                                      </p:cBhvr>
                                      <p:to>
                                        <p:strVal val="hidden"/>
                                      </p:to>
                                    </p:set>
                                  </p:sub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2000"/>
                                        <p:tgtEl>
                                          <p:spTgt spid="16"/>
                                        </p:tgtEl>
                                      </p:cBhvr>
                                    </p:animEffect>
                                  </p:childTnLst>
                                  <p:subTnLst>
                                    <p:set>
                                      <p:cBhvr override="childStyle">
                                        <p:cTn dur="1" fill="hold" display="0" masterRel="sameClick" afterEffect="1">
                                          <p:stCondLst>
                                            <p:cond evt="end" delay="0">
                                              <p:tn val="59"/>
                                            </p:cond>
                                          </p:stCondLst>
                                        </p:cTn>
                                        <p:tgtEl>
                                          <p:spTgt spid="16"/>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par>
                                <p:cTn id="70" presetID="10" presetClass="entr" presetSubtype="0"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500"/>
                                        <p:tgtEl>
                                          <p:spTgt spid="49"/>
                                        </p:tgtEl>
                                      </p:cBhvr>
                                    </p:animEffect>
                                  </p:childTnLst>
                                </p:cTn>
                              </p:par>
                              <p:par>
                                <p:cTn id="91" presetID="10" presetClass="entr" presetSubtype="0"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par>
                                <p:cTn id="94" presetID="10" presetClass="entr" presetSubtype="0"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nodeType="with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fade">
                                      <p:cBhvr>
                                        <p:cTn id="99" dur="500"/>
                                        <p:tgtEl>
                                          <p:spTgt spid="56"/>
                                        </p:tgtEl>
                                      </p:cBhvr>
                                    </p:animEffect>
                                  </p:childTnLst>
                                </p:cTn>
                              </p:par>
                              <p:par>
                                <p:cTn id="100" presetID="10" presetClass="entr" presetSubtype="0" fill="hold"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2BAA-ACB7-E6E4-7B63-116A994BC6FB}"/>
              </a:ext>
            </a:extLst>
          </p:cNvPr>
          <p:cNvSpPr>
            <a:spLocks noGrp="1"/>
          </p:cNvSpPr>
          <p:nvPr>
            <p:ph type="title"/>
          </p:nvPr>
        </p:nvSpPr>
        <p:spPr/>
        <p:txBody>
          <a:bodyPr/>
          <a:lstStyle/>
          <a:p>
            <a:r>
              <a:rPr lang="en-GB" noProof="0"/>
              <a:t>RabbitMQ terminology</a:t>
            </a:r>
          </a:p>
        </p:txBody>
      </p:sp>
      <p:sp>
        <p:nvSpPr>
          <p:cNvPr id="3" name="Text Placeholder 2">
            <a:extLst>
              <a:ext uri="{FF2B5EF4-FFF2-40B4-BE49-F238E27FC236}">
                <a16:creationId xmlns:a16="http://schemas.microsoft.com/office/drawing/2014/main" id="{23D647E6-E8B9-47ED-2E72-AABE2D28FC67}"/>
              </a:ext>
            </a:extLst>
          </p:cNvPr>
          <p:cNvSpPr>
            <a:spLocks noGrp="1"/>
          </p:cNvSpPr>
          <p:nvPr>
            <p:ph type="body" idx="1"/>
          </p:nvPr>
        </p:nvSpPr>
        <p:spPr>
          <a:xfrm>
            <a:off x="609600" y="885825"/>
            <a:ext cx="11163300" cy="5387632"/>
          </a:xfrm>
        </p:spPr>
        <p:txBody>
          <a:bodyPr/>
          <a:lstStyle/>
          <a:p>
            <a:r>
              <a:rPr lang="en-GB" sz="1600" noProof="0"/>
              <a:t>RabbitMQ implements the Advanced Message Queueing Protocol (AMQP) standard which is a platform agnostic protocol to transfer information between applications. The source and </a:t>
            </a:r>
            <a:r>
              <a:rPr lang="en-GB" sz="1600" noProof="0" err="1"/>
              <a:t>dest</a:t>
            </a:r>
            <a:r>
              <a:rPr lang="en-GB" sz="1600" noProof="0"/>
              <a:t> are: producer and consumer</a:t>
            </a:r>
          </a:p>
          <a:p>
            <a:r>
              <a:rPr lang="en-GB" sz="1600" noProof="0"/>
              <a:t>Connection</a:t>
            </a:r>
          </a:p>
          <a:p>
            <a:pPr lvl="1">
              <a:spcAft>
                <a:spcPts val="300"/>
              </a:spcAft>
            </a:pPr>
            <a:r>
              <a:rPr lang="en-GB" noProof="0"/>
              <a:t>This is a network connection between an app and the queue. Similar to a database connection</a:t>
            </a:r>
          </a:p>
          <a:p>
            <a:r>
              <a:rPr lang="en-GB" sz="1600" noProof="0"/>
              <a:t>Channel</a:t>
            </a:r>
          </a:p>
          <a:p>
            <a:pPr lvl="1">
              <a:spcAft>
                <a:spcPts val="300"/>
              </a:spcAft>
            </a:pPr>
            <a:r>
              <a:rPr lang="en-GB" noProof="0"/>
              <a:t>virtual connection inside a connection. Multiple channels can be created within a single connection, allowing for concurrent operations and communication between different parts of a client application</a:t>
            </a:r>
          </a:p>
          <a:p>
            <a:pPr lvl="1">
              <a:spcAft>
                <a:spcPts val="300"/>
              </a:spcAft>
            </a:pPr>
            <a:r>
              <a:rPr lang="en-GB" noProof="0"/>
              <a:t>For example, you might have one channel for produced messages and another for consuming messages within the same connection to RabbitMQ</a:t>
            </a:r>
          </a:p>
          <a:p>
            <a:r>
              <a:rPr lang="en-GB" sz="1600" noProof="0"/>
              <a:t>Queue</a:t>
            </a:r>
          </a:p>
          <a:p>
            <a:pPr lvl="1">
              <a:spcAft>
                <a:spcPts val="300"/>
              </a:spcAft>
            </a:pPr>
            <a:r>
              <a:rPr lang="en-GB" noProof="0"/>
              <a:t>A FIFO-based message storage and delivery component</a:t>
            </a:r>
          </a:p>
          <a:p>
            <a:pPr lvl="1">
              <a:spcAft>
                <a:spcPts val="300"/>
              </a:spcAft>
            </a:pPr>
            <a:r>
              <a:rPr lang="en-GB" noProof="0"/>
              <a:t>It holds messages sent by producers until they are consumed by consumers</a:t>
            </a:r>
          </a:p>
          <a:p>
            <a:r>
              <a:rPr lang="en-GB" sz="1600" noProof="0"/>
              <a:t>RabbitMQ is available as a docker container</a:t>
            </a:r>
          </a:p>
          <a:p>
            <a:pPr lvl="1">
              <a:spcAft>
                <a:spcPts val="300"/>
              </a:spcAft>
            </a:pPr>
            <a:r>
              <a:rPr lang="en-GB" noProof="0"/>
              <a:t>It can implement queues and message routing through a message exchange component which can route messages to various queues based on a routing key</a:t>
            </a:r>
          </a:p>
          <a:p>
            <a:pPr lvl="1">
              <a:spcAft>
                <a:spcPts val="300"/>
              </a:spcAft>
            </a:pPr>
            <a:r>
              <a:rPr lang="en-GB" noProof="0"/>
              <a:t>It has a management interface to setup and monitor the queues</a:t>
            </a:r>
          </a:p>
        </p:txBody>
      </p:sp>
      <p:sp>
        <p:nvSpPr>
          <p:cNvPr id="4" name="Slide Number Placeholder 3">
            <a:extLst>
              <a:ext uri="{FF2B5EF4-FFF2-40B4-BE49-F238E27FC236}">
                <a16:creationId xmlns:a16="http://schemas.microsoft.com/office/drawing/2014/main" id="{BD6EF0E4-87EA-D5D5-69A0-003A14A1D073}"/>
              </a:ext>
            </a:extLst>
          </p:cNvPr>
          <p:cNvSpPr>
            <a:spLocks noGrp="1"/>
          </p:cNvSpPr>
          <p:nvPr>
            <p:ph type="sldNum" idx="12"/>
          </p:nvPr>
        </p:nvSpPr>
        <p:spPr/>
        <p:txBody>
          <a:bodyPr/>
          <a:lstStyle/>
          <a:p>
            <a:fld id="{14D7F6AC-1EEB-4ABB-AD80-109EC6FDCCF3}" type="slidenum">
              <a:rPr lang="en-GB" noProof="0" smtClean="0"/>
              <a:pPr/>
              <a:t>161</a:t>
            </a:fld>
            <a:endParaRPr lang="en-GB" noProof="0"/>
          </a:p>
        </p:txBody>
      </p:sp>
    </p:spTree>
    <p:extLst>
      <p:ext uri="{BB962C8B-B14F-4D97-AF65-F5344CB8AC3E}">
        <p14:creationId xmlns:p14="http://schemas.microsoft.com/office/powerpoint/2010/main" val="5377784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0298-E6B0-0790-8324-FEAACE9494B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FBDB1D58-7BFD-BA1B-2409-C2C785AFD942}"/>
              </a:ext>
            </a:extLst>
          </p:cNvPr>
          <p:cNvSpPr>
            <a:spLocks noGrp="1"/>
          </p:cNvSpPr>
          <p:nvPr>
            <p:ph type="body" idx="1"/>
          </p:nvPr>
        </p:nvSpPr>
        <p:spPr/>
        <p:txBody>
          <a:bodyPr/>
          <a:lstStyle/>
          <a:p>
            <a:r>
              <a:rPr lang="en-GB" noProof="0"/>
              <a:t>Producer / Publisher</a:t>
            </a:r>
          </a:p>
          <a:p>
            <a:pPr lvl="1"/>
            <a:r>
              <a:rPr lang="en-GB" noProof="0"/>
              <a:t>An application that sends a message to the broker. The broker confirms the message is queued</a:t>
            </a:r>
          </a:p>
          <a:p>
            <a:r>
              <a:rPr lang="en-GB" noProof="0"/>
              <a:t>Consumer / Subscriber</a:t>
            </a:r>
          </a:p>
          <a:p>
            <a:pPr lvl="1"/>
            <a:r>
              <a:rPr lang="en-GB" noProof="0"/>
              <a:t>Application that consumes the message. Consumer informs </a:t>
            </a:r>
            <a:r>
              <a:rPr lang="en-GB" noProof="0" err="1"/>
              <a:t>rabbitmq</a:t>
            </a:r>
            <a:r>
              <a:rPr lang="en-GB" noProof="0"/>
              <a:t> that it received the message (acknowledges it) so it can be removed from the queue. Without ack, the message stays where it is</a:t>
            </a:r>
          </a:p>
          <a:p>
            <a:r>
              <a:rPr lang="en-GB" noProof="0"/>
              <a:t> Exchange</a:t>
            </a:r>
          </a:p>
          <a:p>
            <a:pPr lvl="1"/>
            <a:r>
              <a:rPr lang="en-GB" noProof="0"/>
              <a:t>Receives messages from producers and routes them to the correct queue based on rules associated with a routing key</a:t>
            </a:r>
          </a:p>
          <a:p>
            <a:r>
              <a:rPr lang="en-GB" noProof="0"/>
              <a:t>Routing key</a:t>
            </a:r>
          </a:p>
          <a:p>
            <a:pPr lvl="1"/>
            <a:r>
              <a:rPr lang="en-GB" noProof="0"/>
              <a:t>This can be a word, series of words, wildcard. e.g. all messages that contain pr* as a post code are sent to a queue for consumers of Preston based messages - e.g. for a targeted mail shot</a:t>
            </a:r>
          </a:p>
          <a:p>
            <a:r>
              <a:rPr lang="en-GB" noProof="0"/>
              <a:t>Virtual host</a:t>
            </a:r>
          </a:p>
          <a:p>
            <a:pPr lvl="1"/>
            <a:r>
              <a:rPr lang="en-GB" noProof="0"/>
              <a:t>Segregates applications using the same </a:t>
            </a:r>
            <a:r>
              <a:rPr lang="en-GB" noProof="0" err="1"/>
              <a:t>rabbitmq</a:t>
            </a:r>
            <a:r>
              <a:rPr lang="en-GB" noProof="0"/>
              <a:t> instance. Think of it as separate broker instances each with different permissions and credentials but built into a single instance, e.g. a single container</a:t>
            </a:r>
          </a:p>
        </p:txBody>
      </p:sp>
      <p:sp>
        <p:nvSpPr>
          <p:cNvPr id="4" name="Slide Number Placeholder 3">
            <a:extLst>
              <a:ext uri="{FF2B5EF4-FFF2-40B4-BE49-F238E27FC236}">
                <a16:creationId xmlns:a16="http://schemas.microsoft.com/office/drawing/2014/main" id="{DB680E23-0B65-50D7-9414-74E6E23E015F}"/>
              </a:ext>
            </a:extLst>
          </p:cNvPr>
          <p:cNvSpPr>
            <a:spLocks noGrp="1"/>
          </p:cNvSpPr>
          <p:nvPr>
            <p:ph type="sldNum" idx="12"/>
          </p:nvPr>
        </p:nvSpPr>
        <p:spPr/>
        <p:txBody>
          <a:bodyPr/>
          <a:lstStyle/>
          <a:p>
            <a:fld id="{14D7F6AC-1EEB-4ABB-AD80-109EC6FDCCF3}" type="slidenum">
              <a:rPr lang="en-GB" noProof="0" smtClean="0"/>
              <a:pPr/>
              <a:t>162</a:t>
            </a:fld>
            <a:endParaRPr lang="en-GB" noProof="0"/>
          </a:p>
        </p:txBody>
      </p:sp>
    </p:spTree>
    <p:extLst>
      <p:ext uri="{BB962C8B-B14F-4D97-AF65-F5344CB8AC3E}">
        <p14:creationId xmlns:p14="http://schemas.microsoft.com/office/powerpoint/2010/main" val="27123663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6AAD-166B-1EBC-4538-5E021409BBF0}"/>
              </a:ext>
            </a:extLst>
          </p:cNvPr>
          <p:cNvSpPr>
            <a:spLocks noGrp="1"/>
          </p:cNvSpPr>
          <p:nvPr>
            <p:ph type="title"/>
          </p:nvPr>
        </p:nvSpPr>
        <p:spPr/>
        <p:txBody>
          <a:bodyPr/>
          <a:lstStyle/>
          <a:p>
            <a:r>
              <a:rPr lang="en-GB" noProof="0" err="1"/>
              <a:t>Rabbitmq</a:t>
            </a:r>
            <a:r>
              <a:rPr lang="en-GB" noProof="0"/>
              <a:t> exchange types</a:t>
            </a:r>
          </a:p>
        </p:txBody>
      </p:sp>
      <p:sp>
        <p:nvSpPr>
          <p:cNvPr id="3" name="Text Placeholder 2">
            <a:extLst>
              <a:ext uri="{FF2B5EF4-FFF2-40B4-BE49-F238E27FC236}">
                <a16:creationId xmlns:a16="http://schemas.microsoft.com/office/drawing/2014/main" id="{010815B0-1EF6-B63F-AE2F-585DBBA669D4}"/>
              </a:ext>
            </a:extLst>
          </p:cNvPr>
          <p:cNvSpPr>
            <a:spLocks noGrp="1"/>
          </p:cNvSpPr>
          <p:nvPr>
            <p:ph type="body" idx="1"/>
          </p:nvPr>
        </p:nvSpPr>
        <p:spPr>
          <a:xfrm>
            <a:off x="609600" y="1089368"/>
            <a:ext cx="11163300" cy="2766352"/>
          </a:xfrm>
        </p:spPr>
        <p:txBody>
          <a:bodyPr/>
          <a:lstStyle/>
          <a:p>
            <a:pPr>
              <a:spcBef>
                <a:spcPts val="0"/>
              </a:spcBef>
            </a:pPr>
            <a:r>
              <a:rPr lang="en-GB" sz="1600" noProof="0"/>
              <a:t>Direct</a:t>
            </a:r>
          </a:p>
          <a:p>
            <a:pPr lvl="1">
              <a:spcBef>
                <a:spcPts val="0"/>
              </a:spcBef>
            </a:pPr>
            <a:r>
              <a:rPr lang="en-GB" noProof="0"/>
              <a:t>a producer and consumer are using one queue based on the binding key (we use this &amp; default exchange)</a:t>
            </a:r>
          </a:p>
          <a:p>
            <a:pPr>
              <a:spcBef>
                <a:spcPts val="0"/>
              </a:spcBef>
            </a:pPr>
            <a:r>
              <a:rPr lang="en-GB" sz="1600" noProof="0"/>
              <a:t>Topic</a:t>
            </a:r>
          </a:p>
          <a:p>
            <a:pPr lvl="1">
              <a:spcBef>
                <a:spcPts val="0"/>
              </a:spcBef>
            </a:pPr>
            <a:r>
              <a:rPr lang="en-GB" noProof="0"/>
              <a:t>a wildcard match between the routing key and the routing pattern determines the queue. Like the Preston example</a:t>
            </a:r>
          </a:p>
          <a:p>
            <a:pPr>
              <a:spcBef>
                <a:spcPts val="0"/>
              </a:spcBef>
            </a:pPr>
            <a:r>
              <a:rPr lang="en-GB" sz="1600" noProof="0"/>
              <a:t>Fanout</a:t>
            </a:r>
          </a:p>
          <a:p>
            <a:pPr lvl="1">
              <a:spcBef>
                <a:spcPts val="0"/>
              </a:spcBef>
            </a:pPr>
            <a:r>
              <a:rPr lang="en-GB" noProof="0"/>
              <a:t>routes a message to all the queues - e.g. message sent to multiple microservices - pub / sub pattern</a:t>
            </a:r>
          </a:p>
          <a:p>
            <a:pPr lvl="1">
              <a:spcBef>
                <a:spcPts val="0"/>
              </a:spcBef>
            </a:pPr>
            <a:endParaRPr lang="en-GB" noProof="0"/>
          </a:p>
          <a:p>
            <a:pPr>
              <a:spcBef>
                <a:spcPts val="0"/>
              </a:spcBef>
            </a:pPr>
            <a:r>
              <a:rPr lang="en-GB" sz="1600" noProof="0"/>
              <a:t>All this is summarised in the </a:t>
            </a:r>
            <a:r>
              <a:rPr lang="en-GB" sz="1600" noProof="0" err="1"/>
              <a:t>Rabbitmq</a:t>
            </a:r>
            <a:r>
              <a:rPr lang="en-GB" sz="1600" noProof="0"/>
              <a:t> documentation as:</a:t>
            </a:r>
          </a:p>
          <a:p>
            <a:pPr lvl="1"/>
            <a:endParaRPr lang="en-GB" noProof="0"/>
          </a:p>
        </p:txBody>
      </p:sp>
      <p:sp>
        <p:nvSpPr>
          <p:cNvPr id="4" name="Slide Number Placeholder 3">
            <a:extLst>
              <a:ext uri="{FF2B5EF4-FFF2-40B4-BE49-F238E27FC236}">
                <a16:creationId xmlns:a16="http://schemas.microsoft.com/office/drawing/2014/main" id="{92899AEF-8D3E-5999-E330-BD484258EF94}"/>
              </a:ext>
            </a:extLst>
          </p:cNvPr>
          <p:cNvSpPr>
            <a:spLocks noGrp="1"/>
          </p:cNvSpPr>
          <p:nvPr>
            <p:ph type="sldNum" idx="12"/>
          </p:nvPr>
        </p:nvSpPr>
        <p:spPr/>
        <p:txBody>
          <a:bodyPr/>
          <a:lstStyle/>
          <a:p>
            <a:fld id="{14D7F6AC-1EEB-4ABB-AD80-109EC6FDCCF3}" type="slidenum">
              <a:rPr lang="en-GB" noProof="0" smtClean="0"/>
              <a:pPr/>
              <a:t>163</a:t>
            </a:fld>
            <a:endParaRPr lang="en-GB" noProof="0"/>
          </a:p>
        </p:txBody>
      </p:sp>
      <p:pic>
        <p:nvPicPr>
          <p:cNvPr id="1026" name="Picture 2" descr="RabbitMQ Topic Exchange">
            <a:extLst>
              <a:ext uri="{FF2B5EF4-FFF2-40B4-BE49-F238E27FC236}">
                <a16:creationId xmlns:a16="http://schemas.microsoft.com/office/drawing/2014/main" id="{C1041505-63BE-6A51-0C39-0485F3199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 y="3606753"/>
            <a:ext cx="4732410" cy="28879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CC9561-9469-762B-4ED9-2649F736D68C}"/>
              </a:ext>
            </a:extLst>
          </p:cNvPr>
          <p:cNvPicPr>
            <a:picLocks noChangeAspect="1"/>
          </p:cNvPicPr>
          <p:nvPr/>
        </p:nvPicPr>
        <p:blipFill>
          <a:blip r:embed="rId4"/>
          <a:stretch>
            <a:fillRect/>
          </a:stretch>
        </p:blipFill>
        <p:spPr>
          <a:xfrm>
            <a:off x="6025393" y="3939534"/>
            <a:ext cx="5270419" cy="1499210"/>
          </a:xfrm>
          <a:prstGeom prst="rect">
            <a:avLst/>
          </a:prstGeom>
        </p:spPr>
      </p:pic>
    </p:spTree>
    <p:extLst>
      <p:ext uri="{BB962C8B-B14F-4D97-AF65-F5344CB8AC3E}">
        <p14:creationId xmlns:p14="http://schemas.microsoft.com/office/powerpoint/2010/main" val="41076041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8B0B7A-D389-B875-E7DC-EB232DA82221}"/>
              </a:ext>
            </a:extLst>
          </p:cNvPr>
          <p:cNvSpPr>
            <a:spLocks noGrp="1"/>
          </p:cNvSpPr>
          <p:nvPr>
            <p:ph type="body" idx="1"/>
          </p:nvPr>
        </p:nvSpPr>
        <p:spPr>
          <a:xfrm>
            <a:off x="6478611" y="5261500"/>
            <a:ext cx="4532610" cy="1070513"/>
          </a:xfrm>
        </p:spPr>
        <p:txBody>
          <a:bodyPr/>
          <a:lstStyle/>
          <a:p>
            <a:r>
              <a:rPr lang="en-GB" sz="1200" noProof="0"/>
              <a:t>Containers communicate on Docker network within </a:t>
            </a:r>
            <a:r>
              <a:rPr lang="en-GB" sz="1200" noProof="0" err="1"/>
              <a:t>vm</a:t>
            </a:r>
            <a:endParaRPr lang="en-GB" sz="1200" noProof="0"/>
          </a:p>
          <a:p>
            <a:r>
              <a:rPr lang="en-GB" sz="1200" noProof="0"/>
              <a:t>VMs connect via VM private IPs. Unless you create DNS, you need to use actual IP addresses</a:t>
            </a:r>
          </a:p>
          <a:p>
            <a:r>
              <a:rPr lang="en-GB" sz="1200" noProof="0"/>
              <a:t>The broker can have multiple queues. Consumers subscribe to one queue</a:t>
            </a:r>
          </a:p>
        </p:txBody>
      </p:sp>
      <p:sp>
        <p:nvSpPr>
          <p:cNvPr id="4" name="Slide Number Placeholder 3">
            <a:extLst>
              <a:ext uri="{FF2B5EF4-FFF2-40B4-BE49-F238E27FC236}">
                <a16:creationId xmlns:a16="http://schemas.microsoft.com/office/drawing/2014/main" id="{E0BFE3B2-7701-D1D8-407E-C360F57D698D}"/>
              </a:ext>
            </a:extLst>
          </p:cNvPr>
          <p:cNvSpPr>
            <a:spLocks noGrp="1"/>
          </p:cNvSpPr>
          <p:nvPr>
            <p:ph type="sldNum" idx="12"/>
          </p:nvPr>
        </p:nvSpPr>
        <p:spPr/>
        <p:txBody>
          <a:bodyPr/>
          <a:lstStyle/>
          <a:p>
            <a:fld id="{14D7F6AC-1EEB-4ABB-AD80-109EC6FDCCF3}" type="slidenum">
              <a:rPr lang="en-GB" noProof="0" smtClean="0"/>
              <a:pPr/>
              <a:t>164</a:t>
            </a:fld>
            <a:endParaRPr lang="en-GB" noProof="0"/>
          </a:p>
        </p:txBody>
      </p:sp>
      <p:sp>
        <p:nvSpPr>
          <p:cNvPr id="153" name="Rectangle 152">
            <a:extLst>
              <a:ext uri="{FF2B5EF4-FFF2-40B4-BE49-F238E27FC236}">
                <a16:creationId xmlns:a16="http://schemas.microsoft.com/office/drawing/2014/main" id="{7EFE9261-A14C-4F8C-AEAB-3C62C46DF1E6}"/>
              </a:ext>
            </a:extLst>
          </p:cNvPr>
          <p:cNvSpPr/>
          <p:nvPr/>
        </p:nvSpPr>
        <p:spPr>
          <a:xfrm>
            <a:off x="926759" y="1367045"/>
            <a:ext cx="10348257" cy="53969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52" name="Group 151">
            <a:extLst>
              <a:ext uri="{FF2B5EF4-FFF2-40B4-BE49-F238E27FC236}">
                <a16:creationId xmlns:a16="http://schemas.microsoft.com/office/drawing/2014/main" id="{CA682B42-5A98-A79F-E9B1-7BFF2FC7AD95}"/>
              </a:ext>
            </a:extLst>
          </p:cNvPr>
          <p:cNvGrpSpPr/>
          <p:nvPr/>
        </p:nvGrpSpPr>
        <p:grpSpPr>
          <a:xfrm>
            <a:off x="1180779" y="94001"/>
            <a:ext cx="9830438" cy="6585599"/>
            <a:chOff x="388252" y="94001"/>
            <a:chExt cx="9830438" cy="6585599"/>
          </a:xfrm>
        </p:grpSpPr>
        <p:pic>
          <p:nvPicPr>
            <p:cNvPr id="65" name="Picture 64" descr="A computer with a blue screen&#10;&#10;Description automatically generated">
              <a:extLst>
                <a:ext uri="{FF2B5EF4-FFF2-40B4-BE49-F238E27FC236}">
                  <a16:creationId xmlns:a16="http://schemas.microsoft.com/office/drawing/2014/main" id="{B5371512-24CF-A85A-FB6D-90ACD574259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51610" y="94001"/>
              <a:ext cx="1107153" cy="967030"/>
            </a:xfrm>
            <a:prstGeom prst="rect">
              <a:avLst/>
            </a:prstGeom>
          </p:spPr>
        </p:pic>
        <p:cxnSp>
          <p:nvCxnSpPr>
            <p:cNvPr id="66" name="Straight Connector 65">
              <a:extLst>
                <a:ext uri="{FF2B5EF4-FFF2-40B4-BE49-F238E27FC236}">
                  <a16:creationId xmlns:a16="http://schemas.microsoft.com/office/drawing/2014/main" id="{5499A669-F6CB-0128-2768-C7689AC8C09A}"/>
                </a:ext>
              </a:extLst>
            </p:cNvPr>
            <p:cNvCxnSpPr>
              <a:cxnSpLocks/>
            </p:cNvCxnSpPr>
            <p:nvPr/>
          </p:nvCxnSpPr>
          <p:spPr>
            <a:xfrm flipH="1">
              <a:off x="1195257" y="1679104"/>
              <a:ext cx="7949869" cy="556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B674329F-02E4-325E-94FF-B60E61275441}"/>
                </a:ext>
              </a:extLst>
            </p:cNvPr>
            <p:cNvSpPr/>
            <p:nvPr/>
          </p:nvSpPr>
          <p:spPr>
            <a:xfrm>
              <a:off x="388252" y="2138140"/>
              <a:ext cx="5213349" cy="438680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35">
              <a:extLst>
                <a:ext uri="{FF2B5EF4-FFF2-40B4-BE49-F238E27FC236}">
                  <a16:creationId xmlns:a16="http://schemas.microsoft.com/office/drawing/2014/main" id="{15EF8BAF-CDA7-5E05-7463-B5B266EBCD3C}"/>
                </a:ext>
              </a:extLst>
            </p:cNvPr>
            <p:cNvSpPr/>
            <p:nvPr/>
          </p:nvSpPr>
          <p:spPr>
            <a:xfrm>
              <a:off x="2200276" y="2233277"/>
              <a:ext cx="2962343" cy="387667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ectangle 11">
              <a:extLst>
                <a:ext uri="{FF2B5EF4-FFF2-40B4-BE49-F238E27FC236}">
                  <a16:creationId xmlns:a16="http://schemas.microsoft.com/office/drawing/2014/main" id="{EAF7B199-7778-81DD-B5A2-55D31C6DEBE8}"/>
                </a:ext>
              </a:extLst>
            </p:cNvPr>
            <p:cNvSpPr/>
            <p:nvPr/>
          </p:nvSpPr>
          <p:spPr>
            <a:xfrm>
              <a:off x="3512750" y="3585878"/>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3" name="Rectangle 12">
              <a:extLst>
                <a:ext uri="{FF2B5EF4-FFF2-40B4-BE49-F238E27FC236}">
                  <a16:creationId xmlns:a16="http://schemas.microsoft.com/office/drawing/2014/main" id="{448ACFA6-0151-336D-69E7-7A75A5B64F17}"/>
                </a:ext>
              </a:extLst>
            </p:cNvPr>
            <p:cNvSpPr/>
            <p:nvPr/>
          </p:nvSpPr>
          <p:spPr>
            <a:xfrm>
              <a:off x="3535997"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4" name="Rectangle 13">
              <a:extLst>
                <a:ext uri="{FF2B5EF4-FFF2-40B4-BE49-F238E27FC236}">
                  <a16:creationId xmlns:a16="http://schemas.microsoft.com/office/drawing/2014/main" id="{D41D8341-0874-0055-8F7E-3F0B35AE3B5A}"/>
                </a:ext>
              </a:extLst>
            </p:cNvPr>
            <p:cNvSpPr/>
            <p:nvPr/>
          </p:nvSpPr>
          <p:spPr>
            <a:xfrm>
              <a:off x="3804504"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15" name="Rectangle 14">
              <a:extLst>
                <a:ext uri="{FF2B5EF4-FFF2-40B4-BE49-F238E27FC236}">
                  <a16:creationId xmlns:a16="http://schemas.microsoft.com/office/drawing/2014/main" id="{3A7E5696-3C55-A5F8-7520-3C92ACFB48E0}"/>
                </a:ext>
              </a:extLst>
            </p:cNvPr>
            <p:cNvSpPr/>
            <p:nvPr/>
          </p:nvSpPr>
          <p:spPr>
            <a:xfrm>
              <a:off x="4341518"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16" name="Rectangle 15">
              <a:extLst>
                <a:ext uri="{FF2B5EF4-FFF2-40B4-BE49-F238E27FC236}">
                  <a16:creationId xmlns:a16="http://schemas.microsoft.com/office/drawing/2014/main" id="{0EA56C57-FC92-F03B-594D-E94710EED1E4}"/>
                </a:ext>
              </a:extLst>
            </p:cNvPr>
            <p:cNvSpPr/>
            <p:nvPr/>
          </p:nvSpPr>
          <p:spPr>
            <a:xfrm>
              <a:off x="4610023"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17" name="Rectangle 16">
              <a:extLst>
                <a:ext uri="{FF2B5EF4-FFF2-40B4-BE49-F238E27FC236}">
                  <a16:creationId xmlns:a16="http://schemas.microsoft.com/office/drawing/2014/main" id="{6A87287E-16B5-3579-6B54-A44139B5E6DD}"/>
                </a:ext>
              </a:extLst>
            </p:cNvPr>
            <p:cNvSpPr/>
            <p:nvPr/>
          </p:nvSpPr>
          <p:spPr>
            <a:xfrm>
              <a:off x="4073011"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cxnSp>
          <p:nvCxnSpPr>
            <p:cNvPr id="8" name="Straight Arrow Connector 7">
              <a:extLst>
                <a:ext uri="{FF2B5EF4-FFF2-40B4-BE49-F238E27FC236}">
                  <a16:creationId xmlns:a16="http://schemas.microsoft.com/office/drawing/2014/main" id="{F5D9992E-3254-C031-597E-6D1207DC5B04}"/>
                </a:ext>
              </a:extLst>
            </p:cNvPr>
            <p:cNvCxnSpPr>
              <a:cxnSpLocks/>
              <a:endCxn id="12" idx="1"/>
            </p:cNvCxnSpPr>
            <p:nvPr/>
          </p:nvCxnSpPr>
          <p:spPr>
            <a:xfrm>
              <a:off x="3233315" y="3970861"/>
              <a:ext cx="2794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61BDD3-490A-A998-6B20-F5AE66907793}"/>
                </a:ext>
              </a:extLst>
            </p:cNvPr>
            <p:cNvSpPr txBox="1"/>
            <p:nvPr/>
          </p:nvSpPr>
          <p:spPr>
            <a:xfrm>
              <a:off x="3601769" y="5633311"/>
              <a:ext cx="1292341" cy="276999"/>
            </a:xfrm>
            <a:prstGeom prst="rect">
              <a:avLst/>
            </a:prstGeom>
            <a:noFill/>
          </p:spPr>
          <p:txBody>
            <a:bodyPr wrap="none" rtlCol="0">
              <a:spAutoFit/>
            </a:bodyPr>
            <a:lstStyle/>
            <a:p>
              <a:r>
                <a:rPr lang="en-GB" sz="1200" noProof="0"/>
                <a:t>computer queue</a:t>
              </a:r>
            </a:p>
          </p:txBody>
        </p:sp>
        <p:sp>
          <p:nvSpPr>
            <p:cNvPr id="23" name="Rectangle 22">
              <a:extLst>
                <a:ext uri="{FF2B5EF4-FFF2-40B4-BE49-F238E27FC236}">
                  <a16:creationId xmlns:a16="http://schemas.microsoft.com/office/drawing/2014/main" id="{E134791C-8E21-A0CD-0C5A-F3FD1F9A050B}"/>
                </a:ext>
              </a:extLst>
            </p:cNvPr>
            <p:cNvSpPr/>
            <p:nvPr/>
          </p:nvSpPr>
          <p:spPr>
            <a:xfrm>
              <a:off x="3512750" y="4888270"/>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24" name="Rectangle 23">
              <a:extLst>
                <a:ext uri="{FF2B5EF4-FFF2-40B4-BE49-F238E27FC236}">
                  <a16:creationId xmlns:a16="http://schemas.microsoft.com/office/drawing/2014/main" id="{270E0CB0-1F48-1599-A6E9-E3A8F756C21A}"/>
                </a:ext>
              </a:extLst>
            </p:cNvPr>
            <p:cNvSpPr/>
            <p:nvPr/>
          </p:nvSpPr>
          <p:spPr>
            <a:xfrm>
              <a:off x="3535997"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25" name="Rectangle 24">
              <a:extLst>
                <a:ext uri="{FF2B5EF4-FFF2-40B4-BE49-F238E27FC236}">
                  <a16:creationId xmlns:a16="http://schemas.microsoft.com/office/drawing/2014/main" id="{FC5EAA1A-2143-1160-A9D8-AC2B5BBD4CC5}"/>
                </a:ext>
              </a:extLst>
            </p:cNvPr>
            <p:cNvSpPr/>
            <p:nvPr/>
          </p:nvSpPr>
          <p:spPr>
            <a:xfrm>
              <a:off x="3804504"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26" name="Rectangle 25">
              <a:extLst>
                <a:ext uri="{FF2B5EF4-FFF2-40B4-BE49-F238E27FC236}">
                  <a16:creationId xmlns:a16="http://schemas.microsoft.com/office/drawing/2014/main" id="{987453E5-13A7-07EA-B863-6790F10653B2}"/>
                </a:ext>
              </a:extLst>
            </p:cNvPr>
            <p:cNvSpPr/>
            <p:nvPr/>
          </p:nvSpPr>
          <p:spPr>
            <a:xfrm>
              <a:off x="4341518"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27" name="Rectangle 26">
              <a:extLst>
                <a:ext uri="{FF2B5EF4-FFF2-40B4-BE49-F238E27FC236}">
                  <a16:creationId xmlns:a16="http://schemas.microsoft.com/office/drawing/2014/main" id="{32710F8E-00B4-B8F9-C94B-0F95B048EA3F}"/>
                </a:ext>
              </a:extLst>
            </p:cNvPr>
            <p:cNvSpPr/>
            <p:nvPr/>
          </p:nvSpPr>
          <p:spPr>
            <a:xfrm>
              <a:off x="4610023"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28" name="Rectangle 27">
              <a:extLst>
                <a:ext uri="{FF2B5EF4-FFF2-40B4-BE49-F238E27FC236}">
                  <a16:creationId xmlns:a16="http://schemas.microsoft.com/office/drawing/2014/main" id="{92301193-35E4-0DEB-BE8E-7F6D3DFA563B}"/>
                </a:ext>
              </a:extLst>
            </p:cNvPr>
            <p:cNvSpPr/>
            <p:nvPr/>
          </p:nvSpPr>
          <p:spPr>
            <a:xfrm>
              <a:off x="4073011"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sp>
          <p:nvSpPr>
            <p:cNvPr id="29" name="TextBox 28">
              <a:extLst>
                <a:ext uri="{FF2B5EF4-FFF2-40B4-BE49-F238E27FC236}">
                  <a16:creationId xmlns:a16="http://schemas.microsoft.com/office/drawing/2014/main" id="{02846E18-36C4-9DED-4F12-C376ECE5137D}"/>
                </a:ext>
              </a:extLst>
            </p:cNvPr>
            <p:cNvSpPr txBox="1"/>
            <p:nvPr/>
          </p:nvSpPr>
          <p:spPr>
            <a:xfrm>
              <a:off x="3790159" y="4338946"/>
              <a:ext cx="772969" cy="276999"/>
            </a:xfrm>
            <a:prstGeom prst="rect">
              <a:avLst/>
            </a:prstGeom>
            <a:noFill/>
          </p:spPr>
          <p:txBody>
            <a:bodyPr wrap="none" rtlCol="0">
              <a:spAutoFit/>
            </a:bodyPr>
            <a:lstStyle/>
            <a:p>
              <a:r>
                <a:rPr lang="en-GB" sz="1200" noProof="0"/>
                <a:t>tv queue</a:t>
              </a:r>
            </a:p>
          </p:txBody>
        </p:sp>
        <p:sp>
          <p:nvSpPr>
            <p:cNvPr id="37" name="TextBox 36">
              <a:extLst>
                <a:ext uri="{FF2B5EF4-FFF2-40B4-BE49-F238E27FC236}">
                  <a16:creationId xmlns:a16="http://schemas.microsoft.com/office/drawing/2014/main" id="{13163F35-CE02-1E6C-DB52-D1AC37E83810}"/>
                </a:ext>
              </a:extLst>
            </p:cNvPr>
            <p:cNvSpPr txBox="1"/>
            <p:nvPr/>
          </p:nvSpPr>
          <p:spPr>
            <a:xfrm>
              <a:off x="3013262" y="5970730"/>
              <a:ext cx="1337226" cy="276999"/>
            </a:xfrm>
            <a:prstGeom prst="rect">
              <a:avLst/>
            </a:prstGeom>
            <a:solidFill>
              <a:schemeClr val="accent2">
                <a:lumMod val="20000"/>
                <a:lumOff val="80000"/>
              </a:schemeClr>
            </a:solidFill>
            <a:ln w="6350">
              <a:solidFill>
                <a:schemeClr val="tx1"/>
              </a:solidFill>
            </a:ln>
          </p:spPr>
          <p:txBody>
            <a:bodyPr wrap="none" rtlCol="0">
              <a:spAutoFit/>
            </a:bodyPr>
            <a:lstStyle/>
            <a:p>
              <a:r>
                <a:rPr lang="en-GB" sz="1200" noProof="0">
                  <a:latin typeface="Arial Narrow" panose="020B0606020202030204" pitchFamily="34" charset="0"/>
                </a:rPr>
                <a:t>RabbitMQ Container</a:t>
              </a:r>
            </a:p>
          </p:txBody>
        </p:sp>
        <p:sp>
          <p:nvSpPr>
            <p:cNvPr id="41" name="TextBox 40">
              <a:extLst>
                <a:ext uri="{FF2B5EF4-FFF2-40B4-BE49-F238E27FC236}">
                  <a16:creationId xmlns:a16="http://schemas.microsoft.com/office/drawing/2014/main" id="{A64DBC88-6E7C-9110-F6BF-0FE43818FD8B}"/>
                </a:ext>
              </a:extLst>
            </p:cNvPr>
            <p:cNvSpPr txBox="1"/>
            <p:nvPr/>
          </p:nvSpPr>
          <p:spPr>
            <a:xfrm>
              <a:off x="2237925" y="4406644"/>
              <a:ext cx="524503" cy="276999"/>
            </a:xfrm>
            <a:prstGeom prst="rect">
              <a:avLst/>
            </a:prstGeom>
            <a:noFill/>
          </p:spPr>
          <p:txBody>
            <a:bodyPr wrap="none" rtlCol="0">
              <a:spAutoFit/>
            </a:bodyPr>
            <a:lstStyle/>
            <a:p>
              <a:r>
                <a:rPr lang="en-GB" sz="1200" noProof="0">
                  <a:solidFill>
                    <a:srgbClr val="00B050"/>
                  </a:solidFill>
                </a:rPr>
                <a:t>5672</a:t>
              </a:r>
            </a:p>
          </p:txBody>
        </p:sp>
        <p:sp>
          <p:nvSpPr>
            <p:cNvPr id="10" name="Rectangle 9">
              <a:extLst>
                <a:ext uri="{FF2B5EF4-FFF2-40B4-BE49-F238E27FC236}">
                  <a16:creationId xmlns:a16="http://schemas.microsoft.com/office/drawing/2014/main" id="{7CABF3C1-BA53-B942-F9B6-14A27DAD2FB6}"/>
                </a:ext>
              </a:extLst>
            </p:cNvPr>
            <p:cNvSpPr/>
            <p:nvPr/>
          </p:nvSpPr>
          <p:spPr>
            <a:xfrm>
              <a:off x="4651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42" name="Rectangle 41">
              <a:extLst>
                <a:ext uri="{FF2B5EF4-FFF2-40B4-BE49-F238E27FC236}">
                  <a16:creationId xmlns:a16="http://schemas.microsoft.com/office/drawing/2014/main" id="{84201C43-996D-B22B-06B0-9BA351BFAF13}"/>
                </a:ext>
              </a:extLst>
            </p:cNvPr>
            <p:cNvSpPr/>
            <p:nvPr/>
          </p:nvSpPr>
          <p:spPr>
            <a:xfrm>
              <a:off x="6234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Producer</a:t>
              </a:r>
            </a:p>
          </p:txBody>
        </p:sp>
        <p:sp>
          <p:nvSpPr>
            <p:cNvPr id="43" name="TextBox 42">
              <a:extLst>
                <a:ext uri="{FF2B5EF4-FFF2-40B4-BE49-F238E27FC236}">
                  <a16:creationId xmlns:a16="http://schemas.microsoft.com/office/drawing/2014/main" id="{BE702637-1E9E-72C9-5EEB-8225F9108B82}"/>
                </a:ext>
              </a:extLst>
            </p:cNvPr>
            <p:cNvSpPr txBox="1"/>
            <p:nvPr/>
          </p:nvSpPr>
          <p:spPr>
            <a:xfrm>
              <a:off x="943115" y="5124250"/>
              <a:ext cx="524503" cy="276999"/>
            </a:xfrm>
            <a:prstGeom prst="rect">
              <a:avLst/>
            </a:prstGeom>
            <a:noFill/>
          </p:spPr>
          <p:txBody>
            <a:bodyPr wrap="none" rtlCol="0">
              <a:spAutoFit/>
            </a:bodyPr>
            <a:lstStyle/>
            <a:p>
              <a:r>
                <a:rPr lang="en-GB" sz="1200" noProof="0">
                  <a:solidFill>
                    <a:srgbClr val="00B050"/>
                  </a:solidFill>
                </a:rPr>
                <a:t>3000</a:t>
              </a:r>
            </a:p>
          </p:txBody>
        </p:sp>
        <p:sp>
          <p:nvSpPr>
            <p:cNvPr id="44" name="TextBox 43">
              <a:extLst>
                <a:ext uri="{FF2B5EF4-FFF2-40B4-BE49-F238E27FC236}">
                  <a16:creationId xmlns:a16="http://schemas.microsoft.com/office/drawing/2014/main" id="{917F3D82-97D7-C265-16BC-518247705A66}"/>
                </a:ext>
              </a:extLst>
            </p:cNvPr>
            <p:cNvSpPr txBox="1"/>
            <p:nvPr/>
          </p:nvSpPr>
          <p:spPr>
            <a:xfrm>
              <a:off x="949041" y="3932682"/>
              <a:ext cx="524503" cy="276999"/>
            </a:xfrm>
            <a:prstGeom prst="rect">
              <a:avLst/>
            </a:prstGeom>
            <a:noFill/>
          </p:spPr>
          <p:txBody>
            <a:bodyPr wrap="none" rtlCol="0">
              <a:spAutoFit/>
            </a:bodyPr>
            <a:lstStyle/>
            <a:p>
              <a:r>
                <a:rPr lang="en-GB" sz="1200" noProof="0">
                  <a:solidFill>
                    <a:schemeClr val="accent4">
                      <a:lumMod val="75000"/>
                    </a:schemeClr>
                  </a:solidFill>
                </a:rPr>
                <a:t>4000</a:t>
              </a:r>
            </a:p>
          </p:txBody>
        </p:sp>
        <p:cxnSp>
          <p:nvCxnSpPr>
            <p:cNvPr id="46" name="Straight Arrow Connector 45">
              <a:extLst>
                <a:ext uri="{FF2B5EF4-FFF2-40B4-BE49-F238E27FC236}">
                  <a16:creationId xmlns:a16="http://schemas.microsoft.com/office/drawing/2014/main" id="{C462570D-E99A-B9A7-CB3B-9FC0F3D3E8AF}"/>
                </a:ext>
              </a:extLst>
            </p:cNvPr>
            <p:cNvCxnSpPr>
              <a:cxnSpLocks/>
              <a:stCxn id="42" idx="3"/>
              <a:endCxn id="30" idx="1"/>
            </p:cNvCxnSpPr>
            <p:nvPr/>
          </p:nvCxnSpPr>
          <p:spPr>
            <a:xfrm>
              <a:off x="1803938" y="4662042"/>
              <a:ext cx="998522" cy="105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BE1C84-F8ED-5C16-0FC8-9316F66829BB}"/>
                </a:ext>
              </a:extLst>
            </p:cNvPr>
            <p:cNvCxnSpPr>
              <a:cxnSpLocks/>
              <a:endCxn id="23" idx="1"/>
            </p:cNvCxnSpPr>
            <p:nvPr/>
          </p:nvCxnSpPr>
          <p:spPr>
            <a:xfrm>
              <a:off x="3241738" y="5273253"/>
              <a:ext cx="271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F9525A6-FB58-9F03-DE8A-50704D7B027A}"/>
                </a:ext>
              </a:extLst>
            </p:cNvPr>
            <p:cNvSpPr/>
            <p:nvPr/>
          </p:nvSpPr>
          <p:spPr>
            <a:xfrm>
              <a:off x="2802460" y="3617330"/>
              <a:ext cx="432553" cy="2110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Exchange</a:t>
              </a:r>
            </a:p>
          </p:txBody>
        </p:sp>
        <p:sp>
          <p:nvSpPr>
            <p:cNvPr id="57" name="TextBox 56">
              <a:extLst>
                <a:ext uri="{FF2B5EF4-FFF2-40B4-BE49-F238E27FC236}">
                  <a16:creationId xmlns:a16="http://schemas.microsoft.com/office/drawing/2014/main" id="{B8496F97-2DB6-BD78-E2C5-B1508076F1A7}"/>
                </a:ext>
              </a:extLst>
            </p:cNvPr>
            <p:cNvSpPr txBox="1"/>
            <p:nvPr/>
          </p:nvSpPr>
          <p:spPr>
            <a:xfrm>
              <a:off x="549583" y="5411563"/>
              <a:ext cx="1317318" cy="276999"/>
            </a:xfrm>
            <a:prstGeom prst="rect">
              <a:avLst/>
            </a:prstGeom>
            <a:solidFill>
              <a:schemeClr val="accent2">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Container</a:t>
              </a:r>
            </a:p>
          </p:txBody>
        </p:sp>
        <p:sp>
          <p:nvSpPr>
            <p:cNvPr id="63" name="TextBox 62">
              <a:extLst>
                <a:ext uri="{FF2B5EF4-FFF2-40B4-BE49-F238E27FC236}">
                  <a16:creationId xmlns:a16="http://schemas.microsoft.com/office/drawing/2014/main" id="{091BB594-42DC-3785-6B71-09C3DE19CAB4}"/>
                </a:ext>
              </a:extLst>
            </p:cNvPr>
            <p:cNvSpPr txBox="1"/>
            <p:nvPr/>
          </p:nvSpPr>
          <p:spPr>
            <a:xfrm>
              <a:off x="2017761" y="6402601"/>
              <a:ext cx="1646358"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Virtual Machine</a:t>
              </a:r>
            </a:p>
          </p:txBody>
        </p:sp>
        <p:sp>
          <p:nvSpPr>
            <p:cNvPr id="76" name="TextBox 75">
              <a:extLst>
                <a:ext uri="{FF2B5EF4-FFF2-40B4-BE49-F238E27FC236}">
                  <a16:creationId xmlns:a16="http://schemas.microsoft.com/office/drawing/2014/main" id="{E49B6819-B9C6-F797-3F65-20FDC6A31AAE}"/>
                </a:ext>
              </a:extLst>
            </p:cNvPr>
            <p:cNvSpPr txBox="1"/>
            <p:nvPr/>
          </p:nvSpPr>
          <p:spPr>
            <a:xfrm>
              <a:off x="3567181" y="2238196"/>
              <a:ext cx="609462" cy="276999"/>
            </a:xfrm>
            <a:prstGeom prst="rect">
              <a:avLst/>
            </a:prstGeom>
            <a:noFill/>
          </p:spPr>
          <p:txBody>
            <a:bodyPr wrap="none" rtlCol="0">
              <a:spAutoFit/>
            </a:bodyPr>
            <a:lstStyle/>
            <a:p>
              <a:r>
                <a:rPr lang="en-GB" sz="1200" noProof="0">
                  <a:solidFill>
                    <a:srgbClr val="FF0000"/>
                  </a:solidFill>
                </a:rPr>
                <a:t>15672</a:t>
              </a:r>
            </a:p>
          </p:txBody>
        </p:sp>
        <p:sp>
          <p:nvSpPr>
            <p:cNvPr id="11" name="Rectangle 10">
              <a:extLst>
                <a:ext uri="{FF2B5EF4-FFF2-40B4-BE49-F238E27FC236}">
                  <a16:creationId xmlns:a16="http://schemas.microsoft.com/office/drawing/2014/main" id="{3A804EE1-8227-1FD8-D06F-BAAD9CA4CE79}"/>
                </a:ext>
              </a:extLst>
            </p:cNvPr>
            <p:cNvSpPr/>
            <p:nvPr/>
          </p:nvSpPr>
          <p:spPr>
            <a:xfrm>
              <a:off x="3493699" y="2523101"/>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RabbitMQ</a:t>
              </a:r>
            </a:p>
            <a:p>
              <a:pPr algn="ctr"/>
              <a:r>
                <a:rPr lang="en-GB" sz="1400" noProof="0"/>
                <a:t>Manager</a:t>
              </a:r>
            </a:p>
          </p:txBody>
        </p:sp>
        <p:sp>
          <p:nvSpPr>
            <p:cNvPr id="79" name="Rectangle 78">
              <a:extLst>
                <a:ext uri="{FF2B5EF4-FFF2-40B4-BE49-F238E27FC236}">
                  <a16:creationId xmlns:a16="http://schemas.microsoft.com/office/drawing/2014/main" id="{352D0CE9-1BCA-0D67-3EC7-F132F430155A}"/>
                </a:ext>
              </a:extLst>
            </p:cNvPr>
            <p:cNvSpPr/>
            <p:nvPr/>
          </p:nvSpPr>
          <p:spPr>
            <a:xfrm>
              <a:off x="6362700" y="2152650"/>
              <a:ext cx="3855990" cy="289437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02" name="Straight Arrow Connector 101">
              <a:extLst>
                <a:ext uri="{FF2B5EF4-FFF2-40B4-BE49-F238E27FC236}">
                  <a16:creationId xmlns:a16="http://schemas.microsoft.com/office/drawing/2014/main" id="{36A607C2-3FCB-3CD8-D935-BC317AD23688}"/>
                </a:ext>
              </a:extLst>
            </p:cNvPr>
            <p:cNvCxnSpPr>
              <a:cxnSpLocks/>
            </p:cNvCxnSpPr>
            <p:nvPr/>
          </p:nvCxnSpPr>
          <p:spPr>
            <a:xfrm>
              <a:off x="5075074" y="4662042"/>
              <a:ext cx="4077241" cy="0"/>
            </a:xfrm>
            <a:prstGeom prst="straightConnector1">
              <a:avLst/>
            </a:prstGeom>
            <a:ln w="28575">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664BFD1-9CE8-954C-989E-EF0F4498BE3A}"/>
                </a:ext>
              </a:extLst>
            </p:cNvPr>
            <p:cNvGrpSpPr/>
            <p:nvPr/>
          </p:nvGrpSpPr>
          <p:grpSpPr>
            <a:xfrm>
              <a:off x="6670911" y="2635918"/>
              <a:ext cx="1471189" cy="1689578"/>
              <a:chOff x="6459500" y="3860322"/>
              <a:chExt cx="1471189" cy="1689578"/>
            </a:xfrm>
          </p:grpSpPr>
          <p:sp>
            <p:nvSpPr>
              <p:cNvPr id="98" name="Rectangle 97">
                <a:extLst>
                  <a:ext uri="{FF2B5EF4-FFF2-40B4-BE49-F238E27FC236}">
                    <a16:creationId xmlns:a16="http://schemas.microsoft.com/office/drawing/2014/main" id="{1CB78830-8E3E-C9BB-D829-75778C2FA582}"/>
                  </a:ext>
                </a:extLst>
              </p:cNvPr>
              <p:cNvSpPr/>
              <p:nvPr/>
            </p:nvSpPr>
            <p:spPr>
              <a:xfrm>
                <a:off x="64595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99" name="Rectangle 98">
                <a:extLst>
                  <a:ext uri="{FF2B5EF4-FFF2-40B4-BE49-F238E27FC236}">
                    <a16:creationId xmlns:a16="http://schemas.microsoft.com/office/drawing/2014/main" id="{C70A2D11-3AC2-FE5E-0588-B0D20B2F73A1}"/>
                  </a:ext>
                </a:extLst>
              </p:cNvPr>
              <p:cNvSpPr/>
              <p:nvPr/>
            </p:nvSpPr>
            <p:spPr>
              <a:xfrm>
                <a:off x="66178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Consumer 1</a:t>
                </a:r>
              </a:p>
            </p:txBody>
          </p:sp>
          <p:sp>
            <p:nvSpPr>
              <p:cNvPr id="100" name="TextBox 99">
                <a:extLst>
                  <a:ext uri="{FF2B5EF4-FFF2-40B4-BE49-F238E27FC236}">
                    <a16:creationId xmlns:a16="http://schemas.microsoft.com/office/drawing/2014/main" id="{84770A4F-A682-B6D6-0FB5-4EBDB1C81BD6}"/>
                  </a:ext>
                </a:extLst>
              </p:cNvPr>
              <p:cNvSpPr txBox="1"/>
              <p:nvPr/>
            </p:nvSpPr>
            <p:spPr>
              <a:xfrm>
                <a:off x="6937515" y="5124250"/>
                <a:ext cx="524503" cy="276999"/>
              </a:xfrm>
              <a:prstGeom prst="rect">
                <a:avLst/>
              </a:prstGeom>
              <a:noFill/>
            </p:spPr>
            <p:txBody>
              <a:bodyPr wrap="none" rtlCol="0">
                <a:spAutoFit/>
              </a:bodyPr>
              <a:lstStyle/>
              <a:p>
                <a:r>
                  <a:rPr lang="en-GB" sz="1200" noProof="0">
                    <a:solidFill>
                      <a:srgbClr val="00B050"/>
                    </a:solidFill>
                  </a:rPr>
                  <a:t>3001</a:t>
                </a:r>
              </a:p>
            </p:txBody>
          </p:sp>
          <p:sp>
            <p:nvSpPr>
              <p:cNvPr id="101" name="TextBox 100">
                <a:extLst>
                  <a:ext uri="{FF2B5EF4-FFF2-40B4-BE49-F238E27FC236}">
                    <a16:creationId xmlns:a16="http://schemas.microsoft.com/office/drawing/2014/main" id="{52E75BA3-D1E3-8020-64E5-82AE59110C19}"/>
                  </a:ext>
                </a:extLst>
              </p:cNvPr>
              <p:cNvSpPr txBox="1"/>
              <p:nvPr/>
            </p:nvSpPr>
            <p:spPr>
              <a:xfrm>
                <a:off x="6943441" y="3932682"/>
                <a:ext cx="524503" cy="276999"/>
              </a:xfrm>
              <a:prstGeom prst="rect">
                <a:avLst/>
              </a:prstGeom>
              <a:noFill/>
            </p:spPr>
            <p:txBody>
              <a:bodyPr wrap="none" rtlCol="0">
                <a:spAutoFit/>
              </a:bodyPr>
              <a:lstStyle/>
              <a:p>
                <a:r>
                  <a:rPr lang="en-GB" sz="1200" noProof="0">
                    <a:solidFill>
                      <a:schemeClr val="accent4">
                        <a:lumMod val="75000"/>
                      </a:schemeClr>
                    </a:solidFill>
                  </a:rPr>
                  <a:t>4001</a:t>
                </a:r>
              </a:p>
            </p:txBody>
          </p:sp>
        </p:grpSp>
        <p:sp>
          <p:nvSpPr>
            <p:cNvPr id="106" name="TextBox 105">
              <a:extLst>
                <a:ext uri="{FF2B5EF4-FFF2-40B4-BE49-F238E27FC236}">
                  <a16:creationId xmlns:a16="http://schemas.microsoft.com/office/drawing/2014/main" id="{2EE9C98F-7E60-CC6C-A2B5-98B9A4E97E62}"/>
                </a:ext>
              </a:extLst>
            </p:cNvPr>
            <p:cNvSpPr txBox="1"/>
            <p:nvPr/>
          </p:nvSpPr>
          <p:spPr>
            <a:xfrm>
              <a:off x="7406505" y="4908121"/>
              <a:ext cx="1721914"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Consumer Virtual Machine</a:t>
              </a:r>
            </a:p>
          </p:txBody>
        </p:sp>
        <p:cxnSp>
          <p:nvCxnSpPr>
            <p:cNvPr id="69" name="Straight Connector 68">
              <a:extLst>
                <a:ext uri="{FF2B5EF4-FFF2-40B4-BE49-F238E27FC236}">
                  <a16:creationId xmlns:a16="http://schemas.microsoft.com/office/drawing/2014/main" id="{924B237A-7D83-186B-63C6-4ED2887F7ADC}"/>
                </a:ext>
              </a:extLst>
            </p:cNvPr>
            <p:cNvCxnSpPr>
              <a:cxnSpLocks/>
              <a:stCxn id="11" idx="0"/>
            </p:cNvCxnSpPr>
            <p:nvPr/>
          </p:nvCxnSpPr>
          <p:spPr>
            <a:xfrm flipV="1">
              <a:off x="4180171" y="1729976"/>
              <a:ext cx="0" cy="7931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08DDB8-2597-DA05-A399-20C8F5D1EA94}"/>
                </a:ext>
              </a:extLst>
            </p:cNvPr>
            <p:cNvCxnSpPr>
              <a:cxnSpLocks/>
              <a:endCxn id="10" idx="0"/>
            </p:cNvCxnSpPr>
            <p:nvPr/>
          </p:nvCxnSpPr>
          <p:spPr>
            <a:xfrm>
              <a:off x="1200695" y="1729976"/>
              <a:ext cx="0" cy="21303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F1893A1-E4FA-DEE6-D082-A70BCC9DEE28}"/>
                </a:ext>
              </a:extLst>
            </p:cNvPr>
            <p:cNvCxnSpPr>
              <a:cxnSpLocks/>
              <a:stCxn id="98" idx="0"/>
            </p:cNvCxnSpPr>
            <p:nvPr/>
          </p:nvCxnSpPr>
          <p:spPr>
            <a:xfrm flipH="1" flipV="1">
              <a:off x="7406505" y="1702158"/>
              <a:ext cx="1" cy="9337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377B143-4A2D-8C8A-AF0B-96DAC225A313}"/>
                </a:ext>
              </a:extLst>
            </p:cNvPr>
            <p:cNvGrpSpPr/>
            <p:nvPr/>
          </p:nvGrpSpPr>
          <p:grpSpPr>
            <a:xfrm>
              <a:off x="8403697" y="2641964"/>
              <a:ext cx="1471189" cy="1689578"/>
              <a:chOff x="6459500" y="3860322"/>
              <a:chExt cx="1471189" cy="1689578"/>
            </a:xfrm>
          </p:grpSpPr>
          <p:sp>
            <p:nvSpPr>
              <p:cNvPr id="113" name="Rectangle 112">
                <a:extLst>
                  <a:ext uri="{FF2B5EF4-FFF2-40B4-BE49-F238E27FC236}">
                    <a16:creationId xmlns:a16="http://schemas.microsoft.com/office/drawing/2014/main" id="{9CA58948-C26C-2D10-9F37-A16931B5BF18}"/>
                  </a:ext>
                </a:extLst>
              </p:cNvPr>
              <p:cNvSpPr/>
              <p:nvPr/>
            </p:nvSpPr>
            <p:spPr>
              <a:xfrm>
                <a:off x="64595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14" name="Rectangle 113">
                <a:extLst>
                  <a:ext uri="{FF2B5EF4-FFF2-40B4-BE49-F238E27FC236}">
                    <a16:creationId xmlns:a16="http://schemas.microsoft.com/office/drawing/2014/main" id="{C39DB41F-E0E6-DB4F-9BC5-D9C35F5E5946}"/>
                  </a:ext>
                </a:extLst>
              </p:cNvPr>
              <p:cNvSpPr/>
              <p:nvPr/>
            </p:nvSpPr>
            <p:spPr>
              <a:xfrm>
                <a:off x="66178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Consumer 2</a:t>
                </a:r>
              </a:p>
            </p:txBody>
          </p:sp>
          <p:sp>
            <p:nvSpPr>
              <p:cNvPr id="115" name="TextBox 114">
                <a:extLst>
                  <a:ext uri="{FF2B5EF4-FFF2-40B4-BE49-F238E27FC236}">
                    <a16:creationId xmlns:a16="http://schemas.microsoft.com/office/drawing/2014/main" id="{A2D0C624-CA0C-1607-0F9E-0004466CF700}"/>
                  </a:ext>
                </a:extLst>
              </p:cNvPr>
              <p:cNvSpPr txBox="1"/>
              <p:nvPr/>
            </p:nvSpPr>
            <p:spPr>
              <a:xfrm>
                <a:off x="6937515" y="5124250"/>
                <a:ext cx="524503" cy="276999"/>
              </a:xfrm>
              <a:prstGeom prst="rect">
                <a:avLst/>
              </a:prstGeom>
              <a:noFill/>
            </p:spPr>
            <p:txBody>
              <a:bodyPr wrap="none" rtlCol="0">
                <a:spAutoFit/>
              </a:bodyPr>
              <a:lstStyle/>
              <a:p>
                <a:r>
                  <a:rPr lang="en-GB" sz="1200" noProof="0">
                    <a:solidFill>
                      <a:srgbClr val="00B050"/>
                    </a:solidFill>
                  </a:rPr>
                  <a:t>3002</a:t>
                </a:r>
              </a:p>
            </p:txBody>
          </p:sp>
          <p:sp>
            <p:nvSpPr>
              <p:cNvPr id="116" name="TextBox 115">
                <a:extLst>
                  <a:ext uri="{FF2B5EF4-FFF2-40B4-BE49-F238E27FC236}">
                    <a16:creationId xmlns:a16="http://schemas.microsoft.com/office/drawing/2014/main" id="{77BB4C37-F7E2-3443-E1CC-371B35C9B1BC}"/>
                  </a:ext>
                </a:extLst>
              </p:cNvPr>
              <p:cNvSpPr txBox="1"/>
              <p:nvPr/>
            </p:nvSpPr>
            <p:spPr>
              <a:xfrm>
                <a:off x="6943441" y="3932682"/>
                <a:ext cx="524503" cy="276999"/>
              </a:xfrm>
              <a:prstGeom prst="rect">
                <a:avLst/>
              </a:prstGeom>
              <a:noFill/>
            </p:spPr>
            <p:txBody>
              <a:bodyPr wrap="none" rtlCol="0">
                <a:spAutoFit/>
              </a:bodyPr>
              <a:lstStyle/>
              <a:p>
                <a:r>
                  <a:rPr lang="en-GB" sz="1200" noProof="0">
                    <a:solidFill>
                      <a:schemeClr val="accent4">
                        <a:lumMod val="75000"/>
                      </a:schemeClr>
                    </a:solidFill>
                  </a:rPr>
                  <a:t>4002</a:t>
                </a:r>
              </a:p>
            </p:txBody>
          </p:sp>
        </p:grpSp>
        <p:sp>
          <p:nvSpPr>
            <p:cNvPr id="118" name="TextBox 117">
              <a:extLst>
                <a:ext uri="{FF2B5EF4-FFF2-40B4-BE49-F238E27FC236}">
                  <a16:creationId xmlns:a16="http://schemas.microsoft.com/office/drawing/2014/main" id="{36AF6528-3FDE-CEC1-19AB-BEB4C49FBCC2}"/>
                </a:ext>
              </a:extLst>
            </p:cNvPr>
            <p:cNvSpPr txBox="1"/>
            <p:nvPr/>
          </p:nvSpPr>
          <p:spPr>
            <a:xfrm>
              <a:off x="5112429" y="4392925"/>
              <a:ext cx="524503" cy="276999"/>
            </a:xfrm>
            <a:prstGeom prst="rect">
              <a:avLst/>
            </a:prstGeom>
            <a:noFill/>
          </p:spPr>
          <p:txBody>
            <a:bodyPr wrap="none" rtlCol="0">
              <a:spAutoFit/>
            </a:bodyPr>
            <a:lstStyle/>
            <a:p>
              <a:r>
                <a:rPr lang="en-GB" sz="1200" noProof="0">
                  <a:solidFill>
                    <a:srgbClr val="00B050"/>
                  </a:solidFill>
                </a:rPr>
                <a:t>5672</a:t>
              </a:r>
            </a:p>
          </p:txBody>
        </p:sp>
        <p:cxnSp>
          <p:nvCxnSpPr>
            <p:cNvPr id="120" name="Straight Connector 119">
              <a:extLst>
                <a:ext uri="{FF2B5EF4-FFF2-40B4-BE49-F238E27FC236}">
                  <a16:creationId xmlns:a16="http://schemas.microsoft.com/office/drawing/2014/main" id="{BF7BD56E-4C97-DDDF-13CD-CC33B9446B91}"/>
                </a:ext>
              </a:extLst>
            </p:cNvPr>
            <p:cNvCxnSpPr>
              <a:cxnSpLocks/>
              <a:endCxn id="12" idx="3"/>
            </p:cNvCxnSpPr>
            <p:nvPr/>
          </p:nvCxnSpPr>
          <p:spPr>
            <a:xfrm flipH="1">
              <a:off x="4885693" y="3970861"/>
              <a:ext cx="18485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2E0613C-5AF5-3182-BA26-634B2525CE2D}"/>
                </a:ext>
              </a:extLst>
            </p:cNvPr>
            <p:cNvCxnSpPr>
              <a:cxnSpLocks/>
              <a:endCxn id="23" idx="3"/>
            </p:cNvCxnSpPr>
            <p:nvPr/>
          </p:nvCxnSpPr>
          <p:spPr>
            <a:xfrm flipH="1">
              <a:off x="4885693" y="5273253"/>
              <a:ext cx="20251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0487F86-12FF-F531-017E-C216710BB6A2}"/>
                </a:ext>
              </a:extLst>
            </p:cNvPr>
            <p:cNvCxnSpPr>
              <a:cxnSpLocks/>
            </p:cNvCxnSpPr>
            <p:nvPr/>
          </p:nvCxnSpPr>
          <p:spPr>
            <a:xfrm flipV="1">
              <a:off x="5077689" y="3952875"/>
              <a:ext cx="0" cy="132257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5548093-72ED-391D-88D7-8095EE1CB1C0}"/>
                </a:ext>
              </a:extLst>
            </p:cNvPr>
            <p:cNvCxnSpPr>
              <a:cxnSpLocks/>
              <a:endCxn id="98" idx="2"/>
            </p:cNvCxnSpPr>
            <p:nvPr/>
          </p:nvCxnSpPr>
          <p:spPr>
            <a:xfrm flipH="1" flipV="1">
              <a:off x="7406506" y="4325496"/>
              <a:ext cx="740" cy="336546"/>
            </a:xfrm>
            <a:prstGeom prst="line">
              <a:avLst/>
            </a:prstGeom>
            <a:ln w="28575">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6451DD0-B69A-392B-39A3-36D188B57C80}"/>
                </a:ext>
              </a:extLst>
            </p:cNvPr>
            <p:cNvCxnSpPr>
              <a:cxnSpLocks/>
              <a:endCxn id="113" idx="2"/>
            </p:cNvCxnSpPr>
            <p:nvPr/>
          </p:nvCxnSpPr>
          <p:spPr>
            <a:xfrm flipV="1">
              <a:off x="9139292" y="4331542"/>
              <a:ext cx="0" cy="338382"/>
            </a:xfrm>
            <a:prstGeom prst="line">
              <a:avLst/>
            </a:prstGeom>
            <a:ln w="28575">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122500B-C3F2-313F-E292-5CFFA784B90C}"/>
                </a:ext>
              </a:extLst>
            </p:cNvPr>
            <p:cNvCxnSpPr>
              <a:cxnSpLocks/>
              <a:stCxn id="113" idx="0"/>
            </p:cNvCxnSpPr>
            <p:nvPr/>
          </p:nvCxnSpPr>
          <p:spPr>
            <a:xfrm flipH="1" flipV="1">
              <a:off x="9139291" y="1674341"/>
              <a:ext cx="1" cy="9676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EB3C880-B973-0CD4-E3C5-67754503634A}"/>
                </a:ext>
              </a:extLst>
            </p:cNvPr>
            <p:cNvCxnSpPr>
              <a:cxnSpLocks/>
            </p:cNvCxnSpPr>
            <p:nvPr/>
          </p:nvCxnSpPr>
          <p:spPr>
            <a:xfrm flipV="1">
              <a:off x="5980761" y="1031933"/>
              <a:ext cx="0" cy="6702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DAACCEA3-51B6-0808-423B-39DDB7A8EB63}"/>
              </a:ext>
            </a:extLst>
          </p:cNvPr>
          <p:cNvSpPr txBox="1"/>
          <p:nvPr/>
        </p:nvSpPr>
        <p:spPr>
          <a:xfrm>
            <a:off x="1101808" y="1224020"/>
            <a:ext cx="858925" cy="276999"/>
          </a:xfrm>
          <a:prstGeom prst="rect">
            <a:avLst/>
          </a:prstGeom>
          <a:solidFill>
            <a:schemeClr val="tx1">
              <a:lumMod val="50000"/>
            </a:schemeClr>
          </a:solidFill>
          <a:ln w="6350">
            <a:solidFill>
              <a:schemeClr val="tx1"/>
            </a:solidFill>
          </a:ln>
        </p:spPr>
        <p:txBody>
          <a:bodyPr wrap="square" rtlCol="0">
            <a:spAutoFit/>
          </a:bodyPr>
          <a:lstStyle/>
          <a:p>
            <a:r>
              <a:rPr lang="en-GB" sz="1200" noProof="0">
                <a:solidFill>
                  <a:schemeClr val="bg1">
                    <a:lumMod val="95000"/>
                  </a:schemeClr>
                </a:solidFill>
                <a:latin typeface="Arial Narrow" panose="020B0606020202030204" pitchFamily="34" charset="0"/>
              </a:rPr>
              <a:t>Azure </a:t>
            </a:r>
            <a:r>
              <a:rPr lang="en-GB" sz="1200" noProof="0" err="1">
                <a:solidFill>
                  <a:schemeClr val="bg1">
                    <a:lumMod val="95000"/>
                  </a:schemeClr>
                </a:solidFill>
                <a:latin typeface="Arial Narrow" panose="020B0606020202030204" pitchFamily="34" charset="0"/>
              </a:rPr>
              <a:t>VNet</a:t>
            </a:r>
            <a:endParaRPr lang="en-GB" sz="1200" noProof="0">
              <a:solidFill>
                <a:schemeClr val="bg1">
                  <a:lumMod val="95000"/>
                </a:schemeClr>
              </a:solidFill>
              <a:latin typeface="Arial Narrow" panose="020B0606020202030204" pitchFamily="34" charset="0"/>
            </a:endParaRPr>
          </a:p>
        </p:txBody>
      </p:sp>
      <p:sp>
        <p:nvSpPr>
          <p:cNvPr id="157" name="TextBox 156">
            <a:extLst>
              <a:ext uri="{FF2B5EF4-FFF2-40B4-BE49-F238E27FC236}">
                <a16:creationId xmlns:a16="http://schemas.microsoft.com/office/drawing/2014/main" id="{A0420532-6FE3-5E16-70F9-3A8638D97F31}"/>
              </a:ext>
            </a:extLst>
          </p:cNvPr>
          <p:cNvSpPr txBox="1"/>
          <p:nvPr/>
        </p:nvSpPr>
        <p:spPr>
          <a:xfrm>
            <a:off x="3030451" y="4695727"/>
            <a:ext cx="524503" cy="276999"/>
          </a:xfrm>
          <a:prstGeom prst="rect">
            <a:avLst/>
          </a:prstGeom>
          <a:noFill/>
        </p:spPr>
        <p:txBody>
          <a:bodyPr wrap="none" rtlCol="0">
            <a:spAutoFit/>
          </a:bodyPr>
          <a:lstStyle/>
          <a:p>
            <a:r>
              <a:rPr lang="en-GB" sz="1200" noProof="0">
                <a:solidFill>
                  <a:srgbClr val="FF0000"/>
                </a:solidFill>
              </a:rPr>
              <a:t>5672</a:t>
            </a:r>
          </a:p>
        </p:txBody>
      </p:sp>
      <p:sp>
        <p:nvSpPr>
          <p:cNvPr id="158" name="TextBox 157">
            <a:extLst>
              <a:ext uri="{FF2B5EF4-FFF2-40B4-BE49-F238E27FC236}">
                <a16:creationId xmlns:a16="http://schemas.microsoft.com/office/drawing/2014/main" id="{8619978A-CC96-3DC7-4C77-EDCB0ADFCD4C}"/>
              </a:ext>
            </a:extLst>
          </p:cNvPr>
          <p:cNvSpPr txBox="1"/>
          <p:nvPr/>
        </p:nvSpPr>
        <p:spPr>
          <a:xfrm>
            <a:off x="4993813" y="2245849"/>
            <a:ext cx="609462" cy="276999"/>
          </a:xfrm>
          <a:prstGeom prst="rect">
            <a:avLst/>
          </a:prstGeom>
          <a:noFill/>
        </p:spPr>
        <p:txBody>
          <a:bodyPr wrap="none" rtlCol="0">
            <a:spAutoFit/>
          </a:bodyPr>
          <a:lstStyle/>
          <a:p>
            <a:r>
              <a:rPr lang="en-GB" sz="1200" noProof="0">
                <a:solidFill>
                  <a:srgbClr val="00B050"/>
                </a:solidFill>
              </a:rPr>
              <a:t>15672</a:t>
            </a:r>
          </a:p>
        </p:txBody>
      </p:sp>
      <p:sp>
        <p:nvSpPr>
          <p:cNvPr id="9" name="TextBox 8">
            <a:extLst>
              <a:ext uri="{FF2B5EF4-FFF2-40B4-BE49-F238E27FC236}">
                <a16:creationId xmlns:a16="http://schemas.microsoft.com/office/drawing/2014/main" id="{DAC1461A-8351-4C74-A94D-8293EE87152D}"/>
              </a:ext>
            </a:extLst>
          </p:cNvPr>
          <p:cNvSpPr txBox="1"/>
          <p:nvPr/>
        </p:nvSpPr>
        <p:spPr>
          <a:xfrm>
            <a:off x="9981037" y="4522700"/>
            <a:ext cx="1007007" cy="276999"/>
          </a:xfrm>
          <a:prstGeom prst="rect">
            <a:avLst/>
          </a:prstGeom>
          <a:noFill/>
        </p:spPr>
        <p:txBody>
          <a:bodyPr wrap="none" rtlCol="0">
            <a:spAutoFit/>
          </a:bodyPr>
          <a:lstStyle/>
          <a:p>
            <a:r>
              <a:rPr lang="en-GB" sz="1200" noProof="0">
                <a:solidFill>
                  <a:srgbClr val="FF0000"/>
                </a:solidFill>
                <a:latin typeface="az_ea_font"/>
              </a:rPr>
              <a:t>20.0.121.208</a:t>
            </a:r>
          </a:p>
        </p:txBody>
      </p:sp>
      <p:sp>
        <p:nvSpPr>
          <p:cNvPr id="18" name="TextBox 17">
            <a:extLst>
              <a:ext uri="{FF2B5EF4-FFF2-40B4-BE49-F238E27FC236}">
                <a16:creationId xmlns:a16="http://schemas.microsoft.com/office/drawing/2014/main" id="{594856EB-C1E0-F076-0846-650753AA06D2}"/>
              </a:ext>
            </a:extLst>
          </p:cNvPr>
          <p:cNvSpPr txBox="1"/>
          <p:nvPr/>
        </p:nvSpPr>
        <p:spPr>
          <a:xfrm>
            <a:off x="10157657" y="4744470"/>
            <a:ext cx="692818" cy="276999"/>
          </a:xfrm>
          <a:prstGeom prst="rect">
            <a:avLst/>
          </a:prstGeom>
          <a:noFill/>
        </p:spPr>
        <p:txBody>
          <a:bodyPr wrap="none" rtlCol="0">
            <a:spAutoFit/>
          </a:bodyPr>
          <a:lstStyle/>
          <a:p>
            <a:r>
              <a:rPr lang="en-GB" sz="1200" b="0" i="0" noProof="0">
                <a:solidFill>
                  <a:schemeClr val="accent3"/>
                </a:solidFill>
                <a:effectLst/>
                <a:latin typeface="az_ea_font"/>
              </a:rPr>
              <a:t>10.1.0.5</a:t>
            </a:r>
            <a:endParaRPr lang="en-GB" sz="1200" noProof="0">
              <a:solidFill>
                <a:schemeClr val="accent3"/>
              </a:solidFill>
            </a:endParaRPr>
          </a:p>
        </p:txBody>
      </p:sp>
      <p:sp>
        <p:nvSpPr>
          <p:cNvPr id="19" name="TextBox 18">
            <a:extLst>
              <a:ext uri="{FF2B5EF4-FFF2-40B4-BE49-F238E27FC236}">
                <a16:creationId xmlns:a16="http://schemas.microsoft.com/office/drawing/2014/main" id="{C5F03719-3B77-C0A5-649B-63490C56A5AA}"/>
              </a:ext>
            </a:extLst>
          </p:cNvPr>
          <p:cNvSpPr txBox="1"/>
          <p:nvPr/>
        </p:nvSpPr>
        <p:spPr>
          <a:xfrm>
            <a:off x="1421162" y="5972502"/>
            <a:ext cx="1007007" cy="276999"/>
          </a:xfrm>
          <a:prstGeom prst="rect">
            <a:avLst/>
          </a:prstGeom>
          <a:noFill/>
        </p:spPr>
        <p:txBody>
          <a:bodyPr wrap="none" rtlCol="0">
            <a:spAutoFit/>
          </a:bodyPr>
          <a:lstStyle/>
          <a:p>
            <a:r>
              <a:rPr lang="en-GB" sz="1200" noProof="0">
                <a:solidFill>
                  <a:srgbClr val="FF0000"/>
                </a:solidFill>
                <a:latin typeface="az_ea_font"/>
              </a:rPr>
              <a:t>20.108.32.75</a:t>
            </a:r>
          </a:p>
        </p:txBody>
      </p:sp>
      <p:sp>
        <p:nvSpPr>
          <p:cNvPr id="20" name="TextBox 19">
            <a:extLst>
              <a:ext uri="{FF2B5EF4-FFF2-40B4-BE49-F238E27FC236}">
                <a16:creationId xmlns:a16="http://schemas.microsoft.com/office/drawing/2014/main" id="{45AC921D-56CE-4ACD-FA0F-7EAD4F2D1612}"/>
              </a:ext>
            </a:extLst>
          </p:cNvPr>
          <p:cNvSpPr txBox="1"/>
          <p:nvPr/>
        </p:nvSpPr>
        <p:spPr>
          <a:xfrm>
            <a:off x="1567327" y="6180842"/>
            <a:ext cx="692818" cy="276999"/>
          </a:xfrm>
          <a:prstGeom prst="rect">
            <a:avLst/>
          </a:prstGeom>
          <a:noFill/>
        </p:spPr>
        <p:txBody>
          <a:bodyPr wrap="none" rtlCol="0">
            <a:spAutoFit/>
          </a:bodyPr>
          <a:lstStyle/>
          <a:p>
            <a:r>
              <a:rPr lang="en-GB" sz="1200" b="0" i="0" noProof="0">
                <a:solidFill>
                  <a:schemeClr val="accent3"/>
                </a:solidFill>
                <a:effectLst/>
                <a:latin typeface="az_ea_font"/>
              </a:rPr>
              <a:t>10.1.0.4</a:t>
            </a:r>
            <a:endParaRPr lang="en-GB" sz="1200" noProof="0">
              <a:solidFill>
                <a:schemeClr val="accent3"/>
              </a:solidFill>
            </a:endParaRPr>
          </a:p>
        </p:txBody>
      </p:sp>
      <p:sp>
        <p:nvSpPr>
          <p:cNvPr id="2" name="TextBox 1">
            <a:extLst>
              <a:ext uri="{FF2B5EF4-FFF2-40B4-BE49-F238E27FC236}">
                <a16:creationId xmlns:a16="http://schemas.microsoft.com/office/drawing/2014/main" id="{1D27E067-452A-69A2-9683-FDA6B4D5B0A5}"/>
              </a:ext>
            </a:extLst>
          </p:cNvPr>
          <p:cNvSpPr txBox="1"/>
          <p:nvPr/>
        </p:nvSpPr>
        <p:spPr>
          <a:xfrm>
            <a:off x="2116206" y="3197211"/>
            <a:ext cx="729757" cy="246221"/>
          </a:xfrm>
          <a:prstGeom prst="rect">
            <a:avLst/>
          </a:prstGeom>
          <a:noFill/>
        </p:spPr>
        <p:txBody>
          <a:bodyPr wrap="square" rtlCol="0">
            <a:spAutoFit/>
          </a:bodyPr>
          <a:lstStyle/>
          <a:p>
            <a:pPr algn="ctr"/>
            <a:r>
              <a:rPr lang="en-GB" sz="1000" noProof="0"/>
              <a:t>rabbit-vol</a:t>
            </a:r>
          </a:p>
        </p:txBody>
      </p:sp>
      <p:pic>
        <p:nvPicPr>
          <p:cNvPr id="6" name="Graphic 5" descr="Database with solid fill">
            <a:extLst>
              <a:ext uri="{FF2B5EF4-FFF2-40B4-BE49-F238E27FC236}">
                <a16:creationId xmlns:a16="http://schemas.microsoft.com/office/drawing/2014/main" id="{691FAFB5-DD86-6726-04C0-0B2D050724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3180" y="2765255"/>
            <a:ext cx="475811" cy="475811"/>
          </a:xfrm>
          <a:prstGeom prst="rect">
            <a:avLst/>
          </a:prstGeom>
        </p:spPr>
      </p:pic>
      <p:cxnSp>
        <p:nvCxnSpPr>
          <p:cNvPr id="21" name="Straight Connector 20">
            <a:extLst>
              <a:ext uri="{FF2B5EF4-FFF2-40B4-BE49-F238E27FC236}">
                <a16:creationId xmlns:a16="http://schemas.microsoft.com/office/drawing/2014/main" id="{4F3B09E7-CBC6-E66A-13C4-EF57DD919B15}"/>
              </a:ext>
            </a:extLst>
          </p:cNvPr>
          <p:cNvCxnSpPr>
            <a:cxnSpLocks/>
          </p:cNvCxnSpPr>
          <p:nvPr/>
        </p:nvCxnSpPr>
        <p:spPr>
          <a:xfrm>
            <a:off x="2659428" y="2997265"/>
            <a:ext cx="3333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9529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5BD7B-8E29-07F7-B650-460D6D7C1B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12F7F5-DAD1-9E5C-FB77-32B446966315}"/>
              </a:ext>
            </a:extLst>
          </p:cNvPr>
          <p:cNvSpPr>
            <a:spLocks noGrp="1"/>
          </p:cNvSpPr>
          <p:nvPr>
            <p:ph type="title"/>
          </p:nvPr>
        </p:nvSpPr>
        <p:spPr>
          <a:xfrm>
            <a:off x="609600" y="464567"/>
            <a:ext cx="5246181" cy="421258"/>
          </a:xfrm>
        </p:spPr>
        <p:txBody>
          <a:bodyPr/>
          <a:lstStyle/>
          <a:p>
            <a:r>
              <a:rPr lang="en-GB" noProof="0"/>
              <a:t>RabbitMQ demo</a:t>
            </a:r>
          </a:p>
        </p:txBody>
      </p:sp>
      <p:sp>
        <p:nvSpPr>
          <p:cNvPr id="3" name="Text Placeholder 2">
            <a:extLst>
              <a:ext uri="{FF2B5EF4-FFF2-40B4-BE49-F238E27FC236}">
                <a16:creationId xmlns:a16="http://schemas.microsoft.com/office/drawing/2014/main" id="{08DC7F74-145F-399C-3B16-D81B5D696C8D}"/>
              </a:ext>
            </a:extLst>
          </p:cNvPr>
          <p:cNvSpPr>
            <a:spLocks noGrp="1"/>
          </p:cNvSpPr>
          <p:nvPr>
            <p:ph type="body" idx="1"/>
          </p:nvPr>
        </p:nvSpPr>
        <p:spPr>
          <a:xfrm>
            <a:off x="436306" y="1082361"/>
            <a:ext cx="6977192" cy="5631053"/>
          </a:xfrm>
        </p:spPr>
        <p:txBody>
          <a:bodyPr/>
          <a:lstStyle/>
          <a:p>
            <a:r>
              <a:rPr lang="en-GB" noProof="0"/>
              <a:t>One VM will host the producer and message broker</a:t>
            </a:r>
          </a:p>
          <a:p>
            <a:r>
              <a:rPr lang="en-GB" noProof="0"/>
              <a:t>Another will host the consumer</a:t>
            </a:r>
          </a:p>
          <a:p>
            <a:pPr lvl="1"/>
            <a:endParaRPr lang="en-GB" sz="1800" noProof="0"/>
          </a:p>
          <a:p>
            <a:r>
              <a:rPr lang="en-GB" noProof="0"/>
              <a:t>Test in </a:t>
            </a:r>
            <a:r>
              <a:rPr lang="en-GB" noProof="0" err="1"/>
              <a:t>vscode</a:t>
            </a:r>
            <a:endParaRPr lang="en-GB" noProof="0"/>
          </a:p>
          <a:p>
            <a:pPr lvl="1"/>
            <a:r>
              <a:rPr lang="en-GB" noProof="0"/>
              <a:t>If consumer is down, producer should still work</a:t>
            </a:r>
          </a:p>
          <a:p>
            <a:pPr lvl="1"/>
            <a:r>
              <a:rPr lang="en-GB" noProof="0"/>
              <a:t>Start consumer and it should clear the queue</a:t>
            </a:r>
          </a:p>
          <a:p>
            <a:endParaRPr lang="en-GB" sz="1400" noProof="0"/>
          </a:p>
        </p:txBody>
      </p:sp>
      <p:sp>
        <p:nvSpPr>
          <p:cNvPr id="4" name="Slide Number Placeholder 3">
            <a:extLst>
              <a:ext uri="{FF2B5EF4-FFF2-40B4-BE49-F238E27FC236}">
                <a16:creationId xmlns:a16="http://schemas.microsoft.com/office/drawing/2014/main" id="{1CF4984B-CED3-5C7C-601C-B9CAB0DC7E90}"/>
              </a:ext>
            </a:extLst>
          </p:cNvPr>
          <p:cNvSpPr>
            <a:spLocks noGrp="1"/>
          </p:cNvSpPr>
          <p:nvPr>
            <p:ph type="sldNum" idx="12"/>
          </p:nvPr>
        </p:nvSpPr>
        <p:spPr/>
        <p:txBody>
          <a:bodyPr/>
          <a:lstStyle/>
          <a:p>
            <a:fld id="{14D7F6AC-1EEB-4ABB-AD80-109EC6FDCCF3}" type="slidenum">
              <a:rPr lang="en-GB" noProof="0" smtClean="0"/>
              <a:pPr/>
              <a:t>165</a:t>
            </a:fld>
            <a:endParaRPr lang="en-GB" noProof="0"/>
          </a:p>
        </p:txBody>
      </p:sp>
      <p:grpSp>
        <p:nvGrpSpPr>
          <p:cNvPr id="6" name="Group 5">
            <a:extLst>
              <a:ext uri="{FF2B5EF4-FFF2-40B4-BE49-F238E27FC236}">
                <a16:creationId xmlns:a16="http://schemas.microsoft.com/office/drawing/2014/main" id="{21A3E4D8-54BA-1085-93FA-6BDC685370C4}"/>
              </a:ext>
            </a:extLst>
          </p:cNvPr>
          <p:cNvGrpSpPr/>
          <p:nvPr/>
        </p:nvGrpSpPr>
        <p:grpSpPr>
          <a:xfrm>
            <a:off x="7756414" y="148492"/>
            <a:ext cx="3793802" cy="6564923"/>
            <a:chOff x="7756414" y="148492"/>
            <a:chExt cx="3793802" cy="6564923"/>
          </a:xfrm>
        </p:grpSpPr>
        <p:cxnSp>
          <p:nvCxnSpPr>
            <p:cNvPr id="37" name="Straight Connector 36">
              <a:extLst>
                <a:ext uri="{FF2B5EF4-FFF2-40B4-BE49-F238E27FC236}">
                  <a16:creationId xmlns:a16="http://schemas.microsoft.com/office/drawing/2014/main" id="{A01659A8-9548-D216-5BD8-4CF8E41C35F0}"/>
                </a:ext>
              </a:extLst>
            </p:cNvPr>
            <p:cNvCxnSpPr>
              <a:cxnSpLocks/>
            </p:cNvCxnSpPr>
            <p:nvPr/>
          </p:nvCxnSpPr>
          <p:spPr>
            <a:xfrm flipH="1" flipV="1">
              <a:off x="11260835" y="318256"/>
              <a:ext cx="5014" cy="6041325"/>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DFC68E3-827D-04A0-9A29-0EC8209FA6F9}"/>
                </a:ext>
              </a:extLst>
            </p:cNvPr>
            <p:cNvSpPr txBox="1"/>
            <p:nvPr/>
          </p:nvSpPr>
          <p:spPr>
            <a:xfrm rot="16200000">
              <a:off x="10443966" y="2609659"/>
              <a:ext cx="1910740" cy="276999"/>
            </a:xfrm>
            <a:prstGeom prst="rect">
              <a:avLst/>
            </a:prstGeom>
            <a:noFill/>
          </p:spPr>
          <p:txBody>
            <a:bodyPr wrap="square" rtlCol="0">
              <a:spAutoFit/>
            </a:bodyPr>
            <a:lstStyle/>
            <a:p>
              <a:r>
                <a:rPr lang="en-GB" sz="1200" noProof="0"/>
                <a:t>localhost,  127.0.0.1,  ::1</a:t>
              </a:r>
            </a:p>
          </p:txBody>
        </p:sp>
        <p:cxnSp>
          <p:nvCxnSpPr>
            <p:cNvPr id="55" name="Straight Connector 54">
              <a:extLst>
                <a:ext uri="{FF2B5EF4-FFF2-40B4-BE49-F238E27FC236}">
                  <a16:creationId xmlns:a16="http://schemas.microsoft.com/office/drawing/2014/main" id="{F5AA8DE6-EFE4-5FD8-3902-445EEF5C8501}"/>
                </a:ext>
              </a:extLst>
            </p:cNvPr>
            <p:cNvCxnSpPr>
              <a:cxnSpLocks/>
              <a:stCxn id="27" idx="3"/>
            </p:cNvCxnSpPr>
            <p:nvPr/>
          </p:nvCxnSpPr>
          <p:spPr>
            <a:xfrm>
              <a:off x="10453389" y="621974"/>
              <a:ext cx="81246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20C2E33-6008-AC01-8BA4-93A17AE60458}"/>
                </a:ext>
              </a:extLst>
            </p:cNvPr>
            <p:cNvSpPr/>
            <p:nvPr/>
          </p:nvSpPr>
          <p:spPr>
            <a:xfrm>
              <a:off x="9089670" y="359923"/>
              <a:ext cx="1363719" cy="52410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91EFD0D2-E0C9-057F-86DF-F38F18719BC1}"/>
                </a:ext>
              </a:extLst>
            </p:cNvPr>
            <p:cNvCxnSpPr>
              <a:cxnSpLocks/>
              <a:stCxn id="28" idx="3"/>
            </p:cNvCxnSpPr>
            <p:nvPr/>
          </p:nvCxnSpPr>
          <p:spPr>
            <a:xfrm>
              <a:off x="10453389" y="1924448"/>
              <a:ext cx="810053"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0E0EE21-C778-2832-DA57-18015BFF72E3}"/>
                </a:ext>
              </a:extLst>
            </p:cNvPr>
            <p:cNvSpPr/>
            <p:nvPr/>
          </p:nvSpPr>
          <p:spPr>
            <a:xfrm>
              <a:off x="9089670" y="1662397"/>
              <a:ext cx="1363719" cy="52410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3001</a:t>
              </a:r>
            </a:p>
          </p:txBody>
        </p:sp>
        <p:cxnSp>
          <p:nvCxnSpPr>
            <p:cNvPr id="60" name="Straight Connector 59">
              <a:extLst>
                <a:ext uri="{FF2B5EF4-FFF2-40B4-BE49-F238E27FC236}">
                  <a16:creationId xmlns:a16="http://schemas.microsoft.com/office/drawing/2014/main" id="{03B7C0E9-667C-B67B-EA7F-625A97505F97}"/>
                </a:ext>
              </a:extLst>
            </p:cNvPr>
            <p:cNvCxnSpPr>
              <a:cxnSpLocks/>
              <a:stCxn id="35" idx="3"/>
            </p:cNvCxnSpPr>
            <p:nvPr/>
          </p:nvCxnSpPr>
          <p:spPr>
            <a:xfrm>
              <a:off x="10750827" y="39170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E27F3B9-7CA3-2DDF-67B8-9A4DCF7893BA}"/>
                </a:ext>
              </a:extLst>
            </p:cNvPr>
            <p:cNvCxnSpPr>
              <a:cxnSpLocks/>
              <a:stCxn id="36" idx="3"/>
            </p:cNvCxnSpPr>
            <p:nvPr/>
          </p:nvCxnSpPr>
          <p:spPr>
            <a:xfrm>
              <a:off x="10750827" y="4707770"/>
              <a:ext cx="49233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7399EB9A-1041-6469-1F61-B25DF8E6829F}"/>
                </a:ext>
              </a:extLst>
            </p:cNvPr>
            <p:cNvGrpSpPr/>
            <p:nvPr/>
          </p:nvGrpSpPr>
          <p:grpSpPr>
            <a:xfrm>
              <a:off x="9072062" y="3553873"/>
              <a:ext cx="1678765" cy="1575928"/>
              <a:chOff x="9072062" y="3553873"/>
              <a:chExt cx="1678765" cy="1575928"/>
            </a:xfrm>
          </p:grpSpPr>
          <p:sp>
            <p:nvSpPr>
              <p:cNvPr id="30" name="Rectangle 29">
                <a:extLst>
                  <a:ext uri="{FF2B5EF4-FFF2-40B4-BE49-F238E27FC236}">
                    <a16:creationId xmlns:a16="http://schemas.microsoft.com/office/drawing/2014/main" id="{A8DCDB0B-8612-3F8C-0033-492764B5AC2C}"/>
                  </a:ext>
                </a:extLst>
              </p:cNvPr>
              <p:cNvSpPr/>
              <p:nvPr/>
            </p:nvSpPr>
            <p:spPr>
              <a:xfrm>
                <a:off x="9072062" y="3553873"/>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broker</a:t>
                </a:r>
              </a:p>
              <a:p>
                <a:pPr algn="ctr"/>
                <a:r>
                  <a:rPr lang="en-GB" sz="1200" noProof="0"/>
                  <a:t>5672</a:t>
                </a:r>
              </a:p>
            </p:txBody>
          </p:sp>
          <p:sp>
            <p:nvSpPr>
              <p:cNvPr id="35" name="Rectangle 34">
                <a:extLst>
                  <a:ext uri="{FF2B5EF4-FFF2-40B4-BE49-F238E27FC236}">
                    <a16:creationId xmlns:a16="http://schemas.microsoft.com/office/drawing/2014/main" id="{164F318F-A45A-A450-BAFD-7534197668F6}"/>
                  </a:ext>
                </a:extLst>
              </p:cNvPr>
              <p:cNvSpPr/>
              <p:nvPr/>
            </p:nvSpPr>
            <p:spPr>
              <a:xfrm>
                <a:off x="10435781" y="3553873"/>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5672</a:t>
                </a:r>
              </a:p>
            </p:txBody>
          </p:sp>
          <p:sp>
            <p:nvSpPr>
              <p:cNvPr id="36" name="Rectangle 35">
                <a:extLst>
                  <a:ext uri="{FF2B5EF4-FFF2-40B4-BE49-F238E27FC236}">
                    <a16:creationId xmlns:a16="http://schemas.microsoft.com/office/drawing/2014/main" id="{6FAC80DD-027F-39E5-AAFD-875580B513B5}"/>
                  </a:ext>
                </a:extLst>
              </p:cNvPr>
              <p:cNvSpPr/>
              <p:nvPr/>
            </p:nvSpPr>
            <p:spPr>
              <a:xfrm>
                <a:off x="10435781" y="4285739"/>
                <a:ext cx="315046"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15672</a:t>
                </a:r>
              </a:p>
            </p:txBody>
          </p:sp>
          <p:sp>
            <p:nvSpPr>
              <p:cNvPr id="32" name="Rectangle 31">
                <a:extLst>
                  <a:ext uri="{FF2B5EF4-FFF2-40B4-BE49-F238E27FC236}">
                    <a16:creationId xmlns:a16="http://schemas.microsoft.com/office/drawing/2014/main" id="{6413391C-A20D-505E-B00F-2E606909DE43}"/>
                  </a:ext>
                </a:extLst>
              </p:cNvPr>
              <p:cNvSpPr/>
              <p:nvPr/>
            </p:nvSpPr>
            <p:spPr>
              <a:xfrm>
                <a:off x="9072062" y="4285739"/>
                <a:ext cx="1363719"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Admin</a:t>
                </a:r>
              </a:p>
              <a:p>
                <a:pPr algn="ctr"/>
                <a:r>
                  <a:rPr lang="en-GB" sz="1200" noProof="0"/>
                  <a:t>15672</a:t>
                </a:r>
              </a:p>
            </p:txBody>
          </p:sp>
        </p:grpSp>
        <p:sp>
          <p:nvSpPr>
            <p:cNvPr id="112" name="Rectangle 111">
              <a:extLst>
                <a:ext uri="{FF2B5EF4-FFF2-40B4-BE49-F238E27FC236}">
                  <a16:creationId xmlns:a16="http://schemas.microsoft.com/office/drawing/2014/main" id="{07D23314-2AD9-DC26-3CF8-92B2412F1489}"/>
                </a:ext>
              </a:extLst>
            </p:cNvPr>
            <p:cNvSpPr/>
            <p:nvPr/>
          </p:nvSpPr>
          <p:spPr>
            <a:xfrm>
              <a:off x="7756414" y="148492"/>
              <a:ext cx="3793802" cy="65649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24" name="Straight Connector 23">
              <a:extLst>
                <a:ext uri="{FF2B5EF4-FFF2-40B4-BE49-F238E27FC236}">
                  <a16:creationId xmlns:a16="http://schemas.microsoft.com/office/drawing/2014/main" id="{119EB256-D6B7-982C-1A22-5C1167A6DB2B}"/>
                </a:ext>
              </a:extLst>
            </p:cNvPr>
            <p:cNvCxnSpPr>
              <a:cxnSpLocks/>
              <a:stCxn id="23" idx="3"/>
            </p:cNvCxnSpPr>
            <p:nvPr/>
          </p:nvCxnSpPr>
          <p:spPr>
            <a:xfrm>
              <a:off x="10453389" y="1266358"/>
              <a:ext cx="80484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8AA7A54-2938-BC66-B659-E904344A71D8}"/>
                </a:ext>
              </a:extLst>
            </p:cNvPr>
            <p:cNvSpPr/>
            <p:nvPr/>
          </p:nvSpPr>
          <p:spPr>
            <a:xfrm>
              <a:off x="9089670" y="1004307"/>
              <a:ext cx="1363719" cy="52410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3000</a:t>
              </a:r>
            </a:p>
          </p:txBody>
        </p:sp>
      </p:grpSp>
      <p:sp>
        <p:nvSpPr>
          <p:cNvPr id="5" name="TextBox 4">
            <a:extLst>
              <a:ext uri="{FF2B5EF4-FFF2-40B4-BE49-F238E27FC236}">
                <a16:creationId xmlns:a16="http://schemas.microsoft.com/office/drawing/2014/main" id="{D80EFD43-AE71-1DE4-A272-8E18D483A1D3}"/>
              </a:ext>
            </a:extLst>
          </p:cNvPr>
          <p:cNvSpPr txBox="1"/>
          <p:nvPr/>
        </p:nvSpPr>
        <p:spPr>
          <a:xfrm>
            <a:off x="3862500" y="5688882"/>
            <a:ext cx="2733564" cy="461665"/>
          </a:xfrm>
          <a:prstGeom prst="rect">
            <a:avLst/>
          </a:prstGeom>
          <a:noFill/>
        </p:spPr>
        <p:txBody>
          <a:bodyPr wrap="square" rtlCol="0">
            <a:spAutoFit/>
          </a:bodyPr>
          <a:lstStyle/>
          <a:p>
            <a:r>
              <a:rPr lang="en-GB" sz="1200" noProof="0">
                <a:solidFill>
                  <a:srgbClr val="FF0000"/>
                </a:solidFill>
              </a:rPr>
              <a:t>Demo in </a:t>
            </a:r>
            <a:r>
              <a:rPr lang="en-GB" sz="1200" noProof="0" err="1">
                <a:solidFill>
                  <a:srgbClr val="FF0000"/>
                </a:solidFill>
              </a:rPr>
              <a:t>vscode</a:t>
            </a:r>
            <a:endParaRPr lang="en-GB" sz="1200" noProof="0">
              <a:solidFill>
                <a:srgbClr val="FF0000"/>
              </a:solidFill>
            </a:endParaRPr>
          </a:p>
          <a:p>
            <a:r>
              <a:rPr lang="en-GB" sz="1200" noProof="0">
                <a:solidFill>
                  <a:srgbClr val="FF0000"/>
                </a:solidFill>
              </a:rPr>
              <a:t>\demos\architecture\</a:t>
            </a:r>
            <a:r>
              <a:rPr lang="en-GB" sz="1200" noProof="0" err="1">
                <a:solidFill>
                  <a:srgbClr val="FF0000"/>
                </a:solidFill>
              </a:rPr>
              <a:t>rabbitOneQueue</a:t>
            </a:r>
            <a:r>
              <a:rPr lang="en-GB" sz="1200" noProof="0">
                <a:solidFill>
                  <a:srgbClr val="FF0000"/>
                </a:solidFill>
              </a:rPr>
              <a:t>\</a:t>
            </a:r>
          </a:p>
        </p:txBody>
      </p:sp>
    </p:spTree>
    <p:extLst>
      <p:ext uri="{BB962C8B-B14F-4D97-AF65-F5344CB8AC3E}">
        <p14:creationId xmlns:p14="http://schemas.microsoft.com/office/powerpoint/2010/main" val="22530497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00480-D3EA-7EB3-91FA-88C0AD126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27D6B6-F431-4EFE-C991-01AFA80C3C25}"/>
              </a:ext>
            </a:extLst>
          </p:cNvPr>
          <p:cNvSpPr>
            <a:spLocks noGrp="1"/>
          </p:cNvSpPr>
          <p:nvPr>
            <p:ph type="title"/>
          </p:nvPr>
        </p:nvSpPr>
        <p:spPr>
          <a:xfrm>
            <a:off x="609600" y="464567"/>
            <a:ext cx="5246181" cy="421258"/>
          </a:xfrm>
        </p:spPr>
        <p:txBody>
          <a:bodyPr/>
          <a:lstStyle/>
          <a:p>
            <a:r>
              <a:rPr lang="en-GB" noProof="0"/>
              <a:t>RabbitMQ demo</a:t>
            </a:r>
          </a:p>
        </p:txBody>
      </p:sp>
      <p:sp>
        <p:nvSpPr>
          <p:cNvPr id="3" name="Text Placeholder 2">
            <a:extLst>
              <a:ext uri="{FF2B5EF4-FFF2-40B4-BE49-F238E27FC236}">
                <a16:creationId xmlns:a16="http://schemas.microsoft.com/office/drawing/2014/main" id="{E290E16F-B754-9C89-B9C2-3D058983C98F}"/>
              </a:ext>
            </a:extLst>
          </p:cNvPr>
          <p:cNvSpPr>
            <a:spLocks noGrp="1"/>
          </p:cNvSpPr>
          <p:nvPr>
            <p:ph type="body" idx="1"/>
          </p:nvPr>
        </p:nvSpPr>
        <p:spPr>
          <a:xfrm>
            <a:off x="436306" y="1082361"/>
            <a:ext cx="6977192" cy="5631053"/>
          </a:xfrm>
        </p:spPr>
        <p:txBody>
          <a:bodyPr/>
          <a:lstStyle/>
          <a:p>
            <a:r>
              <a:rPr lang="en-GB" sz="1600" noProof="0"/>
              <a:t>Create two sets of containers as we will deploy on different VMs</a:t>
            </a:r>
          </a:p>
          <a:p>
            <a:r>
              <a:rPr lang="en-GB" sz="1600" noProof="0"/>
              <a:t>As they are on different networks, we need to join them to test</a:t>
            </a:r>
          </a:p>
          <a:p>
            <a:pPr lvl="1"/>
            <a:r>
              <a:rPr lang="en-GB" sz="1400" noProof="0"/>
              <a:t>If container recreated, you need to rejoin to network</a:t>
            </a:r>
          </a:p>
          <a:p>
            <a:pPr lvl="1"/>
            <a:r>
              <a:rPr lang="en-GB" sz="1400" b="1" noProof="0"/>
              <a:t>docker network ls </a:t>
            </a:r>
            <a:r>
              <a:rPr lang="en-GB" sz="1400" noProof="0"/>
              <a:t>to list them</a:t>
            </a:r>
          </a:p>
          <a:p>
            <a:pPr lvl="1"/>
            <a:r>
              <a:rPr lang="en-GB" sz="1400" b="1" noProof="0"/>
              <a:t>docker network connect </a:t>
            </a:r>
            <a:r>
              <a:rPr lang="en-GB" sz="1400" b="1" noProof="0" err="1"/>
              <a:t>producer_net</a:t>
            </a:r>
            <a:r>
              <a:rPr lang="en-GB" sz="1400" b="1" noProof="0"/>
              <a:t> consumer</a:t>
            </a:r>
          </a:p>
          <a:p>
            <a:pPr lvl="1"/>
            <a:r>
              <a:rPr lang="en-GB" sz="1400" b="1" noProof="0"/>
              <a:t>docker network connect </a:t>
            </a:r>
            <a:r>
              <a:rPr lang="en-GB" sz="1400" b="1" noProof="0" err="1"/>
              <a:t>consumer_default</a:t>
            </a:r>
            <a:r>
              <a:rPr lang="en-GB" sz="1400" b="1" noProof="0"/>
              <a:t> producer</a:t>
            </a:r>
          </a:p>
          <a:p>
            <a:pPr lvl="1"/>
            <a:r>
              <a:rPr lang="en-GB" sz="1400" b="1" noProof="0"/>
              <a:t>docker network inspect </a:t>
            </a:r>
            <a:r>
              <a:rPr lang="en-GB" sz="1400" i="1" noProof="0" err="1"/>
              <a:t>network_name</a:t>
            </a:r>
            <a:r>
              <a:rPr lang="en-GB" sz="1400" i="1" noProof="0"/>
              <a:t> </a:t>
            </a:r>
            <a:r>
              <a:rPr lang="en-GB" sz="1400" noProof="0"/>
              <a:t>- look in container list</a:t>
            </a:r>
          </a:p>
          <a:p>
            <a:r>
              <a:rPr lang="en-GB" sz="1600" noProof="0"/>
              <a:t>Deploy images to registry</a:t>
            </a:r>
          </a:p>
          <a:p>
            <a:r>
              <a:rPr lang="en-GB" sz="1600" noProof="0"/>
              <a:t>Create two VMs and install Docker</a:t>
            </a:r>
          </a:p>
          <a:p>
            <a:pPr lvl="1"/>
            <a:r>
              <a:rPr lang="en-GB" sz="1400" noProof="0"/>
              <a:t>Remember to change consumer IP to producer private address</a:t>
            </a:r>
          </a:p>
          <a:p>
            <a:r>
              <a:rPr lang="en-GB" sz="1600" noProof="0"/>
              <a:t>Pull images and start containers</a:t>
            </a:r>
          </a:p>
          <a:p>
            <a:r>
              <a:rPr lang="en-GB" sz="1600" noProof="0"/>
              <a:t>Test from public IPs</a:t>
            </a:r>
          </a:p>
          <a:p>
            <a:endParaRPr lang="en-GB" sz="1400" noProof="0"/>
          </a:p>
        </p:txBody>
      </p:sp>
      <p:sp>
        <p:nvSpPr>
          <p:cNvPr id="4" name="Slide Number Placeholder 3">
            <a:extLst>
              <a:ext uri="{FF2B5EF4-FFF2-40B4-BE49-F238E27FC236}">
                <a16:creationId xmlns:a16="http://schemas.microsoft.com/office/drawing/2014/main" id="{4F7FFCDB-61E7-9798-F1C3-FE78EFA14AC5}"/>
              </a:ext>
            </a:extLst>
          </p:cNvPr>
          <p:cNvSpPr>
            <a:spLocks noGrp="1"/>
          </p:cNvSpPr>
          <p:nvPr>
            <p:ph type="sldNum" idx="12"/>
          </p:nvPr>
        </p:nvSpPr>
        <p:spPr/>
        <p:txBody>
          <a:bodyPr/>
          <a:lstStyle/>
          <a:p>
            <a:fld id="{14D7F6AC-1EEB-4ABB-AD80-109EC6FDCCF3}" type="slidenum">
              <a:rPr lang="en-GB" noProof="0" smtClean="0"/>
              <a:pPr/>
              <a:t>166</a:t>
            </a:fld>
            <a:endParaRPr lang="en-GB" noProof="0"/>
          </a:p>
        </p:txBody>
      </p:sp>
      <p:sp>
        <p:nvSpPr>
          <p:cNvPr id="7" name="TextBox 6">
            <a:extLst>
              <a:ext uri="{FF2B5EF4-FFF2-40B4-BE49-F238E27FC236}">
                <a16:creationId xmlns:a16="http://schemas.microsoft.com/office/drawing/2014/main" id="{45A59B9E-1319-4BDE-51AD-01D031908107}"/>
              </a:ext>
            </a:extLst>
          </p:cNvPr>
          <p:cNvSpPr txBox="1"/>
          <p:nvPr/>
        </p:nvSpPr>
        <p:spPr>
          <a:xfrm>
            <a:off x="4541157" y="6360395"/>
            <a:ext cx="2733564" cy="276999"/>
          </a:xfrm>
          <a:prstGeom prst="rect">
            <a:avLst/>
          </a:prstGeom>
          <a:noFill/>
        </p:spPr>
        <p:txBody>
          <a:bodyPr wrap="square" rtlCol="0">
            <a:spAutoFit/>
          </a:bodyPr>
          <a:lstStyle/>
          <a:p>
            <a:r>
              <a:rPr lang="en-GB" sz="1200" noProof="0">
                <a:solidFill>
                  <a:srgbClr val="FF0000"/>
                </a:solidFill>
              </a:rPr>
              <a:t>\demos\architecture\</a:t>
            </a:r>
            <a:r>
              <a:rPr lang="en-GB" sz="1200" noProof="0" err="1">
                <a:solidFill>
                  <a:srgbClr val="FF0000"/>
                </a:solidFill>
              </a:rPr>
              <a:t>rabbitOneQueue</a:t>
            </a:r>
            <a:r>
              <a:rPr lang="en-GB" sz="1200" noProof="0">
                <a:solidFill>
                  <a:srgbClr val="FF0000"/>
                </a:solidFill>
              </a:rPr>
              <a:t>\</a:t>
            </a:r>
          </a:p>
        </p:txBody>
      </p:sp>
      <p:grpSp>
        <p:nvGrpSpPr>
          <p:cNvPr id="5" name="Group 4">
            <a:extLst>
              <a:ext uri="{FF2B5EF4-FFF2-40B4-BE49-F238E27FC236}">
                <a16:creationId xmlns:a16="http://schemas.microsoft.com/office/drawing/2014/main" id="{EC852374-82EA-3B26-E3C9-B3B57B71925E}"/>
              </a:ext>
            </a:extLst>
          </p:cNvPr>
          <p:cNvGrpSpPr/>
          <p:nvPr/>
        </p:nvGrpSpPr>
        <p:grpSpPr>
          <a:xfrm>
            <a:off x="7756414" y="148492"/>
            <a:ext cx="3793802" cy="6564923"/>
            <a:chOff x="7756414" y="148492"/>
            <a:chExt cx="3793802" cy="6564923"/>
          </a:xfrm>
        </p:grpSpPr>
        <p:cxnSp>
          <p:nvCxnSpPr>
            <p:cNvPr id="37" name="Straight Connector 36">
              <a:extLst>
                <a:ext uri="{FF2B5EF4-FFF2-40B4-BE49-F238E27FC236}">
                  <a16:creationId xmlns:a16="http://schemas.microsoft.com/office/drawing/2014/main" id="{2B523FAE-C251-CBF3-8E5A-CA9D1524FD12}"/>
                </a:ext>
              </a:extLst>
            </p:cNvPr>
            <p:cNvCxnSpPr>
              <a:cxnSpLocks/>
            </p:cNvCxnSpPr>
            <p:nvPr/>
          </p:nvCxnSpPr>
          <p:spPr>
            <a:xfrm flipH="1" flipV="1">
              <a:off x="11260835" y="318256"/>
              <a:ext cx="5014" cy="6041325"/>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9C0D37-E809-9D21-1CC7-D974F8FFA92D}"/>
                </a:ext>
              </a:extLst>
            </p:cNvPr>
            <p:cNvSpPr txBox="1"/>
            <p:nvPr/>
          </p:nvSpPr>
          <p:spPr>
            <a:xfrm rot="16200000">
              <a:off x="10443966" y="2609659"/>
              <a:ext cx="1910740" cy="276999"/>
            </a:xfrm>
            <a:prstGeom prst="rect">
              <a:avLst/>
            </a:prstGeom>
            <a:noFill/>
          </p:spPr>
          <p:txBody>
            <a:bodyPr wrap="square" rtlCol="0">
              <a:spAutoFit/>
            </a:bodyPr>
            <a:lstStyle/>
            <a:p>
              <a:r>
                <a:rPr lang="en-GB" sz="1200" noProof="0"/>
                <a:t>localhost,  127.0.0.1,  ::1</a:t>
              </a:r>
            </a:p>
          </p:txBody>
        </p:sp>
        <p:sp>
          <p:nvSpPr>
            <p:cNvPr id="44" name="TextBox 43">
              <a:extLst>
                <a:ext uri="{FF2B5EF4-FFF2-40B4-BE49-F238E27FC236}">
                  <a16:creationId xmlns:a16="http://schemas.microsoft.com/office/drawing/2014/main" id="{61A4722F-1A0B-795F-9584-47EA50C00566}"/>
                </a:ext>
              </a:extLst>
            </p:cNvPr>
            <p:cNvSpPr txBox="1"/>
            <p:nvPr/>
          </p:nvSpPr>
          <p:spPr>
            <a:xfrm rot="16200000">
              <a:off x="7938115" y="3565029"/>
              <a:ext cx="1122564" cy="276999"/>
            </a:xfrm>
            <a:prstGeom prst="rect">
              <a:avLst/>
            </a:prstGeom>
            <a:noFill/>
          </p:spPr>
          <p:txBody>
            <a:bodyPr wrap="square" rtlCol="0">
              <a:spAutoFit/>
            </a:bodyPr>
            <a:lstStyle/>
            <a:p>
              <a:r>
                <a:rPr lang="en-GB" sz="1200" noProof="0" err="1"/>
                <a:t>producer_net</a:t>
              </a:r>
              <a:endParaRPr lang="en-GB" sz="1200" noProof="0"/>
            </a:p>
          </p:txBody>
        </p:sp>
        <p:cxnSp>
          <p:nvCxnSpPr>
            <p:cNvPr id="55" name="Straight Connector 54">
              <a:extLst>
                <a:ext uri="{FF2B5EF4-FFF2-40B4-BE49-F238E27FC236}">
                  <a16:creationId xmlns:a16="http://schemas.microsoft.com/office/drawing/2014/main" id="{694FBC1D-5667-E2D8-A681-21FE94093883}"/>
                </a:ext>
              </a:extLst>
            </p:cNvPr>
            <p:cNvCxnSpPr>
              <a:cxnSpLocks/>
              <a:stCxn id="27" idx="3"/>
            </p:cNvCxnSpPr>
            <p:nvPr/>
          </p:nvCxnSpPr>
          <p:spPr>
            <a:xfrm>
              <a:off x="10453389" y="621974"/>
              <a:ext cx="81246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1DFCC0D-8CA3-B85F-7E50-29B73CF116BF}"/>
                </a:ext>
              </a:extLst>
            </p:cNvPr>
            <p:cNvSpPr/>
            <p:nvPr/>
          </p:nvSpPr>
          <p:spPr>
            <a:xfrm>
              <a:off x="9089670" y="359923"/>
              <a:ext cx="1363719" cy="52410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58" name="Straight Connector 57">
              <a:extLst>
                <a:ext uri="{FF2B5EF4-FFF2-40B4-BE49-F238E27FC236}">
                  <a16:creationId xmlns:a16="http://schemas.microsoft.com/office/drawing/2014/main" id="{3DF30E0C-67B4-9425-6BB2-70E061E59BA7}"/>
                </a:ext>
              </a:extLst>
            </p:cNvPr>
            <p:cNvCxnSpPr>
              <a:cxnSpLocks/>
              <a:stCxn id="28" idx="3"/>
            </p:cNvCxnSpPr>
            <p:nvPr/>
          </p:nvCxnSpPr>
          <p:spPr>
            <a:xfrm>
              <a:off x="10453389" y="1924448"/>
              <a:ext cx="810053"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A241668-28E7-0967-195D-C548663BDF38}"/>
                </a:ext>
              </a:extLst>
            </p:cNvPr>
            <p:cNvSpPr/>
            <p:nvPr/>
          </p:nvSpPr>
          <p:spPr>
            <a:xfrm>
              <a:off x="9089670" y="1662397"/>
              <a:ext cx="1363719" cy="524102"/>
            </a:xfrm>
            <a:custGeom>
              <a:avLst/>
              <a:gdLst>
                <a:gd name="csX0" fmla="*/ 0 w 1363719"/>
                <a:gd name="csY0" fmla="*/ 0 h 524102"/>
                <a:gd name="csX1" fmla="*/ 468210 w 1363719"/>
                <a:gd name="csY1" fmla="*/ 0 h 524102"/>
                <a:gd name="csX2" fmla="*/ 922783 w 1363719"/>
                <a:gd name="csY2" fmla="*/ 0 h 524102"/>
                <a:gd name="csX3" fmla="*/ 1363719 w 1363719"/>
                <a:gd name="csY3" fmla="*/ 0 h 524102"/>
                <a:gd name="csX4" fmla="*/ 1363719 w 1363719"/>
                <a:gd name="csY4" fmla="*/ 524102 h 524102"/>
                <a:gd name="csX5" fmla="*/ 909146 w 1363719"/>
                <a:gd name="csY5" fmla="*/ 524102 h 524102"/>
                <a:gd name="csX6" fmla="*/ 481847 w 1363719"/>
                <a:gd name="csY6" fmla="*/ 524102 h 524102"/>
                <a:gd name="csX7" fmla="*/ 0 w 1363719"/>
                <a:gd name="csY7" fmla="*/ 524102 h 524102"/>
                <a:gd name="csX8" fmla="*/ 0 w 1363719"/>
                <a:gd name="csY8" fmla="*/ 0 h 52410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363719" h="524102" fill="none" extrusionOk="0">
                  <a:moveTo>
                    <a:pt x="0" y="0"/>
                  </a:moveTo>
                  <a:cubicBezTo>
                    <a:pt x="233867" y="-22734"/>
                    <a:pt x="349631" y="10360"/>
                    <a:pt x="468210" y="0"/>
                  </a:cubicBezTo>
                  <a:cubicBezTo>
                    <a:pt x="586789" y="-10360"/>
                    <a:pt x="724469" y="12343"/>
                    <a:pt x="922783" y="0"/>
                  </a:cubicBezTo>
                  <a:cubicBezTo>
                    <a:pt x="1121097" y="-12343"/>
                    <a:pt x="1248696" y="47700"/>
                    <a:pt x="1363719" y="0"/>
                  </a:cubicBezTo>
                  <a:cubicBezTo>
                    <a:pt x="1374989" y="164761"/>
                    <a:pt x="1355111" y="375613"/>
                    <a:pt x="1363719" y="524102"/>
                  </a:cubicBezTo>
                  <a:cubicBezTo>
                    <a:pt x="1174879" y="541810"/>
                    <a:pt x="1028470" y="518362"/>
                    <a:pt x="909146" y="524102"/>
                  </a:cubicBezTo>
                  <a:cubicBezTo>
                    <a:pt x="789822" y="529842"/>
                    <a:pt x="570098" y="475242"/>
                    <a:pt x="481847" y="524102"/>
                  </a:cubicBezTo>
                  <a:cubicBezTo>
                    <a:pt x="393596" y="572962"/>
                    <a:pt x="214675" y="478377"/>
                    <a:pt x="0" y="524102"/>
                  </a:cubicBezTo>
                  <a:cubicBezTo>
                    <a:pt x="-28777" y="360567"/>
                    <a:pt x="26492" y="180508"/>
                    <a:pt x="0" y="0"/>
                  </a:cubicBezTo>
                  <a:close/>
                </a:path>
                <a:path w="1363719" h="524102" stroke="0" extrusionOk="0">
                  <a:moveTo>
                    <a:pt x="0" y="0"/>
                  </a:moveTo>
                  <a:cubicBezTo>
                    <a:pt x="147094" y="-8178"/>
                    <a:pt x="274308" y="43703"/>
                    <a:pt x="427299" y="0"/>
                  </a:cubicBezTo>
                  <a:cubicBezTo>
                    <a:pt x="580290" y="-43703"/>
                    <a:pt x="749024" y="30092"/>
                    <a:pt x="895509" y="0"/>
                  </a:cubicBezTo>
                  <a:cubicBezTo>
                    <a:pt x="1041994" y="-30092"/>
                    <a:pt x="1253500" y="2133"/>
                    <a:pt x="1363719" y="0"/>
                  </a:cubicBezTo>
                  <a:cubicBezTo>
                    <a:pt x="1409343" y="260163"/>
                    <a:pt x="1347026" y="358326"/>
                    <a:pt x="1363719" y="524102"/>
                  </a:cubicBezTo>
                  <a:cubicBezTo>
                    <a:pt x="1194109" y="565565"/>
                    <a:pt x="1039985" y="518714"/>
                    <a:pt x="922783" y="524102"/>
                  </a:cubicBezTo>
                  <a:cubicBezTo>
                    <a:pt x="805581" y="529490"/>
                    <a:pt x="607233" y="496902"/>
                    <a:pt x="440936" y="524102"/>
                  </a:cubicBezTo>
                  <a:cubicBezTo>
                    <a:pt x="274639" y="551302"/>
                    <a:pt x="188596" y="513890"/>
                    <a:pt x="0" y="524102"/>
                  </a:cubicBezTo>
                  <a:cubicBezTo>
                    <a:pt x="-57428" y="405658"/>
                    <a:pt x="43065" y="118613"/>
                    <a:pt x="0" y="0"/>
                  </a:cubicBezTo>
                  <a:close/>
                </a:path>
              </a:pathLst>
            </a:custGeom>
            <a:solidFill>
              <a:schemeClr val="accent2">
                <a:lumMod val="60000"/>
                <a:lumOff val="40000"/>
              </a:schemeClr>
            </a:solidFill>
            <a:ln w="22225">
              <a:solidFill>
                <a:schemeClr val="accent1">
                  <a:shade val="15000"/>
                </a:schemeClr>
              </a:solidFill>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3001</a:t>
              </a:r>
            </a:p>
          </p:txBody>
        </p:sp>
        <p:cxnSp>
          <p:nvCxnSpPr>
            <p:cNvPr id="59" name="Straight Connector 58">
              <a:extLst>
                <a:ext uri="{FF2B5EF4-FFF2-40B4-BE49-F238E27FC236}">
                  <a16:creationId xmlns:a16="http://schemas.microsoft.com/office/drawing/2014/main" id="{9FB31425-8A6E-90EB-F0A9-4C860FF4EC70}"/>
                </a:ext>
              </a:extLst>
            </p:cNvPr>
            <p:cNvCxnSpPr>
              <a:cxnSpLocks/>
              <a:stCxn id="42" idx="3"/>
            </p:cNvCxnSpPr>
            <p:nvPr/>
          </p:nvCxnSpPr>
          <p:spPr>
            <a:xfrm>
              <a:off x="10748551" y="3110084"/>
              <a:ext cx="50967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AC94DAB-8B12-F43D-35F7-DA72740120CB}"/>
                </a:ext>
              </a:extLst>
            </p:cNvPr>
            <p:cNvCxnSpPr>
              <a:cxnSpLocks/>
              <a:stCxn id="35" idx="3"/>
            </p:cNvCxnSpPr>
            <p:nvPr/>
          </p:nvCxnSpPr>
          <p:spPr>
            <a:xfrm>
              <a:off x="10750827" y="39170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95BF16A-5796-4398-E9CB-FA040697EE55}"/>
                </a:ext>
              </a:extLst>
            </p:cNvPr>
            <p:cNvCxnSpPr>
              <a:cxnSpLocks/>
              <a:stCxn id="36" idx="3"/>
            </p:cNvCxnSpPr>
            <p:nvPr/>
          </p:nvCxnSpPr>
          <p:spPr>
            <a:xfrm>
              <a:off x="10750827" y="4707770"/>
              <a:ext cx="49233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3154F9D4-29BE-0D20-8116-1C91050CE697}"/>
                </a:ext>
              </a:extLst>
            </p:cNvPr>
            <p:cNvGrpSpPr/>
            <p:nvPr/>
          </p:nvGrpSpPr>
          <p:grpSpPr>
            <a:xfrm>
              <a:off x="9072062" y="3553873"/>
              <a:ext cx="1678765" cy="1575928"/>
              <a:chOff x="9072062" y="3553873"/>
              <a:chExt cx="1678765" cy="1575928"/>
            </a:xfrm>
          </p:grpSpPr>
          <p:sp>
            <p:nvSpPr>
              <p:cNvPr id="30" name="Rectangle 29">
                <a:extLst>
                  <a:ext uri="{FF2B5EF4-FFF2-40B4-BE49-F238E27FC236}">
                    <a16:creationId xmlns:a16="http://schemas.microsoft.com/office/drawing/2014/main" id="{8BCC4E0C-08A9-DCE8-1D5E-E565B77315C5}"/>
                  </a:ext>
                </a:extLst>
              </p:cNvPr>
              <p:cNvSpPr/>
              <p:nvPr/>
            </p:nvSpPr>
            <p:spPr>
              <a:xfrm>
                <a:off x="9072062" y="3553873"/>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broker</a:t>
                </a:r>
              </a:p>
              <a:p>
                <a:pPr algn="ctr"/>
                <a:r>
                  <a:rPr lang="en-GB" sz="1200" noProof="0"/>
                  <a:t>5672</a:t>
                </a:r>
              </a:p>
            </p:txBody>
          </p:sp>
          <p:sp>
            <p:nvSpPr>
              <p:cNvPr id="35" name="Rectangle 34">
                <a:extLst>
                  <a:ext uri="{FF2B5EF4-FFF2-40B4-BE49-F238E27FC236}">
                    <a16:creationId xmlns:a16="http://schemas.microsoft.com/office/drawing/2014/main" id="{937C58AA-F5CC-8694-BF70-6B23A8F6B686}"/>
                  </a:ext>
                </a:extLst>
              </p:cNvPr>
              <p:cNvSpPr/>
              <p:nvPr/>
            </p:nvSpPr>
            <p:spPr>
              <a:xfrm>
                <a:off x="10435781" y="3553873"/>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5672</a:t>
                </a:r>
              </a:p>
            </p:txBody>
          </p:sp>
          <p:sp>
            <p:nvSpPr>
              <p:cNvPr id="36" name="Rectangle 35">
                <a:extLst>
                  <a:ext uri="{FF2B5EF4-FFF2-40B4-BE49-F238E27FC236}">
                    <a16:creationId xmlns:a16="http://schemas.microsoft.com/office/drawing/2014/main" id="{FED7D69F-47C5-A3F8-4A47-5630DF5DB7CF}"/>
                  </a:ext>
                </a:extLst>
              </p:cNvPr>
              <p:cNvSpPr/>
              <p:nvPr/>
            </p:nvSpPr>
            <p:spPr>
              <a:xfrm>
                <a:off x="10435781" y="4285739"/>
                <a:ext cx="315046"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15672</a:t>
                </a:r>
              </a:p>
            </p:txBody>
          </p:sp>
          <p:sp>
            <p:nvSpPr>
              <p:cNvPr id="32" name="Rectangle 31">
                <a:extLst>
                  <a:ext uri="{FF2B5EF4-FFF2-40B4-BE49-F238E27FC236}">
                    <a16:creationId xmlns:a16="http://schemas.microsoft.com/office/drawing/2014/main" id="{59709F57-DB62-E9AE-5488-1DB19DD6C481}"/>
                  </a:ext>
                </a:extLst>
              </p:cNvPr>
              <p:cNvSpPr/>
              <p:nvPr/>
            </p:nvSpPr>
            <p:spPr>
              <a:xfrm>
                <a:off x="9072062" y="4285739"/>
                <a:ext cx="1363719"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Admin</a:t>
                </a:r>
              </a:p>
              <a:p>
                <a:pPr algn="ctr"/>
                <a:r>
                  <a:rPr lang="en-GB" sz="1200" noProof="0"/>
                  <a:t>15672</a:t>
                </a:r>
              </a:p>
            </p:txBody>
          </p:sp>
        </p:grpSp>
        <p:cxnSp>
          <p:nvCxnSpPr>
            <p:cNvPr id="70" name="Straight Connector 69">
              <a:extLst>
                <a:ext uri="{FF2B5EF4-FFF2-40B4-BE49-F238E27FC236}">
                  <a16:creationId xmlns:a16="http://schemas.microsoft.com/office/drawing/2014/main" id="{0B6ADF88-1A9F-D48B-B01C-E57F99D7C72D}"/>
                </a:ext>
              </a:extLst>
            </p:cNvPr>
            <p:cNvCxnSpPr>
              <a:cxnSpLocks/>
              <a:endCxn id="30" idx="1"/>
            </p:cNvCxnSpPr>
            <p:nvPr/>
          </p:nvCxnSpPr>
          <p:spPr>
            <a:xfrm>
              <a:off x="8645086" y="3917031"/>
              <a:ext cx="426976" cy="0"/>
            </a:xfrm>
            <a:prstGeom prst="line">
              <a:avLst/>
            </a:prstGeom>
            <a:ln w="28575">
              <a:solidFill>
                <a:srgbClr val="00B05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531CA66-C320-0BD7-889E-FB9CD406B1CF}"/>
                </a:ext>
              </a:extLst>
            </p:cNvPr>
            <p:cNvSpPr/>
            <p:nvPr/>
          </p:nvSpPr>
          <p:spPr>
            <a:xfrm>
              <a:off x="7756414" y="148492"/>
              <a:ext cx="3793802" cy="65649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3" name="Straight Connector 12">
              <a:extLst>
                <a:ext uri="{FF2B5EF4-FFF2-40B4-BE49-F238E27FC236}">
                  <a16:creationId xmlns:a16="http://schemas.microsoft.com/office/drawing/2014/main" id="{F16270B4-1142-A042-C74B-70A52520757D}"/>
                </a:ext>
              </a:extLst>
            </p:cNvPr>
            <p:cNvCxnSpPr>
              <a:cxnSpLocks/>
            </p:cNvCxnSpPr>
            <p:nvPr/>
          </p:nvCxnSpPr>
          <p:spPr>
            <a:xfrm>
              <a:off x="8651901" y="3067417"/>
              <a:ext cx="413811" cy="0"/>
            </a:xfrm>
            <a:prstGeom prst="line">
              <a:avLst/>
            </a:prstGeom>
            <a:ln w="28575">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6AAF65-5D9A-5F1E-B1F9-FFBAE0F6605E}"/>
                </a:ext>
              </a:extLst>
            </p:cNvPr>
            <p:cNvCxnSpPr>
              <a:cxnSpLocks/>
              <a:stCxn id="23" idx="3"/>
            </p:cNvCxnSpPr>
            <p:nvPr/>
          </p:nvCxnSpPr>
          <p:spPr>
            <a:xfrm>
              <a:off x="10453389" y="1266358"/>
              <a:ext cx="80484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2935674C-A52C-C500-48E5-CE3B0FB89A42}"/>
                </a:ext>
              </a:extLst>
            </p:cNvPr>
            <p:cNvGrpSpPr/>
            <p:nvPr/>
          </p:nvGrpSpPr>
          <p:grpSpPr>
            <a:xfrm>
              <a:off x="9069786" y="2746926"/>
              <a:ext cx="1678765" cy="726315"/>
              <a:chOff x="9069786" y="2746926"/>
              <a:chExt cx="1678765" cy="726315"/>
            </a:xfrm>
          </p:grpSpPr>
          <p:sp>
            <p:nvSpPr>
              <p:cNvPr id="39" name="Rectangle 38">
                <a:extLst>
                  <a:ext uri="{FF2B5EF4-FFF2-40B4-BE49-F238E27FC236}">
                    <a16:creationId xmlns:a16="http://schemas.microsoft.com/office/drawing/2014/main" id="{EB09D6BE-6B8A-63FA-D126-5ECB6D3E2534}"/>
                  </a:ext>
                </a:extLst>
              </p:cNvPr>
              <p:cNvSpPr/>
              <p:nvPr/>
            </p:nvSpPr>
            <p:spPr>
              <a:xfrm>
                <a:off x="9069786" y="2746926"/>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container</a:t>
                </a:r>
              </a:p>
              <a:p>
                <a:pPr algn="ctr"/>
                <a:r>
                  <a:rPr lang="en-GB" sz="1200" noProof="0"/>
                  <a:t>3000</a:t>
                </a:r>
              </a:p>
            </p:txBody>
          </p:sp>
          <p:sp>
            <p:nvSpPr>
              <p:cNvPr id="42" name="Rectangle 41">
                <a:extLst>
                  <a:ext uri="{FF2B5EF4-FFF2-40B4-BE49-F238E27FC236}">
                    <a16:creationId xmlns:a16="http://schemas.microsoft.com/office/drawing/2014/main" id="{3FE1FB0D-5520-21B1-C05A-BD10203F5711}"/>
                  </a:ext>
                </a:extLst>
              </p:cNvPr>
              <p:cNvSpPr/>
              <p:nvPr/>
            </p:nvSpPr>
            <p:spPr>
              <a:xfrm>
                <a:off x="10433505" y="2746926"/>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4000</a:t>
                </a:r>
              </a:p>
            </p:txBody>
          </p:sp>
        </p:grpSp>
        <p:cxnSp>
          <p:nvCxnSpPr>
            <p:cNvPr id="51" name="Straight Connector 50">
              <a:extLst>
                <a:ext uri="{FF2B5EF4-FFF2-40B4-BE49-F238E27FC236}">
                  <a16:creationId xmlns:a16="http://schemas.microsoft.com/office/drawing/2014/main" id="{22AC71B0-68F9-F091-764A-33EAB2C72525}"/>
                </a:ext>
              </a:extLst>
            </p:cNvPr>
            <p:cNvCxnSpPr>
              <a:cxnSpLocks/>
              <a:stCxn id="52" idx="3"/>
            </p:cNvCxnSpPr>
            <p:nvPr/>
          </p:nvCxnSpPr>
          <p:spPr>
            <a:xfrm>
              <a:off x="10735763" y="6004998"/>
              <a:ext cx="530086" cy="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0FE11F6C-59EA-928B-6A2A-12EEA8CFD79F}"/>
                </a:ext>
              </a:extLst>
            </p:cNvPr>
            <p:cNvGrpSpPr/>
            <p:nvPr/>
          </p:nvGrpSpPr>
          <p:grpSpPr>
            <a:xfrm>
              <a:off x="9056998" y="5641840"/>
              <a:ext cx="1678765" cy="726315"/>
              <a:chOff x="9056998" y="5641840"/>
              <a:chExt cx="1678765" cy="726315"/>
            </a:xfrm>
          </p:grpSpPr>
          <p:sp>
            <p:nvSpPr>
              <p:cNvPr id="52" name="Rectangle 51">
                <a:extLst>
                  <a:ext uri="{FF2B5EF4-FFF2-40B4-BE49-F238E27FC236}">
                    <a16:creationId xmlns:a16="http://schemas.microsoft.com/office/drawing/2014/main" id="{867C5626-4B38-4B56-596D-487C72AF0950}"/>
                  </a:ext>
                </a:extLst>
              </p:cNvPr>
              <p:cNvSpPr/>
              <p:nvPr/>
            </p:nvSpPr>
            <p:spPr>
              <a:xfrm>
                <a:off x="10420717" y="5641840"/>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4001</a:t>
                </a:r>
              </a:p>
            </p:txBody>
          </p:sp>
          <p:sp>
            <p:nvSpPr>
              <p:cNvPr id="53" name="Rectangle 52">
                <a:extLst>
                  <a:ext uri="{FF2B5EF4-FFF2-40B4-BE49-F238E27FC236}">
                    <a16:creationId xmlns:a16="http://schemas.microsoft.com/office/drawing/2014/main" id="{2C280CCB-BEE1-749E-EB75-AE05BA3EBE4E}"/>
                  </a:ext>
                </a:extLst>
              </p:cNvPr>
              <p:cNvSpPr/>
              <p:nvPr/>
            </p:nvSpPr>
            <p:spPr>
              <a:xfrm>
                <a:off x="9056998" y="5641840"/>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container</a:t>
                </a:r>
              </a:p>
              <a:p>
                <a:pPr algn="ctr"/>
                <a:r>
                  <a:rPr lang="en-GB" sz="1200" noProof="0"/>
                  <a:t>3001</a:t>
                </a:r>
              </a:p>
            </p:txBody>
          </p:sp>
        </p:grpSp>
        <p:cxnSp>
          <p:nvCxnSpPr>
            <p:cNvPr id="68" name="Straight Connector 67">
              <a:extLst>
                <a:ext uri="{FF2B5EF4-FFF2-40B4-BE49-F238E27FC236}">
                  <a16:creationId xmlns:a16="http://schemas.microsoft.com/office/drawing/2014/main" id="{6D3EE92D-B8D7-2883-B7AC-A7E47367EA67}"/>
                </a:ext>
              </a:extLst>
            </p:cNvPr>
            <p:cNvCxnSpPr>
              <a:cxnSpLocks/>
            </p:cNvCxnSpPr>
            <p:nvPr/>
          </p:nvCxnSpPr>
          <p:spPr>
            <a:xfrm flipV="1">
              <a:off x="8645086" y="2871088"/>
              <a:ext cx="6815" cy="2033421"/>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8534FF0-D8CA-91DE-C3A1-750B16F7D042}"/>
                </a:ext>
              </a:extLst>
            </p:cNvPr>
            <p:cNvCxnSpPr>
              <a:cxnSpLocks/>
            </p:cNvCxnSpPr>
            <p:nvPr/>
          </p:nvCxnSpPr>
          <p:spPr>
            <a:xfrm>
              <a:off x="8651901" y="5994147"/>
              <a:ext cx="406156" cy="0"/>
            </a:xfrm>
            <a:prstGeom prst="line">
              <a:avLst/>
            </a:prstGeom>
            <a:ln w="28575">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046843-9B5E-45AC-DEDD-5D9E0FF91915}"/>
                </a:ext>
              </a:extLst>
            </p:cNvPr>
            <p:cNvCxnSpPr>
              <a:cxnSpLocks/>
              <a:endCxn id="1026" idx="1"/>
            </p:cNvCxnSpPr>
            <p:nvPr/>
          </p:nvCxnSpPr>
          <p:spPr>
            <a:xfrm flipH="1" flipV="1">
              <a:off x="8646412" y="5207612"/>
              <a:ext cx="5489" cy="1250738"/>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6C0D6C2-0031-6302-856E-FABA5D931185}"/>
                </a:ext>
              </a:extLst>
            </p:cNvPr>
            <p:cNvSpPr txBox="1"/>
            <p:nvPr/>
          </p:nvSpPr>
          <p:spPr>
            <a:xfrm rot="16200000">
              <a:off x="7783204" y="5784003"/>
              <a:ext cx="1429781" cy="276999"/>
            </a:xfrm>
            <a:prstGeom prst="rect">
              <a:avLst/>
            </a:prstGeom>
            <a:noFill/>
          </p:spPr>
          <p:txBody>
            <a:bodyPr wrap="square" rtlCol="0">
              <a:spAutoFit/>
            </a:bodyPr>
            <a:lstStyle/>
            <a:p>
              <a:r>
                <a:rPr lang="en-GB" sz="1200" noProof="0" err="1"/>
                <a:t>consumer_default</a:t>
              </a:r>
              <a:endParaRPr lang="en-GB" sz="1200" noProof="0"/>
            </a:p>
          </p:txBody>
        </p:sp>
        <p:grpSp>
          <p:nvGrpSpPr>
            <p:cNvPr id="92" name="Group 91">
              <a:extLst>
                <a:ext uri="{FF2B5EF4-FFF2-40B4-BE49-F238E27FC236}">
                  <a16:creationId xmlns:a16="http://schemas.microsoft.com/office/drawing/2014/main" id="{6060FF8A-2C59-BD73-11F0-7FEB4101FDAE}"/>
                </a:ext>
              </a:extLst>
            </p:cNvPr>
            <p:cNvGrpSpPr/>
            <p:nvPr/>
          </p:nvGrpSpPr>
          <p:grpSpPr>
            <a:xfrm>
              <a:off x="7833659" y="4534678"/>
              <a:ext cx="1072689" cy="672934"/>
              <a:chOff x="7833659" y="4534678"/>
              <a:chExt cx="1072689" cy="672934"/>
            </a:xfrm>
          </p:grpSpPr>
          <p:pic>
            <p:nvPicPr>
              <p:cNvPr id="1026" name="Picture 2" descr="Bridge | Cisco Network Topology Icons 3015">
                <a:extLst>
                  <a:ext uri="{FF2B5EF4-FFF2-40B4-BE49-F238E27FC236}">
                    <a16:creationId xmlns:a16="http://schemas.microsoft.com/office/drawing/2014/main" id="{7B38884B-3C87-21A8-8138-4A8DCD145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8309944" y="4611207"/>
                <a:ext cx="672934" cy="519875"/>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8BDC100B-DEDB-428A-90A0-8567BF37B04F}"/>
                  </a:ext>
                </a:extLst>
              </p:cNvPr>
              <p:cNvSpPr txBox="1"/>
              <p:nvPr/>
            </p:nvSpPr>
            <p:spPr>
              <a:xfrm>
                <a:off x="7833659" y="4677285"/>
                <a:ext cx="653591" cy="276999"/>
              </a:xfrm>
              <a:prstGeom prst="rect">
                <a:avLst/>
              </a:prstGeom>
              <a:noFill/>
            </p:spPr>
            <p:txBody>
              <a:bodyPr wrap="square" rtlCol="0">
                <a:spAutoFit/>
              </a:bodyPr>
              <a:lstStyle/>
              <a:p>
                <a:r>
                  <a:rPr lang="en-GB" sz="1200" noProof="0"/>
                  <a:t>bridge</a:t>
                </a:r>
              </a:p>
            </p:txBody>
          </p:sp>
        </p:grpSp>
        <p:sp>
          <p:nvSpPr>
            <p:cNvPr id="23" name="Rectangle 22">
              <a:extLst>
                <a:ext uri="{FF2B5EF4-FFF2-40B4-BE49-F238E27FC236}">
                  <a16:creationId xmlns:a16="http://schemas.microsoft.com/office/drawing/2014/main" id="{E0DA94B9-CD5D-6CD9-B940-1373E20B29D8}"/>
                </a:ext>
              </a:extLst>
            </p:cNvPr>
            <p:cNvSpPr/>
            <p:nvPr/>
          </p:nvSpPr>
          <p:spPr>
            <a:xfrm>
              <a:off x="9089670" y="1004307"/>
              <a:ext cx="1363719" cy="524102"/>
            </a:xfrm>
            <a:custGeom>
              <a:avLst/>
              <a:gdLst>
                <a:gd name="csX0" fmla="*/ 0 w 1363719"/>
                <a:gd name="csY0" fmla="*/ 0 h 524102"/>
                <a:gd name="csX1" fmla="*/ 481847 w 1363719"/>
                <a:gd name="csY1" fmla="*/ 0 h 524102"/>
                <a:gd name="csX2" fmla="*/ 950058 w 1363719"/>
                <a:gd name="csY2" fmla="*/ 0 h 524102"/>
                <a:gd name="csX3" fmla="*/ 1363719 w 1363719"/>
                <a:gd name="csY3" fmla="*/ 0 h 524102"/>
                <a:gd name="csX4" fmla="*/ 1363719 w 1363719"/>
                <a:gd name="csY4" fmla="*/ 524102 h 524102"/>
                <a:gd name="csX5" fmla="*/ 936420 w 1363719"/>
                <a:gd name="csY5" fmla="*/ 524102 h 524102"/>
                <a:gd name="csX6" fmla="*/ 481847 w 1363719"/>
                <a:gd name="csY6" fmla="*/ 524102 h 524102"/>
                <a:gd name="csX7" fmla="*/ 0 w 1363719"/>
                <a:gd name="csY7" fmla="*/ 524102 h 524102"/>
                <a:gd name="csX8" fmla="*/ 0 w 1363719"/>
                <a:gd name="csY8" fmla="*/ 0 h 52410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363719" h="524102" fill="none" extrusionOk="0">
                  <a:moveTo>
                    <a:pt x="0" y="0"/>
                  </a:moveTo>
                  <a:cubicBezTo>
                    <a:pt x="153711" y="-40665"/>
                    <a:pt x="315865" y="18415"/>
                    <a:pt x="481847" y="0"/>
                  </a:cubicBezTo>
                  <a:cubicBezTo>
                    <a:pt x="647829" y="-18415"/>
                    <a:pt x="769172" y="42861"/>
                    <a:pt x="950058" y="0"/>
                  </a:cubicBezTo>
                  <a:cubicBezTo>
                    <a:pt x="1130944" y="-42861"/>
                    <a:pt x="1179690" y="9500"/>
                    <a:pt x="1363719" y="0"/>
                  </a:cubicBezTo>
                  <a:cubicBezTo>
                    <a:pt x="1374454" y="164916"/>
                    <a:pt x="1320266" y="289741"/>
                    <a:pt x="1363719" y="524102"/>
                  </a:cubicBezTo>
                  <a:cubicBezTo>
                    <a:pt x="1172840" y="549843"/>
                    <a:pt x="1140723" y="513927"/>
                    <a:pt x="936420" y="524102"/>
                  </a:cubicBezTo>
                  <a:cubicBezTo>
                    <a:pt x="732117" y="534277"/>
                    <a:pt x="681248" y="519399"/>
                    <a:pt x="481847" y="524102"/>
                  </a:cubicBezTo>
                  <a:cubicBezTo>
                    <a:pt x="282446" y="528805"/>
                    <a:pt x="224283" y="507318"/>
                    <a:pt x="0" y="524102"/>
                  </a:cubicBezTo>
                  <a:cubicBezTo>
                    <a:pt x="-28914" y="346806"/>
                    <a:pt x="39905" y="215404"/>
                    <a:pt x="0" y="0"/>
                  </a:cubicBezTo>
                  <a:close/>
                </a:path>
                <a:path w="1363719" h="524102" stroke="0" extrusionOk="0">
                  <a:moveTo>
                    <a:pt x="0" y="0"/>
                  </a:moveTo>
                  <a:cubicBezTo>
                    <a:pt x="154895" y="-30157"/>
                    <a:pt x="230939" y="39667"/>
                    <a:pt x="440936" y="0"/>
                  </a:cubicBezTo>
                  <a:cubicBezTo>
                    <a:pt x="650933" y="-39667"/>
                    <a:pt x="742164" y="30338"/>
                    <a:pt x="854597" y="0"/>
                  </a:cubicBezTo>
                  <a:cubicBezTo>
                    <a:pt x="967030" y="-30338"/>
                    <a:pt x="1241068" y="53465"/>
                    <a:pt x="1363719" y="0"/>
                  </a:cubicBezTo>
                  <a:cubicBezTo>
                    <a:pt x="1365587" y="106082"/>
                    <a:pt x="1356177" y="263408"/>
                    <a:pt x="1363719" y="524102"/>
                  </a:cubicBezTo>
                  <a:cubicBezTo>
                    <a:pt x="1201040" y="567586"/>
                    <a:pt x="1085894" y="515720"/>
                    <a:pt x="936420" y="524102"/>
                  </a:cubicBezTo>
                  <a:cubicBezTo>
                    <a:pt x="786946" y="532484"/>
                    <a:pt x="572032" y="519902"/>
                    <a:pt x="454573" y="524102"/>
                  </a:cubicBezTo>
                  <a:cubicBezTo>
                    <a:pt x="337114" y="528302"/>
                    <a:pt x="178857" y="481166"/>
                    <a:pt x="0" y="524102"/>
                  </a:cubicBezTo>
                  <a:cubicBezTo>
                    <a:pt x="-280" y="365726"/>
                    <a:pt x="9734" y="179918"/>
                    <a:pt x="0" y="0"/>
                  </a:cubicBezTo>
                  <a:close/>
                </a:path>
              </a:pathLst>
            </a:custGeom>
            <a:solidFill>
              <a:schemeClr val="accent2">
                <a:lumMod val="60000"/>
                <a:lumOff val="40000"/>
              </a:schemeClr>
            </a:solidFill>
            <a:ln w="22225">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3000</a:t>
              </a:r>
            </a:p>
          </p:txBody>
        </p:sp>
      </p:grpSp>
    </p:spTree>
    <p:extLst>
      <p:ext uri="{BB962C8B-B14F-4D97-AF65-F5344CB8AC3E}">
        <p14:creationId xmlns:p14="http://schemas.microsoft.com/office/powerpoint/2010/main" val="7885142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CE594-CAC5-0F80-715F-A089E2F6F16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0B727EF-F426-A07B-0E31-EB2C3285DA10}"/>
              </a:ext>
            </a:extLst>
          </p:cNvPr>
          <p:cNvSpPr>
            <a:spLocks noGrp="1"/>
          </p:cNvSpPr>
          <p:nvPr>
            <p:ph type="body" idx="1"/>
          </p:nvPr>
        </p:nvSpPr>
        <p:spPr>
          <a:xfrm>
            <a:off x="8619007" y="1261460"/>
            <a:ext cx="3422280" cy="5396954"/>
          </a:xfrm>
        </p:spPr>
        <p:txBody>
          <a:bodyPr/>
          <a:lstStyle/>
          <a:p>
            <a:r>
              <a:rPr lang="en-GB" sz="1200" noProof="0"/>
              <a:t>Containers communicate on Docker network within </a:t>
            </a:r>
            <a:r>
              <a:rPr lang="en-GB" sz="1200" noProof="0" err="1"/>
              <a:t>vm</a:t>
            </a:r>
            <a:endParaRPr lang="en-GB" sz="1200" noProof="0"/>
          </a:p>
          <a:p>
            <a:r>
              <a:rPr lang="en-GB" sz="1200" noProof="0"/>
              <a:t>VMs connect via VM private IPs. Unless you create DNS, you need to use actual IP addresses</a:t>
            </a:r>
          </a:p>
          <a:p>
            <a:r>
              <a:rPr lang="en-GB" sz="1200" noProof="0"/>
              <a:t>VMs need to be in the same </a:t>
            </a:r>
            <a:r>
              <a:rPr lang="en-GB" sz="1200" noProof="0" err="1"/>
              <a:t>VNet</a:t>
            </a:r>
            <a:endParaRPr lang="en-GB" sz="1200" noProof="0"/>
          </a:p>
          <a:p>
            <a:r>
              <a:rPr lang="en-GB" sz="1200" noProof="0"/>
              <a:t>Producer connects to the broker on port 5672 &amp; registers a callback</a:t>
            </a:r>
          </a:p>
          <a:p>
            <a:r>
              <a:rPr lang="en-GB" sz="1200" noProof="0"/>
              <a:t>It creates one or more queues</a:t>
            </a:r>
          </a:p>
          <a:p>
            <a:r>
              <a:rPr lang="en-GB" sz="1200" noProof="0"/>
              <a:t>It sends messages to one or more queues</a:t>
            </a:r>
          </a:p>
          <a:p>
            <a:r>
              <a:rPr lang="en-GB" sz="1200" noProof="0"/>
              <a:t>The producer is on the same </a:t>
            </a:r>
            <a:r>
              <a:rPr lang="en-GB" sz="1200" noProof="0" err="1"/>
              <a:t>vm</a:t>
            </a:r>
            <a:r>
              <a:rPr lang="en-GB" sz="1200" noProof="0"/>
              <a:t> as the broker</a:t>
            </a:r>
          </a:p>
          <a:p>
            <a:r>
              <a:rPr lang="en-GB" sz="1200" noProof="0"/>
              <a:t>The consumer on a different </a:t>
            </a:r>
            <a:r>
              <a:rPr lang="en-GB" sz="1200" noProof="0" err="1"/>
              <a:t>vm</a:t>
            </a:r>
            <a:r>
              <a:rPr lang="en-GB" sz="1200" noProof="0"/>
              <a:t> connects to the broker on port 5672 and subscribes to a queue</a:t>
            </a:r>
          </a:p>
          <a:p>
            <a:r>
              <a:rPr lang="en-GB" sz="1200" noProof="0"/>
              <a:t>When a message appears on the queue, the broker calls the consumer's callback function to deliver the message</a:t>
            </a:r>
          </a:p>
          <a:p>
            <a:r>
              <a:rPr lang="en-GB" sz="1200" noProof="0"/>
              <a:t>Consumer acks the message, the broker removes the message from the queue</a:t>
            </a:r>
          </a:p>
          <a:p>
            <a:r>
              <a:rPr lang="en-GB" sz="1200" noProof="0"/>
              <a:t>You can view the queues by connecting to the broker's console app on port 15672</a:t>
            </a:r>
          </a:p>
        </p:txBody>
      </p:sp>
      <p:sp>
        <p:nvSpPr>
          <p:cNvPr id="4" name="Slide Number Placeholder 3">
            <a:extLst>
              <a:ext uri="{FF2B5EF4-FFF2-40B4-BE49-F238E27FC236}">
                <a16:creationId xmlns:a16="http://schemas.microsoft.com/office/drawing/2014/main" id="{7A8E17C2-F199-C925-1005-B07FBFCBD5C3}"/>
              </a:ext>
            </a:extLst>
          </p:cNvPr>
          <p:cNvSpPr>
            <a:spLocks noGrp="1"/>
          </p:cNvSpPr>
          <p:nvPr>
            <p:ph type="sldNum" idx="12"/>
          </p:nvPr>
        </p:nvSpPr>
        <p:spPr/>
        <p:txBody>
          <a:bodyPr/>
          <a:lstStyle/>
          <a:p>
            <a:fld id="{14D7F6AC-1EEB-4ABB-AD80-109EC6FDCCF3}" type="slidenum">
              <a:rPr lang="en-GB" noProof="0" smtClean="0"/>
              <a:pPr/>
              <a:t>167</a:t>
            </a:fld>
            <a:endParaRPr lang="en-GB" noProof="0"/>
          </a:p>
        </p:txBody>
      </p:sp>
      <p:grpSp>
        <p:nvGrpSpPr>
          <p:cNvPr id="22" name="Group 21">
            <a:extLst>
              <a:ext uri="{FF2B5EF4-FFF2-40B4-BE49-F238E27FC236}">
                <a16:creationId xmlns:a16="http://schemas.microsoft.com/office/drawing/2014/main" id="{6C065A48-1F07-7D02-6863-FE15EAC4D531}"/>
              </a:ext>
            </a:extLst>
          </p:cNvPr>
          <p:cNvGrpSpPr/>
          <p:nvPr/>
        </p:nvGrpSpPr>
        <p:grpSpPr>
          <a:xfrm>
            <a:off x="327660" y="246456"/>
            <a:ext cx="8264477" cy="6517543"/>
            <a:chOff x="327660" y="246456"/>
            <a:chExt cx="8264477" cy="6517543"/>
          </a:xfrm>
        </p:grpSpPr>
        <p:sp>
          <p:nvSpPr>
            <p:cNvPr id="153" name="Rectangle 152">
              <a:extLst>
                <a:ext uri="{FF2B5EF4-FFF2-40B4-BE49-F238E27FC236}">
                  <a16:creationId xmlns:a16="http://schemas.microsoft.com/office/drawing/2014/main" id="{1F9A0C21-4E5B-8FB0-EFC7-29B8AFB6F7BE}"/>
                </a:ext>
              </a:extLst>
            </p:cNvPr>
            <p:cNvSpPr/>
            <p:nvPr/>
          </p:nvSpPr>
          <p:spPr>
            <a:xfrm>
              <a:off x="327660" y="1367045"/>
              <a:ext cx="8264477" cy="53969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65" name="Picture 64" descr="A computer with a blue screen&#10;&#10;Description automatically generated">
              <a:extLst>
                <a:ext uri="{FF2B5EF4-FFF2-40B4-BE49-F238E27FC236}">
                  <a16:creationId xmlns:a16="http://schemas.microsoft.com/office/drawing/2014/main" id="{B9DAD3E1-641D-554C-48EA-9E1B197D976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57325" y="246456"/>
              <a:ext cx="1107153" cy="967030"/>
            </a:xfrm>
            <a:prstGeom prst="rect">
              <a:avLst/>
            </a:prstGeom>
          </p:spPr>
        </p:pic>
        <p:cxnSp>
          <p:nvCxnSpPr>
            <p:cNvPr id="66" name="Straight Connector 65">
              <a:extLst>
                <a:ext uri="{FF2B5EF4-FFF2-40B4-BE49-F238E27FC236}">
                  <a16:creationId xmlns:a16="http://schemas.microsoft.com/office/drawing/2014/main" id="{00AAEF80-1681-0DD6-FFD7-8CCF70443DEF}"/>
                </a:ext>
              </a:extLst>
            </p:cNvPr>
            <p:cNvCxnSpPr>
              <a:cxnSpLocks/>
            </p:cNvCxnSpPr>
            <p:nvPr/>
          </p:nvCxnSpPr>
          <p:spPr>
            <a:xfrm flipH="1">
              <a:off x="1243881" y="1702158"/>
              <a:ext cx="6225537" cy="325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317830E-6774-9F39-823A-120500572B6B}"/>
                </a:ext>
              </a:extLst>
            </p:cNvPr>
            <p:cNvSpPr/>
            <p:nvPr/>
          </p:nvSpPr>
          <p:spPr>
            <a:xfrm>
              <a:off x="441639" y="2138140"/>
              <a:ext cx="5213349" cy="438680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35">
              <a:extLst>
                <a:ext uri="{FF2B5EF4-FFF2-40B4-BE49-F238E27FC236}">
                  <a16:creationId xmlns:a16="http://schemas.microsoft.com/office/drawing/2014/main" id="{38C579B3-8977-AE82-B695-55922432E273}"/>
                </a:ext>
              </a:extLst>
            </p:cNvPr>
            <p:cNvSpPr/>
            <p:nvPr/>
          </p:nvSpPr>
          <p:spPr>
            <a:xfrm>
              <a:off x="2253663" y="2233277"/>
              <a:ext cx="2962343" cy="387667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ectangle 11">
              <a:extLst>
                <a:ext uri="{FF2B5EF4-FFF2-40B4-BE49-F238E27FC236}">
                  <a16:creationId xmlns:a16="http://schemas.microsoft.com/office/drawing/2014/main" id="{9266F3A3-2627-4AD0-4BE1-E43382AFB15A}"/>
                </a:ext>
              </a:extLst>
            </p:cNvPr>
            <p:cNvSpPr/>
            <p:nvPr/>
          </p:nvSpPr>
          <p:spPr>
            <a:xfrm>
              <a:off x="3566137" y="3585878"/>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3" name="Rectangle 12">
              <a:extLst>
                <a:ext uri="{FF2B5EF4-FFF2-40B4-BE49-F238E27FC236}">
                  <a16:creationId xmlns:a16="http://schemas.microsoft.com/office/drawing/2014/main" id="{8078A10C-A1BB-16A2-531D-272BD67F6025}"/>
                </a:ext>
              </a:extLst>
            </p:cNvPr>
            <p:cNvSpPr/>
            <p:nvPr/>
          </p:nvSpPr>
          <p:spPr>
            <a:xfrm>
              <a:off x="3589384"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4" name="Rectangle 13">
              <a:extLst>
                <a:ext uri="{FF2B5EF4-FFF2-40B4-BE49-F238E27FC236}">
                  <a16:creationId xmlns:a16="http://schemas.microsoft.com/office/drawing/2014/main" id="{96811894-E9F2-D2CE-1F84-D0DAFC0F1BF8}"/>
                </a:ext>
              </a:extLst>
            </p:cNvPr>
            <p:cNvSpPr/>
            <p:nvPr/>
          </p:nvSpPr>
          <p:spPr>
            <a:xfrm>
              <a:off x="3857891"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15" name="Rectangle 14">
              <a:extLst>
                <a:ext uri="{FF2B5EF4-FFF2-40B4-BE49-F238E27FC236}">
                  <a16:creationId xmlns:a16="http://schemas.microsoft.com/office/drawing/2014/main" id="{A919C9FE-6B27-A15E-754E-71FFF0512DC8}"/>
                </a:ext>
              </a:extLst>
            </p:cNvPr>
            <p:cNvSpPr/>
            <p:nvPr/>
          </p:nvSpPr>
          <p:spPr>
            <a:xfrm>
              <a:off x="4394905"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16" name="Rectangle 15">
              <a:extLst>
                <a:ext uri="{FF2B5EF4-FFF2-40B4-BE49-F238E27FC236}">
                  <a16:creationId xmlns:a16="http://schemas.microsoft.com/office/drawing/2014/main" id="{6307E83D-8CEB-C430-15D6-2F41567ECA78}"/>
                </a:ext>
              </a:extLst>
            </p:cNvPr>
            <p:cNvSpPr/>
            <p:nvPr/>
          </p:nvSpPr>
          <p:spPr>
            <a:xfrm>
              <a:off x="4663410"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17" name="Rectangle 16">
              <a:extLst>
                <a:ext uri="{FF2B5EF4-FFF2-40B4-BE49-F238E27FC236}">
                  <a16:creationId xmlns:a16="http://schemas.microsoft.com/office/drawing/2014/main" id="{DEB32F12-B98E-DD27-93F9-DF3FAD5C9AD5}"/>
                </a:ext>
              </a:extLst>
            </p:cNvPr>
            <p:cNvSpPr/>
            <p:nvPr/>
          </p:nvSpPr>
          <p:spPr>
            <a:xfrm>
              <a:off x="4126398"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cxnSp>
          <p:nvCxnSpPr>
            <p:cNvPr id="8" name="Straight Arrow Connector 7">
              <a:extLst>
                <a:ext uri="{FF2B5EF4-FFF2-40B4-BE49-F238E27FC236}">
                  <a16:creationId xmlns:a16="http://schemas.microsoft.com/office/drawing/2014/main" id="{9F8CBFC6-49F7-A1A7-46E7-88CE9FF98514}"/>
                </a:ext>
              </a:extLst>
            </p:cNvPr>
            <p:cNvCxnSpPr>
              <a:cxnSpLocks/>
              <a:endCxn id="12" idx="1"/>
            </p:cNvCxnSpPr>
            <p:nvPr/>
          </p:nvCxnSpPr>
          <p:spPr>
            <a:xfrm>
              <a:off x="3286702" y="3970861"/>
              <a:ext cx="2794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D3427EB-4074-4BA7-45A1-7E7F3CFDA1C7}"/>
                </a:ext>
              </a:extLst>
            </p:cNvPr>
            <p:cNvSpPr txBox="1"/>
            <p:nvPr/>
          </p:nvSpPr>
          <p:spPr>
            <a:xfrm>
              <a:off x="3730998" y="5670955"/>
              <a:ext cx="1002197" cy="276999"/>
            </a:xfrm>
            <a:prstGeom prst="rect">
              <a:avLst/>
            </a:prstGeom>
            <a:noFill/>
          </p:spPr>
          <p:txBody>
            <a:bodyPr wrap="none" rtlCol="0">
              <a:spAutoFit/>
            </a:bodyPr>
            <a:lstStyle/>
            <a:p>
              <a:r>
                <a:rPr lang="en-GB" sz="1200" noProof="0"/>
                <a:t>other queue</a:t>
              </a:r>
            </a:p>
          </p:txBody>
        </p:sp>
        <p:sp>
          <p:nvSpPr>
            <p:cNvPr id="23" name="Rectangle 22">
              <a:extLst>
                <a:ext uri="{FF2B5EF4-FFF2-40B4-BE49-F238E27FC236}">
                  <a16:creationId xmlns:a16="http://schemas.microsoft.com/office/drawing/2014/main" id="{F95BDC79-5A81-3676-1B87-7B76F4DE7332}"/>
                </a:ext>
              </a:extLst>
            </p:cNvPr>
            <p:cNvSpPr/>
            <p:nvPr/>
          </p:nvSpPr>
          <p:spPr>
            <a:xfrm>
              <a:off x="3566137" y="4888270"/>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24" name="Rectangle 23">
              <a:extLst>
                <a:ext uri="{FF2B5EF4-FFF2-40B4-BE49-F238E27FC236}">
                  <a16:creationId xmlns:a16="http://schemas.microsoft.com/office/drawing/2014/main" id="{D9789448-9BA0-1812-3DC1-E0A34CB1D9A2}"/>
                </a:ext>
              </a:extLst>
            </p:cNvPr>
            <p:cNvSpPr/>
            <p:nvPr/>
          </p:nvSpPr>
          <p:spPr>
            <a:xfrm>
              <a:off x="3589384"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25" name="Rectangle 24">
              <a:extLst>
                <a:ext uri="{FF2B5EF4-FFF2-40B4-BE49-F238E27FC236}">
                  <a16:creationId xmlns:a16="http://schemas.microsoft.com/office/drawing/2014/main" id="{43FE2851-A5A8-FE5E-218C-EF8DEDB8C208}"/>
                </a:ext>
              </a:extLst>
            </p:cNvPr>
            <p:cNvSpPr/>
            <p:nvPr/>
          </p:nvSpPr>
          <p:spPr>
            <a:xfrm>
              <a:off x="3857891"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26" name="Rectangle 25">
              <a:extLst>
                <a:ext uri="{FF2B5EF4-FFF2-40B4-BE49-F238E27FC236}">
                  <a16:creationId xmlns:a16="http://schemas.microsoft.com/office/drawing/2014/main" id="{A8CE93B5-7065-6C81-6863-E769E17F6592}"/>
                </a:ext>
              </a:extLst>
            </p:cNvPr>
            <p:cNvSpPr/>
            <p:nvPr/>
          </p:nvSpPr>
          <p:spPr>
            <a:xfrm>
              <a:off x="4394905"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27" name="Rectangle 26">
              <a:extLst>
                <a:ext uri="{FF2B5EF4-FFF2-40B4-BE49-F238E27FC236}">
                  <a16:creationId xmlns:a16="http://schemas.microsoft.com/office/drawing/2014/main" id="{355174C0-B9AA-160A-C030-4588680887A1}"/>
                </a:ext>
              </a:extLst>
            </p:cNvPr>
            <p:cNvSpPr/>
            <p:nvPr/>
          </p:nvSpPr>
          <p:spPr>
            <a:xfrm>
              <a:off x="4663410"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28" name="Rectangle 27">
              <a:extLst>
                <a:ext uri="{FF2B5EF4-FFF2-40B4-BE49-F238E27FC236}">
                  <a16:creationId xmlns:a16="http://schemas.microsoft.com/office/drawing/2014/main" id="{EECFC2CD-8706-75D8-6F31-36D7539165B0}"/>
                </a:ext>
              </a:extLst>
            </p:cNvPr>
            <p:cNvSpPr/>
            <p:nvPr/>
          </p:nvSpPr>
          <p:spPr>
            <a:xfrm>
              <a:off x="4126398"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sp>
          <p:nvSpPr>
            <p:cNvPr id="29" name="TextBox 28">
              <a:extLst>
                <a:ext uri="{FF2B5EF4-FFF2-40B4-BE49-F238E27FC236}">
                  <a16:creationId xmlns:a16="http://schemas.microsoft.com/office/drawing/2014/main" id="{EBCBB8DE-0424-1896-E966-B603922793EF}"/>
                </a:ext>
              </a:extLst>
            </p:cNvPr>
            <p:cNvSpPr txBox="1"/>
            <p:nvPr/>
          </p:nvSpPr>
          <p:spPr>
            <a:xfrm>
              <a:off x="3638383" y="4366999"/>
              <a:ext cx="1292341" cy="276999"/>
            </a:xfrm>
            <a:prstGeom prst="rect">
              <a:avLst/>
            </a:prstGeom>
            <a:noFill/>
          </p:spPr>
          <p:txBody>
            <a:bodyPr wrap="none" rtlCol="0">
              <a:spAutoFit/>
            </a:bodyPr>
            <a:lstStyle/>
            <a:p>
              <a:r>
                <a:rPr lang="en-GB" sz="1200" noProof="0"/>
                <a:t>computer queue</a:t>
              </a:r>
            </a:p>
          </p:txBody>
        </p:sp>
        <p:sp>
          <p:nvSpPr>
            <p:cNvPr id="37" name="TextBox 36">
              <a:extLst>
                <a:ext uri="{FF2B5EF4-FFF2-40B4-BE49-F238E27FC236}">
                  <a16:creationId xmlns:a16="http://schemas.microsoft.com/office/drawing/2014/main" id="{9A1431DD-64C2-F201-65DF-973E21CA5F0E}"/>
                </a:ext>
              </a:extLst>
            </p:cNvPr>
            <p:cNvSpPr txBox="1"/>
            <p:nvPr/>
          </p:nvSpPr>
          <p:spPr>
            <a:xfrm>
              <a:off x="3066649" y="5970730"/>
              <a:ext cx="1337226" cy="276999"/>
            </a:xfrm>
            <a:prstGeom prst="rect">
              <a:avLst/>
            </a:prstGeom>
            <a:solidFill>
              <a:schemeClr val="accent2">
                <a:lumMod val="20000"/>
                <a:lumOff val="80000"/>
              </a:schemeClr>
            </a:solidFill>
            <a:ln w="6350">
              <a:solidFill>
                <a:schemeClr val="tx1"/>
              </a:solidFill>
            </a:ln>
          </p:spPr>
          <p:txBody>
            <a:bodyPr wrap="none" rtlCol="0">
              <a:spAutoFit/>
            </a:bodyPr>
            <a:lstStyle/>
            <a:p>
              <a:r>
                <a:rPr lang="en-GB" sz="1200" noProof="0">
                  <a:latin typeface="Arial Narrow" panose="020B0606020202030204" pitchFamily="34" charset="0"/>
                </a:rPr>
                <a:t>RabbitMQ Container</a:t>
              </a:r>
            </a:p>
          </p:txBody>
        </p:sp>
        <p:sp>
          <p:nvSpPr>
            <p:cNvPr id="41" name="TextBox 40">
              <a:extLst>
                <a:ext uri="{FF2B5EF4-FFF2-40B4-BE49-F238E27FC236}">
                  <a16:creationId xmlns:a16="http://schemas.microsoft.com/office/drawing/2014/main" id="{C1A7E083-ED29-9D14-1116-6905C30659E2}"/>
                </a:ext>
              </a:extLst>
            </p:cNvPr>
            <p:cNvSpPr txBox="1"/>
            <p:nvPr/>
          </p:nvSpPr>
          <p:spPr>
            <a:xfrm>
              <a:off x="2291312" y="4406644"/>
              <a:ext cx="524503" cy="276999"/>
            </a:xfrm>
            <a:prstGeom prst="rect">
              <a:avLst/>
            </a:prstGeom>
            <a:noFill/>
          </p:spPr>
          <p:txBody>
            <a:bodyPr wrap="none" rtlCol="0">
              <a:spAutoFit/>
            </a:bodyPr>
            <a:lstStyle/>
            <a:p>
              <a:r>
                <a:rPr lang="en-GB" sz="1200" noProof="0">
                  <a:solidFill>
                    <a:srgbClr val="00B050"/>
                  </a:solidFill>
                </a:rPr>
                <a:t>5672</a:t>
              </a:r>
            </a:p>
          </p:txBody>
        </p:sp>
        <p:sp>
          <p:nvSpPr>
            <p:cNvPr id="10" name="Rectangle 9">
              <a:extLst>
                <a:ext uri="{FF2B5EF4-FFF2-40B4-BE49-F238E27FC236}">
                  <a16:creationId xmlns:a16="http://schemas.microsoft.com/office/drawing/2014/main" id="{35A8FF24-4CEB-8742-F388-2E8877C7D990}"/>
                </a:ext>
              </a:extLst>
            </p:cNvPr>
            <p:cNvSpPr/>
            <p:nvPr/>
          </p:nvSpPr>
          <p:spPr>
            <a:xfrm>
              <a:off x="518487"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42" name="Rectangle 41">
              <a:extLst>
                <a:ext uri="{FF2B5EF4-FFF2-40B4-BE49-F238E27FC236}">
                  <a16:creationId xmlns:a16="http://schemas.microsoft.com/office/drawing/2014/main" id="{E297DF3F-C5DB-9A20-1DB2-78AABF642516}"/>
                </a:ext>
              </a:extLst>
            </p:cNvPr>
            <p:cNvSpPr/>
            <p:nvPr/>
          </p:nvSpPr>
          <p:spPr>
            <a:xfrm>
              <a:off x="676885"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Producer</a:t>
              </a:r>
            </a:p>
          </p:txBody>
        </p:sp>
        <p:sp>
          <p:nvSpPr>
            <p:cNvPr id="43" name="TextBox 42">
              <a:extLst>
                <a:ext uri="{FF2B5EF4-FFF2-40B4-BE49-F238E27FC236}">
                  <a16:creationId xmlns:a16="http://schemas.microsoft.com/office/drawing/2014/main" id="{13439A81-4B1A-78A6-6809-BEBDD0DC7981}"/>
                </a:ext>
              </a:extLst>
            </p:cNvPr>
            <p:cNvSpPr txBox="1"/>
            <p:nvPr/>
          </p:nvSpPr>
          <p:spPr>
            <a:xfrm>
              <a:off x="996502" y="5124250"/>
              <a:ext cx="524503" cy="276999"/>
            </a:xfrm>
            <a:prstGeom prst="rect">
              <a:avLst/>
            </a:prstGeom>
            <a:noFill/>
          </p:spPr>
          <p:txBody>
            <a:bodyPr wrap="none" rtlCol="0">
              <a:spAutoFit/>
            </a:bodyPr>
            <a:lstStyle/>
            <a:p>
              <a:r>
                <a:rPr lang="en-GB" sz="1200" noProof="0">
                  <a:solidFill>
                    <a:srgbClr val="00B050"/>
                  </a:solidFill>
                </a:rPr>
                <a:t>3000</a:t>
              </a:r>
            </a:p>
          </p:txBody>
        </p:sp>
        <p:sp>
          <p:nvSpPr>
            <p:cNvPr id="44" name="TextBox 43">
              <a:extLst>
                <a:ext uri="{FF2B5EF4-FFF2-40B4-BE49-F238E27FC236}">
                  <a16:creationId xmlns:a16="http://schemas.microsoft.com/office/drawing/2014/main" id="{180C3509-A458-69E5-7D48-8A70C8997C27}"/>
                </a:ext>
              </a:extLst>
            </p:cNvPr>
            <p:cNvSpPr txBox="1"/>
            <p:nvPr/>
          </p:nvSpPr>
          <p:spPr>
            <a:xfrm>
              <a:off x="1002428" y="3932682"/>
              <a:ext cx="524503" cy="276999"/>
            </a:xfrm>
            <a:prstGeom prst="rect">
              <a:avLst/>
            </a:prstGeom>
            <a:noFill/>
          </p:spPr>
          <p:txBody>
            <a:bodyPr wrap="none" rtlCol="0">
              <a:spAutoFit/>
            </a:bodyPr>
            <a:lstStyle/>
            <a:p>
              <a:r>
                <a:rPr lang="en-GB" sz="1200" noProof="0">
                  <a:solidFill>
                    <a:schemeClr val="accent4">
                      <a:lumMod val="75000"/>
                    </a:schemeClr>
                  </a:solidFill>
                </a:rPr>
                <a:t>4000</a:t>
              </a:r>
            </a:p>
          </p:txBody>
        </p:sp>
        <p:cxnSp>
          <p:nvCxnSpPr>
            <p:cNvPr id="46" name="Straight Arrow Connector 45">
              <a:extLst>
                <a:ext uri="{FF2B5EF4-FFF2-40B4-BE49-F238E27FC236}">
                  <a16:creationId xmlns:a16="http://schemas.microsoft.com/office/drawing/2014/main" id="{0B5705AD-4977-D160-974E-DF022F88BB07}"/>
                </a:ext>
              </a:extLst>
            </p:cNvPr>
            <p:cNvCxnSpPr>
              <a:cxnSpLocks/>
              <a:stCxn id="42" idx="3"/>
              <a:endCxn id="30" idx="1"/>
            </p:cNvCxnSpPr>
            <p:nvPr/>
          </p:nvCxnSpPr>
          <p:spPr>
            <a:xfrm>
              <a:off x="1857325" y="4662042"/>
              <a:ext cx="998522" cy="105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2E7EE39-1E7C-0237-489B-34A569499C55}"/>
                </a:ext>
              </a:extLst>
            </p:cNvPr>
            <p:cNvCxnSpPr>
              <a:cxnSpLocks/>
              <a:endCxn id="23" idx="1"/>
            </p:cNvCxnSpPr>
            <p:nvPr/>
          </p:nvCxnSpPr>
          <p:spPr>
            <a:xfrm>
              <a:off x="3295125" y="5273253"/>
              <a:ext cx="271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D33EBE5-F3FD-B17D-8F67-F0C79822ED2B}"/>
                </a:ext>
              </a:extLst>
            </p:cNvPr>
            <p:cNvSpPr/>
            <p:nvPr/>
          </p:nvSpPr>
          <p:spPr>
            <a:xfrm>
              <a:off x="2855847" y="3617330"/>
              <a:ext cx="432553" cy="2110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Exchange</a:t>
              </a:r>
            </a:p>
          </p:txBody>
        </p:sp>
        <p:sp>
          <p:nvSpPr>
            <p:cNvPr id="57" name="TextBox 56">
              <a:extLst>
                <a:ext uri="{FF2B5EF4-FFF2-40B4-BE49-F238E27FC236}">
                  <a16:creationId xmlns:a16="http://schemas.microsoft.com/office/drawing/2014/main" id="{C84638F7-78AE-A338-5DE7-A767A2728932}"/>
                </a:ext>
              </a:extLst>
            </p:cNvPr>
            <p:cNvSpPr txBox="1"/>
            <p:nvPr/>
          </p:nvSpPr>
          <p:spPr>
            <a:xfrm>
              <a:off x="602970" y="5411563"/>
              <a:ext cx="1317318" cy="276999"/>
            </a:xfrm>
            <a:prstGeom prst="rect">
              <a:avLst/>
            </a:prstGeom>
            <a:solidFill>
              <a:schemeClr val="accent2">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Container</a:t>
              </a:r>
            </a:p>
          </p:txBody>
        </p:sp>
        <p:sp>
          <p:nvSpPr>
            <p:cNvPr id="63" name="TextBox 62">
              <a:extLst>
                <a:ext uri="{FF2B5EF4-FFF2-40B4-BE49-F238E27FC236}">
                  <a16:creationId xmlns:a16="http://schemas.microsoft.com/office/drawing/2014/main" id="{A213141D-D49E-8453-C6FD-4BB4DBE8D29A}"/>
                </a:ext>
              </a:extLst>
            </p:cNvPr>
            <p:cNvSpPr txBox="1"/>
            <p:nvPr/>
          </p:nvSpPr>
          <p:spPr>
            <a:xfrm>
              <a:off x="2071148" y="6402601"/>
              <a:ext cx="1646358"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Virtual Machine</a:t>
              </a:r>
            </a:p>
          </p:txBody>
        </p:sp>
        <p:sp>
          <p:nvSpPr>
            <p:cNvPr id="76" name="TextBox 75">
              <a:extLst>
                <a:ext uri="{FF2B5EF4-FFF2-40B4-BE49-F238E27FC236}">
                  <a16:creationId xmlns:a16="http://schemas.microsoft.com/office/drawing/2014/main" id="{AC962F64-5979-CC55-2B22-4782BE46BF92}"/>
                </a:ext>
              </a:extLst>
            </p:cNvPr>
            <p:cNvSpPr txBox="1"/>
            <p:nvPr/>
          </p:nvSpPr>
          <p:spPr>
            <a:xfrm>
              <a:off x="3620568" y="2238196"/>
              <a:ext cx="609462" cy="276999"/>
            </a:xfrm>
            <a:prstGeom prst="rect">
              <a:avLst/>
            </a:prstGeom>
            <a:noFill/>
          </p:spPr>
          <p:txBody>
            <a:bodyPr wrap="none" rtlCol="0">
              <a:spAutoFit/>
            </a:bodyPr>
            <a:lstStyle/>
            <a:p>
              <a:r>
                <a:rPr lang="en-GB" sz="1200" noProof="0">
                  <a:solidFill>
                    <a:srgbClr val="FF0000"/>
                  </a:solidFill>
                </a:rPr>
                <a:t>15672</a:t>
              </a:r>
            </a:p>
          </p:txBody>
        </p:sp>
        <p:sp>
          <p:nvSpPr>
            <p:cNvPr id="11" name="Rectangle 10">
              <a:extLst>
                <a:ext uri="{FF2B5EF4-FFF2-40B4-BE49-F238E27FC236}">
                  <a16:creationId xmlns:a16="http://schemas.microsoft.com/office/drawing/2014/main" id="{0413EBA7-C633-F8D1-2BBD-C9C532379EFA}"/>
                </a:ext>
              </a:extLst>
            </p:cNvPr>
            <p:cNvSpPr/>
            <p:nvPr/>
          </p:nvSpPr>
          <p:spPr>
            <a:xfrm>
              <a:off x="3547086" y="2523101"/>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RabbitMQ</a:t>
              </a:r>
            </a:p>
            <a:p>
              <a:pPr algn="ctr"/>
              <a:r>
                <a:rPr lang="en-GB" sz="1400" noProof="0"/>
                <a:t>Manager</a:t>
              </a:r>
            </a:p>
          </p:txBody>
        </p:sp>
        <p:sp>
          <p:nvSpPr>
            <p:cNvPr id="79" name="Rectangle 78">
              <a:extLst>
                <a:ext uri="{FF2B5EF4-FFF2-40B4-BE49-F238E27FC236}">
                  <a16:creationId xmlns:a16="http://schemas.microsoft.com/office/drawing/2014/main" id="{D2759B6B-EFDA-1986-26F6-D81903C4B9FA}"/>
                </a:ext>
              </a:extLst>
            </p:cNvPr>
            <p:cNvSpPr/>
            <p:nvPr/>
          </p:nvSpPr>
          <p:spPr>
            <a:xfrm>
              <a:off x="6416087" y="2152650"/>
              <a:ext cx="2072188" cy="32702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09" name="Group 108">
              <a:extLst>
                <a:ext uri="{FF2B5EF4-FFF2-40B4-BE49-F238E27FC236}">
                  <a16:creationId xmlns:a16="http://schemas.microsoft.com/office/drawing/2014/main" id="{AA8D8464-B7FB-9F31-75ED-1214CDE6E0DE}"/>
                </a:ext>
              </a:extLst>
            </p:cNvPr>
            <p:cNvGrpSpPr/>
            <p:nvPr/>
          </p:nvGrpSpPr>
          <p:grpSpPr>
            <a:xfrm>
              <a:off x="6724298" y="2635918"/>
              <a:ext cx="1471189" cy="1689578"/>
              <a:chOff x="6459500" y="3860322"/>
              <a:chExt cx="1471189" cy="1689578"/>
            </a:xfrm>
          </p:grpSpPr>
          <p:sp>
            <p:nvSpPr>
              <p:cNvPr id="98" name="Rectangle 97">
                <a:extLst>
                  <a:ext uri="{FF2B5EF4-FFF2-40B4-BE49-F238E27FC236}">
                    <a16:creationId xmlns:a16="http://schemas.microsoft.com/office/drawing/2014/main" id="{1882E045-1737-7BF2-7982-93C7248812A1}"/>
                  </a:ext>
                </a:extLst>
              </p:cNvPr>
              <p:cNvSpPr/>
              <p:nvPr/>
            </p:nvSpPr>
            <p:spPr>
              <a:xfrm>
                <a:off x="64595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99" name="Rectangle 98">
                <a:extLst>
                  <a:ext uri="{FF2B5EF4-FFF2-40B4-BE49-F238E27FC236}">
                    <a16:creationId xmlns:a16="http://schemas.microsoft.com/office/drawing/2014/main" id="{703CDE6F-CF70-FDEC-893E-3F9146766D86}"/>
                  </a:ext>
                </a:extLst>
              </p:cNvPr>
              <p:cNvSpPr/>
              <p:nvPr/>
            </p:nvSpPr>
            <p:spPr>
              <a:xfrm>
                <a:off x="66178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Consumer 1</a:t>
                </a:r>
              </a:p>
            </p:txBody>
          </p:sp>
          <p:sp>
            <p:nvSpPr>
              <p:cNvPr id="100" name="TextBox 99">
                <a:extLst>
                  <a:ext uri="{FF2B5EF4-FFF2-40B4-BE49-F238E27FC236}">
                    <a16:creationId xmlns:a16="http://schemas.microsoft.com/office/drawing/2014/main" id="{C2C2630C-A951-B6EA-04AF-6D9F53E8C146}"/>
                  </a:ext>
                </a:extLst>
              </p:cNvPr>
              <p:cNvSpPr txBox="1"/>
              <p:nvPr/>
            </p:nvSpPr>
            <p:spPr>
              <a:xfrm>
                <a:off x="6937515" y="5124250"/>
                <a:ext cx="524503" cy="276999"/>
              </a:xfrm>
              <a:prstGeom prst="rect">
                <a:avLst/>
              </a:prstGeom>
              <a:noFill/>
            </p:spPr>
            <p:txBody>
              <a:bodyPr wrap="none" rtlCol="0">
                <a:spAutoFit/>
              </a:bodyPr>
              <a:lstStyle/>
              <a:p>
                <a:r>
                  <a:rPr lang="en-GB" sz="1200" noProof="0">
                    <a:solidFill>
                      <a:srgbClr val="00B050"/>
                    </a:solidFill>
                  </a:rPr>
                  <a:t>3001</a:t>
                </a:r>
              </a:p>
            </p:txBody>
          </p:sp>
          <p:sp>
            <p:nvSpPr>
              <p:cNvPr id="101" name="TextBox 100">
                <a:extLst>
                  <a:ext uri="{FF2B5EF4-FFF2-40B4-BE49-F238E27FC236}">
                    <a16:creationId xmlns:a16="http://schemas.microsoft.com/office/drawing/2014/main" id="{5F76D44E-F940-683A-4402-5BA1B47E170F}"/>
                  </a:ext>
                </a:extLst>
              </p:cNvPr>
              <p:cNvSpPr txBox="1"/>
              <p:nvPr/>
            </p:nvSpPr>
            <p:spPr>
              <a:xfrm>
                <a:off x="6943441" y="3932682"/>
                <a:ext cx="524503" cy="276999"/>
              </a:xfrm>
              <a:prstGeom prst="rect">
                <a:avLst/>
              </a:prstGeom>
              <a:noFill/>
            </p:spPr>
            <p:txBody>
              <a:bodyPr wrap="none" rtlCol="0">
                <a:spAutoFit/>
              </a:bodyPr>
              <a:lstStyle/>
              <a:p>
                <a:r>
                  <a:rPr lang="en-GB" sz="1200" noProof="0">
                    <a:solidFill>
                      <a:schemeClr val="accent4">
                        <a:lumMod val="75000"/>
                      </a:schemeClr>
                    </a:solidFill>
                  </a:rPr>
                  <a:t>4001</a:t>
                </a:r>
              </a:p>
            </p:txBody>
          </p:sp>
        </p:grpSp>
        <p:sp>
          <p:nvSpPr>
            <p:cNvPr id="106" name="TextBox 105">
              <a:extLst>
                <a:ext uri="{FF2B5EF4-FFF2-40B4-BE49-F238E27FC236}">
                  <a16:creationId xmlns:a16="http://schemas.microsoft.com/office/drawing/2014/main" id="{D654FBF5-9C88-8228-DABE-CB2D73DD5F14}"/>
                </a:ext>
              </a:extLst>
            </p:cNvPr>
            <p:cNvSpPr txBox="1"/>
            <p:nvPr/>
          </p:nvSpPr>
          <p:spPr>
            <a:xfrm>
              <a:off x="6654568" y="5263415"/>
              <a:ext cx="1721914"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Consumer Virtual Machine</a:t>
              </a:r>
            </a:p>
          </p:txBody>
        </p:sp>
        <p:cxnSp>
          <p:nvCxnSpPr>
            <p:cNvPr id="69" name="Straight Connector 68">
              <a:extLst>
                <a:ext uri="{FF2B5EF4-FFF2-40B4-BE49-F238E27FC236}">
                  <a16:creationId xmlns:a16="http://schemas.microsoft.com/office/drawing/2014/main" id="{AB597B44-AF2C-D4B5-1686-1D1C6A03C2E2}"/>
                </a:ext>
              </a:extLst>
            </p:cNvPr>
            <p:cNvCxnSpPr>
              <a:cxnSpLocks/>
              <a:stCxn id="11" idx="0"/>
            </p:cNvCxnSpPr>
            <p:nvPr/>
          </p:nvCxnSpPr>
          <p:spPr>
            <a:xfrm flipV="1">
              <a:off x="4233558" y="1729976"/>
              <a:ext cx="0" cy="7931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3A135BF-59CB-245A-42A1-2D8CAF0051FD}"/>
                </a:ext>
              </a:extLst>
            </p:cNvPr>
            <p:cNvCxnSpPr>
              <a:cxnSpLocks/>
              <a:endCxn id="10" idx="0"/>
            </p:cNvCxnSpPr>
            <p:nvPr/>
          </p:nvCxnSpPr>
          <p:spPr>
            <a:xfrm>
              <a:off x="1254082" y="1729976"/>
              <a:ext cx="0" cy="21303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31A3A25-B458-E7DC-351A-14E946CE1123}"/>
                </a:ext>
              </a:extLst>
            </p:cNvPr>
            <p:cNvCxnSpPr>
              <a:cxnSpLocks/>
              <a:stCxn id="98" idx="0"/>
            </p:cNvCxnSpPr>
            <p:nvPr/>
          </p:nvCxnSpPr>
          <p:spPr>
            <a:xfrm flipH="1" flipV="1">
              <a:off x="7459892" y="1702158"/>
              <a:ext cx="1" cy="9337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F587C3B-36D1-FD47-5DCD-092C9B674CB6}"/>
                </a:ext>
              </a:extLst>
            </p:cNvPr>
            <p:cNvSpPr txBox="1"/>
            <p:nvPr/>
          </p:nvSpPr>
          <p:spPr>
            <a:xfrm>
              <a:off x="5165816" y="4392925"/>
              <a:ext cx="524503" cy="276999"/>
            </a:xfrm>
            <a:prstGeom prst="rect">
              <a:avLst/>
            </a:prstGeom>
            <a:noFill/>
          </p:spPr>
          <p:txBody>
            <a:bodyPr wrap="none" rtlCol="0">
              <a:spAutoFit/>
            </a:bodyPr>
            <a:lstStyle/>
            <a:p>
              <a:r>
                <a:rPr lang="en-GB" sz="1200" noProof="0">
                  <a:solidFill>
                    <a:srgbClr val="00B050"/>
                  </a:solidFill>
                </a:rPr>
                <a:t>5672</a:t>
              </a:r>
            </a:p>
          </p:txBody>
        </p:sp>
        <p:grpSp>
          <p:nvGrpSpPr>
            <p:cNvPr id="49" name="Group 48">
              <a:extLst>
                <a:ext uri="{FF2B5EF4-FFF2-40B4-BE49-F238E27FC236}">
                  <a16:creationId xmlns:a16="http://schemas.microsoft.com/office/drawing/2014/main" id="{D9EA1806-78D4-1ED0-BD00-89F6031585C5}"/>
                </a:ext>
              </a:extLst>
            </p:cNvPr>
            <p:cNvGrpSpPr/>
            <p:nvPr/>
          </p:nvGrpSpPr>
          <p:grpSpPr>
            <a:xfrm>
              <a:off x="4954320" y="3952875"/>
              <a:ext cx="2530338" cy="1322574"/>
              <a:chOff x="4939080" y="3952875"/>
              <a:chExt cx="2530338" cy="1322574"/>
            </a:xfrm>
          </p:grpSpPr>
          <p:cxnSp>
            <p:nvCxnSpPr>
              <p:cNvPr id="126" name="Straight Connector 125">
                <a:extLst>
                  <a:ext uri="{FF2B5EF4-FFF2-40B4-BE49-F238E27FC236}">
                    <a16:creationId xmlns:a16="http://schemas.microsoft.com/office/drawing/2014/main" id="{9DD5F33A-0336-634E-6C5D-BD15515E76C2}"/>
                  </a:ext>
                </a:extLst>
              </p:cNvPr>
              <p:cNvCxnSpPr>
                <a:cxnSpLocks/>
              </p:cNvCxnSpPr>
              <p:nvPr/>
            </p:nvCxnSpPr>
            <p:spPr>
              <a:xfrm flipV="1">
                <a:off x="5131076" y="3952875"/>
                <a:ext cx="0" cy="132257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D63E42C4-F64A-DF8A-E2A4-00B502E7BF85}"/>
                  </a:ext>
                </a:extLst>
              </p:cNvPr>
              <p:cNvGrpSpPr/>
              <p:nvPr/>
            </p:nvGrpSpPr>
            <p:grpSpPr>
              <a:xfrm>
                <a:off x="4939080" y="3970861"/>
                <a:ext cx="2530338" cy="1302392"/>
                <a:chOff x="4939080" y="3970861"/>
                <a:chExt cx="2530338" cy="1302392"/>
              </a:xfrm>
            </p:grpSpPr>
            <p:cxnSp>
              <p:nvCxnSpPr>
                <p:cNvPr id="102" name="Straight Arrow Connector 101">
                  <a:extLst>
                    <a:ext uri="{FF2B5EF4-FFF2-40B4-BE49-F238E27FC236}">
                      <a16:creationId xmlns:a16="http://schemas.microsoft.com/office/drawing/2014/main" id="{CEFA8C3E-5A10-FAF4-F041-1DE4011A8994}"/>
                    </a:ext>
                  </a:extLst>
                </p:cNvPr>
                <p:cNvCxnSpPr>
                  <a:cxnSpLocks/>
                </p:cNvCxnSpPr>
                <p:nvPr/>
              </p:nvCxnSpPr>
              <p:spPr>
                <a:xfrm>
                  <a:off x="5128461" y="4662042"/>
                  <a:ext cx="2340957" cy="0"/>
                </a:xfrm>
                <a:prstGeom prst="straightConnector1">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93AA0FE-CE32-62B7-8F02-82414758BD12}"/>
                    </a:ext>
                  </a:extLst>
                </p:cNvPr>
                <p:cNvCxnSpPr>
                  <a:cxnSpLocks/>
                  <a:endCxn id="12" idx="3"/>
                </p:cNvCxnSpPr>
                <p:nvPr/>
              </p:nvCxnSpPr>
              <p:spPr>
                <a:xfrm flipH="1">
                  <a:off x="4939080" y="3970861"/>
                  <a:ext cx="18485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EDBCA05-1DD1-2C3F-85A2-A4BDB5F3FA45}"/>
                    </a:ext>
                  </a:extLst>
                </p:cNvPr>
                <p:cNvCxnSpPr>
                  <a:cxnSpLocks/>
                  <a:endCxn id="23" idx="3"/>
                </p:cNvCxnSpPr>
                <p:nvPr/>
              </p:nvCxnSpPr>
              <p:spPr>
                <a:xfrm flipH="1">
                  <a:off x="4939080" y="5273253"/>
                  <a:ext cx="20251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18478EE-0B4B-24C8-1831-7B9F023EBB09}"/>
                    </a:ext>
                  </a:extLst>
                </p:cNvPr>
                <p:cNvCxnSpPr>
                  <a:cxnSpLocks/>
                  <a:endCxn id="98" idx="2"/>
                </p:cNvCxnSpPr>
                <p:nvPr/>
              </p:nvCxnSpPr>
              <p:spPr>
                <a:xfrm flipH="1" flipV="1">
                  <a:off x="7459893" y="4325496"/>
                  <a:ext cx="740" cy="336546"/>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cxnSp>
          <p:nvCxnSpPr>
            <p:cNvPr id="150" name="Straight Connector 149">
              <a:extLst>
                <a:ext uri="{FF2B5EF4-FFF2-40B4-BE49-F238E27FC236}">
                  <a16:creationId xmlns:a16="http://schemas.microsoft.com/office/drawing/2014/main" id="{2C5B1709-F905-C9CC-E2C0-DEEB302BC1BD}"/>
                </a:ext>
              </a:extLst>
            </p:cNvPr>
            <p:cNvCxnSpPr>
              <a:cxnSpLocks/>
            </p:cNvCxnSpPr>
            <p:nvPr/>
          </p:nvCxnSpPr>
          <p:spPr>
            <a:xfrm flipV="1">
              <a:off x="2483228" y="1276032"/>
              <a:ext cx="0" cy="4413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F2936D12-DD0F-9BBB-952F-2C1316B13160}"/>
                </a:ext>
              </a:extLst>
            </p:cNvPr>
            <p:cNvSpPr txBox="1"/>
            <p:nvPr/>
          </p:nvSpPr>
          <p:spPr>
            <a:xfrm>
              <a:off x="454108" y="1224020"/>
              <a:ext cx="858925" cy="276999"/>
            </a:xfrm>
            <a:prstGeom prst="rect">
              <a:avLst/>
            </a:prstGeom>
            <a:solidFill>
              <a:schemeClr val="tx1">
                <a:lumMod val="50000"/>
              </a:schemeClr>
            </a:solidFill>
            <a:ln w="6350">
              <a:solidFill>
                <a:schemeClr val="tx1"/>
              </a:solidFill>
            </a:ln>
          </p:spPr>
          <p:txBody>
            <a:bodyPr wrap="square" rtlCol="0">
              <a:spAutoFit/>
            </a:bodyPr>
            <a:lstStyle/>
            <a:p>
              <a:r>
                <a:rPr lang="en-GB" sz="1200" noProof="0">
                  <a:solidFill>
                    <a:schemeClr val="bg1">
                      <a:lumMod val="95000"/>
                    </a:schemeClr>
                  </a:solidFill>
                  <a:latin typeface="Arial Narrow" panose="020B0606020202030204" pitchFamily="34" charset="0"/>
                </a:rPr>
                <a:t>Azure </a:t>
              </a:r>
              <a:r>
                <a:rPr lang="en-GB" sz="1200" noProof="0" err="1">
                  <a:solidFill>
                    <a:schemeClr val="bg1">
                      <a:lumMod val="95000"/>
                    </a:schemeClr>
                  </a:solidFill>
                  <a:latin typeface="Arial Narrow" panose="020B0606020202030204" pitchFamily="34" charset="0"/>
                </a:rPr>
                <a:t>VNet</a:t>
              </a:r>
              <a:endParaRPr lang="en-GB" sz="1200" noProof="0">
                <a:solidFill>
                  <a:schemeClr val="bg1">
                    <a:lumMod val="95000"/>
                  </a:schemeClr>
                </a:solidFill>
                <a:latin typeface="Arial Narrow" panose="020B0606020202030204" pitchFamily="34" charset="0"/>
              </a:endParaRPr>
            </a:p>
          </p:txBody>
        </p:sp>
        <p:sp>
          <p:nvSpPr>
            <p:cNvPr id="157" name="TextBox 156">
              <a:extLst>
                <a:ext uri="{FF2B5EF4-FFF2-40B4-BE49-F238E27FC236}">
                  <a16:creationId xmlns:a16="http://schemas.microsoft.com/office/drawing/2014/main" id="{AC1B5C4C-58DF-F4D8-5279-2889C4452F51}"/>
                </a:ext>
              </a:extLst>
            </p:cNvPr>
            <p:cNvSpPr txBox="1"/>
            <p:nvPr/>
          </p:nvSpPr>
          <p:spPr>
            <a:xfrm>
              <a:off x="2291311" y="4695727"/>
              <a:ext cx="524503" cy="276999"/>
            </a:xfrm>
            <a:prstGeom prst="rect">
              <a:avLst/>
            </a:prstGeom>
            <a:noFill/>
          </p:spPr>
          <p:txBody>
            <a:bodyPr wrap="none" rtlCol="0">
              <a:spAutoFit/>
            </a:bodyPr>
            <a:lstStyle/>
            <a:p>
              <a:r>
                <a:rPr lang="en-GB" sz="1200" noProof="0">
                  <a:solidFill>
                    <a:srgbClr val="FF0000"/>
                  </a:solidFill>
                </a:rPr>
                <a:t>5672</a:t>
              </a:r>
            </a:p>
          </p:txBody>
        </p:sp>
        <p:sp>
          <p:nvSpPr>
            <p:cNvPr id="158" name="TextBox 157">
              <a:extLst>
                <a:ext uri="{FF2B5EF4-FFF2-40B4-BE49-F238E27FC236}">
                  <a16:creationId xmlns:a16="http://schemas.microsoft.com/office/drawing/2014/main" id="{37728B03-A822-5D76-6527-008B8B3E5DC8}"/>
                </a:ext>
              </a:extLst>
            </p:cNvPr>
            <p:cNvSpPr txBox="1"/>
            <p:nvPr/>
          </p:nvSpPr>
          <p:spPr>
            <a:xfrm>
              <a:off x="4254673" y="2245849"/>
              <a:ext cx="609462" cy="276999"/>
            </a:xfrm>
            <a:prstGeom prst="rect">
              <a:avLst/>
            </a:prstGeom>
            <a:noFill/>
          </p:spPr>
          <p:txBody>
            <a:bodyPr wrap="none" rtlCol="0">
              <a:spAutoFit/>
            </a:bodyPr>
            <a:lstStyle/>
            <a:p>
              <a:r>
                <a:rPr lang="en-GB" sz="1200" noProof="0">
                  <a:solidFill>
                    <a:srgbClr val="00B050"/>
                  </a:solidFill>
                </a:rPr>
                <a:t>15672</a:t>
              </a:r>
            </a:p>
          </p:txBody>
        </p:sp>
        <p:sp>
          <p:nvSpPr>
            <p:cNvPr id="5" name="TextBox 4">
              <a:extLst>
                <a:ext uri="{FF2B5EF4-FFF2-40B4-BE49-F238E27FC236}">
                  <a16:creationId xmlns:a16="http://schemas.microsoft.com/office/drawing/2014/main" id="{DE52491C-1D40-75A5-0436-D7B2004C7DEE}"/>
                </a:ext>
              </a:extLst>
            </p:cNvPr>
            <p:cNvSpPr txBox="1"/>
            <p:nvPr/>
          </p:nvSpPr>
          <p:spPr>
            <a:xfrm>
              <a:off x="5858573" y="6217734"/>
              <a:ext cx="2733564" cy="276999"/>
            </a:xfrm>
            <a:prstGeom prst="rect">
              <a:avLst/>
            </a:prstGeom>
            <a:noFill/>
          </p:spPr>
          <p:txBody>
            <a:bodyPr wrap="square" rtlCol="0">
              <a:spAutoFit/>
            </a:bodyPr>
            <a:lstStyle/>
            <a:p>
              <a:r>
                <a:rPr lang="en-GB" sz="1200" noProof="0">
                  <a:solidFill>
                    <a:srgbClr val="FF0000"/>
                  </a:solidFill>
                </a:rPr>
                <a:t>\demos\architecture\</a:t>
              </a:r>
              <a:r>
                <a:rPr lang="en-GB" sz="1200" noProof="0" err="1">
                  <a:solidFill>
                    <a:srgbClr val="FF0000"/>
                  </a:solidFill>
                </a:rPr>
                <a:t>rabbitOneQueue</a:t>
              </a:r>
              <a:r>
                <a:rPr lang="en-GB" sz="1200" noProof="0">
                  <a:solidFill>
                    <a:srgbClr val="FF0000"/>
                  </a:solidFill>
                </a:rPr>
                <a:t>\</a:t>
              </a:r>
            </a:p>
          </p:txBody>
        </p:sp>
        <p:sp>
          <p:nvSpPr>
            <p:cNvPr id="9" name="TextBox 8">
              <a:extLst>
                <a:ext uri="{FF2B5EF4-FFF2-40B4-BE49-F238E27FC236}">
                  <a16:creationId xmlns:a16="http://schemas.microsoft.com/office/drawing/2014/main" id="{B3955519-6999-0BB9-03A1-63AF1E7D7ACE}"/>
                </a:ext>
              </a:extLst>
            </p:cNvPr>
            <p:cNvSpPr txBox="1"/>
            <p:nvPr/>
          </p:nvSpPr>
          <p:spPr>
            <a:xfrm>
              <a:off x="7035014" y="4747512"/>
              <a:ext cx="1007007" cy="276999"/>
            </a:xfrm>
            <a:prstGeom prst="rect">
              <a:avLst/>
            </a:prstGeom>
            <a:noFill/>
          </p:spPr>
          <p:txBody>
            <a:bodyPr wrap="none" rtlCol="0">
              <a:spAutoFit/>
            </a:bodyPr>
            <a:lstStyle/>
            <a:p>
              <a:r>
                <a:rPr lang="en-GB" sz="1200" noProof="0">
                  <a:solidFill>
                    <a:srgbClr val="FF0000"/>
                  </a:solidFill>
                  <a:latin typeface="az_ea_font"/>
                </a:rPr>
                <a:t>20.0.121.208</a:t>
              </a:r>
            </a:p>
          </p:txBody>
        </p:sp>
        <p:sp>
          <p:nvSpPr>
            <p:cNvPr id="18" name="TextBox 17">
              <a:extLst>
                <a:ext uri="{FF2B5EF4-FFF2-40B4-BE49-F238E27FC236}">
                  <a16:creationId xmlns:a16="http://schemas.microsoft.com/office/drawing/2014/main" id="{B6E8A5BA-2FA2-34BF-D4C1-2C55A684A204}"/>
                </a:ext>
              </a:extLst>
            </p:cNvPr>
            <p:cNvSpPr txBox="1"/>
            <p:nvPr/>
          </p:nvSpPr>
          <p:spPr>
            <a:xfrm>
              <a:off x="7211634" y="4969282"/>
              <a:ext cx="692818" cy="276999"/>
            </a:xfrm>
            <a:prstGeom prst="rect">
              <a:avLst/>
            </a:prstGeom>
            <a:noFill/>
          </p:spPr>
          <p:txBody>
            <a:bodyPr wrap="none" rtlCol="0">
              <a:spAutoFit/>
            </a:bodyPr>
            <a:lstStyle/>
            <a:p>
              <a:r>
                <a:rPr lang="en-GB" sz="1200" b="0" i="0" noProof="0">
                  <a:solidFill>
                    <a:srgbClr val="0000FF"/>
                  </a:solidFill>
                  <a:effectLst/>
                  <a:latin typeface="az_ea_font"/>
                </a:rPr>
                <a:t>10.1.0.5</a:t>
              </a:r>
              <a:endParaRPr lang="en-GB" sz="1200" noProof="0">
                <a:solidFill>
                  <a:srgbClr val="0000FF"/>
                </a:solidFill>
              </a:endParaRPr>
            </a:p>
          </p:txBody>
        </p:sp>
        <p:sp>
          <p:nvSpPr>
            <p:cNvPr id="19" name="TextBox 18">
              <a:extLst>
                <a:ext uri="{FF2B5EF4-FFF2-40B4-BE49-F238E27FC236}">
                  <a16:creationId xmlns:a16="http://schemas.microsoft.com/office/drawing/2014/main" id="{F1EAAC10-9B2A-FAEE-FD47-3A5B40E37F93}"/>
                </a:ext>
              </a:extLst>
            </p:cNvPr>
            <p:cNvSpPr txBox="1"/>
            <p:nvPr/>
          </p:nvSpPr>
          <p:spPr>
            <a:xfrm>
              <a:off x="682022" y="5972502"/>
              <a:ext cx="1007007" cy="276999"/>
            </a:xfrm>
            <a:prstGeom prst="rect">
              <a:avLst/>
            </a:prstGeom>
            <a:noFill/>
          </p:spPr>
          <p:txBody>
            <a:bodyPr wrap="none" rtlCol="0">
              <a:spAutoFit/>
            </a:bodyPr>
            <a:lstStyle/>
            <a:p>
              <a:r>
                <a:rPr lang="en-GB" sz="1200" noProof="0">
                  <a:solidFill>
                    <a:srgbClr val="FF0000"/>
                  </a:solidFill>
                  <a:latin typeface="az_ea_font"/>
                </a:rPr>
                <a:t>20.108.32.75</a:t>
              </a:r>
            </a:p>
          </p:txBody>
        </p:sp>
        <p:sp>
          <p:nvSpPr>
            <p:cNvPr id="20" name="TextBox 19">
              <a:extLst>
                <a:ext uri="{FF2B5EF4-FFF2-40B4-BE49-F238E27FC236}">
                  <a16:creationId xmlns:a16="http://schemas.microsoft.com/office/drawing/2014/main" id="{ABBE746D-F5B4-197F-0846-F92943531C05}"/>
                </a:ext>
              </a:extLst>
            </p:cNvPr>
            <p:cNvSpPr txBox="1"/>
            <p:nvPr/>
          </p:nvSpPr>
          <p:spPr>
            <a:xfrm>
              <a:off x="828187" y="6180842"/>
              <a:ext cx="692818" cy="276999"/>
            </a:xfrm>
            <a:prstGeom prst="rect">
              <a:avLst/>
            </a:prstGeom>
            <a:noFill/>
          </p:spPr>
          <p:txBody>
            <a:bodyPr wrap="none" rtlCol="0">
              <a:spAutoFit/>
            </a:bodyPr>
            <a:lstStyle/>
            <a:p>
              <a:r>
                <a:rPr lang="en-GB" sz="1200" b="0" i="0" noProof="0">
                  <a:solidFill>
                    <a:srgbClr val="0000FF"/>
                  </a:solidFill>
                  <a:effectLst/>
                  <a:latin typeface="az_ea_font"/>
                </a:rPr>
                <a:t>10.1.0.4</a:t>
              </a:r>
              <a:endParaRPr lang="en-GB" sz="1200" noProof="0">
                <a:solidFill>
                  <a:srgbClr val="0000FF"/>
                </a:solidFill>
              </a:endParaRPr>
            </a:p>
          </p:txBody>
        </p:sp>
        <p:sp>
          <p:nvSpPr>
            <p:cNvPr id="2" name="TextBox 1">
              <a:extLst>
                <a:ext uri="{FF2B5EF4-FFF2-40B4-BE49-F238E27FC236}">
                  <a16:creationId xmlns:a16="http://schemas.microsoft.com/office/drawing/2014/main" id="{B654018A-4B1E-73B8-A62E-7F7AF62FFFD5}"/>
                </a:ext>
              </a:extLst>
            </p:cNvPr>
            <p:cNvSpPr txBox="1"/>
            <p:nvPr/>
          </p:nvSpPr>
          <p:spPr>
            <a:xfrm>
              <a:off x="1377066" y="3197211"/>
              <a:ext cx="729757" cy="246221"/>
            </a:xfrm>
            <a:prstGeom prst="rect">
              <a:avLst/>
            </a:prstGeom>
            <a:noFill/>
          </p:spPr>
          <p:txBody>
            <a:bodyPr wrap="square" rtlCol="0">
              <a:spAutoFit/>
            </a:bodyPr>
            <a:lstStyle/>
            <a:p>
              <a:pPr algn="ctr"/>
              <a:r>
                <a:rPr lang="en-GB" sz="1000" noProof="0"/>
                <a:t>rabbit-vol</a:t>
              </a:r>
            </a:p>
          </p:txBody>
        </p:sp>
        <p:pic>
          <p:nvPicPr>
            <p:cNvPr id="6" name="Graphic 5" descr="Database with solid fill">
              <a:extLst>
                <a:ext uri="{FF2B5EF4-FFF2-40B4-BE49-F238E27FC236}">
                  <a16:creationId xmlns:a16="http://schemas.microsoft.com/office/drawing/2014/main" id="{330798CB-E53B-424D-D164-23EAE88F40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4040" y="2765255"/>
              <a:ext cx="475811" cy="475811"/>
            </a:xfrm>
            <a:prstGeom prst="rect">
              <a:avLst/>
            </a:prstGeom>
          </p:spPr>
        </p:pic>
        <p:cxnSp>
          <p:nvCxnSpPr>
            <p:cNvPr id="21" name="Straight Connector 20">
              <a:extLst>
                <a:ext uri="{FF2B5EF4-FFF2-40B4-BE49-F238E27FC236}">
                  <a16:creationId xmlns:a16="http://schemas.microsoft.com/office/drawing/2014/main" id="{E0A78D62-62B6-CB22-B60E-64AFFA25A2DC}"/>
                </a:ext>
              </a:extLst>
            </p:cNvPr>
            <p:cNvCxnSpPr>
              <a:cxnSpLocks/>
            </p:cNvCxnSpPr>
            <p:nvPr/>
          </p:nvCxnSpPr>
          <p:spPr>
            <a:xfrm>
              <a:off x="1920288" y="2997265"/>
              <a:ext cx="3333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0742FD4-3E91-204A-7DE9-DBB3493EC1CA}"/>
              </a:ext>
            </a:extLst>
          </p:cNvPr>
          <p:cNvGrpSpPr/>
          <p:nvPr/>
        </p:nvGrpSpPr>
        <p:grpSpPr>
          <a:xfrm>
            <a:off x="9532215" y="152400"/>
            <a:ext cx="1846400" cy="872438"/>
            <a:chOff x="8488275" y="152400"/>
            <a:chExt cx="1846400" cy="872438"/>
          </a:xfrm>
        </p:grpSpPr>
        <p:sp>
          <p:nvSpPr>
            <p:cNvPr id="40" name="Rectangle 39">
              <a:extLst>
                <a:ext uri="{FF2B5EF4-FFF2-40B4-BE49-F238E27FC236}">
                  <a16:creationId xmlns:a16="http://schemas.microsoft.com/office/drawing/2014/main" id="{53EE8329-D3A6-535A-B2FB-240BCD9D00B2}"/>
                </a:ext>
              </a:extLst>
            </p:cNvPr>
            <p:cNvSpPr/>
            <p:nvPr/>
          </p:nvSpPr>
          <p:spPr>
            <a:xfrm>
              <a:off x="8488275" y="152400"/>
              <a:ext cx="1846400" cy="872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86459F98-9C7F-C666-B5A5-ED3803264575}"/>
                </a:ext>
              </a:extLst>
            </p:cNvPr>
            <p:cNvSpPr txBox="1"/>
            <p:nvPr/>
          </p:nvSpPr>
          <p:spPr>
            <a:xfrm>
              <a:off x="9155591" y="246456"/>
              <a:ext cx="1179084" cy="276999"/>
            </a:xfrm>
            <a:prstGeom prst="rect">
              <a:avLst/>
            </a:prstGeom>
            <a:noFill/>
          </p:spPr>
          <p:txBody>
            <a:bodyPr wrap="square" rtlCol="0">
              <a:spAutoFit/>
            </a:bodyPr>
            <a:lstStyle/>
            <a:p>
              <a:r>
                <a:rPr lang="en-GB" sz="1200" noProof="0">
                  <a:solidFill>
                    <a:srgbClr val="FF0000"/>
                  </a:solidFill>
                </a:rPr>
                <a:t>Internet public</a:t>
              </a:r>
            </a:p>
          </p:txBody>
        </p:sp>
        <p:sp>
          <p:nvSpPr>
            <p:cNvPr id="47" name="TextBox 46">
              <a:extLst>
                <a:ext uri="{FF2B5EF4-FFF2-40B4-BE49-F238E27FC236}">
                  <a16:creationId xmlns:a16="http://schemas.microsoft.com/office/drawing/2014/main" id="{5103E54A-D510-F367-876F-DE772BBDA3C7}"/>
                </a:ext>
              </a:extLst>
            </p:cNvPr>
            <p:cNvSpPr txBox="1"/>
            <p:nvPr/>
          </p:nvSpPr>
          <p:spPr>
            <a:xfrm>
              <a:off x="9155590" y="479011"/>
              <a:ext cx="1179085" cy="276999"/>
            </a:xfrm>
            <a:prstGeom prst="rect">
              <a:avLst/>
            </a:prstGeom>
            <a:noFill/>
          </p:spPr>
          <p:txBody>
            <a:bodyPr wrap="square" rtlCol="0">
              <a:spAutoFit/>
            </a:bodyPr>
            <a:lstStyle/>
            <a:p>
              <a:r>
                <a:rPr lang="en-GB" sz="1200" noProof="0">
                  <a:solidFill>
                    <a:srgbClr val="1BB869"/>
                  </a:solidFill>
                </a:rPr>
                <a:t>Docker private</a:t>
              </a:r>
            </a:p>
          </p:txBody>
        </p:sp>
        <p:sp>
          <p:nvSpPr>
            <p:cNvPr id="50" name="TextBox 49">
              <a:extLst>
                <a:ext uri="{FF2B5EF4-FFF2-40B4-BE49-F238E27FC236}">
                  <a16:creationId xmlns:a16="http://schemas.microsoft.com/office/drawing/2014/main" id="{3C675FA5-F60B-080E-8AF3-911352703A07}"/>
                </a:ext>
              </a:extLst>
            </p:cNvPr>
            <p:cNvSpPr txBox="1"/>
            <p:nvPr/>
          </p:nvSpPr>
          <p:spPr>
            <a:xfrm>
              <a:off x="9155589" y="711566"/>
              <a:ext cx="1123791" cy="276999"/>
            </a:xfrm>
            <a:prstGeom prst="rect">
              <a:avLst/>
            </a:prstGeom>
            <a:noFill/>
          </p:spPr>
          <p:txBody>
            <a:bodyPr wrap="square" rtlCol="0">
              <a:spAutoFit/>
            </a:bodyPr>
            <a:lstStyle/>
            <a:p>
              <a:r>
                <a:rPr lang="en-GB" sz="1200" noProof="0">
                  <a:solidFill>
                    <a:srgbClr val="0000FF"/>
                  </a:solidFill>
                </a:rPr>
                <a:t>Azure private</a:t>
              </a:r>
            </a:p>
          </p:txBody>
        </p:sp>
        <p:cxnSp>
          <p:nvCxnSpPr>
            <p:cNvPr id="51" name="Straight Connector 50">
              <a:extLst>
                <a:ext uri="{FF2B5EF4-FFF2-40B4-BE49-F238E27FC236}">
                  <a16:creationId xmlns:a16="http://schemas.microsoft.com/office/drawing/2014/main" id="{1B3C1287-51E6-42C4-F845-D926FB60A2C6}"/>
                </a:ext>
              </a:extLst>
            </p:cNvPr>
            <p:cNvCxnSpPr>
              <a:cxnSpLocks/>
              <a:endCxn id="45" idx="1"/>
            </p:cNvCxnSpPr>
            <p:nvPr/>
          </p:nvCxnSpPr>
          <p:spPr>
            <a:xfrm>
              <a:off x="8626877" y="384956"/>
              <a:ext cx="5287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D9B25B0-C1F1-AF36-AF86-C142483902D7}"/>
                </a:ext>
              </a:extLst>
            </p:cNvPr>
            <p:cNvCxnSpPr>
              <a:cxnSpLocks/>
            </p:cNvCxnSpPr>
            <p:nvPr/>
          </p:nvCxnSpPr>
          <p:spPr>
            <a:xfrm>
              <a:off x="8626877" y="613443"/>
              <a:ext cx="534696" cy="0"/>
            </a:xfrm>
            <a:prstGeom prst="straightConnector1">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AA71258-EE5A-0754-2811-12B4A1BCF5CD}"/>
                </a:ext>
              </a:extLst>
            </p:cNvPr>
            <p:cNvCxnSpPr>
              <a:cxnSpLocks/>
              <a:endCxn id="50" idx="1"/>
            </p:cNvCxnSpPr>
            <p:nvPr/>
          </p:nvCxnSpPr>
          <p:spPr>
            <a:xfrm flipV="1">
              <a:off x="8626877" y="850066"/>
              <a:ext cx="528712" cy="8502"/>
            </a:xfrm>
            <a:prstGeom prst="straightConnector1">
              <a:avLst/>
            </a:prstGeom>
            <a:ln w="28575">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22951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94463-0175-4456-B3F3-EFBB405D8BE3}"/>
              </a:ext>
            </a:extLst>
          </p:cNvPr>
          <p:cNvSpPr>
            <a:spLocks noGrp="1"/>
          </p:cNvSpPr>
          <p:nvPr>
            <p:ph type="ctrTitle"/>
          </p:nvPr>
        </p:nvSpPr>
        <p:spPr/>
        <p:txBody>
          <a:bodyPr/>
          <a:lstStyle/>
          <a:p>
            <a:r>
              <a:rPr lang="en-GB" noProof="0"/>
              <a:t>API Gateway</a:t>
            </a:r>
          </a:p>
        </p:txBody>
      </p:sp>
    </p:spTree>
    <p:extLst>
      <p:ext uri="{BB962C8B-B14F-4D97-AF65-F5344CB8AC3E}">
        <p14:creationId xmlns:p14="http://schemas.microsoft.com/office/powerpoint/2010/main" val="12087474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DF7AF-3021-B074-A429-006265E01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1251D6-3C9F-CBAA-23D2-1AB211A14938}"/>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54D8262F-0CBD-C6D3-61D0-81355C5290B7}"/>
              </a:ext>
            </a:extLst>
          </p:cNvPr>
          <p:cNvSpPr>
            <a:spLocks noGrp="1"/>
          </p:cNvSpPr>
          <p:nvPr>
            <p:ph type="body" idx="1"/>
          </p:nvPr>
        </p:nvSpPr>
        <p:spPr/>
        <p:txBody>
          <a:bodyPr/>
          <a:lstStyle/>
          <a:p>
            <a:r>
              <a:rPr lang="en-GB" noProof="0"/>
              <a:t>Upon successfully completing this work, you should be able to:</a:t>
            </a:r>
          </a:p>
          <a:p>
            <a:pPr lvl="1"/>
            <a:r>
              <a:rPr lang="en-GB" noProof="0"/>
              <a:t>Explain the benefits of using an API gateway including</a:t>
            </a:r>
          </a:p>
          <a:p>
            <a:pPr lvl="2"/>
            <a:r>
              <a:rPr lang="en-GB" noProof="0"/>
              <a:t>Architectural</a:t>
            </a:r>
          </a:p>
          <a:p>
            <a:pPr lvl="2"/>
            <a:r>
              <a:rPr lang="en-GB" noProof="0"/>
              <a:t>Security</a:t>
            </a:r>
          </a:p>
          <a:p>
            <a:pPr lvl="2"/>
            <a:r>
              <a:rPr lang="en-GB" noProof="0"/>
              <a:t>Orchestration</a:t>
            </a:r>
          </a:p>
          <a:p>
            <a:pPr lvl="2"/>
            <a:r>
              <a:rPr lang="en-GB" noProof="0"/>
              <a:t>Rate limiting</a:t>
            </a:r>
          </a:p>
          <a:p>
            <a:pPr lvl="2"/>
            <a:r>
              <a:rPr lang="en-GB" noProof="0"/>
              <a:t>Monitoring</a:t>
            </a:r>
          </a:p>
          <a:p>
            <a:pPr lvl="2"/>
            <a:r>
              <a:rPr lang="en-GB" noProof="0"/>
              <a:t>Authentication</a:t>
            </a:r>
          </a:p>
          <a:p>
            <a:pPr lvl="2"/>
            <a:r>
              <a:rPr lang="en-GB" noProof="0"/>
              <a:t>Caching</a:t>
            </a:r>
          </a:p>
          <a:p>
            <a:pPr lvl="1"/>
            <a:r>
              <a:rPr lang="en-GB" noProof="0"/>
              <a:t>Explain any disadvantages of using an API gateway </a:t>
            </a:r>
          </a:p>
          <a:p>
            <a:pPr lvl="1"/>
            <a:r>
              <a:rPr lang="en-GB" noProof="0"/>
              <a:t>Implement an API gateway in local containers and in the cloud</a:t>
            </a:r>
          </a:p>
          <a:p>
            <a:pPr lvl="2"/>
            <a:endParaRPr lang="en-GB"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3296CD67-8907-B397-4374-5061E2A9163C}"/>
              </a:ext>
            </a:extLst>
          </p:cNvPr>
          <p:cNvSpPr>
            <a:spLocks noGrp="1"/>
          </p:cNvSpPr>
          <p:nvPr>
            <p:ph type="sldNum" idx="12"/>
          </p:nvPr>
        </p:nvSpPr>
        <p:spPr/>
        <p:txBody>
          <a:bodyPr/>
          <a:lstStyle/>
          <a:p>
            <a:fld id="{14D7F6AC-1EEB-4ABB-AD80-109EC6FDCCF3}" type="slidenum">
              <a:rPr lang="en-GB" noProof="0" smtClean="0"/>
              <a:pPr/>
              <a:t>169</a:t>
            </a:fld>
            <a:endParaRPr lang="en-GB" noProof="0"/>
          </a:p>
        </p:txBody>
      </p:sp>
    </p:spTree>
    <p:extLst>
      <p:ext uri="{BB962C8B-B14F-4D97-AF65-F5344CB8AC3E}">
        <p14:creationId xmlns:p14="http://schemas.microsoft.com/office/powerpoint/2010/main" val="293620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E0CE-8437-FED9-4132-842A848CD8A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F48F7D7B-F533-16AA-BA86-DEB1171D53CB}"/>
              </a:ext>
            </a:extLst>
          </p:cNvPr>
          <p:cNvSpPr>
            <a:spLocks noGrp="1"/>
          </p:cNvSpPr>
          <p:nvPr>
            <p:ph type="body" idx="1"/>
          </p:nvPr>
        </p:nvSpPr>
        <p:spPr/>
        <p:txBody>
          <a:bodyPr/>
          <a:lstStyle/>
          <a:p>
            <a:r>
              <a:rPr lang="en-GB" noProof="0"/>
              <a:t>In many situations, a monolith probably the most suitable solution</a:t>
            </a:r>
          </a:p>
          <a:p>
            <a:r>
              <a:rPr lang="en-GB" noProof="0"/>
              <a:t>If the application is not particularly complex or large, e.g., a basic website for a small business, the monolithic approach like the one just shown, is perfectly reasonable</a:t>
            </a:r>
          </a:p>
          <a:p>
            <a:r>
              <a:rPr lang="en-GB" noProof="0"/>
              <a:t>The application is small enough for a person to understand and test so code changes won't take months</a:t>
            </a:r>
          </a:p>
          <a:p>
            <a:r>
              <a:rPr lang="en-GB" noProof="0"/>
              <a:t>However, large organisations such as Tesco, Amazon shopping, Netflix, Government departments etc.,  need to be able to adapt quickly to changes in business need or changes in government policy and they have huge user numbers of complex business processes</a:t>
            </a:r>
          </a:p>
          <a:p>
            <a:r>
              <a:rPr lang="en-GB" noProof="0"/>
              <a:t>Taking six months or more to make modifications to a business platform is no longer acceptable; a new architectural approach is needed</a:t>
            </a:r>
          </a:p>
        </p:txBody>
      </p:sp>
      <p:sp>
        <p:nvSpPr>
          <p:cNvPr id="4" name="Slide Number Placeholder 3">
            <a:extLst>
              <a:ext uri="{FF2B5EF4-FFF2-40B4-BE49-F238E27FC236}">
                <a16:creationId xmlns:a16="http://schemas.microsoft.com/office/drawing/2014/main" id="{DFB7B8DB-9654-94CB-486A-57690F827A67}"/>
              </a:ext>
            </a:extLst>
          </p:cNvPr>
          <p:cNvSpPr>
            <a:spLocks noGrp="1"/>
          </p:cNvSpPr>
          <p:nvPr>
            <p:ph type="sldNum" idx="12"/>
          </p:nvPr>
        </p:nvSpPr>
        <p:spPr/>
        <p:txBody>
          <a:bodyPr/>
          <a:lstStyle/>
          <a:p>
            <a:fld id="{14D7F6AC-1EEB-4ABB-AD80-109EC6FDCCF3}" type="slidenum">
              <a:rPr lang="en-GB" noProof="0" smtClean="0"/>
              <a:pPr/>
              <a:t>17</a:t>
            </a:fld>
            <a:endParaRPr lang="en-GB" noProof="0"/>
          </a:p>
        </p:txBody>
      </p:sp>
    </p:spTree>
    <p:extLst>
      <p:ext uri="{BB962C8B-B14F-4D97-AF65-F5344CB8AC3E}">
        <p14:creationId xmlns:p14="http://schemas.microsoft.com/office/powerpoint/2010/main" val="27135325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4A0676-A121-F009-503F-72929C7CD66D}"/>
              </a:ext>
            </a:extLst>
          </p:cNvPr>
          <p:cNvSpPr>
            <a:spLocks noGrp="1"/>
          </p:cNvSpPr>
          <p:nvPr>
            <p:ph type="sldNum" idx="12"/>
          </p:nvPr>
        </p:nvSpPr>
        <p:spPr/>
        <p:txBody>
          <a:bodyPr/>
          <a:lstStyle/>
          <a:p>
            <a:fld id="{14D7F6AC-1EEB-4ABB-AD80-109EC6FDCCF3}" type="slidenum">
              <a:rPr lang="en-GB" noProof="0" smtClean="0"/>
              <a:pPr/>
              <a:t>170</a:t>
            </a:fld>
            <a:endParaRPr lang="en-GB" noProof="0"/>
          </a:p>
        </p:txBody>
      </p:sp>
      <p:grpSp>
        <p:nvGrpSpPr>
          <p:cNvPr id="141" name="Group 140">
            <a:extLst>
              <a:ext uri="{FF2B5EF4-FFF2-40B4-BE49-F238E27FC236}">
                <a16:creationId xmlns:a16="http://schemas.microsoft.com/office/drawing/2014/main" id="{5D08D772-308E-178C-9114-FF9E08557079}"/>
              </a:ext>
            </a:extLst>
          </p:cNvPr>
          <p:cNvGrpSpPr/>
          <p:nvPr/>
        </p:nvGrpSpPr>
        <p:grpSpPr>
          <a:xfrm>
            <a:off x="341567" y="67634"/>
            <a:ext cx="11495066" cy="6739499"/>
            <a:chOff x="341567" y="67634"/>
            <a:chExt cx="11495066" cy="6739499"/>
          </a:xfrm>
        </p:grpSpPr>
        <p:sp>
          <p:nvSpPr>
            <p:cNvPr id="142" name="Rectangle 141">
              <a:extLst>
                <a:ext uri="{FF2B5EF4-FFF2-40B4-BE49-F238E27FC236}">
                  <a16:creationId xmlns:a16="http://schemas.microsoft.com/office/drawing/2014/main" id="{031DA479-8FB0-B004-4038-BA47DD9FC6AB}"/>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43" name="Rectangle 142">
              <a:extLst>
                <a:ext uri="{FF2B5EF4-FFF2-40B4-BE49-F238E27FC236}">
                  <a16:creationId xmlns:a16="http://schemas.microsoft.com/office/drawing/2014/main" id="{D8F2ADF0-DFD6-6F47-0964-A5695595D855}"/>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44" name="Group 143">
              <a:extLst>
                <a:ext uri="{FF2B5EF4-FFF2-40B4-BE49-F238E27FC236}">
                  <a16:creationId xmlns:a16="http://schemas.microsoft.com/office/drawing/2014/main" id="{7A91E997-4F2C-2D51-6CC4-56228C4AF23B}"/>
                </a:ext>
              </a:extLst>
            </p:cNvPr>
            <p:cNvGrpSpPr/>
            <p:nvPr/>
          </p:nvGrpSpPr>
          <p:grpSpPr>
            <a:xfrm>
              <a:off x="1837206" y="4253306"/>
              <a:ext cx="1228179" cy="792706"/>
              <a:chOff x="5460070" y="3398388"/>
              <a:chExt cx="1228179" cy="1007469"/>
            </a:xfrm>
          </p:grpSpPr>
          <p:sp>
            <p:nvSpPr>
              <p:cNvPr id="272" name="Rectangle 271">
                <a:extLst>
                  <a:ext uri="{FF2B5EF4-FFF2-40B4-BE49-F238E27FC236}">
                    <a16:creationId xmlns:a16="http://schemas.microsoft.com/office/drawing/2014/main" id="{FC076F29-43FA-DC65-99F1-B54EFDE8CBF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273" name="TextBox 272">
                <a:extLst>
                  <a:ext uri="{FF2B5EF4-FFF2-40B4-BE49-F238E27FC236}">
                    <a16:creationId xmlns:a16="http://schemas.microsoft.com/office/drawing/2014/main" id="{9FA5F28A-6558-4A2D-D729-FF07F9722C93}"/>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274" name="TextBox 273">
                <a:extLst>
                  <a:ext uri="{FF2B5EF4-FFF2-40B4-BE49-F238E27FC236}">
                    <a16:creationId xmlns:a16="http://schemas.microsoft.com/office/drawing/2014/main" id="{962E59D5-115B-41D3-FBFB-0EE00426884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75" name="Straight Connector 274">
                <a:extLst>
                  <a:ext uri="{FF2B5EF4-FFF2-40B4-BE49-F238E27FC236}">
                    <a16:creationId xmlns:a16="http://schemas.microsoft.com/office/drawing/2014/main" id="{E40B162E-2EA8-D3C7-9AFC-78FB19DE83B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66292B79-26D3-F433-B3D1-AA53C7B3E8F6}"/>
                </a:ext>
              </a:extLst>
            </p:cNvPr>
            <p:cNvGrpSpPr/>
            <p:nvPr/>
          </p:nvGrpSpPr>
          <p:grpSpPr>
            <a:xfrm>
              <a:off x="3107487" y="4413347"/>
              <a:ext cx="729757" cy="832066"/>
              <a:chOff x="6121030" y="4243575"/>
              <a:chExt cx="729757" cy="832066"/>
            </a:xfrm>
          </p:grpSpPr>
          <p:sp>
            <p:nvSpPr>
              <p:cNvPr id="270" name="TextBox 269">
                <a:extLst>
                  <a:ext uri="{FF2B5EF4-FFF2-40B4-BE49-F238E27FC236}">
                    <a16:creationId xmlns:a16="http://schemas.microsoft.com/office/drawing/2014/main" id="{E84950EA-5692-9434-41B2-11B41AB54B74}"/>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271" name="Graphic 270" descr="Database with solid fill">
                <a:extLst>
                  <a:ext uri="{FF2B5EF4-FFF2-40B4-BE49-F238E27FC236}">
                    <a16:creationId xmlns:a16="http://schemas.microsoft.com/office/drawing/2014/main" id="{5865B652-EC7B-7661-7046-CB01E9BDC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243575"/>
                <a:ext cx="475811" cy="475811"/>
              </a:xfrm>
              <a:prstGeom prst="rect">
                <a:avLst/>
              </a:prstGeom>
            </p:spPr>
          </p:pic>
        </p:grpSp>
        <p:grpSp>
          <p:nvGrpSpPr>
            <p:cNvPr id="146" name="Group 145">
              <a:extLst>
                <a:ext uri="{FF2B5EF4-FFF2-40B4-BE49-F238E27FC236}">
                  <a16:creationId xmlns:a16="http://schemas.microsoft.com/office/drawing/2014/main" id="{D4CE3F8C-6552-8785-9EF2-19B4902830F2}"/>
                </a:ext>
              </a:extLst>
            </p:cNvPr>
            <p:cNvGrpSpPr/>
            <p:nvPr/>
          </p:nvGrpSpPr>
          <p:grpSpPr>
            <a:xfrm>
              <a:off x="1837206" y="5539696"/>
              <a:ext cx="1228179" cy="792706"/>
              <a:chOff x="5460070" y="3398388"/>
              <a:chExt cx="1228179" cy="1007469"/>
            </a:xfrm>
          </p:grpSpPr>
          <p:sp>
            <p:nvSpPr>
              <p:cNvPr id="266" name="Rectangle 265">
                <a:extLst>
                  <a:ext uri="{FF2B5EF4-FFF2-40B4-BE49-F238E27FC236}">
                    <a16:creationId xmlns:a16="http://schemas.microsoft.com/office/drawing/2014/main" id="{3DC75C69-AEA3-E2BB-25FF-2899427DC02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67" name="TextBox 266">
                <a:extLst>
                  <a:ext uri="{FF2B5EF4-FFF2-40B4-BE49-F238E27FC236}">
                    <a16:creationId xmlns:a16="http://schemas.microsoft.com/office/drawing/2014/main" id="{3D71DF88-A19C-9D0E-5716-DEC42AD53D3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68" name="TextBox 267">
                <a:extLst>
                  <a:ext uri="{FF2B5EF4-FFF2-40B4-BE49-F238E27FC236}">
                    <a16:creationId xmlns:a16="http://schemas.microsoft.com/office/drawing/2014/main" id="{55BB030F-746B-4519-ED81-49E4BEA36E8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69" name="Straight Connector 268">
                <a:extLst>
                  <a:ext uri="{FF2B5EF4-FFF2-40B4-BE49-F238E27FC236}">
                    <a16:creationId xmlns:a16="http://schemas.microsoft.com/office/drawing/2014/main" id="{740BF1F1-92D2-130C-7D46-781567AC68C3}"/>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7" name="Rectangle 146">
              <a:extLst>
                <a:ext uri="{FF2B5EF4-FFF2-40B4-BE49-F238E27FC236}">
                  <a16:creationId xmlns:a16="http://schemas.microsoft.com/office/drawing/2014/main" id="{4BA5DCAB-53D6-5777-4273-BD29B45C2837}"/>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148" name="TextBox 147">
              <a:extLst>
                <a:ext uri="{FF2B5EF4-FFF2-40B4-BE49-F238E27FC236}">
                  <a16:creationId xmlns:a16="http://schemas.microsoft.com/office/drawing/2014/main" id="{8C52B787-27C1-C509-F56E-690B625948CD}"/>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49" name="TextBox 148">
              <a:extLst>
                <a:ext uri="{FF2B5EF4-FFF2-40B4-BE49-F238E27FC236}">
                  <a16:creationId xmlns:a16="http://schemas.microsoft.com/office/drawing/2014/main" id="{2D9FB392-F0C0-905F-BE7E-A11019C9437A}"/>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150" name="Straight Connector 149">
              <a:extLst>
                <a:ext uri="{FF2B5EF4-FFF2-40B4-BE49-F238E27FC236}">
                  <a16:creationId xmlns:a16="http://schemas.microsoft.com/office/drawing/2014/main" id="{DC28B22E-2F4F-701A-F2C1-98B5A4E5CE95}"/>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DAFDB2D6-2DE9-C501-F64A-8C3F221FC2B9}"/>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52" name="TextBox 151">
              <a:extLst>
                <a:ext uri="{FF2B5EF4-FFF2-40B4-BE49-F238E27FC236}">
                  <a16:creationId xmlns:a16="http://schemas.microsoft.com/office/drawing/2014/main" id="{DE4E8205-AA07-7D20-675F-C392CA52FE8C}"/>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53" name="TextBox 152">
              <a:extLst>
                <a:ext uri="{FF2B5EF4-FFF2-40B4-BE49-F238E27FC236}">
                  <a16:creationId xmlns:a16="http://schemas.microsoft.com/office/drawing/2014/main" id="{DD655F66-B831-F049-EDA6-230E27ADBC89}"/>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154" name="Straight Connector 153">
              <a:extLst>
                <a:ext uri="{FF2B5EF4-FFF2-40B4-BE49-F238E27FC236}">
                  <a16:creationId xmlns:a16="http://schemas.microsoft.com/office/drawing/2014/main" id="{7DD5BB5A-DD0F-2862-85BC-073AB0E8A102}"/>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8AB35FD8-486D-D287-7BED-66ED36D94348}"/>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56" name="Group 155">
              <a:extLst>
                <a:ext uri="{FF2B5EF4-FFF2-40B4-BE49-F238E27FC236}">
                  <a16:creationId xmlns:a16="http://schemas.microsoft.com/office/drawing/2014/main" id="{2B7287F5-B82B-3672-FB0C-C987DB49BB19}"/>
                </a:ext>
              </a:extLst>
            </p:cNvPr>
            <p:cNvGrpSpPr/>
            <p:nvPr/>
          </p:nvGrpSpPr>
          <p:grpSpPr>
            <a:xfrm>
              <a:off x="7419484" y="3113191"/>
              <a:ext cx="1228179" cy="792706"/>
              <a:chOff x="5460070" y="3398388"/>
              <a:chExt cx="1228179" cy="1007469"/>
            </a:xfrm>
          </p:grpSpPr>
          <p:sp>
            <p:nvSpPr>
              <p:cNvPr id="262" name="Rectangle 261">
                <a:extLst>
                  <a:ext uri="{FF2B5EF4-FFF2-40B4-BE49-F238E27FC236}">
                    <a16:creationId xmlns:a16="http://schemas.microsoft.com/office/drawing/2014/main" id="{891DA634-E60D-5F3D-6E36-932B3C9F107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263" name="TextBox 262">
                <a:extLst>
                  <a:ext uri="{FF2B5EF4-FFF2-40B4-BE49-F238E27FC236}">
                    <a16:creationId xmlns:a16="http://schemas.microsoft.com/office/drawing/2014/main" id="{4C071EF7-9DF9-5FAB-E081-95C1C928C21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264" name="TextBox 263">
                <a:extLst>
                  <a:ext uri="{FF2B5EF4-FFF2-40B4-BE49-F238E27FC236}">
                    <a16:creationId xmlns:a16="http://schemas.microsoft.com/office/drawing/2014/main" id="{6E5854FD-3122-226E-93BB-DCBFF9DEC3F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265" name="Straight Connector 264">
                <a:extLst>
                  <a:ext uri="{FF2B5EF4-FFF2-40B4-BE49-F238E27FC236}">
                    <a16:creationId xmlns:a16="http://schemas.microsoft.com/office/drawing/2014/main" id="{8895E292-7C63-4E75-4A4E-3B976F2FE4A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7" name="Rectangle 156">
              <a:extLst>
                <a:ext uri="{FF2B5EF4-FFF2-40B4-BE49-F238E27FC236}">
                  <a16:creationId xmlns:a16="http://schemas.microsoft.com/office/drawing/2014/main" id="{B46B76E9-53FB-CEF1-EEB9-E78ECF1D4815}"/>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58" name="TextBox 157">
              <a:extLst>
                <a:ext uri="{FF2B5EF4-FFF2-40B4-BE49-F238E27FC236}">
                  <a16:creationId xmlns:a16="http://schemas.microsoft.com/office/drawing/2014/main" id="{8A83920A-E76B-35E1-57D3-B5BA7FA6EDCF}"/>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59" name="TextBox 158">
              <a:extLst>
                <a:ext uri="{FF2B5EF4-FFF2-40B4-BE49-F238E27FC236}">
                  <a16:creationId xmlns:a16="http://schemas.microsoft.com/office/drawing/2014/main" id="{B2F3B61F-BD8B-9F92-51CD-C4E7C3239B4D}"/>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60" name="Straight Connector 159">
              <a:extLst>
                <a:ext uri="{FF2B5EF4-FFF2-40B4-BE49-F238E27FC236}">
                  <a16:creationId xmlns:a16="http://schemas.microsoft.com/office/drawing/2014/main" id="{43229983-7562-1412-CB80-455277EF1974}"/>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D51779F6-5F31-6501-3153-AF06299053B4}"/>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62" name="TextBox 161">
              <a:extLst>
                <a:ext uri="{FF2B5EF4-FFF2-40B4-BE49-F238E27FC236}">
                  <a16:creationId xmlns:a16="http://schemas.microsoft.com/office/drawing/2014/main" id="{5A692059-93BD-48B5-8205-C7944C1B8839}"/>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63" name="TextBox 162">
              <a:extLst>
                <a:ext uri="{FF2B5EF4-FFF2-40B4-BE49-F238E27FC236}">
                  <a16:creationId xmlns:a16="http://schemas.microsoft.com/office/drawing/2014/main" id="{E3FB01C7-263A-EE9F-5779-F436250E4588}"/>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64" name="Straight Connector 163">
              <a:extLst>
                <a:ext uri="{FF2B5EF4-FFF2-40B4-BE49-F238E27FC236}">
                  <a16:creationId xmlns:a16="http://schemas.microsoft.com/office/drawing/2014/main" id="{F89A098C-5C9C-D04F-F393-125047CA94F5}"/>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2E81AD-DA6B-8731-5182-928CC6CAAC5D}"/>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E423AE-D0F3-2D30-73C5-0E9A9A6B51AF}"/>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87A0797-D3A1-2977-BBD1-8B92F64AD7BD}"/>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24AF143-EF71-3266-C675-216C98FE19F9}"/>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029D6F4-4D46-CEB4-E306-95BA27D98CE1}"/>
                </a:ext>
              </a:extLst>
            </p:cNvPr>
            <p:cNvCxnSpPr>
              <a:cxnSpLocks/>
              <a:stCxn id="272"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3A33E1E-0091-9F8D-52EA-9825DE67F42E}"/>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171" name="Straight Connector 170">
              <a:extLst>
                <a:ext uri="{FF2B5EF4-FFF2-40B4-BE49-F238E27FC236}">
                  <a16:creationId xmlns:a16="http://schemas.microsoft.com/office/drawing/2014/main" id="{FFE7C871-A121-5724-BBB3-4A60FC91630E}"/>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5251F76-F1BD-EBE5-8E63-75A5D861EEF1}"/>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3DB40E2-A1DB-E8F0-A99E-04879939353C}"/>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117D8B1-82C0-AF52-A4F0-87AE1C73DDBB}"/>
                </a:ext>
              </a:extLst>
            </p:cNvPr>
            <p:cNvCxnSpPr>
              <a:cxnSpLocks/>
            </p:cNvCxnSpPr>
            <p:nvPr/>
          </p:nvCxnSpPr>
          <p:spPr>
            <a:xfrm flipV="1">
              <a:off x="2443311" y="2289079"/>
              <a:ext cx="0" cy="81150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B20C9A5-8D27-6485-9B7E-52FBB702A9F7}"/>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C75786C-2188-1723-DCDD-2D198D8345C9}"/>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A7815F0E-B30A-3AE9-77EA-32B7DD41268A}"/>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178" name="Straight Connector 177">
              <a:extLst>
                <a:ext uri="{FF2B5EF4-FFF2-40B4-BE49-F238E27FC236}">
                  <a16:creationId xmlns:a16="http://schemas.microsoft.com/office/drawing/2014/main" id="{0EB84F80-5C30-89B3-B9DD-363898E56623}"/>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9" name="Picture 2" descr="100,000 Laptop clipart Vector Images | Depositphotos">
              <a:extLst>
                <a:ext uri="{FF2B5EF4-FFF2-40B4-BE49-F238E27FC236}">
                  <a16:creationId xmlns:a16="http://schemas.microsoft.com/office/drawing/2014/main" id="{7CACC373-6A32-EB28-059A-B2FF4A97C95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79">
              <a:extLst>
                <a:ext uri="{FF2B5EF4-FFF2-40B4-BE49-F238E27FC236}">
                  <a16:creationId xmlns:a16="http://schemas.microsoft.com/office/drawing/2014/main" id="{DEB5CA9F-D4AA-9D36-057A-68EEFC84303D}"/>
                </a:ext>
              </a:extLst>
            </p:cNvPr>
            <p:cNvPicPr>
              <a:picLocks noChangeAspect="1"/>
            </p:cNvPicPr>
            <p:nvPr/>
          </p:nvPicPr>
          <p:blipFill>
            <a:blip r:embed="rId5"/>
            <a:stretch>
              <a:fillRect/>
            </a:stretch>
          </p:blipFill>
          <p:spPr>
            <a:xfrm>
              <a:off x="3299106" y="192755"/>
              <a:ext cx="677751" cy="589111"/>
            </a:xfrm>
            <a:prstGeom prst="rect">
              <a:avLst/>
            </a:prstGeom>
          </p:spPr>
        </p:pic>
        <p:pic>
          <p:nvPicPr>
            <p:cNvPr id="181" name="Picture 180">
              <a:extLst>
                <a:ext uri="{FF2B5EF4-FFF2-40B4-BE49-F238E27FC236}">
                  <a16:creationId xmlns:a16="http://schemas.microsoft.com/office/drawing/2014/main" id="{A877DF51-91F5-3000-1535-FCEC898A6A15}"/>
                </a:ext>
              </a:extLst>
            </p:cNvPr>
            <p:cNvPicPr>
              <a:picLocks noChangeAspect="1"/>
            </p:cNvPicPr>
            <p:nvPr/>
          </p:nvPicPr>
          <p:blipFill>
            <a:blip r:embed="rId6"/>
            <a:stretch>
              <a:fillRect/>
            </a:stretch>
          </p:blipFill>
          <p:spPr>
            <a:xfrm>
              <a:off x="4000952" y="272330"/>
              <a:ext cx="447588" cy="459065"/>
            </a:xfrm>
            <a:prstGeom prst="rect">
              <a:avLst/>
            </a:prstGeom>
          </p:spPr>
        </p:pic>
        <p:cxnSp>
          <p:nvCxnSpPr>
            <p:cNvPr id="182" name="Straight Connector 181">
              <a:extLst>
                <a:ext uri="{FF2B5EF4-FFF2-40B4-BE49-F238E27FC236}">
                  <a16:creationId xmlns:a16="http://schemas.microsoft.com/office/drawing/2014/main" id="{121D532F-EFC0-AB84-D005-E6703E5487DE}"/>
                </a:ext>
              </a:extLst>
            </p:cNvPr>
            <p:cNvCxnSpPr>
              <a:cxnSpLocks/>
              <a:endCxn id="183"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83" name="Picture 182" descr="A white cloud with blue border&#10;&#10;Description automatically generated">
              <a:extLst>
                <a:ext uri="{FF2B5EF4-FFF2-40B4-BE49-F238E27FC236}">
                  <a16:creationId xmlns:a16="http://schemas.microsoft.com/office/drawing/2014/main" id="{FA235412-BA37-0829-08BC-8F193DD15DAC}"/>
                </a:ext>
              </a:extLst>
            </p:cNvPr>
            <p:cNvPicPr>
              <a:picLocks noChangeAspect="1"/>
            </p:cNvPicPr>
            <p:nvPr/>
          </p:nvPicPr>
          <p:blipFill>
            <a:blip r:embed="rId7">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367675" y="307886"/>
              <a:ext cx="874295" cy="460371"/>
            </a:xfrm>
            <a:prstGeom prst="rect">
              <a:avLst/>
            </a:prstGeom>
          </p:spPr>
        </p:pic>
        <p:cxnSp>
          <p:nvCxnSpPr>
            <p:cNvPr id="184" name="Straight Connector 183">
              <a:extLst>
                <a:ext uri="{FF2B5EF4-FFF2-40B4-BE49-F238E27FC236}">
                  <a16:creationId xmlns:a16="http://schemas.microsoft.com/office/drawing/2014/main" id="{A65D8FFE-85E6-F324-D949-D06DC6B87131}"/>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84B55D7C-872F-FB76-F904-0F3238185752}"/>
                </a:ext>
              </a:extLst>
            </p:cNvPr>
            <p:cNvGrpSpPr/>
            <p:nvPr/>
          </p:nvGrpSpPr>
          <p:grpSpPr>
            <a:xfrm>
              <a:off x="7375809" y="214342"/>
              <a:ext cx="4368849" cy="888666"/>
              <a:chOff x="7119938" y="221944"/>
              <a:chExt cx="4368849" cy="888666"/>
            </a:xfrm>
          </p:grpSpPr>
          <p:sp>
            <p:nvSpPr>
              <p:cNvPr id="250" name="TextBox 249">
                <a:extLst>
                  <a:ext uri="{FF2B5EF4-FFF2-40B4-BE49-F238E27FC236}">
                    <a16:creationId xmlns:a16="http://schemas.microsoft.com/office/drawing/2014/main" id="{D6263755-1A8D-71B7-0F2F-B2260B684C79}"/>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251" name="TextBox 250">
                <a:extLst>
                  <a:ext uri="{FF2B5EF4-FFF2-40B4-BE49-F238E27FC236}">
                    <a16:creationId xmlns:a16="http://schemas.microsoft.com/office/drawing/2014/main" id="{B29E94C2-1FF1-D4D6-CE29-CBD119518E93}"/>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252" name="TextBox 251">
                <a:extLst>
                  <a:ext uri="{FF2B5EF4-FFF2-40B4-BE49-F238E27FC236}">
                    <a16:creationId xmlns:a16="http://schemas.microsoft.com/office/drawing/2014/main" id="{A055C1EF-0B45-9056-ACFA-A953DC61D863}"/>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53" name="Rectangle 252">
                <a:extLst>
                  <a:ext uri="{FF2B5EF4-FFF2-40B4-BE49-F238E27FC236}">
                    <a16:creationId xmlns:a16="http://schemas.microsoft.com/office/drawing/2014/main" id="{440B12AE-69AA-B778-119D-5A8DD479B2DA}"/>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54" name="TextBox 253">
                <a:extLst>
                  <a:ext uri="{FF2B5EF4-FFF2-40B4-BE49-F238E27FC236}">
                    <a16:creationId xmlns:a16="http://schemas.microsoft.com/office/drawing/2014/main" id="{E206445C-B43E-6A12-2495-3A4A9F9C28AB}"/>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55" name="Rectangle 254">
                <a:extLst>
                  <a:ext uri="{FF2B5EF4-FFF2-40B4-BE49-F238E27FC236}">
                    <a16:creationId xmlns:a16="http://schemas.microsoft.com/office/drawing/2014/main" id="{5BD3631D-DC43-5A17-6F16-890DFAABA090}"/>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6" name="TextBox 255">
                <a:extLst>
                  <a:ext uri="{FF2B5EF4-FFF2-40B4-BE49-F238E27FC236}">
                    <a16:creationId xmlns:a16="http://schemas.microsoft.com/office/drawing/2014/main" id="{F65BEEEA-B37E-C4E1-60F4-455BCB8FD4E1}"/>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257" name="Rectangle 256">
                <a:extLst>
                  <a:ext uri="{FF2B5EF4-FFF2-40B4-BE49-F238E27FC236}">
                    <a16:creationId xmlns:a16="http://schemas.microsoft.com/office/drawing/2014/main" id="{841BCC97-0F82-A39F-6E1F-9E5D6B6E1B60}"/>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8" name="TextBox 257">
                <a:extLst>
                  <a:ext uri="{FF2B5EF4-FFF2-40B4-BE49-F238E27FC236}">
                    <a16:creationId xmlns:a16="http://schemas.microsoft.com/office/drawing/2014/main" id="{D85489EF-6F91-6239-2BED-72664207BEA4}"/>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259" name="Straight Connector 258">
                <a:extLst>
                  <a:ext uri="{FF2B5EF4-FFF2-40B4-BE49-F238E27FC236}">
                    <a16:creationId xmlns:a16="http://schemas.microsoft.com/office/drawing/2014/main" id="{0865AF3E-00BB-547F-F872-8B58C766524D}"/>
                  </a:ext>
                </a:extLst>
              </p:cNvPr>
              <p:cNvCxnSpPr>
                <a:cxnSpLocks/>
                <a:stCxn id="250"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58142FD-03FE-CC60-DE71-6741997162C9}"/>
                  </a:ext>
                </a:extLst>
              </p:cNvPr>
              <p:cNvCxnSpPr>
                <a:cxnSpLocks/>
                <a:endCxn id="251"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D84F4CA3-7CAD-D7E4-0AA6-6580856D6175}"/>
                  </a:ext>
                </a:extLst>
              </p:cNvPr>
              <p:cNvCxnSpPr>
                <a:cxnSpLocks/>
                <a:endCxn id="252"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6" name="Rectangle 185">
              <a:extLst>
                <a:ext uri="{FF2B5EF4-FFF2-40B4-BE49-F238E27FC236}">
                  <a16:creationId xmlns:a16="http://schemas.microsoft.com/office/drawing/2014/main" id="{285D25B8-EF0A-0732-0908-7AF21BCA21B4}"/>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87" name="Group 186">
              <a:extLst>
                <a:ext uri="{FF2B5EF4-FFF2-40B4-BE49-F238E27FC236}">
                  <a16:creationId xmlns:a16="http://schemas.microsoft.com/office/drawing/2014/main" id="{E07B5ACD-44BF-995F-B081-DAEFE4A2FC38}"/>
                </a:ext>
              </a:extLst>
            </p:cNvPr>
            <p:cNvGrpSpPr/>
            <p:nvPr/>
          </p:nvGrpSpPr>
          <p:grpSpPr>
            <a:xfrm>
              <a:off x="10232939" y="1282449"/>
              <a:ext cx="1603694" cy="664288"/>
              <a:chOff x="525743" y="202875"/>
              <a:chExt cx="1603694" cy="664288"/>
            </a:xfrm>
          </p:grpSpPr>
          <p:sp>
            <p:nvSpPr>
              <p:cNvPr id="247" name="TextBox 246">
                <a:extLst>
                  <a:ext uri="{FF2B5EF4-FFF2-40B4-BE49-F238E27FC236}">
                    <a16:creationId xmlns:a16="http://schemas.microsoft.com/office/drawing/2014/main" id="{7AB2E9D8-8325-0A58-1268-08990273D5A0}"/>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248" name="TextBox 247">
                <a:extLst>
                  <a:ext uri="{FF2B5EF4-FFF2-40B4-BE49-F238E27FC236}">
                    <a16:creationId xmlns:a16="http://schemas.microsoft.com/office/drawing/2014/main" id="{C44E6135-9F07-6721-4070-2878C452A624}"/>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249" name="Rectangle 248">
                <a:extLst>
                  <a:ext uri="{FF2B5EF4-FFF2-40B4-BE49-F238E27FC236}">
                    <a16:creationId xmlns:a16="http://schemas.microsoft.com/office/drawing/2014/main" id="{961F3A23-0F69-E197-7F68-EF77AA37F553}"/>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188" name="TextBox 187">
              <a:extLst>
                <a:ext uri="{FF2B5EF4-FFF2-40B4-BE49-F238E27FC236}">
                  <a16:creationId xmlns:a16="http://schemas.microsoft.com/office/drawing/2014/main" id="{3B3E83E7-6925-FE5C-4AF2-336C046125D4}"/>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89" name="TextBox 188">
              <a:extLst>
                <a:ext uri="{FF2B5EF4-FFF2-40B4-BE49-F238E27FC236}">
                  <a16:creationId xmlns:a16="http://schemas.microsoft.com/office/drawing/2014/main" id="{C479311D-FB60-7A8D-DACF-1878EE280635}"/>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0" name="TextBox 189">
              <a:extLst>
                <a:ext uri="{FF2B5EF4-FFF2-40B4-BE49-F238E27FC236}">
                  <a16:creationId xmlns:a16="http://schemas.microsoft.com/office/drawing/2014/main" id="{089050A8-EDE9-70F2-531B-524AA1C69091}"/>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1" name="Rectangle 190">
              <a:extLst>
                <a:ext uri="{FF2B5EF4-FFF2-40B4-BE49-F238E27FC236}">
                  <a16:creationId xmlns:a16="http://schemas.microsoft.com/office/drawing/2014/main" id="{480B9847-768C-834D-2AA9-E032ADDF7A9A}"/>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92" name="Rectangle 191">
              <a:extLst>
                <a:ext uri="{FF2B5EF4-FFF2-40B4-BE49-F238E27FC236}">
                  <a16:creationId xmlns:a16="http://schemas.microsoft.com/office/drawing/2014/main" id="{18A07E6E-C5C8-966F-0F9C-35F10276FBCB}"/>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93" name="TextBox 192">
              <a:extLst>
                <a:ext uri="{FF2B5EF4-FFF2-40B4-BE49-F238E27FC236}">
                  <a16:creationId xmlns:a16="http://schemas.microsoft.com/office/drawing/2014/main" id="{643EEA82-7722-4845-1F10-560A63A4E16E}"/>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94" name="TextBox 193">
              <a:extLst>
                <a:ext uri="{FF2B5EF4-FFF2-40B4-BE49-F238E27FC236}">
                  <a16:creationId xmlns:a16="http://schemas.microsoft.com/office/drawing/2014/main" id="{127E888A-A7F5-FC53-FEC1-A0133A030436}"/>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95" name="Straight Connector 194">
              <a:extLst>
                <a:ext uri="{FF2B5EF4-FFF2-40B4-BE49-F238E27FC236}">
                  <a16:creationId xmlns:a16="http://schemas.microsoft.com/office/drawing/2014/main" id="{52B315E1-CB68-0AD3-F668-CC84F3031F96}"/>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7B5D294-BB86-0EDE-367E-4BE0458C6806}"/>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7" name="TextBox 196">
              <a:extLst>
                <a:ext uri="{FF2B5EF4-FFF2-40B4-BE49-F238E27FC236}">
                  <a16:creationId xmlns:a16="http://schemas.microsoft.com/office/drawing/2014/main" id="{6A96CB37-BC28-C8DF-AC83-DFB43534D2DD}"/>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198" name="TextBox 197">
              <a:extLst>
                <a:ext uri="{FF2B5EF4-FFF2-40B4-BE49-F238E27FC236}">
                  <a16:creationId xmlns:a16="http://schemas.microsoft.com/office/drawing/2014/main" id="{A644F966-D48A-0E87-550C-7B5D819B0D4E}"/>
                </a:ext>
              </a:extLst>
            </p:cNvPr>
            <p:cNvSpPr txBox="1"/>
            <p:nvPr/>
          </p:nvSpPr>
          <p:spPr>
            <a:xfrm>
              <a:off x="5517959" y="240407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199" name="TextBox 198">
              <a:extLst>
                <a:ext uri="{FF2B5EF4-FFF2-40B4-BE49-F238E27FC236}">
                  <a16:creationId xmlns:a16="http://schemas.microsoft.com/office/drawing/2014/main" id="{E1FBA541-664F-3906-FB0A-17CBCFA339EB}"/>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00" name="Group 199">
              <a:extLst>
                <a:ext uri="{FF2B5EF4-FFF2-40B4-BE49-F238E27FC236}">
                  <a16:creationId xmlns:a16="http://schemas.microsoft.com/office/drawing/2014/main" id="{A1DCE8B1-0E0A-6870-0159-7E1B5390C2DF}"/>
                </a:ext>
              </a:extLst>
            </p:cNvPr>
            <p:cNvGrpSpPr/>
            <p:nvPr/>
          </p:nvGrpSpPr>
          <p:grpSpPr>
            <a:xfrm>
              <a:off x="4302026" y="4165564"/>
              <a:ext cx="840244" cy="678177"/>
              <a:chOff x="6110100" y="4243575"/>
              <a:chExt cx="840244" cy="678177"/>
            </a:xfrm>
          </p:grpSpPr>
          <p:sp>
            <p:nvSpPr>
              <p:cNvPr id="245" name="TextBox 244">
                <a:extLst>
                  <a:ext uri="{FF2B5EF4-FFF2-40B4-BE49-F238E27FC236}">
                    <a16:creationId xmlns:a16="http://schemas.microsoft.com/office/drawing/2014/main" id="{0453EE9E-305C-0738-4C37-4335739D03D4}"/>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6" name="Graphic 245" descr="Database with solid fill">
                <a:extLst>
                  <a:ext uri="{FF2B5EF4-FFF2-40B4-BE49-F238E27FC236}">
                    <a16:creationId xmlns:a16="http://schemas.microsoft.com/office/drawing/2014/main" id="{F2607C25-DEA6-6DF0-F05D-28A2F5F23E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3404" y="4243575"/>
                <a:ext cx="475811" cy="475811"/>
              </a:xfrm>
              <a:prstGeom prst="rect">
                <a:avLst/>
              </a:prstGeom>
            </p:spPr>
          </p:pic>
        </p:grpSp>
        <p:cxnSp>
          <p:nvCxnSpPr>
            <p:cNvPr id="201" name="Straight Connector 200">
              <a:extLst>
                <a:ext uri="{FF2B5EF4-FFF2-40B4-BE49-F238E27FC236}">
                  <a16:creationId xmlns:a16="http://schemas.microsoft.com/office/drawing/2014/main" id="{07172CA2-C8A6-B2CA-D82D-4863CFAFBA48}"/>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321E83AD-4943-1E65-C913-FAA31D9B91F4}"/>
                </a:ext>
              </a:extLst>
            </p:cNvPr>
            <p:cNvGrpSpPr/>
            <p:nvPr/>
          </p:nvGrpSpPr>
          <p:grpSpPr>
            <a:xfrm>
              <a:off x="8659056" y="3244882"/>
              <a:ext cx="790738" cy="666320"/>
              <a:chOff x="6062792" y="4300725"/>
              <a:chExt cx="790738" cy="666320"/>
            </a:xfrm>
          </p:grpSpPr>
          <p:sp>
            <p:nvSpPr>
              <p:cNvPr id="243" name="TextBox 242">
                <a:extLst>
                  <a:ext uri="{FF2B5EF4-FFF2-40B4-BE49-F238E27FC236}">
                    <a16:creationId xmlns:a16="http://schemas.microsoft.com/office/drawing/2014/main" id="{73E7ED0F-B555-A07C-AF27-8C50CC72441B}"/>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4" name="Graphic 243" descr="Database with solid fill">
                <a:extLst>
                  <a:ext uri="{FF2B5EF4-FFF2-40B4-BE49-F238E27FC236}">
                    <a16:creationId xmlns:a16="http://schemas.microsoft.com/office/drawing/2014/main" id="{E22DA2E0-A55D-FC20-A251-EA1131B8A3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203" name="Straight Connector 202">
              <a:extLst>
                <a:ext uri="{FF2B5EF4-FFF2-40B4-BE49-F238E27FC236}">
                  <a16:creationId xmlns:a16="http://schemas.microsoft.com/office/drawing/2014/main" id="{94944AC3-FBD1-65C1-8A4D-209B56D617C8}"/>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0517F737-CFE4-7D25-B329-7CD3C75DBC7D}"/>
                </a:ext>
              </a:extLst>
            </p:cNvPr>
            <p:cNvGrpSpPr/>
            <p:nvPr/>
          </p:nvGrpSpPr>
          <p:grpSpPr>
            <a:xfrm>
              <a:off x="8631343" y="2390186"/>
              <a:ext cx="1327533" cy="551034"/>
              <a:chOff x="7994962" y="2380008"/>
              <a:chExt cx="1327533" cy="551034"/>
            </a:xfrm>
          </p:grpSpPr>
          <p:sp>
            <p:nvSpPr>
              <p:cNvPr id="240" name="TextBox 239">
                <a:extLst>
                  <a:ext uri="{FF2B5EF4-FFF2-40B4-BE49-F238E27FC236}">
                    <a16:creationId xmlns:a16="http://schemas.microsoft.com/office/drawing/2014/main" id="{4A842144-5EC2-EAA0-1840-C41E2A09D646}"/>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241" name="TextBox 240">
                <a:extLst>
                  <a:ext uri="{FF2B5EF4-FFF2-40B4-BE49-F238E27FC236}">
                    <a16:creationId xmlns:a16="http://schemas.microsoft.com/office/drawing/2014/main" id="{8BFAB8BE-31A4-7D0C-C12E-BB2A0D36B202}"/>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242" name="TextBox 241">
                <a:extLst>
                  <a:ext uri="{FF2B5EF4-FFF2-40B4-BE49-F238E27FC236}">
                    <a16:creationId xmlns:a16="http://schemas.microsoft.com/office/drawing/2014/main" id="{D725FFCD-153E-F5EE-D304-D764E4FA9779}"/>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205" name="Straight Connector 204">
              <a:extLst>
                <a:ext uri="{FF2B5EF4-FFF2-40B4-BE49-F238E27FC236}">
                  <a16:creationId xmlns:a16="http://schemas.microsoft.com/office/drawing/2014/main" id="{B7B7F7CE-CD55-6022-5DAA-E21A7CE0D30D}"/>
                </a:ext>
              </a:extLst>
            </p:cNvPr>
            <p:cNvCxnSpPr>
              <a:cxnSpLocks/>
              <a:stCxn id="232" idx="1"/>
              <a:endCxn id="23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AE33D6A3-5DCD-2ABE-B04F-FD7F0D16AC07}"/>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207" name="Straight Connector 206">
              <a:extLst>
                <a:ext uri="{FF2B5EF4-FFF2-40B4-BE49-F238E27FC236}">
                  <a16:creationId xmlns:a16="http://schemas.microsoft.com/office/drawing/2014/main" id="{F3349F0B-F810-1727-F251-093453A0708F}"/>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5A942E7-676C-C455-975D-DBA4DF1F49A3}"/>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50DAB93-A1CD-5B64-92D5-95D700B3E3B1}"/>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EDC0ABE-6516-850F-763B-775BFF9EF1F5}"/>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AD2C3B-3BE2-70CE-BB33-035BD76BE06C}"/>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F24B3E9D-CDEC-4559-5F60-FC533B4CD797}"/>
                </a:ext>
              </a:extLst>
            </p:cNvPr>
            <p:cNvSpPr txBox="1"/>
            <p:nvPr/>
          </p:nvSpPr>
          <p:spPr>
            <a:xfrm>
              <a:off x="6136730" y="2540412"/>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13" name="Group 212">
              <a:extLst>
                <a:ext uri="{FF2B5EF4-FFF2-40B4-BE49-F238E27FC236}">
                  <a16:creationId xmlns:a16="http://schemas.microsoft.com/office/drawing/2014/main" id="{9C81C712-B9DB-859D-8773-11370CF336B5}"/>
                </a:ext>
              </a:extLst>
            </p:cNvPr>
            <p:cNvGrpSpPr/>
            <p:nvPr/>
          </p:nvGrpSpPr>
          <p:grpSpPr>
            <a:xfrm>
              <a:off x="1837206" y="3116642"/>
              <a:ext cx="1228179" cy="792706"/>
              <a:chOff x="5460070" y="3398388"/>
              <a:chExt cx="1228179" cy="1007469"/>
            </a:xfrm>
          </p:grpSpPr>
          <p:sp>
            <p:nvSpPr>
              <p:cNvPr id="236" name="Rectangle 235">
                <a:extLst>
                  <a:ext uri="{FF2B5EF4-FFF2-40B4-BE49-F238E27FC236}">
                    <a16:creationId xmlns:a16="http://schemas.microsoft.com/office/drawing/2014/main" id="{EC180F07-100D-B57A-FD52-37CF865EA1E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237" name="TextBox 236">
                <a:extLst>
                  <a:ext uri="{FF2B5EF4-FFF2-40B4-BE49-F238E27FC236}">
                    <a16:creationId xmlns:a16="http://schemas.microsoft.com/office/drawing/2014/main" id="{3A7A9FEB-E320-FC51-A174-DA1C63F03C3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238" name="TextBox 237">
                <a:extLst>
                  <a:ext uri="{FF2B5EF4-FFF2-40B4-BE49-F238E27FC236}">
                    <a16:creationId xmlns:a16="http://schemas.microsoft.com/office/drawing/2014/main" id="{17A5955F-C1B9-B19F-97A9-CEBCF3A2097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239" name="Straight Connector 238">
                <a:extLst>
                  <a:ext uri="{FF2B5EF4-FFF2-40B4-BE49-F238E27FC236}">
                    <a16:creationId xmlns:a16="http://schemas.microsoft.com/office/drawing/2014/main" id="{AEE0817C-7A06-9FC5-2BF8-351900AC917D}"/>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0D908C00-824A-62EF-09AC-CA8EEA146023}"/>
                </a:ext>
              </a:extLst>
            </p:cNvPr>
            <p:cNvGrpSpPr/>
            <p:nvPr/>
          </p:nvGrpSpPr>
          <p:grpSpPr>
            <a:xfrm>
              <a:off x="4437054" y="3113191"/>
              <a:ext cx="1238963" cy="792706"/>
              <a:chOff x="5461028" y="3398388"/>
              <a:chExt cx="1238963" cy="1007469"/>
            </a:xfrm>
          </p:grpSpPr>
          <p:sp>
            <p:nvSpPr>
              <p:cNvPr id="232" name="Rectangle 231">
                <a:extLst>
                  <a:ext uri="{FF2B5EF4-FFF2-40B4-BE49-F238E27FC236}">
                    <a16:creationId xmlns:a16="http://schemas.microsoft.com/office/drawing/2014/main" id="{99F935D8-B1FE-4BBC-E866-47861DCE537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33" name="TextBox 232">
                <a:extLst>
                  <a:ext uri="{FF2B5EF4-FFF2-40B4-BE49-F238E27FC236}">
                    <a16:creationId xmlns:a16="http://schemas.microsoft.com/office/drawing/2014/main" id="{A45D3AEF-813F-A35A-4E87-9D82FF9BA246}"/>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34" name="TextBox 233">
                <a:extLst>
                  <a:ext uri="{FF2B5EF4-FFF2-40B4-BE49-F238E27FC236}">
                    <a16:creationId xmlns:a16="http://schemas.microsoft.com/office/drawing/2014/main" id="{F925B016-B246-419C-E558-452B238F49F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35" name="Straight Connector 234">
                <a:extLst>
                  <a:ext uri="{FF2B5EF4-FFF2-40B4-BE49-F238E27FC236}">
                    <a16:creationId xmlns:a16="http://schemas.microsoft.com/office/drawing/2014/main" id="{948E8EDE-2CD5-E525-36AC-5D08A5133F23}"/>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C815A814-1DB5-81E6-BC63-3536028ED52C}"/>
                </a:ext>
              </a:extLst>
            </p:cNvPr>
            <p:cNvGrpSpPr/>
            <p:nvPr/>
          </p:nvGrpSpPr>
          <p:grpSpPr>
            <a:xfrm>
              <a:off x="5448596" y="2671254"/>
              <a:ext cx="234087" cy="213135"/>
              <a:chOff x="5201846" y="886034"/>
              <a:chExt cx="234087" cy="213135"/>
            </a:xfrm>
          </p:grpSpPr>
          <p:sp>
            <p:nvSpPr>
              <p:cNvPr id="230" name="Arc 229">
                <a:extLst>
                  <a:ext uri="{FF2B5EF4-FFF2-40B4-BE49-F238E27FC236}">
                    <a16:creationId xmlns:a16="http://schemas.microsoft.com/office/drawing/2014/main" id="{DB2DFDA1-9012-3BB9-0FCE-D8AEFEF33CF1}"/>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231" name="Arc 230">
                <a:extLst>
                  <a:ext uri="{FF2B5EF4-FFF2-40B4-BE49-F238E27FC236}">
                    <a16:creationId xmlns:a16="http://schemas.microsoft.com/office/drawing/2014/main" id="{8A32D92F-BDAF-B63E-BEDE-F13DA6BD1D0E}"/>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216" name="Straight Connector 215">
              <a:extLst>
                <a:ext uri="{FF2B5EF4-FFF2-40B4-BE49-F238E27FC236}">
                  <a16:creationId xmlns:a16="http://schemas.microsoft.com/office/drawing/2014/main" id="{3D6B0E57-5CE2-3252-5D95-779EB30F8628}"/>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8FE72BF-86D9-8DEE-D573-A6A987DE78C5}"/>
                </a:ext>
              </a:extLst>
            </p:cNvPr>
            <p:cNvGrpSpPr/>
            <p:nvPr/>
          </p:nvGrpSpPr>
          <p:grpSpPr>
            <a:xfrm>
              <a:off x="465439" y="4249855"/>
              <a:ext cx="1228179" cy="792706"/>
              <a:chOff x="5460070" y="3398388"/>
              <a:chExt cx="1228179" cy="1007469"/>
            </a:xfrm>
          </p:grpSpPr>
          <p:sp>
            <p:nvSpPr>
              <p:cNvPr id="226" name="Rectangle 225">
                <a:extLst>
                  <a:ext uri="{FF2B5EF4-FFF2-40B4-BE49-F238E27FC236}">
                    <a16:creationId xmlns:a16="http://schemas.microsoft.com/office/drawing/2014/main" id="{8160E80B-EAB1-6F98-D6E0-851046AA2CB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227" name="TextBox 226">
                <a:extLst>
                  <a:ext uri="{FF2B5EF4-FFF2-40B4-BE49-F238E27FC236}">
                    <a16:creationId xmlns:a16="http://schemas.microsoft.com/office/drawing/2014/main" id="{8CD3D5AE-AB92-384B-2D2F-7A867474D0A3}"/>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228" name="TextBox 227">
                <a:extLst>
                  <a:ext uri="{FF2B5EF4-FFF2-40B4-BE49-F238E27FC236}">
                    <a16:creationId xmlns:a16="http://schemas.microsoft.com/office/drawing/2014/main" id="{782AF686-C3C7-FE4B-D6E9-E6ABF65FD15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29" name="Straight Connector 228">
                <a:extLst>
                  <a:ext uri="{FF2B5EF4-FFF2-40B4-BE49-F238E27FC236}">
                    <a16:creationId xmlns:a16="http://schemas.microsoft.com/office/drawing/2014/main" id="{964E216F-9D7B-8072-73E8-C39C72253AB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AB76AD24-F7DB-1909-F335-BEE3E6F0AB85}"/>
                </a:ext>
              </a:extLst>
            </p:cNvPr>
            <p:cNvGrpSpPr/>
            <p:nvPr/>
          </p:nvGrpSpPr>
          <p:grpSpPr>
            <a:xfrm>
              <a:off x="403968" y="5331859"/>
              <a:ext cx="729757" cy="832066"/>
              <a:chOff x="6121030" y="4243575"/>
              <a:chExt cx="729757" cy="832066"/>
            </a:xfrm>
          </p:grpSpPr>
          <p:sp>
            <p:nvSpPr>
              <p:cNvPr id="224" name="TextBox 223">
                <a:extLst>
                  <a:ext uri="{FF2B5EF4-FFF2-40B4-BE49-F238E27FC236}">
                    <a16:creationId xmlns:a16="http://schemas.microsoft.com/office/drawing/2014/main" id="{A2CBD9FB-082A-1FC8-B448-17E28C7650BD}"/>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225" name="Graphic 224" descr="Database with solid fill">
                <a:extLst>
                  <a:ext uri="{FF2B5EF4-FFF2-40B4-BE49-F238E27FC236}">
                    <a16:creationId xmlns:a16="http://schemas.microsoft.com/office/drawing/2014/main" id="{A64B9F19-CD87-0368-4460-26F7CD625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243575"/>
                <a:ext cx="475811" cy="475811"/>
              </a:xfrm>
              <a:prstGeom prst="rect">
                <a:avLst/>
              </a:prstGeom>
            </p:spPr>
          </p:pic>
        </p:grpSp>
        <p:cxnSp>
          <p:nvCxnSpPr>
            <p:cNvPr id="219" name="Straight Connector 218">
              <a:extLst>
                <a:ext uri="{FF2B5EF4-FFF2-40B4-BE49-F238E27FC236}">
                  <a16:creationId xmlns:a16="http://schemas.microsoft.com/office/drawing/2014/main" id="{22FC0850-F4CD-7C6D-296E-8683690D50A0}"/>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A984DCB7-B712-D55A-B461-1865D9139D85}"/>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91535F9-B340-8F50-D0AD-E6CA9961AD4F}"/>
                </a:ext>
              </a:extLst>
            </p:cNvPr>
            <p:cNvCxnSpPr>
              <a:cxnSpLocks/>
              <a:endCxn id="228"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16A0FF3-6F60-C333-8951-BF2DBC40865D}"/>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E71B4D3-BEDD-BDAD-EBA4-D88473CA3FB6}"/>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62352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A4AC80-CC29-DC1F-A40B-19BC6BE393CB}"/>
              </a:ext>
            </a:extLst>
          </p:cNvPr>
          <p:cNvSpPr>
            <a:spLocks noGrp="1"/>
          </p:cNvSpPr>
          <p:nvPr>
            <p:ph type="sldNum" idx="12"/>
          </p:nvPr>
        </p:nvSpPr>
        <p:spPr/>
        <p:txBody>
          <a:bodyPr/>
          <a:lstStyle/>
          <a:p>
            <a:fld id="{14D7F6AC-1EEB-4ABB-AD80-109EC6FDCCF3}" type="slidenum">
              <a:rPr lang="en-GB" noProof="0" smtClean="0"/>
              <a:pPr/>
              <a:t>171</a:t>
            </a:fld>
            <a:endParaRPr lang="en-GB" noProof="0"/>
          </a:p>
        </p:txBody>
      </p:sp>
      <p:grpSp>
        <p:nvGrpSpPr>
          <p:cNvPr id="5" name="Group 4">
            <a:extLst>
              <a:ext uri="{FF2B5EF4-FFF2-40B4-BE49-F238E27FC236}">
                <a16:creationId xmlns:a16="http://schemas.microsoft.com/office/drawing/2014/main" id="{BC2B44C5-69F7-1FC1-3EA4-AE309488BEB4}"/>
              </a:ext>
            </a:extLst>
          </p:cNvPr>
          <p:cNvGrpSpPr/>
          <p:nvPr/>
        </p:nvGrpSpPr>
        <p:grpSpPr>
          <a:xfrm>
            <a:off x="695901" y="610171"/>
            <a:ext cx="4491792" cy="5637658"/>
            <a:chOff x="3152382" y="466600"/>
            <a:chExt cx="4491792" cy="5637658"/>
          </a:xfrm>
        </p:grpSpPr>
        <p:pic>
          <p:nvPicPr>
            <p:cNvPr id="6" name="Picture 5" descr="A white cloud with blue border&#10;&#10;Description automatically generated">
              <a:extLst>
                <a:ext uri="{FF2B5EF4-FFF2-40B4-BE49-F238E27FC236}">
                  <a16:creationId xmlns:a16="http://schemas.microsoft.com/office/drawing/2014/main" id="{61AC7A53-6E16-372C-DFC4-9BAB4123BC2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74875" y="2108015"/>
              <a:ext cx="874295" cy="460371"/>
            </a:xfrm>
            <a:prstGeom prst="rect">
              <a:avLst/>
            </a:prstGeom>
          </p:spPr>
        </p:pic>
        <p:pic>
          <p:nvPicPr>
            <p:cNvPr id="7" name="Picture 6" descr="A computer with a blue screen&#10;&#10;Description automatically generated">
              <a:extLst>
                <a:ext uri="{FF2B5EF4-FFF2-40B4-BE49-F238E27FC236}">
                  <a16:creationId xmlns:a16="http://schemas.microsoft.com/office/drawing/2014/main" id="{314DAAA5-AE38-B978-2B57-52A2970A70D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930609" y="466600"/>
              <a:ext cx="1160828" cy="1013911"/>
            </a:xfrm>
            <a:prstGeom prst="rect">
              <a:avLst/>
            </a:prstGeom>
          </p:spPr>
        </p:pic>
        <p:cxnSp>
          <p:nvCxnSpPr>
            <p:cNvPr id="8" name="Straight Connector 7">
              <a:extLst>
                <a:ext uri="{FF2B5EF4-FFF2-40B4-BE49-F238E27FC236}">
                  <a16:creationId xmlns:a16="http://schemas.microsoft.com/office/drawing/2014/main" id="{480B12A0-D042-B988-160E-60F1D39B9C47}"/>
                </a:ext>
              </a:extLst>
            </p:cNvPr>
            <p:cNvCxnSpPr>
              <a:cxnSpLocks/>
            </p:cNvCxnSpPr>
            <p:nvPr/>
          </p:nvCxnSpPr>
          <p:spPr>
            <a:xfrm flipV="1">
              <a:off x="4684409" y="2577657"/>
              <a:ext cx="476358" cy="80887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4D170E5-8424-ED56-9006-C4D2B4707382}"/>
                </a:ext>
              </a:extLst>
            </p:cNvPr>
            <p:cNvGrpSpPr/>
            <p:nvPr/>
          </p:nvGrpSpPr>
          <p:grpSpPr>
            <a:xfrm>
              <a:off x="3481248" y="3057669"/>
              <a:ext cx="4162926" cy="2606318"/>
              <a:chOff x="3834063" y="3769894"/>
              <a:chExt cx="4162926" cy="2606318"/>
            </a:xfrm>
          </p:grpSpPr>
          <p:sp>
            <p:nvSpPr>
              <p:cNvPr id="16" name="Rectangle 15">
                <a:extLst>
                  <a:ext uri="{FF2B5EF4-FFF2-40B4-BE49-F238E27FC236}">
                    <a16:creationId xmlns:a16="http://schemas.microsoft.com/office/drawing/2014/main" id="{1819A122-1460-6F1B-25E9-FBF99D839091}"/>
                  </a:ext>
                </a:extLst>
              </p:cNvPr>
              <p:cNvSpPr/>
              <p:nvPr/>
            </p:nvSpPr>
            <p:spPr>
              <a:xfrm>
                <a:off x="3834063" y="3769894"/>
                <a:ext cx="4162926" cy="171650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17" name="Straight Connector 16">
                <a:extLst>
                  <a:ext uri="{FF2B5EF4-FFF2-40B4-BE49-F238E27FC236}">
                    <a16:creationId xmlns:a16="http://schemas.microsoft.com/office/drawing/2014/main" id="{63C4F86E-B25B-AC5B-5A74-0FF9978F8393}"/>
                  </a:ext>
                </a:extLst>
              </p:cNvPr>
              <p:cNvCxnSpPr>
                <a:stCxn id="18" idx="3"/>
                <a:endCxn id="19" idx="1"/>
              </p:cNvCxnSpPr>
              <p:nvPr/>
            </p:nvCxnSpPr>
            <p:spPr>
              <a:xfrm>
                <a:off x="5366084" y="4588042"/>
                <a:ext cx="112294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9D72B4E-2D2E-0D5A-1FA6-05790EB85B5E}"/>
                  </a:ext>
                </a:extLst>
              </p:cNvPr>
              <p:cNvSpPr/>
              <p:nvPr/>
            </p:nvSpPr>
            <p:spPr>
              <a:xfrm>
                <a:off x="4138863" y="409875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sp>
            <p:nvSpPr>
              <p:cNvPr id="19" name="Rectangle 18">
                <a:extLst>
                  <a:ext uri="{FF2B5EF4-FFF2-40B4-BE49-F238E27FC236}">
                    <a16:creationId xmlns:a16="http://schemas.microsoft.com/office/drawing/2014/main" id="{E70C243B-A935-DB78-F56C-7B9B8D2319B1}"/>
                  </a:ext>
                </a:extLst>
              </p:cNvPr>
              <p:cNvSpPr/>
              <p:nvPr/>
            </p:nvSpPr>
            <p:spPr>
              <a:xfrm>
                <a:off x="6489032" y="409875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sp>
            <p:nvSpPr>
              <p:cNvPr id="20" name="Rectangle 19">
                <a:extLst>
                  <a:ext uri="{FF2B5EF4-FFF2-40B4-BE49-F238E27FC236}">
                    <a16:creationId xmlns:a16="http://schemas.microsoft.com/office/drawing/2014/main" id="{371CDEA0-F07A-6C85-30E1-BA48673035E3}"/>
                  </a:ext>
                </a:extLst>
              </p:cNvPr>
              <p:cNvSpPr/>
              <p:nvPr/>
            </p:nvSpPr>
            <p:spPr>
              <a:xfrm>
                <a:off x="3834063" y="5495670"/>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21" name="Rectangle 20">
                <a:extLst>
                  <a:ext uri="{FF2B5EF4-FFF2-40B4-BE49-F238E27FC236}">
                    <a16:creationId xmlns:a16="http://schemas.microsoft.com/office/drawing/2014/main" id="{DB21CD7B-AA75-32BF-A388-34A8F0C5964B}"/>
                  </a:ext>
                </a:extLst>
              </p:cNvPr>
              <p:cNvSpPr/>
              <p:nvPr/>
            </p:nvSpPr>
            <p:spPr>
              <a:xfrm>
                <a:off x="3834063" y="5935941"/>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grpSp>
        <p:sp>
          <p:nvSpPr>
            <p:cNvPr id="10" name="Rectangle 9">
              <a:extLst>
                <a:ext uri="{FF2B5EF4-FFF2-40B4-BE49-F238E27FC236}">
                  <a16:creationId xmlns:a16="http://schemas.microsoft.com/office/drawing/2014/main" id="{61D428F3-2A3C-5714-680C-C425E681CEC3}"/>
                </a:ext>
              </a:extLst>
            </p:cNvPr>
            <p:cNvSpPr/>
            <p:nvPr/>
          </p:nvSpPr>
          <p:spPr>
            <a:xfrm>
              <a:off x="3481248" y="5663987"/>
              <a:ext cx="4162926" cy="440271"/>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1" name="TextBox 10">
              <a:extLst>
                <a:ext uri="{FF2B5EF4-FFF2-40B4-BE49-F238E27FC236}">
                  <a16:creationId xmlns:a16="http://schemas.microsoft.com/office/drawing/2014/main" id="{7CE6660E-BD7C-E269-1015-AD9DC15E0E6F}"/>
                </a:ext>
              </a:extLst>
            </p:cNvPr>
            <p:cNvSpPr txBox="1"/>
            <p:nvPr/>
          </p:nvSpPr>
          <p:spPr>
            <a:xfrm>
              <a:off x="4796480" y="1657298"/>
              <a:ext cx="803887" cy="276999"/>
            </a:xfrm>
            <a:prstGeom prst="rect">
              <a:avLst/>
            </a:prstGeom>
            <a:noFill/>
          </p:spPr>
          <p:txBody>
            <a:bodyPr wrap="square" rtlCol="0">
              <a:spAutoFit/>
            </a:bodyPr>
            <a:lstStyle/>
            <a:p>
              <a:r>
                <a:rPr lang="en-GB" sz="1200" noProof="0"/>
                <a:t>Public IP</a:t>
              </a:r>
            </a:p>
          </p:txBody>
        </p:sp>
        <p:cxnSp>
          <p:nvCxnSpPr>
            <p:cNvPr id="12" name="Straight Connector 11">
              <a:extLst>
                <a:ext uri="{FF2B5EF4-FFF2-40B4-BE49-F238E27FC236}">
                  <a16:creationId xmlns:a16="http://schemas.microsoft.com/office/drawing/2014/main" id="{2BF2FB02-BD5B-D3FF-AAD6-E833AD93B519}"/>
                </a:ext>
              </a:extLst>
            </p:cNvPr>
            <p:cNvCxnSpPr>
              <a:cxnSpLocks/>
            </p:cNvCxnSpPr>
            <p:nvPr/>
          </p:nvCxnSpPr>
          <p:spPr>
            <a:xfrm flipH="1" flipV="1">
              <a:off x="5561711" y="1480511"/>
              <a:ext cx="1000" cy="627504"/>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63E8DA-A143-DFF7-9E80-751302BACE6D}"/>
                </a:ext>
              </a:extLst>
            </p:cNvPr>
            <p:cNvCxnSpPr>
              <a:cxnSpLocks/>
            </p:cNvCxnSpPr>
            <p:nvPr/>
          </p:nvCxnSpPr>
          <p:spPr>
            <a:xfrm flipH="1" flipV="1">
              <a:off x="5871522" y="2503772"/>
              <a:ext cx="673771" cy="88276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CB87F35-0B11-0EF0-D888-89786F120E78}"/>
                </a:ext>
              </a:extLst>
            </p:cNvPr>
            <p:cNvSpPr txBox="1"/>
            <p:nvPr/>
          </p:nvSpPr>
          <p:spPr>
            <a:xfrm rot="16200000">
              <a:off x="2655971" y="4305119"/>
              <a:ext cx="1269821" cy="276999"/>
            </a:xfrm>
            <a:prstGeom prst="rect">
              <a:avLst/>
            </a:prstGeom>
            <a:noFill/>
          </p:spPr>
          <p:txBody>
            <a:bodyPr wrap="square" rtlCol="0">
              <a:spAutoFit/>
            </a:bodyPr>
            <a:lstStyle/>
            <a:p>
              <a:r>
                <a:rPr lang="en-GB" sz="1200" noProof="0"/>
                <a:t>Virtual Machine</a:t>
              </a:r>
            </a:p>
          </p:txBody>
        </p:sp>
        <p:sp>
          <p:nvSpPr>
            <p:cNvPr id="15" name="TextBox 14">
              <a:extLst>
                <a:ext uri="{FF2B5EF4-FFF2-40B4-BE49-F238E27FC236}">
                  <a16:creationId xmlns:a16="http://schemas.microsoft.com/office/drawing/2014/main" id="{55334372-7833-0473-FFF4-6B2CCD92F529}"/>
                </a:ext>
              </a:extLst>
            </p:cNvPr>
            <p:cNvSpPr txBox="1"/>
            <p:nvPr/>
          </p:nvSpPr>
          <p:spPr>
            <a:xfrm>
              <a:off x="5191247" y="3757893"/>
              <a:ext cx="788403" cy="246221"/>
            </a:xfrm>
            <a:prstGeom prst="rect">
              <a:avLst/>
            </a:prstGeom>
            <a:solidFill>
              <a:srgbClr val="CCF0F8">
                <a:alpha val="72000"/>
              </a:srgbClr>
            </a:solidFill>
          </p:spPr>
          <p:txBody>
            <a:bodyPr wrap="square" rtlCol="0">
              <a:spAutoFit/>
            </a:bodyPr>
            <a:lstStyle/>
            <a:p>
              <a:r>
                <a:rPr lang="en-GB" sz="1000" noProof="0"/>
                <a:t>Private IP</a:t>
              </a:r>
            </a:p>
          </p:txBody>
        </p:sp>
      </p:grpSp>
      <p:grpSp>
        <p:nvGrpSpPr>
          <p:cNvPr id="22" name="Group 21">
            <a:extLst>
              <a:ext uri="{FF2B5EF4-FFF2-40B4-BE49-F238E27FC236}">
                <a16:creationId xmlns:a16="http://schemas.microsoft.com/office/drawing/2014/main" id="{B4D1D014-BA18-CD8D-645C-4346C7B64923}"/>
              </a:ext>
            </a:extLst>
          </p:cNvPr>
          <p:cNvGrpSpPr/>
          <p:nvPr/>
        </p:nvGrpSpPr>
        <p:grpSpPr>
          <a:xfrm>
            <a:off x="6163143" y="484228"/>
            <a:ext cx="4499947" cy="5889543"/>
            <a:chOff x="3152382" y="214715"/>
            <a:chExt cx="4499947" cy="5889543"/>
          </a:xfrm>
        </p:grpSpPr>
        <p:sp>
          <p:nvSpPr>
            <p:cNvPr id="23" name="Rectangle 22">
              <a:extLst>
                <a:ext uri="{FF2B5EF4-FFF2-40B4-BE49-F238E27FC236}">
                  <a16:creationId xmlns:a16="http://schemas.microsoft.com/office/drawing/2014/main" id="{6FC9B67E-C4D8-EA2D-7250-33A937C475FD}"/>
                </a:ext>
              </a:extLst>
            </p:cNvPr>
            <p:cNvSpPr/>
            <p:nvPr/>
          </p:nvSpPr>
          <p:spPr>
            <a:xfrm>
              <a:off x="3481248" y="2281733"/>
              <a:ext cx="4162926" cy="249244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pic>
          <p:nvPicPr>
            <p:cNvPr id="24" name="Picture 23" descr="A computer with a blue screen&#10;&#10;Description automatically generated">
              <a:extLst>
                <a:ext uri="{FF2B5EF4-FFF2-40B4-BE49-F238E27FC236}">
                  <a16:creationId xmlns:a16="http://schemas.microsoft.com/office/drawing/2014/main" id="{B487CA2D-E343-134E-9737-7886EB69F88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931608" y="214715"/>
              <a:ext cx="1160828" cy="1013911"/>
            </a:xfrm>
            <a:prstGeom prst="rect">
              <a:avLst/>
            </a:prstGeom>
          </p:spPr>
        </p:pic>
        <p:cxnSp>
          <p:nvCxnSpPr>
            <p:cNvPr id="25" name="Straight Connector 24">
              <a:extLst>
                <a:ext uri="{FF2B5EF4-FFF2-40B4-BE49-F238E27FC236}">
                  <a16:creationId xmlns:a16="http://schemas.microsoft.com/office/drawing/2014/main" id="{88ADF66C-93A3-F3ED-2747-909ED0018DD2}"/>
                </a:ext>
              </a:extLst>
            </p:cNvPr>
            <p:cNvCxnSpPr>
              <a:cxnSpLocks/>
              <a:stCxn id="39" idx="0"/>
            </p:cNvCxnSpPr>
            <p:nvPr/>
          </p:nvCxnSpPr>
          <p:spPr>
            <a:xfrm flipV="1">
              <a:off x="4624778" y="3322334"/>
              <a:ext cx="591013" cy="64046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B8C8B56-28FF-6C3F-A886-827866BA4FDF}"/>
                </a:ext>
              </a:extLst>
            </p:cNvPr>
            <p:cNvSpPr/>
            <p:nvPr/>
          </p:nvSpPr>
          <p:spPr>
            <a:xfrm>
              <a:off x="3481248" y="4783445"/>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27" name="Rectangle 26">
              <a:extLst>
                <a:ext uri="{FF2B5EF4-FFF2-40B4-BE49-F238E27FC236}">
                  <a16:creationId xmlns:a16="http://schemas.microsoft.com/office/drawing/2014/main" id="{D12A3D7B-6AAD-72F9-4A91-1BE547FBAADA}"/>
                </a:ext>
              </a:extLst>
            </p:cNvPr>
            <p:cNvSpPr/>
            <p:nvPr/>
          </p:nvSpPr>
          <p:spPr>
            <a:xfrm>
              <a:off x="3481248" y="5223716"/>
              <a:ext cx="416292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28" name="Rectangle 27">
              <a:extLst>
                <a:ext uri="{FF2B5EF4-FFF2-40B4-BE49-F238E27FC236}">
                  <a16:creationId xmlns:a16="http://schemas.microsoft.com/office/drawing/2014/main" id="{385FB9C7-7148-DA23-F263-D678BE5EC2A3}"/>
                </a:ext>
              </a:extLst>
            </p:cNvPr>
            <p:cNvSpPr/>
            <p:nvPr/>
          </p:nvSpPr>
          <p:spPr>
            <a:xfrm>
              <a:off x="3481248" y="5663987"/>
              <a:ext cx="4162926" cy="440271"/>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29" name="TextBox 28">
              <a:extLst>
                <a:ext uri="{FF2B5EF4-FFF2-40B4-BE49-F238E27FC236}">
                  <a16:creationId xmlns:a16="http://schemas.microsoft.com/office/drawing/2014/main" id="{C1D092B1-BD1F-23BD-F4E3-CB76571C3D7F}"/>
                </a:ext>
              </a:extLst>
            </p:cNvPr>
            <p:cNvSpPr txBox="1"/>
            <p:nvPr/>
          </p:nvSpPr>
          <p:spPr>
            <a:xfrm>
              <a:off x="3656963" y="2393293"/>
              <a:ext cx="803887" cy="276999"/>
            </a:xfrm>
            <a:prstGeom prst="rect">
              <a:avLst/>
            </a:prstGeom>
            <a:noFill/>
          </p:spPr>
          <p:txBody>
            <a:bodyPr wrap="square" rtlCol="0">
              <a:spAutoFit/>
            </a:bodyPr>
            <a:lstStyle/>
            <a:p>
              <a:r>
                <a:rPr lang="en-GB" sz="1200" noProof="0"/>
                <a:t>Public</a:t>
              </a:r>
            </a:p>
          </p:txBody>
        </p:sp>
        <p:cxnSp>
          <p:nvCxnSpPr>
            <p:cNvPr id="30" name="Straight Connector 29">
              <a:extLst>
                <a:ext uri="{FF2B5EF4-FFF2-40B4-BE49-F238E27FC236}">
                  <a16:creationId xmlns:a16="http://schemas.microsoft.com/office/drawing/2014/main" id="{99C38FA3-2DA8-7E38-E23C-48BE8338518F}"/>
                </a:ext>
              </a:extLst>
            </p:cNvPr>
            <p:cNvCxnSpPr>
              <a:cxnSpLocks/>
              <a:stCxn id="37" idx="0"/>
            </p:cNvCxnSpPr>
            <p:nvPr/>
          </p:nvCxnSpPr>
          <p:spPr>
            <a:xfrm flipV="1">
              <a:off x="5571877" y="1213071"/>
              <a:ext cx="437" cy="331824"/>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3A26D83-2352-EA5E-EA75-89F23BA2C987}"/>
                </a:ext>
              </a:extLst>
            </p:cNvPr>
            <p:cNvCxnSpPr>
              <a:cxnSpLocks/>
              <a:stCxn id="40" idx="0"/>
            </p:cNvCxnSpPr>
            <p:nvPr/>
          </p:nvCxnSpPr>
          <p:spPr>
            <a:xfrm flipH="1" flipV="1">
              <a:off x="5832668" y="3191218"/>
              <a:ext cx="719713" cy="770756"/>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D1B8E2-8188-A490-FA64-31D11B48446C}"/>
                </a:ext>
              </a:extLst>
            </p:cNvPr>
            <p:cNvSpPr txBox="1"/>
            <p:nvPr/>
          </p:nvSpPr>
          <p:spPr>
            <a:xfrm rot="16200000">
              <a:off x="2655971" y="4305119"/>
              <a:ext cx="1269821" cy="276999"/>
            </a:xfrm>
            <a:prstGeom prst="rect">
              <a:avLst/>
            </a:prstGeom>
            <a:noFill/>
          </p:spPr>
          <p:txBody>
            <a:bodyPr wrap="square" rtlCol="0">
              <a:spAutoFit/>
            </a:bodyPr>
            <a:lstStyle/>
            <a:p>
              <a:r>
                <a:rPr lang="en-GB" sz="1200" noProof="0"/>
                <a:t>Virtual Machine</a:t>
              </a:r>
            </a:p>
          </p:txBody>
        </p:sp>
        <p:sp>
          <p:nvSpPr>
            <p:cNvPr id="33" name="TextBox 32">
              <a:extLst>
                <a:ext uri="{FF2B5EF4-FFF2-40B4-BE49-F238E27FC236}">
                  <a16:creationId xmlns:a16="http://schemas.microsoft.com/office/drawing/2014/main" id="{9B3BC18E-7CD0-75A9-9CC1-AFF91D2EAD7A}"/>
                </a:ext>
              </a:extLst>
            </p:cNvPr>
            <p:cNvSpPr txBox="1"/>
            <p:nvPr/>
          </p:nvSpPr>
          <p:spPr>
            <a:xfrm>
              <a:off x="3656963" y="3227976"/>
              <a:ext cx="867055" cy="276999"/>
            </a:xfrm>
            <a:prstGeom prst="rect">
              <a:avLst/>
            </a:prstGeom>
            <a:solidFill>
              <a:srgbClr val="CCF0F8">
                <a:alpha val="72000"/>
              </a:srgbClr>
            </a:solidFill>
          </p:spPr>
          <p:txBody>
            <a:bodyPr wrap="square" rtlCol="0">
              <a:spAutoFit/>
            </a:bodyPr>
            <a:lstStyle/>
            <a:p>
              <a:r>
                <a:rPr lang="en-GB" sz="1200" noProof="0"/>
                <a:t>Private</a:t>
              </a:r>
            </a:p>
          </p:txBody>
        </p:sp>
        <p:cxnSp>
          <p:nvCxnSpPr>
            <p:cNvPr id="34" name="Straight Connector 33">
              <a:extLst>
                <a:ext uri="{FF2B5EF4-FFF2-40B4-BE49-F238E27FC236}">
                  <a16:creationId xmlns:a16="http://schemas.microsoft.com/office/drawing/2014/main" id="{B458DCE5-9111-5F3C-980A-2EF9403CE11A}"/>
                </a:ext>
              </a:extLst>
            </p:cNvPr>
            <p:cNvCxnSpPr>
              <a:cxnSpLocks/>
              <a:stCxn id="39" idx="3"/>
              <a:endCxn id="40" idx="1"/>
            </p:cNvCxnSpPr>
            <p:nvPr/>
          </p:nvCxnSpPr>
          <p:spPr>
            <a:xfrm flipV="1">
              <a:off x="4993552" y="4255382"/>
              <a:ext cx="1190054" cy="829"/>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EA22FED-EE9B-7451-F58B-4D81E39D9AF1}"/>
                </a:ext>
              </a:extLst>
            </p:cNvPr>
            <p:cNvCxnSpPr>
              <a:cxnSpLocks/>
              <a:stCxn id="38" idx="0"/>
              <a:endCxn id="37" idx="2"/>
            </p:cNvCxnSpPr>
            <p:nvPr/>
          </p:nvCxnSpPr>
          <p:spPr>
            <a:xfrm flipV="1">
              <a:off x="5566789" y="2005266"/>
              <a:ext cx="5088" cy="730253"/>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C8FF32-6C6C-83FF-8713-58B2D92436D5}"/>
                </a:ext>
              </a:extLst>
            </p:cNvPr>
            <p:cNvCxnSpPr>
              <a:cxnSpLocks/>
            </p:cNvCxnSpPr>
            <p:nvPr/>
          </p:nvCxnSpPr>
          <p:spPr>
            <a:xfrm>
              <a:off x="3489403" y="2882063"/>
              <a:ext cx="416292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37" name="Picture 36" descr="A white cloud with blue border&#10;&#10;Description automatically generated">
              <a:extLst>
                <a:ext uri="{FF2B5EF4-FFF2-40B4-BE49-F238E27FC236}">
                  <a16:creationId xmlns:a16="http://schemas.microsoft.com/office/drawing/2014/main" id="{569238D8-19FF-8FD8-D6F6-008EC757EAB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34729" y="1544895"/>
              <a:ext cx="874295" cy="460371"/>
            </a:xfrm>
            <a:prstGeom prst="rect">
              <a:avLst/>
            </a:prstGeom>
          </p:spPr>
        </p:pic>
        <p:sp>
          <p:nvSpPr>
            <p:cNvPr id="38" name="Rectangle 37">
              <a:extLst>
                <a:ext uri="{FF2B5EF4-FFF2-40B4-BE49-F238E27FC236}">
                  <a16:creationId xmlns:a16="http://schemas.microsoft.com/office/drawing/2014/main" id="{A48017E8-C6AD-ACB6-CD6D-BF6FD95B5AEA}"/>
                </a:ext>
              </a:extLst>
            </p:cNvPr>
            <p:cNvSpPr/>
            <p:nvPr/>
          </p:nvSpPr>
          <p:spPr>
            <a:xfrm>
              <a:off x="5110982" y="2735519"/>
              <a:ext cx="911613" cy="5868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API Gateway</a:t>
              </a:r>
            </a:p>
          </p:txBody>
        </p:sp>
        <p:sp>
          <p:nvSpPr>
            <p:cNvPr id="39" name="Rectangle 38">
              <a:extLst>
                <a:ext uri="{FF2B5EF4-FFF2-40B4-BE49-F238E27FC236}">
                  <a16:creationId xmlns:a16="http://schemas.microsoft.com/office/drawing/2014/main" id="{C96F5CBC-7975-16A2-22C4-F930BDE6B225}"/>
                </a:ext>
              </a:extLst>
            </p:cNvPr>
            <p:cNvSpPr/>
            <p:nvPr/>
          </p:nvSpPr>
          <p:spPr>
            <a:xfrm>
              <a:off x="4256003" y="3962803"/>
              <a:ext cx="737549" cy="5868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sp>
          <p:nvSpPr>
            <p:cNvPr id="40" name="Rectangle 39">
              <a:extLst>
                <a:ext uri="{FF2B5EF4-FFF2-40B4-BE49-F238E27FC236}">
                  <a16:creationId xmlns:a16="http://schemas.microsoft.com/office/drawing/2014/main" id="{42DF1C0D-CAF2-E2DE-9082-B55E278A6491}"/>
                </a:ext>
              </a:extLst>
            </p:cNvPr>
            <p:cNvSpPr/>
            <p:nvPr/>
          </p:nvSpPr>
          <p:spPr>
            <a:xfrm>
              <a:off x="6183606" y="3961974"/>
              <a:ext cx="737549" cy="5868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grpSp>
    </p:spTree>
    <p:extLst>
      <p:ext uri="{BB962C8B-B14F-4D97-AF65-F5344CB8AC3E}">
        <p14:creationId xmlns:p14="http://schemas.microsoft.com/office/powerpoint/2010/main" val="329188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8101-2A1F-78C1-EA49-3BE01D70BFA6}"/>
              </a:ext>
            </a:extLst>
          </p:cNvPr>
          <p:cNvSpPr>
            <a:spLocks noGrp="1"/>
          </p:cNvSpPr>
          <p:nvPr>
            <p:ph type="title"/>
          </p:nvPr>
        </p:nvSpPr>
        <p:spPr>
          <a:xfrm>
            <a:off x="4229100" y="710317"/>
            <a:ext cx="3562350" cy="421258"/>
          </a:xfrm>
        </p:spPr>
        <p:txBody>
          <a:bodyPr/>
          <a:lstStyle/>
          <a:p>
            <a:r>
              <a:rPr lang="en-GB" noProof="0"/>
              <a:t>Kong API Gateway</a:t>
            </a:r>
          </a:p>
        </p:txBody>
      </p:sp>
      <p:sp>
        <p:nvSpPr>
          <p:cNvPr id="3" name="Text Placeholder 2">
            <a:extLst>
              <a:ext uri="{FF2B5EF4-FFF2-40B4-BE49-F238E27FC236}">
                <a16:creationId xmlns:a16="http://schemas.microsoft.com/office/drawing/2014/main" id="{29927034-FED0-18E2-D239-56E828F109CE}"/>
              </a:ext>
            </a:extLst>
          </p:cNvPr>
          <p:cNvSpPr>
            <a:spLocks noGrp="1"/>
          </p:cNvSpPr>
          <p:nvPr>
            <p:ph type="body" idx="1"/>
          </p:nvPr>
        </p:nvSpPr>
        <p:spPr>
          <a:xfrm>
            <a:off x="5328956" y="1960910"/>
            <a:ext cx="6369535" cy="4083241"/>
          </a:xfrm>
        </p:spPr>
        <p:txBody>
          <a:bodyPr/>
          <a:lstStyle/>
          <a:p>
            <a:r>
              <a:rPr lang="en-GB" sz="1400" noProof="0"/>
              <a:t>Single point of entry to all applications. No need for multiple ports and IPs</a:t>
            </a:r>
          </a:p>
          <a:p>
            <a:r>
              <a:rPr lang="en-GB" sz="1400" noProof="0"/>
              <a:t>Gateway acts as a reverse proxy, forwards requests to applications so manages what is available to the public</a:t>
            </a:r>
          </a:p>
          <a:p>
            <a:r>
              <a:rPr lang="en-GB" sz="1400" noProof="0"/>
              <a:t>All interaction between containers and gateway are private so don't need encryption unless you really need the extra security</a:t>
            </a:r>
          </a:p>
          <a:p>
            <a:r>
              <a:rPr lang="en-GB" sz="1400" noProof="0"/>
              <a:t>User connects to </a:t>
            </a:r>
            <a:r>
              <a:rPr lang="en-GB" sz="1400" noProof="0" err="1"/>
              <a:t>kong</a:t>
            </a:r>
            <a:r>
              <a:rPr lang="en-GB" sz="1400" noProof="0"/>
              <a:t> public </a:t>
            </a:r>
            <a:r>
              <a:rPr lang="en-GB" sz="1400" noProof="0" err="1"/>
              <a:t>ip</a:t>
            </a:r>
            <a:r>
              <a:rPr lang="en-GB" sz="1400" noProof="0"/>
              <a:t> with required path. e.g. </a:t>
            </a:r>
            <a:br>
              <a:rPr lang="en-GB" sz="1400" noProof="0"/>
            </a:br>
            <a:r>
              <a:rPr lang="en-GB" sz="1400" b="1" noProof="0"/>
              <a:t>52.151.73.23:80/yin/yin.html </a:t>
            </a:r>
            <a:r>
              <a:rPr lang="en-GB" sz="1400" noProof="0"/>
              <a:t>to get the main page and resources</a:t>
            </a:r>
          </a:p>
          <a:p>
            <a:r>
              <a:rPr lang="en-GB" sz="1400" noProof="0"/>
              <a:t>Kong will forward to the private </a:t>
            </a:r>
            <a:r>
              <a:rPr lang="en-GB" sz="1400" noProof="0" err="1"/>
              <a:t>ip</a:t>
            </a:r>
            <a:r>
              <a:rPr lang="en-GB" sz="1400" noProof="0"/>
              <a:t> of the </a:t>
            </a:r>
            <a:r>
              <a:rPr lang="en-GB" sz="1400" noProof="0" err="1"/>
              <a:t>yinyang</a:t>
            </a:r>
            <a:r>
              <a:rPr lang="en-GB" sz="1400" noProof="0"/>
              <a:t> </a:t>
            </a:r>
            <a:r>
              <a:rPr lang="en-GB" sz="1400" noProof="0" err="1"/>
              <a:t>vm</a:t>
            </a:r>
            <a:r>
              <a:rPr lang="en-GB" sz="1400" noProof="0"/>
              <a:t>. e.g. http://10.0.0.9:4000 on the Azure private network to the yin container</a:t>
            </a:r>
          </a:p>
          <a:p>
            <a:r>
              <a:rPr lang="en-GB" sz="1400" noProof="0"/>
              <a:t>The container forwards the request onto the node application at 3000</a:t>
            </a:r>
          </a:p>
          <a:p>
            <a:r>
              <a:rPr lang="en-GB" sz="1400" noProof="0"/>
              <a:t>The containers communicate between each other on a private docker network if on the same VM. e.g. yin makes a request to yang at its DNS name: yang:3001</a:t>
            </a:r>
          </a:p>
          <a:p>
            <a:r>
              <a:rPr lang="en-GB" sz="1400" noProof="0"/>
              <a:t>The gateway and applications are independently scalable</a:t>
            </a:r>
          </a:p>
          <a:p>
            <a:endParaRPr lang="en-GB" sz="1400" noProof="0"/>
          </a:p>
        </p:txBody>
      </p:sp>
      <p:sp>
        <p:nvSpPr>
          <p:cNvPr id="4" name="Slide Number Placeholder 3">
            <a:extLst>
              <a:ext uri="{FF2B5EF4-FFF2-40B4-BE49-F238E27FC236}">
                <a16:creationId xmlns:a16="http://schemas.microsoft.com/office/drawing/2014/main" id="{06663096-E3B8-5259-E206-20B430738191}"/>
              </a:ext>
            </a:extLst>
          </p:cNvPr>
          <p:cNvSpPr>
            <a:spLocks noGrp="1"/>
          </p:cNvSpPr>
          <p:nvPr>
            <p:ph type="sldNum" idx="12"/>
          </p:nvPr>
        </p:nvSpPr>
        <p:spPr/>
        <p:txBody>
          <a:bodyPr/>
          <a:lstStyle/>
          <a:p>
            <a:fld id="{14D7F6AC-1EEB-4ABB-AD80-109EC6FDCCF3}" type="slidenum">
              <a:rPr lang="en-GB" noProof="0" smtClean="0"/>
              <a:pPr/>
              <a:t>172</a:t>
            </a:fld>
            <a:endParaRPr lang="en-GB" noProof="0"/>
          </a:p>
        </p:txBody>
      </p:sp>
      <p:grpSp>
        <p:nvGrpSpPr>
          <p:cNvPr id="80" name="Group 79">
            <a:extLst>
              <a:ext uri="{FF2B5EF4-FFF2-40B4-BE49-F238E27FC236}">
                <a16:creationId xmlns:a16="http://schemas.microsoft.com/office/drawing/2014/main" id="{03AB7D24-CF0A-F2EC-503A-82960EB9CD0F}"/>
              </a:ext>
            </a:extLst>
          </p:cNvPr>
          <p:cNvGrpSpPr/>
          <p:nvPr/>
        </p:nvGrpSpPr>
        <p:grpSpPr>
          <a:xfrm>
            <a:off x="1240738" y="386182"/>
            <a:ext cx="3864662" cy="5990808"/>
            <a:chOff x="669238" y="557632"/>
            <a:chExt cx="3864662" cy="5990808"/>
          </a:xfrm>
        </p:grpSpPr>
        <p:grpSp>
          <p:nvGrpSpPr>
            <p:cNvPr id="75" name="Group 74">
              <a:extLst>
                <a:ext uri="{FF2B5EF4-FFF2-40B4-BE49-F238E27FC236}">
                  <a16:creationId xmlns:a16="http://schemas.microsoft.com/office/drawing/2014/main" id="{81B5D85C-B029-5E6A-AD93-7C5447839F97}"/>
                </a:ext>
              </a:extLst>
            </p:cNvPr>
            <p:cNvGrpSpPr/>
            <p:nvPr/>
          </p:nvGrpSpPr>
          <p:grpSpPr>
            <a:xfrm>
              <a:off x="771525" y="557632"/>
              <a:ext cx="3762375" cy="5990808"/>
              <a:chOff x="1743075" y="557632"/>
              <a:chExt cx="3762375" cy="5990808"/>
            </a:xfrm>
          </p:grpSpPr>
          <p:cxnSp>
            <p:nvCxnSpPr>
              <p:cNvPr id="19" name="Straight Connector 18">
                <a:extLst>
                  <a:ext uri="{FF2B5EF4-FFF2-40B4-BE49-F238E27FC236}">
                    <a16:creationId xmlns:a16="http://schemas.microsoft.com/office/drawing/2014/main" id="{5DBC9097-2A30-9571-72B0-195941416DD9}"/>
                  </a:ext>
                </a:extLst>
              </p:cNvPr>
              <p:cNvCxnSpPr>
                <a:cxnSpLocks/>
              </p:cNvCxnSpPr>
              <p:nvPr/>
            </p:nvCxnSpPr>
            <p:spPr>
              <a:xfrm>
                <a:off x="1847850" y="3252794"/>
                <a:ext cx="3514725" cy="340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696C329-5636-C2F2-BC49-AD159DB59544}"/>
                  </a:ext>
                </a:extLst>
              </p:cNvPr>
              <p:cNvSpPr/>
              <p:nvPr/>
            </p:nvSpPr>
            <p:spPr>
              <a:xfrm>
                <a:off x="1743075" y="2686552"/>
                <a:ext cx="3762375" cy="38618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pic>
            <p:nvPicPr>
              <p:cNvPr id="7" name="Picture 6" descr="A computer with a blue screen&#10;&#10;Description automatically generated">
                <a:extLst>
                  <a:ext uri="{FF2B5EF4-FFF2-40B4-BE49-F238E27FC236}">
                    <a16:creationId xmlns:a16="http://schemas.microsoft.com/office/drawing/2014/main" id="{C7A174D3-A7CB-4783-3373-C1FBD1394AD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79868" y="557632"/>
                <a:ext cx="1160828" cy="1013911"/>
              </a:xfrm>
              <a:prstGeom prst="rect">
                <a:avLst/>
              </a:prstGeom>
            </p:spPr>
          </p:pic>
          <p:sp>
            <p:nvSpPr>
              <p:cNvPr id="9" name="Rectangle 8">
                <a:extLst>
                  <a:ext uri="{FF2B5EF4-FFF2-40B4-BE49-F238E27FC236}">
                    <a16:creationId xmlns:a16="http://schemas.microsoft.com/office/drawing/2014/main" id="{EE0F171D-A9FD-5589-AB3E-F262648975E1}"/>
                  </a:ext>
                </a:extLst>
              </p:cNvPr>
              <p:cNvSpPr/>
              <p:nvPr/>
            </p:nvSpPr>
            <p:spPr>
              <a:xfrm>
                <a:off x="2217871" y="4670409"/>
                <a:ext cx="2955599" cy="1771212"/>
              </a:xfrm>
              <a:prstGeom prst="rect">
                <a:avLst/>
              </a:prstGeom>
              <a:solidFill>
                <a:srgbClr val="52E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2" name="TextBox 11">
                <a:extLst>
                  <a:ext uri="{FF2B5EF4-FFF2-40B4-BE49-F238E27FC236}">
                    <a16:creationId xmlns:a16="http://schemas.microsoft.com/office/drawing/2014/main" id="{CE6C8521-98A7-F6E5-A2FC-75342A125BEC}"/>
                  </a:ext>
                </a:extLst>
              </p:cNvPr>
              <p:cNvSpPr txBox="1"/>
              <p:nvPr/>
            </p:nvSpPr>
            <p:spPr>
              <a:xfrm>
                <a:off x="1744639" y="2809407"/>
                <a:ext cx="627162" cy="276999"/>
              </a:xfrm>
              <a:prstGeom prst="rect">
                <a:avLst/>
              </a:prstGeom>
              <a:noFill/>
            </p:spPr>
            <p:txBody>
              <a:bodyPr wrap="square" rtlCol="0">
                <a:spAutoFit/>
              </a:bodyPr>
              <a:lstStyle/>
              <a:p>
                <a:r>
                  <a:rPr lang="en-GB" sz="1200" noProof="0"/>
                  <a:t>Public</a:t>
                </a:r>
              </a:p>
            </p:txBody>
          </p:sp>
          <p:cxnSp>
            <p:nvCxnSpPr>
              <p:cNvPr id="13" name="Straight Connector 12">
                <a:extLst>
                  <a:ext uri="{FF2B5EF4-FFF2-40B4-BE49-F238E27FC236}">
                    <a16:creationId xmlns:a16="http://schemas.microsoft.com/office/drawing/2014/main" id="{93B81194-E982-8DC7-558A-17EA305B8B17}"/>
                  </a:ext>
                </a:extLst>
              </p:cNvPr>
              <p:cNvCxnSpPr>
                <a:cxnSpLocks/>
                <a:stCxn id="20" idx="0"/>
              </p:cNvCxnSpPr>
              <p:nvPr/>
            </p:nvCxnSpPr>
            <p:spPr>
              <a:xfrm flipV="1">
                <a:off x="3700465" y="1479962"/>
                <a:ext cx="437" cy="331824"/>
              </a:xfrm>
              <a:prstGeom prst="line">
                <a:avLst/>
              </a:prstGeom>
              <a:ln w="28575">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2614C4-0255-3F03-0123-058E240FFE92}"/>
                  </a:ext>
                </a:extLst>
              </p:cNvPr>
              <p:cNvCxnSpPr>
                <a:cxnSpLocks/>
              </p:cNvCxnSpPr>
              <p:nvPr/>
            </p:nvCxnSpPr>
            <p:spPr>
              <a:xfrm>
                <a:off x="2879868" y="4826854"/>
                <a:ext cx="1607172" cy="0"/>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1EC21B-4B33-C6EC-79CF-08D4191E1838}"/>
                  </a:ext>
                </a:extLst>
              </p:cNvPr>
              <p:cNvSpPr txBox="1"/>
              <p:nvPr/>
            </p:nvSpPr>
            <p:spPr>
              <a:xfrm>
                <a:off x="3092267" y="5840460"/>
                <a:ext cx="1245264" cy="553998"/>
              </a:xfrm>
              <a:prstGeom prst="rect">
                <a:avLst/>
              </a:prstGeom>
              <a:noFill/>
            </p:spPr>
            <p:txBody>
              <a:bodyPr wrap="square" rtlCol="0">
                <a:spAutoFit/>
              </a:bodyPr>
              <a:lstStyle/>
              <a:p>
                <a:pPr algn="ctr"/>
                <a:r>
                  <a:rPr lang="en-GB" sz="1000" noProof="0" err="1"/>
                  <a:t>yinyang</a:t>
                </a:r>
                <a:r>
                  <a:rPr lang="en-GB" sz="1000" noProof="0"/>
                  <a:t> VM</a:t>
                </a:r>
              </a:p>
              <a:p>
                <a:pPr algn="ctr"/>
                <a:r>
                  <a:rPr lang="en-GB" sz="1000" b="0" i="0" noProof="0">
                    <a:solidFill>
                      <a:srgbClr val="FF0000"/>
                    </a:solidFill>
                    <a:effectLst/>
                    <a:latin typeface="az_ea_font"/>
                  </a:rPr>
                  <a:t>172.167.45.247</a:t>
                </a:r>
                <a:endParaRPr lang="en-GB" sz="1000" noProof="0">
                  <a:solidFill>
                    <a:srgbClr val="FF0000"/>
                  </a:solidFill>
                </a:endParaRPr>
              </a:p>
              <a:p>
                <a:pPr algn="ctr"/>
                <a:r>
                  <a:rPr lang="en-GB" sz="1000" b="0" i="0" noProof="0">
                    <a:solidFill>
                      <a:srgbClr val="00B050"/>
                    </a:solidFill>
                    <a:effectLst/>
                    <a:latin typeface="az_ea_font"/>
                  </a:rPr>
                  <a:t>10.0.0.9</a:t>
                </a:r>
                <a:endParaRPr lang="en-GB" sz="1000" noProof="0">
                  <a:solidFill>
                    <a:srgbClr val="00B050"/>
                  </a:solidFill>
                </a:endParaRPr>
              </a:p>
            </p:txBody>
          </p:sp>
          <p:sp>
            <p:nvSpPr>
              <p:cNvPr id="16" name="TextBox 15">
                <a:extLst>
                  <a:ext uri="{FF2B5EF4-FFF2-40B4-BE49-F238E27FC236}">
                    <a16:creationId xmlns:a16="http://schemas.microsoft.com/office/drawing/2014/main" id="{4E5DD369-46D1-3BBB-0F77-3A1615FFE56E}"/>
                  </a:ext>
                </a:extLst>
              </p:cNvPr>
              <p:cNvSpPr txBox="1"/>
              <p:nvPr/>
            </p:nvSpPr>
            <p:spPr>
              <a:xfrm>
                <a:off x="1743075" y="3438672"/>
                <a:ext cx="702155" cy="276999"/>
              </a:xfrm>
              <a:prstGeom prst="rect">
                <a:avLst/>
              </a:prstGeom>
              <a:noFill/>
            </p:spPr>
            <p:txBody>
              <a:bodyPr wrap="square" rtlCol="0">
                <a:spAutoFit/>
              </a:bodyPr>
              <a:lstStyle/>
              <a:p>
                <a:r>
                  <a:rPr lang="en-GB" sz="1200" noProof="0"/>
                  <a:t>Private</a:t>
                </a:r>
              </a:p>
            </p:txBody>
          </p:sp>
          <p:cxnSp>
            <p:nvCxnSpPr>
              <p:cNvPr id="17" name="Straight Connector 16">
                <a:extLst>
                  <a:ext uri="{FF2B5EF4-FFF2-40B4-BE49-F238E27FC236}">
                    <a16:creationId xmlns:a16="http://schemas.microsoft.com/office/drawing/2014/main" id="{45C07C91-8B19-D68D-E4A5-FE7A74F0B277}"/>
                  </a:ext>
                </a:extLst>
              </p:cNvPr>
              <p:cNvCxnSpPr>
                <a:cxnSpLocks/>
                <a:stCxn id="22" idx="3"/>
                <a:endCxn id="23" idx="1"/>
              </p:cNvCxnSpPr>
              <p:nvPr/>
            </p:nvCxnSpPr>
            <p:spPr>
              <a:xfrm flipV="1">
                <a:off x="3397461" y="5397800"/>
                <a:ext cx="581512" cy="1633"/>
              </a:xfrm>
              <a:prstGeom prst="line">
                <a:avLst/>
              </a:prstGeom>
              <a:ln w="28575">
                <a:solidFill>
                  <a:srgbClr val="00FF0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5CCC1C8-4D25-8348-2A68-AA7DD7A3AFFB}"/>
                  </a:ext>
                </a:extLst>
              </p:cNvPr>
              <p:cNvCxnSpPr>
                <a:cxnSpLocks/>
                <a:stCxn id="21" idx="0"/>
                <a:endCxn id="20" idx="2"/>
              </p:cNvCxnSpPr>
              <p:nvPr/>
            </p:nvCxnSpPr>
            <p:spPr>
              <a:xfrm flipH="1" flipV="1">
                <a:off x="3700465" y="2272157"/>
                <a:ext cx="2041" cy="757195"/>
              </a:xfrm>
              <a:prstGeom prst="line">
                <a:avLst/>
              </a:prstGeom>
              <a:ln w="28575">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0" name="Picture 19" descr="A white cloud with blue border&#10;&#10;Description automatically generated">
                <a:extLst>
                  <a:ext uri="{FF2B5EF4-FFF2-40B4-BE49-F238E27FC236}">
                    <a16:creationId xmlns:a16="http://schemas.microsoft.com/office/drawing/2014/main" id="{88A56E63-975E-4A20-24D3-7C16B2B72C0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263317" y="1811786"/>
                <a:ext cx="874295" cy="460371"/>
              </a:xfrm>
              <a:prstGeom prst="rect">
                <a:avLst/>
              </a:prstGeom>
            </p:spPr>
          </p:pic>
          <p:sp>
            <p:nvSpPr>
              <p:cNvPr id="22" name="Rectangle 21">
                <a:extLst>
                  <a:ext uri="{FF2B5EF4-FFF2-40B4-BE49-F238E27FC236}">
                    <a16:creationId xmlns:a16="http://schemas.microsoft.com/office/drawing/2014/main" id="{6429CBBB-322B-3F6E-6671-99ABCB2F0747}"/>
                  </a:ext>
                </a:extLst>
              </p:cNvPr>
              <p:cNvSpPr/>
              <p:nvPr/>
            </p:nvSpPr>
            <p:spPr>
              <a:xfrm>
                <a:off x="2371801" y="5003936"/>
                <a:ext cx="1025660"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cxnSp>
            <p:nvCxnSpPr>
              <p:cNvPr id="8" name="Straight Connector 7">
                <a:extLst>
                  <a:ext uri="{FF2B5EF4-FFF2-40B4-BE49-F238E27FC236}">
                    <a16:creationId xmlns:a16="http://schemas.microsoft.com/office/drawing/2014/main" id="{121C519C-903A-F8FF-33C4-4FAE1B028553}"/>
                  </a:ext>
                </a:extLst>
              </p:cNvPr>
              <p:cNvCxnSpPr>
                <a:cxnSpLocks/>
                <a:endCxn id="10" idx="2"/>
              </p:cNvCxnSpPr>
              <p:nvPr/>
            </p:nvCxnSpPr>
            <p:spPr>
              <a:xfrm flipV="1">
                <a:off x="3700465" y="4459240"/>
                <a:ext cx="0" cy="35332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839A522-4ECD-8AE1-D98D-5E6835DFE133}"/>
                  </a:ext>
                </a:extLst>
              </p:cNvPr>
              <p:cNvSpPr txBox="1"/>
              <p:nvPr/>
            </p:nvSpPr>
            <p:spPr>
              <a:xfrm>
                <a:off x="2551847" y="5517311"/>
                <a:ext cx="665567" cy="246221"/>
              </a:xfrm>
              <a:prstGeom prst="rect">
                <a:avLst/>
              </a:prstGeom>
              <a:noFill/>
            </p:spPr>
            <p:txBody>
              <a:bodyPr wrap="none" rtlCol="0">
                <a:spAutoFit/>
              </a:bodyPr>
              <a:lstStyle/>
              <a:p>
                <a:r>
                  <a:rPr lang="en-GB" sz="1000" noProof="0">
                    <a:solidFill>
                      <a:srgbClr val="00FF00"/>
                    </a:solidFill>
                  </a:rPr>
                  <a:t>yin:3000</a:t>
                </a:r>
              </a:p>
            </p:txBody>
          </p:sp>
          <p:sp>
            <p:nvSpPr>
              <p:cNvPr id="43" name="TextBox 42">
                <a:extLst>
                  <a:ext uri="{FF2B5EF4-FFF2-40B4-BE49-F238E27FC236}">
                    <a16:creationId xmlns:a16="http://schemas.microsoft.com/office/drawing/2014/main" id="{D8AA7F65-ED06-C060-F8C6-63E3693A4435}"/>
                  </a:ext>
                </a:extLst>
              </p:cNvPr>
              <p:cNvSpPr txBox="1"/>
              <p:nvPr/>
            </p:nvSpPr>
            <p:spPr>
              <a:xfrm>
                <a:off x="2654511" y="5044383"/>
                <a:ext cx="466794" cy="246221"/>
              </a:xfrm>
              <a:prstGeom prst="rect">
                <a:avLst/>
              </a:prstGeom>
              <a:noFill/>
            </p:spPr>
            <p:txBody>
              <a:bodyPr wrap="none" rtlCol="0">
                <a:spAutoFit/>
              </a:bodyPr>
              <a:lstStyle/>
              <a:p>
                <a:r>
                  <a:rPr lang="en-GB" sz="1000" noProof="0">
                    <a:solidFill>
                      <a:srgbClr val="FF0000"/>
                    </a:solidFill>
                  </a:rPr>
                  <a:t>4000</a:t>
                </a:r>
              </a:p>
            </p:txBody>
          </p:sp>
          <p:sp>
            <p:nvSpPr>
              <p:cNvPr id="23" name="Rectangle 22">
                <a:extLst>
                  <a:ext uri="{FF2B5EF4-FFF2-40B4-BE49-F238E27FC236}">
                    <a16:creationId xmlns:a16="http://schemas.microsoft.com/office/drawing/2014/main" id="{C322C800-2EA5-0159-A194-ACD22066A2AD}"/>
                  </a:ext>
                </a:extLst>
              </p:cNvPr>
              <p:cNvSpPr/>
              <p:nvPr/>
            </p:nvSpPr>
            <p:spPr>
              <a:xfrm>
                <a:off x="3978973" y="5002303"/>
                <a:ext cx="1025660"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sp>
            <p:nvSpPr>
              <p:cNvPr id="42" name="TextBox 41">
                <a:extLst>
                  <a:ext uri="{FF2B5EF4-FFF2-40B4-BE49-F238E27FC236}">
                    <a16:creationId xmlns:a16="http://schemas.microsoft.com/office/drawing/2014/main" id="{08F6EDAD-4207-ABD9-FBE2-B29036A120D5}"/>
                  </a:ext>
                </a:extLst>
              </p:cNvPr>
              <p:cNvSpPr txBox="1"/>
              <p:nvPr/>
            </p:nvSpPr>
            <p:spPr>
              <a:xfrm>
                <a:off x="4102914" y="5517310"/>
                <a:ext cx="777777" cy="246221"/>
              </a:xfrm>
              <a:prstGeom prst="rect">
                <a:avLst/>
              </a:prstGeom>
              <a:noFill/>
            </p:spPr>
            <p:txBody>
              <a:bodyPr wrap="none" rtlCol="0">
                <a:spAutoFit/>
              </a:bodyPr>
              <a:lstStyle/>
              <a:p>
                <a:r>
                  <a:rPr lang="en-GB" sz="1000" noProof="0">
                    <a:solidFill>
                      <a:srgbClr val="00FF00"/>
                    </a:solidFill>
                  </a:rPr>
                  <a:t>yang:3001</a:t>
                </a:r>
              </a:p>
            </p:txBody>
          </p:sp>
          <p:sp>
            <p:nvSpPr>
              <p:cNvPr id="44" name="TextBox 43">
                <a:extLst>
                  <a:ext uri="{FF2B5EF4-FFF2-40B4-BE49-F238E27FC236}">
                    <a16:creationId xmlns:a16="http://schemas.microsoft.com/office/drawing/2014/main" id="{1395FF2F-F783-9BBC-2368-CE23323C7209}"/>
                  </a:ext>
                </a:extLst>
              </p:cNvPr>
              <p:cNvSpPr txBox="1"/>
              <p:nvPr/>
            </p:nvSpPr>
            <p:spPr>
              <a:xfrm>
                <a:off x="4233054" y="5043897"/>
                <a:ext cx="466794" cy="246221"/>
              </a:xfrm>
              <a:prstGeom prst="rect">
                <a:avLst/>
              </a:prstGeom>
              <a:noFill/>
            </p:spPr>
            <p:txBody>
              <a:bodyPr wrap="none" rtlCol="0">
                <a:spAutoFit/>
              </a:bodyPr>
              <a:lstStyle/>
              <a:p>
                <a:r>
                  <a:rPr lang="en-GB" sz="1000" noProof="0">
                    <a:solidFill>
                      <a:srgbClr val="FF0000"/>
                    </a:solidFill>
                  </a:rPr>
                  <a:t>4001</a:t>
                </a:r>
              </a:p>
            </p:txBody>
          </p:sp>
          <p:cxnSp>
            <p:nvCxnSpPr>
              <p:cNvPr id="48" name="Straight Connector 47">
                <a:extLst>
                  <a:ext uri="{FF2B5EF4-FFF2-40B4-BE49-F238E27FC236}">
                    <a16:creationId xmlns:a16="http://schemas.microsoft.com/office/drawing/2014/main" id="{DD5B3B81-6AB8-FBEC-1939-E3019EDBC406}"/>
                  </a:ext>
                </a:extLst>
              </p:cNvPr>
              <p:cNvCxnSpPr>
                <a:cxnSpLocks/>
              </p:cNvCxnSpPr>
              <p:nvPr/>
            </p:nvCxnSpPr>
            <p:spPr>
              <a:xfrm flipV="1">
                <a:off x="2884631" y="4812568"/>
                <a:ext cx="0" cy="18660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A1B9ED5-7C18-D896-7EFD-F6E93E5BA9CB}"/>
                  </a:ext>
                </a:extLst>
              </p:cNvPr>
              <p:cNvCxnSpPr>
                <a:cxnSpLocks/>
                <a:stCxn id="23" idx="0"/>
              </p:cNvCxnSpPr>
              <p:nvPr/>
            </p:nvCxnSpPr>
            <p:spPr>
              <a:xfrm flipV="1">
                <a:off x="4491803" y="4812568"/>
                <a:ext cx="0" cy="18973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64D9BE6-B402-D322-0741-3B2A2A3D7BF7}"/>
                  </a:ext>
                </a:extLst>
              </p:cNvPr>
              <p:cNvSpPr/>
              <p:nvPr/>
            </p:nvSpPr>
            <p:spPr>
              <a:xfrm>
                <a:off x="2947990" y="2876550"/>
                <a:ext cx="1504950" cy="1582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21" name="Rectangle 20">
                <a:extLst>
                  <a:ext uri="{FF2B5EF4-FFF2-40B4-BE49-F238E27FC236}">
                    <a16:creationId xmlns:a16="http://schemas.microsoft.com/office/drawing/2014/main" id="{D8766FAD-6A44-2B21-56BF-820F2DAE7D34}"/>
                  </a:ext>
                </a:extLst>
              </p:cNvPr>
              <p:cNvSpPr/>
              <p:nvPr/>
            </p:nvSpPr>
            <p:spPr>
              <a:xfrm>
                <a:off x="3068646" y="3029352"/>
                <a:ext cx="1267719" cy="8932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Kong Gateway</a:t>
                </a:r>
              </a:p>
            </p:txBody>
          </p:sp>
          <p:sp>
            <p:nvSpPr>
              <p:cNvPr id="56" name="TextBox 55">
                <a:extLst>
                  <a:ext uri="{FF2B5EF4-FFF2-40B4-BE49-F238E27FC236}">
                    <a16:creationId xmlns:a16="http://schemas.microsoft.com/office/drawing/2014/main" id="{DE7A4A11-E112-FFF8-D404-17A3E8521828}"/>
                  </a:ext>
                </a:extLst>
              </p:cNvPr>
              <p:cNvSpPr txBox="1"/>
              <p:nvPr/>
            </p:nvSpPr>
            <p:spPr>
              <a:xfrm>
                <a:off x="3328026" y="3920080"/>
                <a:ext cx="756054" cy="246221"/>
              </a:xfrm>
              <a:prstGeom prst="rect">
                <a:avLst/>
              </a:prstGeom>
              <a:noFill/>
            </p:spPr>
            <p:txBody>
              <a:bodyPr wrap="square" rtlCol="0">
                <a:spAutoFit/>
              </a:bodyPr>
              <a:lstStyle/>
              <a:p>
                <a:r>
                  <a:rPr lang="en-GB" sz="1000" noProof="0"/>
                  <a:t>Kong VM</a:t>
                </a:r>
              </a:p>
            </p:txBody>
          </p:sp>
          <p:sp>
            <p:nvSpPr>
              <p:cNvPr id="69" name="TextBox 68">
                <a:extLst>
                  <a:ext uri="{FF2B5EF4-FFF2-40B4-BE49-F238E27FC236}">
                    <a16:creationId xmlns:a16="http://schemas.microsoft.com/office/drawing/2014/main" id="{84766FA5-44C7-C2C2-455C-E6012C399DFF}"/>
                  </a:ext>
                </a:extLst>
              </p:cNvPr>
              <p:cNvSpPr txBox="1"/>
              <p:nvPr/>
            </p:nvSpPr>
            <p:spPr>
              <a:xfrm>
                <a:off x="3539640" y="3096239"/>
                <a:ext cx="325730" cy="246221"/>
              </a:xfrm>
              <a:prstGeom prst="rect">
                <a:avLst/>
              </a:prstGeom>
              <a:noFill/>
            </p:spPr>
            <p:txBody>
              <a:bodyPr wrap="none" rtlCol="0">
                <a:spAutoFit/>
              </a:bodyPr>
              <a:lstStyle/>
              <a:p>
                <a:r>
                  <a:rPr lang="en-GB" sz="1000" noProof="0">
                    <a:solidFill>
                      <a:srgbClr val="FF0000"/>
                    </a:solidFill>
                  </a:rPr>
                  <a:t>80</a:t>
                </a:r>
              </a:p>
            </p:txBody>
          </p:sp>
        </p:grpSp>
        <p:grpSp>
          <p:nvGrpSpPr>
            <p:cNvPr id="79" name="Group 78">
              <a:extLst>
                <a:ext uri="{FF2B5EF4-FFF2-40B4-BE49-F238E27FC236}">
                  <a16:creationId xmlns:a16="http://schemas.microsoft.com/office/drawing/2014/main" id="{3A4F8BE0-D35A-11BD-7E61-506EB7ADEB41}"/>
                </a:ext>
              </a:extLst>
            </p:cNvPr>
            <p:cNvGrpSpPr/>
            <p:nvPr/>
          </p:nvGrpSpPr>
          <p:grpSpPr>
            <a:xfrm>
              <a:off x="669238" y="1400585"/>
              <a:ext cx="1741493" cy="767599"/>
              <a:chOff x="684418" y="1149078"/>
              <a:chExt cx="1741493" cy="767599"/>
            </a:xfrm>
          </p:grpSpPr>
          <p:sp>
            <p:nvSpPr>
              <p:cNvPr id="76" name="TextBox 75">
                <a:extLst>
                  <a:ext uri="{FF2B5EF4-FFF2-40B4-BE49-F238E27FC236}">
                    <a16:creationId xmlns:a16="http://schemas.microsoft.com/office/drawing/2014/main" id="{D4BE1E03-9DA0-A567-DE25-CEA1C5ABA859}"/>
                  </a:ext>
                </a:extLst>
              </p:cNvPr>
              <p:cNvSpPr txBox="1"/>
              <p:nvPr/>
            </p:nvSpPr>
            <p:spPr>
              <a:xfrm>
                <a:off x="696068" y="1149078"/>
                <a:ext cx="1280371" cy="246221"/>
              </a:xfrm>
              <a:prstGeom prst="rect">
                <a:avLst/>
              </a:prstGeom>
              <a:noFill/>
            </p:spPr>
            <p:txBody>
              <a:bodyPr wrap="square" rtlCol="0">
                <a:spAutoFit/>
              </a:bodyPr>
              <a:lstStyle/>
              <a:p>
                <a:r>
                  <a:rPr lang="en-GB" sz="1000" noProof="0">
                    <a:solidFill>
                      <a:srgbClr val="FF0000"/>
                    </a:solidFill>
                  </a:rPr>
                  <a:t>Public internet</a:t>
                </a:r>
              </a:p>
            </p:txBody>
          </p:sp>
          <p:sp>
            <p:nvSpPr>
              <p:cNvPr id="77" name="TextBox 76">
                <a:extLst>
                  <a:ext uri="{FF2B5EF4-FFF2-40B4-BE49-F238E27FC236}">
                    <a16:creationId xmlns:a16="http://schemas.microsoft.com/office/drawing/2014/main" id="{D96C6027-9F3D-6B14-D1BB-5FD422C00A73}"/>
                  </a:ext>
                </a:extLst>
              </p:cNvPr>
              <p:cNvSpPr txBox="1"/>
              <p:nvPr/>
            </p:nvSpPr>
            <p:spPr>
              <a:xfrm>
                <a:off x="690243" y="1416273"/>
                <a:ext cx="1733625" cy="246221"/>
              </a:xfrm>
              <a:prstGeom prst="rect">
                <a:avLst/>
              </a:prstGeom>
              <a:noFill/>
            </p:spPr>
            <p:txBody>
              <a:bodyPr wrap="square" rtlCol="0">
                <a:spAutoFit/>
              </a:bodyPr>
              <a:lstStyle/>
              <a:p>
                <a:r>
                  <a:rPr lang="en-GB" sz="1000" noProof="0">
                    <a:solidFill>
                      <a:srgbClr val="0000FF"/>
                    </a:solidFill>
                  </a:rPr>
                  <a:t>Azure private network</a:t>
                </a:r>
              </a:p>
            </p:txBody>
          </p:sp>
          <p:sp>
            <p:nvSpPr>
              <p:cNvPr id="78" name="TextBox 77">
                <a:extLst>
                  <a:ext uri="{FF2B5EF4-FFF2-40B4-BE49-F238E27FC236}">
                    <a16:creationId xmlns:a16="http://schemas.microsoft.com/office/drawing/2014/main" id="{41BA74CB-B7A6-009C-5CDB-3FC3071B4FA8}"/>
                  </a:ext>
                </a:extLst>
              </p:cNvPr>
              <p:cNvSpPr txBox="1"/>
              <p:nvPr/>
            </p:nvSpPr>
            <p:spPr>
              <a:xfrm>
                <a:off x="684418" y="1670456"/>
                <a:ext cx="1741493" cy="246221"/>
              </a:xfrm>
              <a:prstGeom prst="rect">
                <a:avLst/>
              </a:prstGeom>
              <a:noFill/>
            </p:spPr>
            <p:txBody>
              <a:bodyPr wrap="square" rtlCol="0">
                <a:spAutoFit/>
              </a:bodyPr>
              <a:lstStyle/>
              <a:p>
                <a:r>
                  <a:rPr lang="en-GB" sz="1000" noProof="0">
                    <a:solidFill>
                      <a:srgbClr val="00FF00"/>
                    </a:solidFill>
                  </a:rPr>
                  <a:t>Docker private network</a:t>
                </a:r>
              </a:p>
            </p:txBody>
          </p:sp>
        </p:grpSp>
      </p:grpSp>
      <p:sp>
        <p:nvSpPr>
          <p:cNvPr id="11" name="TextBox 10">
            <a:extLst>
              <a:ext uri="{FF2B5EF4-FFF2-40B4-BE49-F238E27FC236}">
                <a16:creationId xmlns:a16="http://schemas.microsoft.com/office/drawing/2014/main" id="{AA07C965-88CD-9C70-BBA8-59A51D939729}"/>
              </a:ext>
            </a:extLst>
          </p:cNvPr>
          <p:cNvSpPr txBox="1"/>
          <p:nvPr/>
        </p:nvSpPr>
        <p:spPr>
          <a:xfrm>
            <a:off x="2846263" y="3951424"/>
            <a:ext cx="937172" cy="246221"/>
          </a:xfrm>
          <a:prstGeom prst="rect">
            <a:avLst/>
          </a:prstGeom>
          <a:noFill/>
        </p:spPr>
        <p:txBody>
          <a:bodyPr wrap="square">
            <a:spAutoFit/>
          </a:bodyPr>
          <a:lstStyle/>
          <a:p>
            <a:r>
              <a:rPr lang="en-GB" sz="1000" noProof="0">
                <a:solidFill>
                  <a:srgbClr val="FF0000"/>
                </a:solidFill>
              </a:rPr>
              <a:t>52.151.73.23</a:t>
            </a:r>
          </a:p>
        </p:txBody>
      </p:sp>
    </p:spTree>
    <p:extLst>
      <p:ext uri="{BB962C8B-B14F-4D97-AF65-F5344CB8AC3E}">
        <p14:creationId xmlns:p14="http://schemas.microsoft.com/office/powerpoint/2010/main" val="20954483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A210-FCFC-9B0B-6BE1-3B6FF63D79AF}"/>
              </a:ext>
            </a:extLst>
          </p:cNvPr>
          <p:cNvSpPr>
            <a:spLocks noGrp="1"/>
          </p:cNvSpPr>
          <p:nvPr>
            <p:ph type="title"/>
          </p:nvPr>
        </p:nvSpPr>
        <p:spPr>
          <a:xfrm>
            <a:off x="595745" y="211015"/>
            <a:ext cx="11163300" cy="421258"/>
          </a:xfrm>
        </p:spPr>
        <p:txBody>
          <a:bodyPr/>
          <a:lstStyle/>
          <a:p>
            <a:r>
              <a:rPr lang="en-GB" noProof="0"/>
              <a:t>Kong high level features</a:t>
            </a:r>
          </a:p>
        </p:txBody>
      </p:sp>
      <p:sp>
        <p:nvSpPr>
          <p:cNvPr id="3" name="Text Placeholder 2">
            <a:extLst>
              <a:ext uri="{FF2B5EF4-FFF2-40B4-BE49-F238E27FC236}">
                <a16:creationId xmlns:a16="http://schemas.microsoft.com/office/drawing/2014/main" id="{9E7A3EDE-F524-D6C7-64A4-E7D9BD0EA92B}"/>
              </a:ext>
            </a:extLst>
          </p:cNvPr>
          <p:cNvSpPr>
            <a:spLocks noGrp="1"/>
          </p:cNvSpPr>
          <p:nvPr>
            <p:ph type="body" idx="1"/>
          </p:nvPr>
        </p:nvSpPr>
        <p:spPr>
          <a:xfrm>
            <a:off x="910802" y="3338608"/>
            <a:ext cx="10533185" cy="3136052"/>
          </a:xfrm>
        </p:spPr>
        <p:txBody>
          <a:bodyPr/>
          <a:lstStyle/>
          <a:p>
            <a:r>
              <a:rPr lang="en-GB" sz="1600" noProof="0"/>
              <a:t>Avoid replicating functionality such as rate limiting and authentication - add using Kong plugins</a:t>
            </a:r>
          </a:p>
          <a:p>
            <a:r>
              <a:rPr lang="en-GB" sz="1600" noProof="0"/>
              <a:t>Single entry point so https can be implemented once</a:t>
            </a:r>
          </a:p>
          <a:p>
            <a:r>
              <a:rPr lang="en-GB" sz="1600" noProof="0"/>
              <a:t>Aggregation of API calls - e.g. one request to multiple </a:t>
            </a:r>
            <a:r>
              <a:rPr lang="en-GB" sz="1600" noProof="0" err="1"/>
              <a:t>api</a:t>
            </a:r>
            <a:r>
              <a:rPr lang="en-GB" sz="1600" noProof="0"/>
              <a:t> calls, Kong can orchestrate that - reduces bandwidth</a:t>
            </a:r>
          </a:p>
          <a:p>
            <a:r>
              <a:rPr lang="en-GB" sz="1600" noProof="0"/>
              <a:t>Acts as a reverse proxy to protect services from the internet - users never see the endpoint IP</a:t>
            </a:r>
          </a:p>
          <a:p>
            <a:r>
              <a:rPr lang="en-GB" sz="1600" noProof="0"/>
              <a:t>Operates in two different modes: with database or without (</a:t>
            </a:r>
            <a:r>
              <a:rPr lang="en-GB" sz="1600" noProof="0" err="1"/>
              <a:t>db</a:t>
            </a:r>
            <a:r>
              <a:rPr lang="en-GB" sz="1600" noProof="0"/>
              <a:t>-less mode)</a:t>
            </a:r>
          </a:p>
          <a:p>
            <a:pPr lvl="1"/>
            <a:r>
              <a:rPr lang="en-GB" sz="1400" noProof="0"/>
              <a:t>Database - typically Postgres or Cassandra - centrally stores all config info</a:t>
            </a:r>
          </a:p>
          <a:p>
            <a:pPr lvl="1"/>
            <a:r>
              <a:rPr lang="en-GB" sz="1400" noProof="0"/>
              <a:t>In </a:t>
            </a:r>
            <a:r>
              <a:rPr lang="en-GB" sz="1400" noProof="0" err="1"/>
              <a:t>db</a:t>
            </a:r>
            <a:r>
              <a:rPr lang="en-GB" sz="1400" noProof="0"/>
              <a:t>-less, config is stored on each node - simpler deployment as no database dependency</a:t>
            </a:r>
          </a:p>
          <a:p>
            <a:pPr lvl="1"/>
            <a:r>
              <a:rPr lang="en-GB" sz="1400" noProof="0" err="1"/>
              <a:t>db</a:t>
            </a:r>
            <a:r>
              <a:rPr lang="en-GB" sz="1400" noProof="0"/>
              <a:t>-less uses declarative code, </a:t>
            </a:r>
            <a:r>
              <a:rPr lang="en-GB" sz="1400" noProof="0" err="1"/>
              <a:t>db</a:t>
            </a:r>
            <a:r>
              <a:rPr lang="en-GB" sz="1400" noProof="0"/>
              <a:t> approach uses imperative via API</a:t>
            </a:r>
          </a:p>
          <a:p>
            <a:endParaRPr lang="en-GB" sz="1600" noProof="0"/>
          </a:p>
        </p:txBody>
      </p:sp>
      <p:sp>
        <p:nvSpPr>
          <p:cNvPr id="4" name="Slide Number Placeholder 3">
            <a:extLst>
              <a:ext uri="{FF2B5EF4-FFF2-40B4-BE49-F238E27FC236}">
                <a16:creationId xmlns:a16="http://schemas.microsoft.com/office/drawing/2014/main" id="{6EA7538C-2008-09F2-5D52-444BAB7D3E12}"/>
              </a:ext>
            </a:extLst>
          </p:cNvPr>
          <p:cNvSpPr>
            <a:spLocks noGrp="1"/>
          </p:cNvSpPr>
          <p:nvPr>
            <p:ph type="sldNum" idx="12"/>
          </p:nvPr>
        </p:nvSpPr>
        <p:spPr/>
        <p:txBody>
          <a:bodyPr/>
          <a:lstStyle/>
          <a:p>
            <a:fld id="{14D7F6AC-1EEB-4ABB-AD80-109EC6FDCCF3}" type="slidenum">
              <a:rPr lang="en-GB" noProof="0" smtClean="0"/>
              <a:pPr/>
              <a:t>173</a:t>
            </a:fld>
            <a:endParaRPr lang="en-GB" noProof="0"/>
          </a:p>
        </p:txBody>
      </p:sp>
      <p:grpSp>
        <p:nvGrpSpPr>
          <p:cNvPr id="7" name="Group 6">
            <a:extLst>
              <a:ext uri="{FF2B5EF4-FFF2-40B4-BE49-F238E27FC236}">
                <a16:creationId xmlns:a16="http://schemas.microsoft.com/office/drawing/2014/main" id="{CD15285E-2DF8-86E7-24AA-7EAB837D5AA3}"/>
              </a:ext>
            </a:extLst>
          </p:cNvPr>
          <p:cNvGrpSpPr/>
          <p:nvPr/>
        </p:nvGrpSpPr>
        <p:grpSpPr>
          <a:xfrm>
            <a:off x="1427018" y="735903"/>
            <a:ext cx="8979876" cy="2499075"/>
            <a:chOff x="1190996" y="668216"/>
            <a:chExt cx="9790595" cy="3585063"/>
          </a:xfrm>
        </p:grpSpPr>
        <p:pic>
          <p:nvPicPr>
            <p:cNvPr id="1028" name="Picture 4" descr="Kong API Gateway มีข้อดีอย่างไร? ทำไมต้องใช้ Kong? - Cloud HM">
              <a:extLst>
                <a:ext uri="{FF2B5EF4-FFF2-40B4-BE49-F238E27FC236}">
                  <a16:creationId xmlns:a16="http://schemas.microsoft.com/office/drawing/2014/main" id="{FE689872-E119-1507-EAEF-848B8BE5CC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00" t="12437" r="35672" b="36991"/>
            <a:stretch/>
          </p:blipFill>
          <p:spPr bwMode="auto">
            <a:xfrm>
              <a:off x="1190996" y="668216"/>
              <a:ext cx="9790595" cy="35850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7600B6A-9A8B-595B-0416-8B2E50DEE339}"/>
                </a:ext>
              </a:extLst>
            </p:cNvPr>
            <p:cNvSpPr/>
            <p:nvPr/>
          </p:nvSpPr>
          <p:spPr>
            <a:xfrm>
              <a:off x="1749669" y="3279531"/>
              <a:ext cx="641839" cy="228600"/>
            </a:xfrm>
            <a:prstGeom prst="rect">
              <a:avLst/>
            </a:prstGeom>
            <a:solidFill>
              <a:srgbClr val="F7F7F7"/>
            </a:solid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 name="Rectangle 5">
              <a:extLst>
                <a:ext uri="{FF2B5EF4-FFF2-40B4-BE49-F238E27FC236}">
                  <a16:creationId xmlns:a16="http://schemas.microsoft.com/office/drawing/2014/main" id="{B202ACAA-ED87-5A91-6F8C-5A07C77B9932}"/>
                </a:ext>
              </a:extLst>
            </p:cNvPr>
            <p:cNvSpPr/>
            <p:nvPr/>
          </p:nvSpPr>
          <p:spPr>
            <a:xfrm>
              <a:off x="4284785" y="3549162"/>
              <a:ext cx="641839" cy="228600"/>
            </a:xfrm>
            <a:prstGeom prst="rect">
              <a:avLst/>
            </a:prstGeom>
            <a:solidFill>
              <a:srgbClr val="F7F7F7"/>
            </a:solid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Tree>
    <p:extLst>
      <p:ext uri="{BB962C8B-B14F-4D97-AF65-F5344CB8AC3E}">
        <p14:creationId xmlns:p14="http://schemas.microsoft.com/office/powerpoint/2010/main" val="18797953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E3B0-DAE9-50FB-B24B-DC9CE18010EC}"/>
              </a:ext>
            </a:extLst>
          </p:cNvPr>
          <p:cNvSpPr>
            <a:spLocks noGrp="1"/>
          </p:cNvSpPr>
          <p:nvPr>
            <p:ph type="title"/>
          </p:nvPr>
        </p:nvSpPr>
        <p:spPr/>
        <p:txBody>
          <a:bodyPr/>
          <a:lstStyle/>
          <a:p>
            <a:r>
              <a:rPr lang="en-GB" noProof="0"/>
              <a:t>API Gateway properties</a:t>
            </a:r>
          </a:p>
        </p:txBody>
      </p:sp>
      <p:sp>
        <p:nvSpPr>
          <p:cNvPr id="3" name="Text Placeholder 2">
            <a:extLst>
              <a:ext uri="{FF2B5EF4-FFF2-40B4-BE49-F238E27FC236}">
                <a16:creationId xmlns:a16="http://schemas.microsoft.com/office/drawing/2014/main" id="{6C20F66D-3D43-66C9-CDDD-D5DE422D9EB3}"/>
              </a:ext>
            </a:extLst>
          </p:cNvPr>
          <p:cNvSpPr>
            <a:spLocks noGrp="1"/>
          </p:cNvSpPr>
          <p:nvPr>
            <p:ph type="body" idx="1"/>
          </p:nvPr>
        </p:nvSpPr>
        <p:spPr/>
        <p:txBody>
          <a:bodyPr/>
          <a:lstStyle/>
          <a:p>
            <a:r>
              <a:rPr lang="en-GB" sz="1600" noProof="0"/>
              <a:t>Request Routing: route client requests to the appropriate microservices based on the URL or request parameters</a:t>
            </a:r>
          </a:p>
          <a:p>
            <a:r>
              <a:rPr lang="en-GB" sz="1600" noProof="0"/>
              <a:t>Load Balancing: </a:t>
            </a:r>
            <a:r>
              <a:rPr lang="en-GB" noProof="0"/>
              <a:t>load balancing evenly among multiple instances of the same microservice</a:t>
            </a:r>
          </a:p>
          <a:p>
            <a:r>
              <a:rPr lang="en-GB" sz="1600" noProof="0"/>
              <a:t>Security: </a:t>
            </a:r>
            <a:r>
              <a:rPr lang="en-GB" noProof="0"/>
              <a:t>authentication, authorization, and security in one place</a:t>
            </a:r>
          </a:p>
          <a:p>
            <a:r>
              <a:rPr lang="en-GB" sz="1600" noProof="0"/>
              <a:t>Rate Limiting: restricts the number of requests per min. Prevents abuse, protects backend resources</a:t>
            </a:r>
          </a:p>
          <a:p>
            <a:r>
              <a:rPr lang="en-GB" sz="1600" noProof="0"/>
              <a:t>Throttling: sets rate of processed requests, often by slowing down responses (queue) to smooth traffic spikes </a:t>
            </a:r>
            <a:endParaRPr lang="en-GB" noProof="0"/>
          </a:p>
          <a:p>
            <a:r>
              <a:rPr lang="en-GB" sz="1600" noProof="0"/>
              <a:t>Caching:  </a:t>
            </a:r>
            <a:r>
              <a:rPr lang="en-GB" noProof="0"/>
              <a:t>cache microservice responses. Reduce backend load and improve response times</a:t>
            </a:r>
          </a:p>
          <a:p>
            <a:r>
              <a:rPr lang="en-GB" sz="1600" noProof="0"/>
              <a:t>Logging and Analytics: </a:t>
            </a:r>
            <a:r>
              <a:rPr lang="en-GB" noProof="0"/>
              <a:t>provide logging to analyse traffic patterns and API usage</a:t>
            </a:r>
          </a:p>
          <a:p>
            <a:r>
              <a:rPr lang="en-GB" sz="1600" noProof="0"/>
              <a:t>Aggregation: </a:t>
            </a:r>
            <a:r>
              <a:rPr lang="en-GB" noProof="0"/>
              <a:t>aggregate multiple microservice responses into a single client response</a:t>
            </a:r>
          </a:p>
          <a:p>
            <a:pPr lvl="1"/>
            <a:r>
              <a:rPr lang="en-GB" noProof="0"/>
              <a:t>reduces latency for client as they can make one rather than several individual calls</a:t>
            </a:r>
          </a:p>
        </p:txBody>
      </p:sp>
      <p:sp>
        <p:nvSpPr>
          <p:cNvPr id="4" name="Slide Number Placeholder 3">
            <a:extLst>
              <a:ext uri="{FF2B5EF4-FFF2-40B4-BE49-F238E27FC236}">
                <a16:creationId xmlns:a16="http://schemas.microsoft.com/office/drawing/2014/main" id="{EBDEFA9D-C99B-7885-04FD-3D3E32311C19}"/>
              </a:ext>
            </a:extLst>
          </p:cNvPr>
          <p:cNvSpPr>
            <a:spLocks noGrp="1"/>
          </p:cNvSpPr>
          <p:nvPr>
            <p:ph type="sldNum" idx="12"/>
          </p:nvPr>
        </p:nvSpPr>
        <p:spPr/>
        <p:txBody>
          <a:bodyPr/>
          <a:lstStyle/>
          <a:p>
            <a:fld id="{14D7F6AC-1EEB-4ABB-AD80-109EC6FDCCF3}" type="slidenum">
              <a:rPr lang="en-GB" noProof="0" smtClean="0"/>
              <a:pPr/>
              <a:t>174</a:t>
            </a:fld>
            <a:endParaRPr lang="en-GB" noProof="0"/>
          </a:p>
        </p:txBody>
      </p:sp>
    </p:spTree>
    <p:extLst>
      <p:ext uri="{BB962C8B-B14F-4D97-AF65-F5344CB8AC3E}">
        <p14:creationId xmlns:p14="http://schemas.microsoft.com/office/powerpoint/2010/main" val="33491892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6B21-5B34-E0B2-6310-8001F6DA8CD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F783E5F7-A587-A116-D907-80B86D703296}"/>
              </a:ext>
            </a:extLst>
          </p:cNvPr>
          <p:cNvSpPr>
            <a:spLocks noGrp="1"/>
          </p:cNvSpPr>
          <p:nvPr>
            <p:ph type="body" idx="1"/>
          </p:nvPr>
        </p:nvSpPr>
        <p:spPr/>
        <p:txBody>
          <a:bodyPr/>
          <a:lstStyle/>
          <a:p>
            <a:r>
              <a:rPr lang="en-GB" noProof="0"/>
              <a:t>Disadvantages - not many but they need to be considered</a:t>
            </a:r>
          </a:p>
          <a:p>
            <a:pPr lvl="1"/>
            <a:r>
              <a:rPr lang="en-GB" noProof="0"/>
              <a:t>Single point of failure. Must be designed to be resilient and scalable - multi-node with load balancer</a:t>
            </a:r>
          </a:p>
          <a:p>
            <a:pPr lvl="1"/>
            <a:r>
              <a:rPr lang="en-GB" noProof="0"/>
              <a:t>Extra hop may introduce a bit of extra latency</a:t>
            </a:r>
          </a:p>
          <a:p>
            <a:pPr lvl="1"/>
            <a:r>
              <a:rPr lang="en-GB" noProof="0"/>
              <a:t>Adds complexity to the architecture - needs configuring, monitoring and maintenance (e.g. patching)</a:t>
            </a:r>
          </a:p>
          <a:p>
            <a:pPr lvl="1"/>
            <a:r>
              <a:rPr lang="en-GB" noProof="0"/>
              <a:t>Extra cost: cost to run and knowledgeable staff to understand the technology so adds to cost</a:t>
            </a:r>
          </a:p>
          <a:p>
            <a:pPr lvl="1"/>
            <a:r>
              <a:rPr lang="en-GB" noProof="0"/>
              <a:t>Security, this is an advantage but, as all services are accessible from here, it increases the attack surface for hackers so security of the gateway must be carefully designed</a:t>
            </a:r>
          </a:p>
          <a:p>
            <a:pPr lvl="1"/>
            <a:endParaRPr lang="en-GB" noProof="0"/>
          </a:p>
          <a:p>
            <a:pPr lvl="1"/>
            <a:endParaRPr lang="en-GB" noProof="0"/>
          </a:p>
          <a:p>
            <a:endParaRPr lang="en-GB" noProof="0"/>
          </a:p>
        </p:txBody>
      </p:sp>
      <p:sp>
        <p:nvSpPr>
          <p:cNvPr id="4" name="Slide Number Placeholder 3">
            <a:extLst>
              <a:ext uri="{FF2B5EF4-FFF2-40B4-BE49-F238E27FC236}">
                <a16:creationId xmlns:a16="http://schemas.microsoft.com/office/drawing/2014/main" id="{985948E3-15FC-A45B-3477-FA721C8C3A5D}"/>
              </a:ext>
            </a:extLst>
          </p:cNvPr>
          <p:cNvSpPr>
            <a:spLocks noGrp="1"/>
          </p:cNvSpPr>
          <p:nvPr>
            <p:ph type="sldNum" idx="12"/>
          </p:nvPr>
        </p:nvSpPr>
        <p:spPr/>
        <p:txBody>
          <a:bodyPr/>
          <a:lstStyle/>
          <a:p>
            <a:fld id="{14D7F6AC-1EEB-4ABB-AD80-109EC6FDCCF3}" type="slidenum">
              <a:rPr lang="en-GB" noProof="0" smtClean="0"/>
              <a:pPr/>
              <a:t>175</a:t>
            </a:fld>
            <a:endParaRPr lang="en-GB" noProof="0"/>
          </a:p>
        </p:txBody>
      </p:sp>
    </p:spTree>
    <p:extLst>
      <p:ext uri="{BB962C8B-B14F-4D97-AF65-F5344CB8AC3E}">
        <p14:creationId xmlns:p14="http://schemas.microsoft.com/office/powerpoint/2010/main" val="15912907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A2CC-7945-0106-4A7D-A4390D782FAB}"/>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1A3CFCA9-E09D-C3FF-E390-8FCBA20E1B3C}"/>
              </a:ext>
            </a:extLst>
          </p:cNvPr>
          <p:cNvSpPr>
            <a:spLocks noGrp="1"/>
          </p:cNvSpPr>
          <p:nvPr>
            <p:ph type="sldNum" idx="12"/>
          </p:nvPr>
        </p:nvSpPr>
        <p:spPr/>
        <p:txBody>
          <a:bodyPr/>
          <a:lstStyle/>
          <a:p>
            <a:fld id="{14D7F6AC-1EEB-4ABB-AD80-109EC6FDCCF3}" type="slidenum">
              <a:rPr lang="en-GB" noProof="0" smtClean="0"/>
              <a:pPr/>
              <a:t>176</a:t>
            </a:fld>
            <a:endParaRPr lang="en-GB" noProof="0"/>
          </a:p>
        </p:txBody>
      </p:sp>
      <p:pic>
        <p:nvPicPr>
          <p:cNvPr id="5" name="Picture 4">
            <a:extLst>
              <a:ext uri="{FF2B5EF4-FFF2-40B4-BE49-F238E27FC236}">
                <a16:creationId xmlns:a16="http://schemas.microsoft.com/office/drawing/2014/main" id="{1188A3F3-E993-AE24-3680-B895151BDF30}"/>
              </a:ext>
            </a:extLst>
          </p:cNvPr>
          <p:cNvPicPr>
            <a:picLocks noChangeAspect="1"/>
          </p:cNvPicPr>
          <p:nvPr/>
        </p:nvPicPr>
        <p:blipFill>
          <a:blip r:embed="rId3"/>
          <a:stretch>
            <a:fillRect/>
          </a:stretch>
        </p:blipFill>
        <p:spPr>
          <a:xfrm>
            <a:off x="1277411" y="1180897"/>
            <a:ext cx="9955143" cy="5626236"/>
          </a:xfrm>
          <a:prstGeom prst="rect">
            <a:avLst/>
          </a:prstGeom>
        </p:spPr>
      </p:pic>
    </p:spTree>
    <p:extLst>
      <p:ext uri="{BB962C8B-B14F-4D97-AF65-F5344CB8AC3E}">
        <p14:creationId xmlns:p14="http://schemas.microsoft.com/office/powerpoint/2010/main" val="26373451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397275-739A-4730-4E97-33C78844913F}"/>
              </a:ext>
            </a:extLst>
          </p:cNvPr>
          <p:cNvSpPr>
            <a:spLocks noGrp="1"/>
          </p:cNvSpPr>
          <p:nvPr>
            <p:ph type="body" idx="1"/>
          </p:nvPr>
        </p:nvSpPr>
        <p:spPr>
          <a:xfrm>
            <a:off x="609600" y="418563"/>
            <a:ext cx="11163300" cy="6058437"/>
          </a:xfrm>
        </p:spPr>
        <p:txBody>
          <a:bodyPr/>
          <a:lstStyle/>
          <a:p>
            <a:r>
              <a:rPr lang="en-GB" sz="1600" noProof="0"/>
              <a:t>The gateway is relatively simple to use:</a:t>
            </a:r>
          </a:p>
          <a:p>
            <a:pPr marL="761981" lvl="1" indent="0">
              <a:buNone/>
            </a:pPr>
            <a:r>
              <a:rPr lang="en-GB" sz="1400" noProof="0"/>
              <a:t>routes are defined in </a:t>
            </a:r>
            <a:r>
              <a:rPr lang="en-GB" sz="1400" noProof="0" err="1"/>
              <a:t>kong.yaml</a:t>
            </a:r>
            <a:r>
              <a:rPr lang="en-GB" sz="1400" noProof="0"/>
              <a:t> and associated with a forwarding address</a:t>
            </a:r>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marL="761981" lvl="1" indent="0">
              <a:buNone/>
            </a:pPr>
            <a:endParaRPr lang="en-GB" sz="1400" noProof="0"/>
          </a:p>
          <a:p>
            <a:pPr lvl="1"/>
            <a:r>
              <a:rPr lang="en-GB" sz="1400" noProof="0"/>
              <a:t>http:// 52.151.73.23/yin is matched on path then origin changed to http://10.0.2.4:4000/yin because </a:t>
            </a:r>
            <a:r>
              <a:rPr lang="en-GB" sz="1400" noProof="0" err="1"/>
              <a:t>strip_path</a:t>
            </a:r>
            <a:r>
              <a:rPr lang="en-GB" sz="1400" noProof="0"/>
              <a:t> is false</a:t>
            </a:r>
          </a:p>
          <a:p>
            <a:pPr lvl="1"/>
            <a:r>
              <a:rPr lang="en-GB" sz="1400" noProof="0"/>
              <a:t>http://52.151.73.23/yang/home is forwarded to http://10.0.2.4:4001/home because </a:t>
            </a:r>
            <a:r>
              <a:rPr lang="en-GB" sz="1400" noProof="0" err="1"/>
              <a:t>strip_path</a:t>
            </a:r>
            <a:r>
              <a:rPr lang="en-GB" sz="1400" noProof="0"/>
              <a:t> is true so yang is removed</a:t>
            </a:r>
          </a:p>
          <a:p>
            <a:pPr lvl="2"/>
            <a:r>
              <a:rPr lang="en-GB" noProof="0" err="1"/>
              <a:t>strip_path</a:t>
            </a:r>
            <a:r>
              <a:rPr lang="en-GB" noProof="0"/>
              <a:t> is </a:t>
            </a:r>
            <a:r>
              <a:rPr lang="en-GB" b="1" noProof="0"/>
              <a:t>true by default </a:t>
            </a:r>
            <a:r>
              <a:rPr lang="en-GB" noProof="0"/>
              <a:t>and will remove from the source path, the path element specified in the path property</a:t>
            </a:r>
          </a:p>
          <a:p>
            <a:pPr lvl="2"/>
            <a:r>
              <a:rPr lang="en-GB" noProof="0"/>
              <a:t>Can be useful for example, for versioning:</a:t>
            </a:r>
            <a:br>
              <a:rPr lang="en-GB" noProof="0"/>
            </a:br>
            <a:r>
              <a:rPr lang="en-GB" noProof="0" err="1"/>
              <a:t>kongIP</a:t>
            </a:r>
            <a:r>
              <a:rPr lang="en-GB" noProof="0"/>
              <a:t>/</a:t>
            </a:r>
            <a:r>
              <a:rPr lang="en-GB" noProof="0" err="1"/>
              <a:t>api</a:t>
            </a:r>
            <a:r>
              <a:rPr lang="en-GB" noProof="0"/>
              <a:t>/v1-1-2/books/:media could be routed to 10.0.2.3/books/:media by specifying /</a:t>
            </a:r>
            <a:r>
              <a:rPr lang="en-GB" noProof="0" err="1"/>
              <a:t>api</a:t>
            </a:r>
            <a:r>
              <a:rPr lang="en-GB" noProof="0"/>
              <a:t>/v1-1-2 in the paths and </a:t>
            </a:r>
            <a:r>
              <a:rPr lang="en-GB" noProof="0" err="1"/>
              <a:t>strip_path</a:t>
            </a:r>
            <a:r>
              <a:rPr lang="en-GB" noProof="0"/>
              <a:t>: true</a:t>
            </a:r>
          </a:p>
          <a:p>
            <a:pPr lvl="2"/>
            <a:r>
              <a:rPr lang="en-GB" noProof="0" err="1"/>
              <a:t>kongIP</a:t>
            </a:r>
            <a:r>
              <a:rPr lang="en-GB" noProof="0"/>
              <a:t>/</a:t>
            </a:r>
            <a:r>
              <a:rPr lang="en-GB" noProof="0" err="1"/>
              <a:t>api</a:t>
            </a:r>
            <a:r>
              <a:rPr lang="en-GB" noProof="0"/>
              <a:t>/v1-2-0/books/:media could be routed to 10.0.3.5/books/:media as </a:t>
            </a:r>
            <a:r>
              <a:rPr lang="en-GB" noProof="0" err="1"/>
              <a:t>kong</a:t>
            </a:r>
            <a:r>
              <a:rPr lang="en-GB" noProof="0"/>
              <a:t> will match the source path to the paths definition to find a match, then remove the source path and replace the IP address</a:t>
            </a:r>
          </a:p>
          <a:p>
            <a:pPr lvl="1"/>
            <a:r>
              <a:rPr lang="en-GB" noProof="0"/>
              <a:t>So, it's up to you what you use - </a:t>
            </a:r>
            <a:r>
              <a:rPr lang="en-GB" noProof="0" err="1"/>
              <a:t>strip_path</a:t>
            </a:r>
            <a:r>
              <a:rPr lang="en-GB" noProof="0"/>
              <a:t> enables flexibility in how traffic is forwarded</a:t>
            </a:r>
          </a:p>
          <a:p>
            <a:pPr lvl="1"/>
            <a:r>
              <a:rPr lang="en-GB" noProof="0"/>
              <a:t>For more complex path filtering, regex can be used</a:t>
            </a:r>
          </a:p>
          <a:p>
            <a:pPr marL="1371565" lvl="2" indent="0">
              <a:buNone/>
            </a:pPr>
            <a:endParaRPr lang="en-GB" sz="1200" noProof="0"/>
          </a:p>
          <a:p>
            <a:pPr marL="761981" lvl="1" indent="0">
              <a:buNone/>
            </a:pPr>
            <a:endParaRPr lang="en-GB" sz="1400" noProof="0"/>
          </a:p>
          <a:p>
            <a:pPr marL="761981" lvl="1" indent="0">
              <a:buNone/>
            </a:pPr>
            <a:endParaRPr lang="en-GB" sz="1400" noProof="0"/>
          </a:p>
          <a:p>
            <a:pPr marL="761981" lvl="1" indent="0">
              <a:buNone/>
            </a:pPr>
            <a:endParaRPr lang="en-GB" sz="1400" noProof="0"/>
          </a:p>
        </p:txBody>
      </p:sp>
      <p:sp>
        <p:nvSpPr>
          <p:cNvPr id="4" name="Slide Number Placeholder 3">
            <a:extLst>
              <a:ext uri="{FF2B5EF4-FFF2-40B4-BE49-F238E27FC236}">
                <a16:creationId xmlns:a16="http://schemas.microsoft.com/office/drawing/2014/main" id="{E6D0C421-5B1D-6D0C-37DF-B4300CFD6541}"/>
              </a:ext>
            </a:extLst>
          </p:cNvPr>
          <p:cNvSpPr>
            <a:spLocks noGrp="1"/>
          </p:cNvSpPr>
          <p:nvPr>
            <p:ph type="sldNum" idx="12"/>
          </p:nvPr>
        </p:nvSpPr>
        <p:spPr/>
        <p:txBody>
          <a:bodyPr/>
          <a:lstStyle/>
          <a:p>
            <a:fld id="{14D7F6AC-1EEB-4ABB-AD80-109EC6FDCCF3}" type="slidenum">
              <a:rPr lang="en-GB" noProof="0" smtClean="0"/>
              <a:pPr/>
              <a:t>177</a:t>
            </a:fld>
            <a:endParaRPr lang="en-GB" noProof="0"/>
          </a:p>
        </p:txBody>
      </p:sp>
      <p:pic>
        <p:nvPicPr>
          <p:cNvPr id="6" name="Picture 5">
            <a:extLst>
              <a:ext uri="{FF2B5EF4-FFF2-40B4-BE49-F238E27FC236}">
                <a16:creationId xmlns:a16="http://schemas.microsoft.com/office/drawing/2014/main" id="{D7E862C5-4139-3C0A-FF3C-3014CF046BCE}"/>
              </a:ext>
            </a:extLst>
          </p:cNvPr>
          <p:cNvPicPr>
            <a:picLocks noChangeAspect="1"/>
          </p:cNvPicPr>
          <p:nvPr/>
        </p:nvPicPr>
        <p:blipFill>
          <a:blip r:embed="rId3"/>
          <a:stretch>
            <a:fillRect/>
          </a:stretch>
        </p:blipFill>
        <p:spPr>
          <a:xfrm>
            <a:off x="1343251" y="1147196"/>
            <a:ext cx="3010320" cy="1857634"/>
          </a:xfrm>
          <a:prstGeom prst="rect">
            <a:avLst/>
          </a:prstGeom>
        </p:spPr>
      </p:pic>
      <p:pic>
        <p:nvPicPr>
          <p:cNvPr id="8" name="Picture 7">
            <a:extLst>
              <a:ext uri="{FF2B5EF4-FFF2-40B4-BE49-F238E27FC236}">
                <a16:creationId xmlns:a16="http://schemas.microsoft.com/office/drawing/2014/main" id="{86892442-FA15-FCF9-F9F3-A5FD5BEF0359}"/>
              </a:ext>
            </a:extLst>
          </p:cNvPr>
          <p:cNvPicPr>
            <a:picLocks noChangeAspect="1"/>
          </p:cNvPicPr>
          <p:nvPr/>
        </p:nvPicPr>
        <p:blipFill>
          <a:blip r:embed="rId4"/>
          <a:stretch>
            <a:fillRect/>
          </a:stretch>
        </p:blipFill>
        <p:spPr>
          <a:xfrm>
            <a:off x="4957989" y="1156722"/>
            <a:ext cx="2972215" cy="1848108"/>
          </a:xfrm>
          <a:prstGeom prst="rect">
            <a:avLst/>
          </a:prstGeom>
        </p:spPr>
      </p:pic>
    </p:spTree>
    <p:extLst>
      <p:ext uri="{BB962C8B-B14F-4D97-AF65-F5344CB8AC3E}">
        <p14:creationId xmlns:p14="http://schemas.microsoft.com/office/powerpoint/2010/main" val="13325330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3CCFD7-6F59-287C-4546-B34220CAB8F6}"/>
              </a:ext>
            </a:extLst>
          </p:cNvPr>
          <p:cNvSpPr>
            <a:spLocks noGrp="1"/>
          </p:cNvSpPr>
          <p:nvPr>
            <p:ph type="sldNum" idx="12"/>
          </p:nvPr>
        </p:nvSpPr>
        <p:spPr/>
        <p:txBody>
          <a:bodyPr/>
          <a:lstStyle/>
          <a:p>
            <a:fld id="{14D7F6AC-1EEB-4ABB-AD80-109EC6FDCCF3}" type="slidenum">
              <a:rPr lang="en-GB" noProof="0" smtClean="0"/>
              <a:pPr/>
              <a:t>178</a:t>
            </a:fld>
            <a:endParaRPr lang="en-GB" noProof="0"/>
          </a:p>
        </p:txBody>
      </p:sp>
      <p:grpSp>
        <p:nvGrpSpPr>
          <p:cNvPr id="7" name="Group 6">
            <a:extLst>
              <a:ext uri="{FF2B5EF4-FFF2-40B4-BE49-F238E27FC236}">
                <a16:creationId xmlns:a16="http://schemas.microsoft.com/office/drawing/2014/main" id="{79AE1D64-E24A-6AC7-0B04-D06D4C40AEB1}"/>
              </a:ext>
            </a:extLst>
          </p:cNvPr>
          <p:cNvGrpSpPr/>
          <p:nvPr/>
        </p:nvGrpSpPr>
        <p:grpSpPr>
          <a:xfrm>
            <a:off x="408803" y="1468991"/>
            <a:ext cx="1747394" cy="767599"/>
            <a:chOff x="684418" y="1149078"/>
            <a:chExt cx="1741493" cy="767599"/>
          </a:xfrm>
        </p:grpSpPr>
        <p:sp>
          <p:nvSpPr>
            <p:cNvPr id="8" name="TextBox 7">
              <a:extLst>
                <a:ext uri="{FF2B5EF4-FFF2-40B4-BE49-F238E27FC236}">
                  <a16:creationId xmlns:a16="http://schemas.microsoft.com/office/drawing/2014/main" id="{52C607D4-D30E-9FE1-2AAA-BBBABBEC8C4D}"/>
                </a:ext>
              </a:extLst>
            </p:cNvPr>
            <p:cNvSpPr txBox="1"/>
            <p:nvPr/>
          </p:nvSpPr>
          <p:spPr>
            <a:xfrm>
              <a:off x="696068" y="1149078"/>
              <a:ext cx="1280371" cy="246221"/>
            </a:xfrm>
            <a:prstGeom prst="rect">
              <a:avLst/>
            </a:prstGeom>
            <a:noFill/>
          </p:spPr>
          <p:txBody>
            <a:bodyPr wrap="square" rtlCol="0">
              <a:spAutoFit/>
            </a:bodyPr>
            <a:lstStyle/>
            <a:p>
              <a:r>
                <a:rPr lang="en-GB" sz="1000" noProof="0">
                  <a:solidFill>
                    <a:srgbClr val="FF0000"/>
                  </a:solidFill>
                </a:rPr>
                <a:t>Public internet</a:t>
              </a:r>
            </a:p>
          </p:txBody>
        </p:sp>
        <p:sp>
          <p:nvSpPr>
            <p:cNvPr id="9" name="TextBox 8">
              <a:extLst>
                <a:ext uri="{FF2B5EF4-FFF2-40B4-BE49-F238E27FC236}">
                  <a16:creationId xmlns:a16="http://schemas.microsoft.com/office/drawing/2014/main" id="{587538C1-EF80-CD8F-C132-2DBD5E21060C}"/>
                </a:ext>
              </a:extLst>
            </p:cNvPr>
            <p:cNvSpPr txBox="1"/>
            <p:nvPr/>
          </p:nvSpPr>
          <p:spPr>
            <a:xfrm>
              <a:off x="690243" y="1416273"/>
              <a:ext cx="1733625" cy="246221"/>
            </a:xfrm>
            <a:prstGeom prst="rect">
              <a:avLst/>
            </a:prstGeom>
            <a:noFill/>
          </p:spPr>
          <p:txBody>
            <a:bodyPr wrap="square" rtlCol="0">
              <a:spAutoFit/>
            </a:bodyPr>
            <a:lstStyle/>
            <a:p>
              <a:r>
                <a:rPr lang="en-GB" sz="1000" noProof="0">
                  <a:solidFill>
                    <a:srgbClr val="0000FF"/>
                  </a:solidFill>
                </a:rPr>
                <a:t>Azure private network</a:t>
              </a:r>
            </a:p>
          </p:txBody>
        </p:sp>
        <p:sp>
          <p:nvSpPr>
            <p:cNvPr id="10" name="TextBox 9">
              <a:extLst>
                <a:ext uri="{FF2B5EF4-FFF2-40B4-BE49-F238E27FC236}">
                  <a16:creationId xmlns:a16="http://schemas.microsoft.com/office/drawing/2014/main" id="{1B51EFED-6653-301E-77D8-D442F0D482B1}"/>
                </a:ext>
              </a:extLst>
            </p:cNvPr>
            <p:cNvSpPr txBox="1"/>
            <p:nvPr/>
          </p:nvSpPr>
          <p:spPr>
            <a:xfrm>
              <a:off x="684418" y="1670456"/>
              <a:ext cx="1741493" cy="246221"/>
            </a:xfrm>
            <a:prstGeom prst="rect">
              <a:avLst/>
            </a:prstGeom>
            <a:noFill/>
          </p:spPr>
          <p:txBody>
            <a:bodyPr wrap="square" rtlCol="0">
              <a:spAutoFit/>
            </a:bodyPr>
            <a:lstStyle/>
            <a:p>
              <a:r>
                <a:rPr lang="en-GB" sz="1000" noProof="0">
                  <a:solidFill>
                    <a:srgbClr val="00FF00"/>
                  </a:solidFill>
                </a:rPr>
                <a:t>Docker private network</a:t>
              </a:r>
            </a:p>
          </p:txBody>
        </p:sp>
      </p:grpSp>
      <p:grpSp>
        <p:nvGrpSpPr>
          <p:cNvPr id="2" name="Group 1">
            <a:extLst>
              <a:ext uri="{FF2B5EF4-FFF2-40B4-BE49-F238E27FC236}">
                <a16:creationId xmlns:a16="http://schemas.microsoft.com/office/drawing/2014/main" id="{E45E57A1-33F5-632B-B7B0-11AAEEA198F4}"/>
              </a:ext>
            </a:extLst>
          </p:cNvPr>
          <p:cNvGrpSpPr/>
          <p:nvPr/>
        </p:nvGrpSpPr>
        <p:grpSpPr>
          <a:xfrm>
            <a:off x="2212933" y="16759"/>
            <a:ext cx="8039314" cy="6224590"/>
            <a:chOff x="2212933" y="16759"/>
            <a:chExt cx="8039314" cy="6224590"/>
          </a:xfrm>
        </p:grpSpPr>
        <p:grpSp>
          <p:nvGrpSpPr>
            <p:cNvPr id="36" name="Group 35">
              <a:extLst>
                <a:ext uri="{FF2B5EF4-FFF2-40B4-BE49-F238E27FC236}">
                  <a16:creationId xmlns:a16="http://schemas.microsoft.com/office/drawing/2014/main" id="{736F0002-9C91-4EBB-056A-D4629C96D978}"/>
                </a:ext>
              </a:extLst>
            </p:cNvPr>
            <p:cNvGrpSpPr/>
            <p:nvPr/>
          </p:nvGrpSpPr>
          <p:grpSpPr>
            <a:xfrm>
              <a:off x="2212933" y="16759"/>
              <a:ext cx="8039314" cy="6224590"/>
              <a:chOff x="1393157" y="2100707"/>
              <a:chExt cx="5606357" cy="4276283"/>
            </a:xfrm>
          </p:grpSpPr>
          <p:cxnSp>
            <p:nvCxnSpPr>
              <p:cNvPr id="11" name="Straight Connector 10">
                <a:extLst>
                  <a:ext uri="{FF2B5EF4-FFF2-40B4-BE49-F238E27FC236}">
                    <a16:creationId xmlns:a16="http://schemas.microsoft.com/office/drawing/2014/main" id="{81D0F9A3-BA05-11E3-0C18-B5A09FADD08F}"/>
                  </a:ext>
                </a:extLst>
              </p:cNvPr>
              <p:cNvCxnSpPr>
                <a:cxnSpLocks/>
              </p:cNvCxnSpPr>
              <p:nvPr/>
            </p:nvCxnSpPr>
            <p:spPr>
              <a:xfrm>
                <a:off x="1549283" y="3081344"/>
                <a:ext cx="5237331" cy="3408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E556606-98B4-CA75-7994-A0FB74C9C058}"/>
                  </a:ext>
                </a:extLst>
              </p:cNvPr>
              <p:cNvSpPr/>
              <p:nvPr/>
            </p:nvSpPr>
            <p:spPr>
              <a:xfrm>
                <a:off x="1393157" y="2515102"/>
                <a:ext cx="5606357" cy="38618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4" name="Rectangle 13">
                <a:extLst>
                  <a:ext uri="{FF2B5EF4-FFF2-40B4-BE49-F238E27FC236}">
                    <a16:creationId xmlns:a16="http://schemas.microsoft.com/office/drawing/2014/main" id="{77AED694-A11E-806F-89B5-FDDFC4B77CB7}"/>
                  </a:ext>
                </a:extLst>
              </p:cNvPr>
              <p:cNvSpPr/>
              <p:nvPr/>
            </p:nvSpPr>
            <p:spPr>
              <a:xfrm>
                <a:off x="2100656" y="4498959"/>
                <a:ext cx="4404171" cy="1771212"/>
              </a:xfrm>
              <a:prstGeom prst="rect">
                <a:avLst/>
              </a:prstGeom>
              <a:solidFill>
                <a:srgbClr val="52E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5" name="TextBox 14">
                <a:extLst>
                  <a:ext uri="{FF2B5EF4-FFF2-40B4-BE49-F238E27FC236}">
                    <a16:creationId xmlns:a16="http://schemas.microsoft.com/office/drawing/2014/main" id="{CB34CF5B-EADC-38ED-50FC-24214C208C67}"/>
                  </a:ext>
                </a:extLst>
              </p:cNvPr>
              <p:cNvSpPr txBox="1"/>
              <p:nvPr/>
            </p:nvSpPr>
            <p:spPr>
              <a:xfrm>
                <a:off x="1395488" y="2637957"/>
                <a:ext cx="934541" cy="276999"/>
              </a:xfrm>
              <a:prstGeom prst="rect">
                <a:avLst/>
              </a:prstGeom>
              <a:noFill/>
            </p:spPr>
            <p:txBody>
              <a:bodyPr wrap="square" rtlCol="0">
                <a:spAutoFit/>
              </a:bodyPr>
              <a:lstStyle/>
              <a:p>
                <a:r>
                  <a:rPr lang="en-GB" sz="1200" noProof="0"/>
                  <a:t>Public</a:t>
                </a:r>
              </a:p>
            </p:txBody>
          </p:sp>
          <p:cxnSp>
            <p:nvCxnSpPr>
              <p:cNvPr id="17" name="Straight Connector 16">
                <a:extLst>
                  <a:ext uri="{FF2B5EF4-FFF2-40B4-BE49-F238E27FC236}">
                    <a16:creationId xmlns:a16="http://schemas.microsoft.com/office/drawing/2014/main" id="{CC9EFDAD-E4BF-53DC-F2E7-2341AD540D94}"/>
                  </a:ext>
                </a:extLst>
              </p:cNvPr>
              <p:cNvCxnSpPr>
                <a:cxnSpLocks/>
              </p:cNvCxnSpPr>
              <p:nvPr/>
            </p:nvCxnSpPr>
            <p:spPr>
              <a:xfrm>
                <a:off x="3087105" y="4642840"/>
                <a:ext cx="2394865" cy="0"/>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5791207-15A0-245E-614D-F151275D1DC4}"/>
                  </a:ext>
                </a:extLst>
              </p:cNvPr>
              <p:cNvSpPr txBox="1"/>
              <p:nvPr/>
            </p:nvSpPr>
            <p:spPr>
              <a:xfrm>
                <a:off x="3403603" y="5669010"/>
                <a:ext cx="1855582" cy="570894"/>
              </a:xfrm>
              <a:prstGeom prst="rect">
                <a:avLst/>
              </a:prstGeom>
              <a:noFill/>
            </p:spPr>
            <p:txBody>
              <a:bodyPr wrap="square" rtlCol="0">
                <a:spAutoFit/>
              </a:bodyPr>
              <a:lstStyle/>
              <a:p>
                <a:pPr algn="ctr"/>
                <a:r>
                  <a:rPr lang="en-GB" sz="1600" noProof="0" err="1"/>
                  <a:t>yinyang</a:t>
                </a:r>
                <a:r>
                  <a:rPr lang="en-GB" sz="1600" noProof="0"/>
                  <a:t> VM</a:t>
                </a:r>
              </a:p>
              <a:p>
                <a:pPr algn="ctr"/>
                <a:r>
                  <a:rPr lang="en-GB" sz="1600" noProof="0">
                    <a:solidFill>
                      <a:srgbClr val="FF0000"/>
                    </a:solidFill>
                  </a:rPr>
                  <a:t>172.167.243.255</a:t>
                </a:r>
              </a:p>
              <a:p>
                <a:pPr algn="ctr"/>
                <a:r>
                  <a:rPr lang="en-GB" sz="1600" b="0" i="0" noProof="0">
                    <a:solidFill>
                      <a:srgbClr val="00B050"/>
                    </a:solidFill>
                    <a:effectLst/>
                    <a:latin typeface="az_ea_font"/>
                  </a:rPr>
                  <a:t>10.0.0.9</a:t>
                </a:r>
                <a:endParaRPr lang="en-GB" sz="1600" noProof="0">
                  <a:solidFill>
                    <a:srgbClr val="00B050"/>
                  </a:solidFill>
                </a:endParaRPr>
              </a:p>
            </p:txBody>
          </p:sp>
          <p:sp>
            <p:nvSpPr>
              <p:cNvPr id="19" name="TextBox 18">
                <a:extLst>
                  <a:ext uri="{FF2B5EF4-FFF2-40B4-BE49-F238E27FC236}">
                    <a16:creationId xmlns:a16="http://schemas.microsoft.com/office/drawing/2014/main" id="{3939A07C-3D38-77F9-AA5D-4D4950031AA0}"/>
                  </a:ext>
                </a:extLst>
              </p:cNvPr>
              <p:cNvSpPr txBox="1"/>
              <p:nvPr/>
            </p:nvSpPr>
            <p:spPr>
              <a:xfrm>
                <a:off x="1393157" y="3267222"/>
                <a:ext cx="1046289" cy="276999"/>
              </a:xfrm>
              <a:prstGeom prst="rect">
                <a:avLst/>
              </a:prstGeom>
              <a:noFill/>
            </p:spPr>
            <p:txBody>
              <a:bodyPr wrap="square" rtlCol="0">
                <a:spAutoFit/>
              </a:bodyPr>
              <a:lstStyle/>
              <a:p>
                <a:r>
                  <a:rPr lang="en-GB" sz="1200" noProof="0"/>
                  <a:t>Private</a:t>
                </a:r>
              </a:p>
            </p:txBody>
          </p:sp>
          <p:cxnSp>
            <p:nvCxnSpPr>
              <p:cNvPr id="20" name="Straight Connector 19">
                <a:extLst>
                  <a:ext uri="{FF2B5EF4-FFF2-40B4-BE49-F238E27FC236}">
                    <a16:creationId xmlns:a16="http://schemas.microsoft.com/office/drawing/2014/main" id="{12FA0237-5F46-72AE-0D78-4780DDE728D0}"/>
                  </a:ext>
                </a:extLst>
              </p:cNvPr>
              <p:cNvCxnSpPr>
                <a:cxnSpLocks/>
                <a:stCxn id="23" idx="3"/>
                <a:endCxn id="27" idx="1"/>
              </p:cNvCxnSpPr>
              <p:nvPr/>
            </p:nvCxnSpPr>
            <p:spPr>
              <a:xfrm flipV="1">
                <a:off x="3858376" y="5226350"/>
                <a:ext cx="866518" cy="1633"/>
              </a:xfrm>
              <a:prstGeom prst="line">
                <a:avLst/>
              </a:prstGeom>
              <a:ln w="28575">
                <a:solidFill>
                  <a:srgbClr val="00FF00"/>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12A7FB-88D9-95DA-6559-D7A69CB97889}"/>
                  </a:ext>
                </a:extLst>
              </p:cNvPr>
              <p:cNvCxnSpPr>
                <a:cxnSpLocks/>
                <a:stCxn id="33" idx="0"/>
              </p:cNvCxnSpPr>
              <p:nvPr/>
            </p:nvCxnSpPr>
            <p:spPr>
              <a:xfrm flipH="1" flipV="1">
                <a:off x="4309886" y="2100707"/>
                <a:ext cx="3041" cy="757195"/>
              </a:xfrm>
              <a:prstGeom prst="line">
                <a:avLst/>
              </a:prstGeom>
              <a:ln w="28575">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187848-26E8-8EE0-C6B5-A079E0A888A8}"/>
                  </a:ext>
                </a:extLst>
              </p:cNvPr>
              <p:cNvSpPr/>
              <p:nvPr/>
            </p:nvSpPr>
            <p:spPr>
              <a:xfrm>
                <a:off x="2330029" y="4832486"/>
                <a:ext cx="1528347"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yin</a:t>
                </a:r>
              </a:p>
            </p:txBody>
          </p:sp>
          <p:cxnSp>
            <p:nvCxnSpPr>
              <p:cNvPr id="24" name="Straight Connector 23">
                <a:extLst>
                  <a:ext uri="{FF2B5EF4-FFF2-40B4-BE49-F238E27FC236}">
                    <a16:creationId xmlns:a16="http://schemas.microsoft.com/office/drawing/2014/main" id="{C9E20180-7D67-7FD9-C8F7-F9521C983EBA}"/>
                  </a:ext>
                </a:extLst>
              </p:cNvPr>
              <p:cNvCxnSpPr>
                <a:cxnSpLocks/>
                <a:endCxn id="32" idx="2"/>
              </p:cNvCxnSpPr>
              <p:nvPr/>
            </p:nvCxnSpPr>
            <p:spPr>
              <a:xfrm flipV="1">
                <a:off x="4309886" y="4287790"/>
                <a:ext cx="0" cy="35332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3BF2E3-061D-E0FC-E740-C22BA98CB799}"/>
                  </a:ext>
                </a:extLst>
              </p:cNvPr>
              <p:cNvSpPr txBox="1"/>
              <p:nvPr/>
            </p:nvSpPr>
            <p:spPr>
              <a:xfrm>
                <a:off x="2786841" y="5333275"/>
                <a:ext cx="600526" cy="211442"/>
              </a:xfrm>
              <a:prstGeom prst="rect">
                <a:avLst/>
              </a:prstGeom>
              <a:noFill/>
            </p:spPr>
            <p:txBody>
              <a:bodyPr wrap="none" rtlCol="0">
                <a:spAutoFit/>
              </a:bodyPr>
              <a:lstStyle/>
              <a:p>
                <a:r>
                  <a:rPr lang="en-GB" sz="1400" noProof="0">
                    <a:solidFill>
                      <a:srgbClr val="00FF00"/>
                    </a:solidFill>
                  </a:rPr>
                  <a:t>yin:3000</a:t>
                </a:r>
              </a:p>
            </p:txBody>
          </p:sp>
          <p:sp>
            <p:nvSpPr>
              <p:cNvPr id="26" name="TextBox 25">
                <a:extLst>
                  <a:ext uri="{FF2B5EF4-FFF2-40B4-BE49-F238E27FC236}">
                    <a16:creationId xmlns:a16="http://schemas.microsoft.com/office/drawing/2014/main" id="{DDE72CD8-D715-B937-DEE3-F1B27F67C771}"/>
                  </a:ext>
                </a:extLst>
              </p:cNvPr>
              <p:cNvSpPr txBox="1"/>
              <p:nvPr/>
            </p:nvSpPr>
            <p:spPr>
              <a:xfrm>
                <a:off x="2884097" y="4872447"/>
                <a:ext cx="406015" cy="211442"/>
              </a:xfrm>
              <a:prstGeom prst="rect">
                <a:avLst/>
              </a:prstGeom>
              <a:noFill/>
            </p:spPr>
            <p:txBody>
              <a:bodyPr wrap="none" rtlCol="0">
                <a:spAutoFit/>
              </a:bodyPr>
              <a:lstStyle/>
              <a:p>
                <a:r>
                  <a:rPr lang="en-GB" sz="1400" noProof="0">
                    <a:solidFill>
                      <a:srgbClr val="00FF00"/>
                    </a:solidFill>
                  </a:rPr>
                  <a:t>4000</a:t>
                </a:r>
              </a:p>
            </p:txBody>
          </p:sp>
          <p:sp>
            <p:nvSpPr>
              <p:cNvPr id="27" name="Rectangle 26">
                <a:extLst>
                  <a:ext uri="{FF2B5EF4-FFF2-40B4-BE49-F238E27FC236}">
                    <a16:creationId xmlns:a16="http://schemas.microsoft.com/office/drawing/2014/main" id="{AF39F813-6677-CC2A-41C7-CEB481AD990C}"/>
                  </a:ext>
                </a:extLst>
              </p:cNvPr>
              <p:cNvSpPr/>
              <p:nvPr/>
            </p:nvSpPr>
            <p:spPr>
              <a:xfrm>
                <a:off x="4724894" y="4830853"/>
                <a:ext cx="1528347" cy="790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yang</a:t>
                </a:r>
              </a:p>
            </p:txBody>
          </p:sp>
          <p:sp>
            <p:nvSpPr>
              <p:cNvPr id="28" name="TextBox 27">
                <a:extLst>
                  <a:ext uri="{FF2B5EF4-FFF2-40B4-BE49-F238E27FC236}">
                    <a16:creationId xmlns:a16="http://schemas.microsoft.com/office/drawing/2014/main" id="{49F1FD9F-9BB0-784A-58E5-C733BD19D2E4}"/>
                  </a:ext>
                </a:extLst>
              </p:cNvPr>
              <p:cNvSpPr txBox="1"/>
              <p:nvPr/>
            </p:nvSpPr>
            <p:spPr>
              <a:xfrm>
                <a:off x="5126371" y="5342776"/>
                <a:ext cx="711197" cy="211442"/>
              </a:xfrm>
              <a:prstGeom prst="rect">
                <a:avLst/>
              </a:prstGeom>
              <a:noFill/>
            </p:spPr>
            <p:txBody>
              <a:bodyPr wrap="none" rtlCol="0">
                <a:spAutoFit/>
              </a:bodyPr>
              <a:lstStyle/>
              <a:p>
                <a:r>
                  <a:rPr lang="en-GB" sz="1400" noProof="0">
                    <a:solidFill>
                      <a:srgbClr val="00FF00"/>
                    </a:solidFill>
                  </a:rPr>
                  <a:t>yang:3001</a:t>
                </a:r>
              </a:p>
            </p:txBody>
          </p:sp>
          <p:sp>
            <p:nvSpPr>
              <p:cNvPr id="29" name="TextBox 28">
                <a:extLst>
                  <a:ext uri="{FF2B5EF4-FFF2-40B4-BE49-F238E27FC236}">
                    <a16:creationId xmlns:a16="http://schemas.microsoft.com/office/drawing/2014/main" id="{B3681BFB-88E6-72EF-8B56-49C85E6076B1}"/>
                  </a:ext>
                </a:extLst>
              </p:cNvPr>
              <p:cNvSpPr txBox="1"/>
              <p:nvPr/>
            </p:nvSpPr>
            <p:spPr>
              <a:xfrm>
                <a:off x="5275681" y="4872447"/>
                <a:ext cx="406015" cy="211442"/>
              </a:xfrm>
              <a:prstGeom prst="rect">
                <a:avLst/>
              </a:prstGeom>
              <a:noFill/>
            </p:spPr>
            <p:txBody>
              <a:bodyPr wrap="none" rtlCol="0">
                <a:spAutoFit/>
              </a:bodyPr>
              <a:lstStyle/>
              <a:p>
                <a:r>
                  <a:rPr lang="en-GB" sz="1400" noProof="0">
                    <a:solidFill>
                      <a:srgbClr val="00FF00"/>
                    </a:solidFill>
                  </a:rPr>
                  <a:t>4001</a:t>
                </a:r>
              </a:p>
            </p:txBody>
          </p:sp>
          <p:cxnSp>
            <p:nvCxnSpPr>
              <p:cNvPr id="30" name="Straight Connector 29">
                <a:extLst>
                  <a:ext uri="{FF2B5EF4-FFF2-40B4-BE49-F238E27FC236}">
                    <a16:creationId xmlns:a16="http://schemas.microsoft.com/office/drawing/2014/main" id="{95F12C9E-A983-3AF3-9C89-2980FD6E3AFD}"/>
                  </a:ext>
                </a:extLst>
              </p:cNvPr>
              <p:cNvCxnSpPr>
                <a:cxnSpLocks/>
              </p:cNvCxnSpPr>
              <p:nvPr/>
            </p:nvCxnSpPr>
            <p:spPr>
              <a:xfrm flipV="1">
                <a:off x="3094202" y="4641118"/>
                <a:ext cx="0" cy="18660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E09846-F381-7EF8-C230-EDFCAE97EB43}"/>
                  </a:ext>
                </a:extLst>
              </p:cNvPr>
              <p:cNvCxnSpPr>
                <a:cxnSpLocks/>
                <a:stCxn id="27" idx="0"/>
              </p:cNvCxnSpPr>
              <p:nvPr/>
            </p:nvCxnSpPr>
            <p:spPr>
              <a:xfrm flipV="1">
                <a:off x="5489067" y="4641118"/>
                <a:ext cx="0" cy="18973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BBDDA43-5AFC-2DCC-E3F1-C2B4D2F4C50B}"/>
                  </a:ext>
                </a:extLst>
              </p:cNvPr>
              <p:cNvSpPr/>
              <p:nvPr/>
            </p:nvSpPr>
            <p:spPr>
              <a:xfrm>
                <a:off x="3188614" y="2705100"/>
                <a:ext cx="2242543" cy="1582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33" name="Rectangle 32">
                <a:extLst>
                  <a:ext uri="{FF2B5EF4-FFF2-40B4-BE49-F238E27FC236}">
                    <a16:creationId xmlns:a16="http://schemas.microsoft.com/office/drawing/2014/main" id="{D83FA245-7E6C-07BC-2EA0-D44F9C87E7CE}"/>
                  </a:ext>
                </a:extLst>
              </p:cNvPr>
              <p:cNvSpPr/>
              <p:nvPr/>
            </p:nvSpPr>
            <p:spPr>
              <a:xfrm>
                <a:off x="3368405" y="2857902"/>
                <a:ext cx="1889042" cy="8932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Kong Gateway</a:t>
                </a:r>
              </a:p>
            </p:txBody>
          </p:sp>
          <p:sp>
            <p:nvSpPr>
              <p:cNvPr id="34" name="TextBox 33">
                <a:extLst>
                  <a:ext uri="{FF2B5EF4-FFF2-40B4-BE49-F238E27FC236}">
                    <a16:creationId xmlns:a16="http://schemas.microsoft.com/office/drawing/2014/main" id="{6D152679-C8C6-2E20-8992-959FC5307E0E}"/>
                  </a:ext>
                </a:extLst>
              </p:cNvPr>
              <p:cNvSpPr txBox="1"/>
              <p:nvPr/>
            </p:nvSpPr>
            <p:spPr>
              <a:xfrm>
                <a:off x="3995900" y="3822292"/>
                <a:ext cx="670987" cy="211442"/>
              </a:xfrm>
              <a:prstGeom prst="rect">
                <a:avLst/>
              </a:prstGeom>
              <a:noFill/>
            </p:spPr>
            <p:txBody>
              <a:bodyPr wrap="square" rtlCol="0">
                <a:spAutoFit/>
              </a:bodyPr>
              <a:lstStyle/>
              <a:p>
                <a:r>
                  <a:rPr lang="en-GB" sz="1400" noProof="0"/>
                  <a:t>Kong VM</a:t>
                </a:r>
              </a:p>
            </p:txBody>
          </p:sp>
          <p:sp>
            <p:nvSpPr>
              <p:cNvPr id="35" name="TextBox 34">
                <a:extLst>
                  <a:ext uri="{FF2B5EF4-FFF2-40B4-BE49-F238E27FC236}">
                    <a16:creationId xmlns:a16="http://schemas.microsoft.com/office/drawing/2014/main" id="{68721B08-528A-8EE0-8CA4-7B9CD5D4BC72}"/>
                  </a:ext>
                </a:extLst>
              </p:cNvPr>
              <p:cNvSpPr txBox="1"/>
              <p:nvPr/>
            </p:nvSpPr>
            <p:spPr>
              <a:xfrm>
                <a:off x="4183958" y="2916706"/>
                <a:ext cx="268509" cy="211442"/>
              </a:xfrm>
              <a:prstGeom prst="rect">
                <a:avLst/>
              </a:prstGeom>
              <a:noFill/>
            </p:spPr>
            <p:txBody>
              <a:bodyPr wrap="square" rtlCol="0">
                <a:spAutoFit/>
              </a:bodyPr>
              <a:lstStyle/>
              <a:p>
                <a:r>
                  <a:rPr lang="en-GB" sz="1400" noProof="0">
                    <a:solidFill>
                      <a:srgbClr val="FF0000"/>
                    </a:solidFill>
                  </a:rPr>
                  <a:t>80</a:t>
                </a:r>
              </a:p>
            </p:txBody>
          </p:sp>
        </p:grpSp>
        <p:sp>
          <p:nvSpPr>
            <p:cNvPr id="40" name="TextBox 39">
              <a:extLst>
                <a:ext uri="{FF2B5EF4-FFF2-40B4-BE49-F238E27FC236}">
                  <a16:creationId xmlns:a16="http://schemas.microsoft.com/office/drawing/2014/main" id="{02EB0E53-9F2D-A4F7-100B-085B61BD17A7}"/>
                </a:ext>
              </a:extLst>
            </p:cNvPr>
            <p:cNvSpPr txBox="1"/>
            <p:nvPr/>
          </p:nvSpPr>
          <p:spPr>
            <a:xfrm>
              <a:off x="5868259" y="2838636"/>
              <a:ext cx="1262904" cy="307777"/>
            </a:xfrm>
            <a:prstGeom prst="rect">
              <a:avLst/>
            </a:prstGeom>
            <a:noFill/>
          </p:spPr>
          <p:txBody>
            <a:bodyPr wrap="square">
              <a:spAutoFit/>
            </a:bodyPr>
            <a:lstStyle/>
            <a:p>
              <a:r>
                <a:rPr lang="en-GB" sz="1400" noProof="0">
                  <a:solidFill>
                    <a:srgbClr val="FF0000"/>
                  </a:solidFill>
                </a:rPr>
                <a:t>20.117.106.1</a:t>
              </a:r>
            </a:p>
          </p:txBody>
        </p:sp>
      </p:grpSp>
      <p:sp>
        <p:nvSpPr>
          <p:cNvPr id="5" name="TextBox 4">
            <a:extLst>
              <a:ext uri="{FF2B5EF4-FFF2-40B4-BE49-F238E27FC236}">
                <a16:creationId xmlns:a16="http://schemas.microsoft.com/office/drawing/2014/main" id="{ABC16A69-5817-EEA3-0135-74623929EBA4}"/>
              </a:ext>
            </a:extLst>
          </p:cNvPr>
          <p:cNvSpPr txBox="1"/>
          <p:nvPr/>
        </p:nvSpPr>
        <p:spPr>
          <a:xfrm>
            <a:off x="7566227" y="6342498"/>
            <a:ext cx="2828294" cy="276999"/>
          </a:xfrm>
          <a:prstGeom prst="rect">
            <a:avLst/>
          </a:prstGeom>
          <a:noFill/>
        </p:spPr>
        <p:txBody>
          <a:bodyPr wrap="square" rtlCol="0">
            <a:spAutoFit/>
          </a:bodyPr>
          <a:lstStyle/>
          <a:p>
            <a:r>
              <a:rPr lang="en-GB" sz="1200" noProof="0">
                <a:solidFill>
                  <a:srgbClr val="FF0000"/>
                </a:solidFill>
              </a:rPr>
              <a:t>/demos/architecture/API gateway </a:t>
            </a:r>
            <a:r>
              <a:rPr lang="en-GB" sz="1200" noProof="0" err="1">
                <a:solidFill>
                  <a:srgbClr val="FF0000"/>
                </a:solidFill>
              </a:rPr>
              <a:t>kong</a:t>
            </a:r>
            <a:endParaRPr lang="en-GB" sz="1200" noProof="0">
              <a:solidFill>
                <a:srgbClr val="FF0000"/>
              </a:solidFill>
            </a:endParaRPr>
          </a:p>
        </p:txBody>
      </p:sp>
    </p:spTree>
    <p:extLst>
      <p:ext uri="{BB962C8B-B14F-4D97-AF65-F5344CB8AC3E}">
        <p14:creationId xmlns:p14="http://schemas.microsoft.com/office/powerpoint/2010/main" val="19658005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8F2D-582B-4C40-7BB3-A91BA3DAA60F}"/>
              </a:ext>
            </a:extLst>
          </p:cNvPr>
          <p:cNvSpPr>
            <a:spLocks noGrp="1"/>
          </p:cNvSpPr>
          <p:nvPr>
            <p:ph type="ctrTitle"/>
          </p:nvPr>
        </p:nvSpPr>
        <p:spPr>
          <a:xfrm>
            <a:off x="1435100" y="2484800"/>
            <a:ext cx="10330180" cy="1888400"/>
          </a:xfrm>
        </p:spPr>
        <p:txBody>
          <a:bodyPr/>
          <a:lstStyle/>
          <a:p>
            <a:r>
              <a:rPr lang="en-GB" noProof="0"/>
              <a:t>Event driven architecture</a:t>
            </a:r>
            <a:br>
              <a:rPr lang="en-GB" noProof="0"/>
            </a:br>
            <a:r>
              <a:rPr lang="en-GB" noProof="0"/>
              <a:t>RabbitMQ and Kafka</a:t>
            </a:r>
          </a:p>
        </p:txBody>
      </p:sp>
    </p:spTree>
    <p:extLst>
      <p:ext uri="{BB962C8B-B14F-4D97-AF65-F5344CB8AC3E}">
        <p14:creationId xmlns:p14="http://schemas.microsoft.com/office/powerpoint/2010/main" val="102272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9550-A907-FEF5-DBFF-61AF85B7B533}"/>
              </a:ext>
            </a:extLst>
          </p:cNvPr>
          <p:cNvSpPr>
            <a:spLocks noGrp="1"/>
          </p:cNvSpPr>
          <p:nvPr>
            <p:ph type="ctrTitle"/>
          </p:nvPr>
        </p:nvSpPr>
        <p:spPr/>
        <p:txBody>
          <a:bodyPr/>
          <a:lstStyle/>
          <a:p>
            <a:r>
              <a:rPr lang="en-GB" noProof="0"/>
              <a:t>Distributed Systems</a:t>
            </a:r>
          </a:p>
        </p:txBody>
      </p:sp>
    </p:spTree>
    <p:extLst>
      <p:ext uri="{BB962C8B-B14F-4D97-AF65-F5344CB8AC3E}">
        <p14:creationId xmlns:p14="http://schemas.microsoft.com/office/powerpoint/2010/main" val="20401255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CF040-222F-2467-7DB2-0CE3596BD8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2C6B1-F3D4-6888-785D-FB7BC3879E50}"/>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84D5811-A6F1-DC4F-15F7-6D482B7E6B80}"/>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benefits and limitations of various messaging and architectural patterns including:</a:t>
            </a:r>
          </a:p>
          <a:p>
            <a:pPr lvl="2"/>
            <a:r>
              <a:rPr lang="en-GB" noProof="0"/>
              <a:t>request-response</a:t>
            </a:r>
          </a:p>
          <a:p>
            <a:pPr lvl="2"/>
            <a:r>
              <a:rPr lang="en-GB" noProof="0"/>
              <a:t>point-to-point asynchronous</a:t>
            </a:r>
          </a:p>
          <a:p>
            <a:pPr lvl="2"/>
            <a:r>
              <a:rPr lang="en-GB" noProof="0"/>
              <a:t>publisher-subscriber</a:t>
            </a:r>
          </a:p>
          <a:p>
            <a:pPr lvl="2"/>
            <a:r>
              <a:rPr lang="en-GB" noProof="0"/>
              <a:t>event notification</a:t>
            </a:r>
          </a:p>
          <a:p>
            <a:pPr lvl="2"/>
            <a:r>
              <a:rPr lang="en-GB" noProof="0"/>
              <a:t>event streaming</a:t>
            </a:r>
          </a:p>
          <a:p>
            <a:pPr lvl="2"/>
            <a:r>
              <a:rPr lang="en-GB" noProof="0"/>
              <a:t>event carried state transfer (ECST)</a:t>
            </a:r>
          </a:p>
          <a:p>
            <a:pPr lvl="1"/>
            <a:r>
              <a:rPr lang="en-GB" noProof="0"/>
              <a:t>Design and draw and explain a basic event-driven architecture</a:t>
            </a:r>
          </a:p>
          <a:p>
            <a:pPr lvl="1"/>
            <a:r>
              <a:rPr lang="en-GB" noProof="0"/>
              <a:t>Differentiate between "Thick" and "Thin" events and explain the advantages and disadvantages</a:t>
            </a:r>
          </a:p>
          <a:p>
            <a:pPr lvl="1"/>
            <a:r>
              <a:rPr lang="en-GB" noProof="0"/>
              <a:t>Explain the properties and basic operation of Kafka</a:t>
            </a:r>
          </a:p>
          <a:p>
            <a:pPr lvl="1"/>
            <a:r>
              <a:rPr lang="en-GB" noProof="0"/>
              <a:t>Compare an event driven architecture to a message driven architecture</a:t>
            </a:r>
          </a:p>
          <a:p>
            <a:pPr lvl="1"/>
            <a:r>
              <a:rPr lang="en-GB" noProof="0"/>
              <a:t>Compare the key properties of Kafka to RabbitMQ</a:t>
            </a:r>
          </a:p>
          <a:p>
            <a:pPr lvl="1"/>
            <a:r>
              <a:rPr lang="en-GB" noProof="0"/>
              <a:t>Explain how Kafka partitions enable parallel processing</a:t>
            </a:r>
          </a:p>
        </p:txBody>
      </p:sp>
      <p:sp>
        <p:nvSpPr>
          <p:cNvPr id="4" name="Slide Number Placeholder 3">
            <a:extLst>
              <a:ext uri="{FF2B5EF4-FFF2-40B4-BE49-F238E27FC236}">
                <a16:creationId xmlns:a16="http://schemas.microsoft.com/office/drawing/2014/main" id="{4237B211-2373-BD83-F070-FD49C149D029}"/>
              </a:ext>
            </a:extLst>
          </p:cNvPr>
          <p:cNvSpPr>
            <a:spLocks noGrp="1"/>
          </p:cNvSpPr>
          <p:nvPr>
            <p:ph type="sldNum" idx="12"/>
          </p:nvPr>
        </p:nvSpPr>
        <p:spPr/>
        <p:txBody>
          <a:bodyPr/>
          <a:lstStyle/>
          <a:p>
            <a:fld id="{14D7F6AC-1EEB-4ABB-AD80-109EC6FDCCF3}" type="slidenum">
              <a:rPr lang="en-GB" noProof="0" smtClean="0"/>
              <a:pPr/>
              <a:t>180</a:t>
            </a:fld>
            <a:endParaRPr lang="en-GB" noProof="0"/>
          </a:p>
        </p:txBody>
      </p:sp>
    </p:spTree>
    <p:extLst>
      <p:ext uri="{BB962C8B-B14F-4D97-AF65-F5344CB8AC3E}">
        <p14:creationId xmlns:p14="http://schemas.microsoft.com/office/powerpoint/2010/main" val="27635498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A09E4-01E4-A1B5-02B0-934667CB82FA}"/>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776263CA-51F3-7EC5-F149-44B8C7693F5A}"/>
              </a:ext>
            </a:extLst>
          </p:cNvPr>
          <p:cNvSpPr/>
          <p:nvPr/>
        </p:nvSpPr>
        <p:spPr>
          <a:xfrm>
            <a:off x="4070111" y="5340290"/>
            <a:ext cx="6054775" cy="14571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99E36BEB-06FE-3E63-0244-21D445B44599}"/>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8" name="TextBox 37">
            <a:extLst>
              <a:ext uri="{FF2B5EF4-FFF2-40B4-BE49-F238E27FC236}">
                <a16:creationId xmlns:a16="http://schemas.microsoft.com/office/drawing/2014/main" id="{597B51EF-870C-A1FB-74F2-3C2C7509B9DC}"/>
              </a:ext>
            </a:extLst>
          </p:cNvPr>
          <p:cNvSpPr txBox="1"/>
          <p:nvPr/>
        </p:nvSpPr>
        <p:spPr>
          <a:xfrm>
            <a:off x="470878" y="506647"/>
            <a:ext cx="2303836" cy="523220"/>
          </a:xfrm>
          <a:prstGeom prst="rect">
            <a:avLst/>
          </a:prstGeom>
          <a:noFill/>
        </p:spPr>
        <p:txBody>
          <a:bodyPr wrap="none" rtlCol="0">
            <a:spAutoFit/>
          </a:bodyPr>
          <a:lstStyle/>
          <a:p>
            <a:r>
              <a:rPr lang="en-GB" sz="2800" noProof="0"/>
              <a:t>Event-driven </a:t>
            </a:r>
          </a:p>
        </p:txBody>
      </p:sp>
      <p:sp>
        <p:nvSpPr>
          <p:cNvPr id="175" name="Rectangle 174">
            <a:extLst>
              <a:ext uri="{FF2B5EF4-FFF2-40B4-BE49-F238E27FC236}">
                <a16:creationId xmlns:a16="http://schemas.microsoft.com/office/drawing/2014/main" id="{59DB072E-338D-7C21-4BC1-404001E8691D}"/>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162506E2-6D7F-99E3-E3D0-3CC90C6F264C}"/>
              </a:ext>
            </a:extLst>
          </p:cNvPr>
          <p:cNvSpPr/>
          <p:nvPr/>
        </p:nvSpPr>
        <p:spPr>
          <a:xfrm>
            <a:off x="4319592" y="3164113"/>
            <a:ext cx="2323895" cy="168162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68A70D52-DA3E-CFE2-8E96-94D30E9FC9E5}"/>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D4A60101-DDB8-9561-71BE-5FCD66DCC3D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5CF1C4B2-2508-E40E-A04A-F0ECB49ABD4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2F5DAA90-C27B-E58B-3714-115A87B4E13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C2350EA2-2D9D-64A4-0999-8BDE7AF6EF5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1C1B6BD-9175-ED17-7806-C5FB2682C971}"/>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EF5A0D41-CB89-BB07-B02C-DF95CD1D20A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1AC15DB4-CA02-4E40-C2C5-113554FC7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7B588632-D780-5437-8E45-FDD5CBF4E3D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54D72777-F9DE-CA6A-9EFF-623846F25D2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53397719-5A52-07A6-A32E-D6A7CE645D2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DBDC9CEB-5FC6-B184-431E-D74A4E0DB8A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E68882C8-6FEA-2CCF-2204-B5E4BB57A29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8" name="Rectangle 177">
            <a:extLst>
              <a:ext uri="{FF2B5EF4-FFF2-40B4-BE49-F238E27FC236}">
                <a16:creationId xmlns:a16="http://schemas.microsoft.com/office/drawing/2014/main" id="{91F72DB2-317B-863E-B684-E8B9E07F1EB5}"/>
              </a:ext>
            </a:extLst>
          </p:cNvPr>
          <p:cNvSpPr/>
          <p:nvPr/>
        </p:nvSpPr>
        <p:spPr>
          <a:xfrm>
            <a:off x="7290229" y="3143806"/>
            <a:ext cx="2156277" cy="169789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047AC9A5-AD26-AFC1-C094-AB5E3488D636}"/>
              </a:ext>
            </a:extLst>
          </p:cNvPr>
          <p:cNvGrpSpPr/>
          <p:nvPr/>
        </p:nvGrpSpPr>
        <p:grpSpPr>
          <a:xfrm>
            <a:off x="7418526" y="3763410"/>
            <a:ext cx="1228179" cy="792706"/>
            <a:chOff x="5460070" y="3398388"/>
            <a:chExt cx="1228179" cy="1007469"/>
          </a:xfrm>
        </p:grpSpPr>
        <p:sp>
          <p:nvSpPr>
            <p:cNvPr id="95" name="Rectangle 94">
              <a:extLst>
                <a:ext uri="{FF2B5EF4-FFF2-40B4-BE49-F238E27FC236}">
                  <a16:creationId xmlns:a16="http://schemas.microsoft.com/office/drawing/2014/main" id="{7625DA51-F0B1-A9D2-D09E-266F900232C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8254DCAA-CA11-377B-D47D-DF9CAD37A25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B152289F-2F9A-75DC-874F-41B9E8033FA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36BA024D-3B06-69D6-186D-4FFE6802330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751F39A7-190B-2ECC-842B-6B42442F3AAE}"/>
              </a:ext>
            </a:extLst>
          </p:cNvPr>
          <p:cNvGrpSpPr/>
          <p:nvPr/>
        </p:nvGrpSpPr>
        <p:grpSpPr>
          <a:xfrm>
            <a:off x="8783547" y="5473354"/>
            <a:ext cx="1228179" cy="792706"/>
            <a:chOff x="8762842" y="4295772"/>
            <a:chExt cx="1228179" cy="792706"/>
          </a:xfrm>
        </p:grpSpPr>
        <p:sp>
          <p:nvSpPr>
            <p:cNvPr id="105" name="Rectangle 104">
              <a:extLst>
                <a:ext uri="{FF2B5EF4-FFF2-40B4-BE49-F238E27FC236}">
                  <a16:creationId xmlns:a16="http://schemas.microsoft.com/office/drawing/2014/main" id="{2BCE0A2C-CECD-C8E4-F8F8-2B6B3A7677A5}"/>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22C5D8AB-4B83-A3F3-7F55-964A42A896C6}"/>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396268B4-DDE5-55F4-2AA8-F5F0868E6205}"/>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15672</a:t>
              </a:r>
            </a:p>
          </p:txBody>
        </p:sp>
        <p:cxnSp>
          <p:nvCxnSpPr>
            <p:cNvPr id="108" name="Straight Connector 107">
              <a:extLst>
                <a:ext uri="{FF2B5EF4-FFF2-40B4-BE49-F238E27FC236}">
                  <a16:creationId xmlns:a16="http://schemas.microsoft.com/office/drawing/2014/main" id="{3F4FB6A6-EDD0-CA95-F1EC-2F0349389C76}"/>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0" name="Straight Connector 179">
            <a:extLst>
              <a:ext uri="{FF2B5EF4-FFF2-40B4-BE49-F238E27FC236}">
                <a16:creationId xmlns:a16="http://schemas.microsoft.com/office/drawing/2014/main" id="{4835F1E0-2BEB-948E-16B5-984A0FAEFE99}"/>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AA0D118-FEB2-3AE4-37C2-65A13E48DC95}"/>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E69CDCD-92DD-6573-224C-2A70260BA48A}"/>
              </a:ext>
            </a:extLst>
          </p:cNvPr>
          <p:cNvCxnSpPr>
            <a:cxnSpLocks/>
          </p:cNvCxnSpPr>
          <p:nvPr/>
        </p:nvCxnSpPr>
        <p:spPr>
          <a:xfrm>
            <a:off x="3065385" y="5864637"/>
            <a:ext cx="1249752"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917EAEA-9C5F-1B6C-6543-778E152DF403}"/>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E5BB30D-8DF0-7E55-2FBE-83B9D90EFC78}"/>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35394727-BF83-CAD6-FB94-55196B086A51}"/>
              </a:ext>
            </a:extLst>
          </p:cNvPr>
          <p:cNvCxnSpPr>
            <a:cxnSpLocks/>
            <a:endCxn id="176" idx="0"/>
          </p:cNvCxnSpPr>
          <p:nvPr/>
        </p:nvCxnSpPr>
        <p:spPr>
          <a:xfrm flipH="1">
            <a:off x="5481540" y="2326374"/>
            <a:ext cx="1" cy="837739"/>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64895E7-45FB-AFA7-07F6-39FB3ECB3A9D}"/>
              </a:ext>
            </a:extLst>
          </p:cNvPr>
          <p:cNvCxnSpPr>
            <a:cxnSpLocks/>
            <a:endCxn id="178" idx="0"/>
          </p:cNvCxnSpPr>
          <p:nvPr/>
        </p:nvCxnSpPr>
        <p:spPr>
          <a:xfrm>
            <a:off x="8368368" y="2251130"/>
            <a:ext cx="0" cy="89267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3DAC4C4F-AF66-5354-3C20-05760CE165C5}"/>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A7CF0805-1FD5-4AB9-76DA-CE05DD251E2D}"/>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8FBE0904-D07B-ABAA-4405-C97DD34509B5}"/>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CE2AA1AE-E9ED-AD7A-23CB-341DDDA21485}"/>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9D8C73F2-FD91-0A67-1017-0F929AEC224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118E8DCD-B568-44FE-841E-0D77A6DFE3D1}"/>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CFFB421-F7F9-6FCD-7DBD-1E7CADCDA641}"/>
              </a:ext>
            </a:extLst>
          </p:cNvPr>
          <p:cNvGrpSpPr/>
          <p:nvPr/>
        </p:nvGrpSpPr>
        <p:grpSpPr>
          <a:xfrm>
            <a:off x="7375809" y="214342"/>
            <a:ext cx="4368849" cy="888666"/>
            <a:chOff x="7119938" y="221944"/>
            <a:chExt cx="4368849" cy="888666"/>
          </a:xfrm>
        </p:grpSpPr>
        <p:sp>
          <p:nvSpPr>
            <p:cNvPr id="189" name="TextBox 188">
              <a:extLst>
                <a:ext uri="{FF2B5EF4-FFF2-40B4-BE49-F238E27FC236}">
                  <a16:creationId xmlns:a16="http://schemas.microsoft.com/office/drawing/2014/main" id="{3EC38201-DAD2-EFAE-5779-33720816F00B}"/>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56818F2C-41A4-A8A1-3EA3-8D1384DBDF9C}"/>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24D0E09D-348D-15FD-0FCA-752CD79E24E6}"/>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704DBAA7-BA15-24DF-6343-785117D38C3B}"/>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E977059A-E9F9-FF30-2088-FF1E1CC4F25E}"/>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1B90626A-567D-B4D0-4BA4-1E14D1911AA8}"/>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B87D73CB-8FA9-336E-99E2-BFDD2C64F543}"/>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3E4D4C3A-9D27-A4E5-C3E2-8DBB562681E2}"/>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19F6F93-51AD-F00A-B556-7B62EFFB866C}"/>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DE86BDAB-AC71-0540-575B-D2C67AD1EBCD}"/>
                </a:ext>
              </a:extLst>
            </p:cNvPr>
            <p:cNvCxnSpPr>
              <a:cxnSpLocks/>
              <a:stCxn id="189"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E0599711-E4E6-AF00-79AE-869FAC515566}"/>
                </a:ext>
              </a:extLst>
            </p:cNvPr>
            <p:cNvCxnSpPr>
              <a:cxnSpLocks/>
              <a:endCxn id="190"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448D80FE-4C9A-01BD-3D50-9EFB717DCCAA}"/>
                </a:ext>
              </a:extLst>
            </p:cNvPr>
            <p:cNvCxnSpPr>
              <a:cxnSpLocks/>
              <a:endCxn id="191"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1190586B-48A6-9777-2C37-979721B56532}"/>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E310EEC1-5C37-C289-E22F-87D028C3DDDB}"/>
              </a:ext>
            </a:extLst>
          </p:cNvPr>
          <p:cNvGrpSpPr/>
          <p:nvPr/>
        </p:nvGrpSpPr>
        <p:grpSpPr>
          <a:xfrm>
            <a:off x="10232939" y="1377430"/>
            <a:ext cx="1603694" cy="664288"/>
            <a:chOff x="525743" y="202875"/>
            <a:chExt cx="1603694" cy="664288"/>
          </a:xfrm>
        </p:grpSpPr>
        <p:sp>
          <p:nvSpPr>
            <p:cNvPr id="1051" name="TextBox 1050">
              <a:extLst>
                <a:ext uri="{FF2B5EF4-FFF2-40B4-BE49-F238E27FC236}">
                  <a16:creationId xmlns:a16="http://schemas.microsoft.com/office/drawing/2014/main" id="{F31B4DCB-70DA-F071-2E9D-8E561A9307A0}"/>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CD221BCB-A0F1-184F-5DD6-D4388F3EBB8B}"/>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C935B372-CE9E-A219-8F2D-EC150AC83621}"/>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CCD7DB87-EE24-07A2-1F12-B0356CBC75FE}"/>
              </a:ext>
            </a:extLst>
          </p:cNvPr>
          <p:cNvSpPr txBox="1"/>
          <p:nvPr/>
        </p:nvSpPr>
        <p:spPr>
          <a:xfrm>
            <a:off x="470878" y="6366389"/>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7E869AC4-B443-C20B-FEDC-98771C5E18D2}"/>
              </a:ext>
            </a:extLst>
          </p:cNvPr>
          <p:cNvSpPr txBox="1"/>
          <p:nvPr/>
        </p:nvSpPr>
        <p:spPr>
          <a:xfrm>
            <a:off x="4446089" y="3224154"/>
            <a:ext cx="179587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FADF28F1-35DB-EE5D-97CE-E5D1F3A835A4}"/>
              </a:ext>
            </a:extLst>
          </p:cNvPr>
          <p:cNvSpPr txBox="1"/>
          <p:nvPr/>
        </p:nvSpPr>
        <p:spPr>
          <a:xfrm>
            <a:off x="7417832" y="3235653"/>
            <a:ext cx="1801793"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4FFB9DC5-8BD7-A7CD-D341-04693F37E61C}"/>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90A19B6A-900F-149E-680B-58998735AAB8}"/>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8A5B2501-EDDB-E2DD-9C60-4B5295F56459}"/>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6C941248-DADA-3758-5EE9-66A6200B56CE}"/>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B146AF7E-E3E7-18D7-4EAF-42339497A60E}"/>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613C848-879B-2833-8CDD-4D37BEDA3BB7}"/>
              </a:ext>
            </a:extLst>
          </p:cNvPr>
          <p:cNvSpPr txBox="1"/>
          <p:nvPr/>
        </p:nvSpPr>
        <p:spPr>
          <a:xfrm>
            <a:off x="470878" y="1782529"/>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6779FBB4-C00C-3A83-D9FC-CDC454310A62}"/>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/joke/:type</a:t>
            </a:r>
          </a:p>
        </p:txBody>
      </p:sp>
      <p:sp>
        <p:nvSpPr>
          <p:cNvPr id="45" name="TextBox 44">
            <a:extLst>
              <a:ext uri="{FF2B5EF4-FFF2-40B4-BE49-F238E27FC236}">
                <a16:creationId xmlns:a16="http://schemas.microsoft.com/office/drawing/2014/main" id="{9708AFE7-49EA-B95E-C613-F7045F412B9C}"/>
              </a:ext>
            </a:extLst>
          </p:cNvPr>
          <p:cNvSpPr txBox="1"/>
          <p:nvPr/>
        </p:nvSpPr>
        <p:spPr>
          <a:xfrm>
            <a:off x="5456538" y="2635180"/>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977CF55A-4E0C-9CCF-88CD-82611C43ABD9}"/>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grpSp>
        <p:nvGrpSpPr>
          <p:cNvPr id="40" name="Group 39">
            <a:extLst>
              <a:ext uri="{FF2B5EF4-FFF2-40B4-BE49-F238E27FC236}">
                <a16:creationId xmlns:a16="http://schemas.microsoft.com/office/drawing/2014/main" id="{7B205EFF-3B19-4E9A-B453-33DF85128118}"/>
              </a:ext>
            </a:extLst>
          </p:cNvPr>
          <p:cNvGrpSpPr/>
          <p:nvPr/>
        </p:nvGrpSpPr>
        <p:grpSpPr>
          <a:xfrm>
            <a:off x="5671813" y="3817223"/>
            <a:ext cx="840244" cy="678177"/>
            <a:chOff x="6110100" y="4243575"/>
            <a:chExt cx="840244" cy="678177"/>
          </a:xfrm>
        </p:grpSpPr>
        <p:sp>
          <p:nvSpPr>
            <p:cNvPr id="42" name="TextBox 41">
              <a:extLst>
                <a:ext uri="{FF2B5EF4-FFF2-40B4-BE49-F238E27FC236}">
                  <a16:creationId xmlns:a16="http://schemas.microsoft.com/office/drawing/2014/main" id="{DB0DA0F4-610F-48EB-9067-AD623EEE1A6C}"/>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44" name="Graphic 43" descr="Database with solid fill">
              <a:extLst>
                <a:ext uri="{FF2B5EF4-FFF2-40B4-BE49-F238E27FC236}">
                  <a16:creationId xmlns:a16="http://schemas.microsoft.com/office/drawing/2014/main" id="{ABEC6EC0-1E42-3869-4427-D66667E15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grpSp>
        <p:nvGrpSpPr>
          <p:cNvPr id="60" name="Group 59">
            <a:extLst>
              <a:ext uri="{FF2B5EF4-FFF2-40B4-BE49-F238E27FC236}">
                <a16:creationId xmlns:a16="http://schemas.microsoft.com/office/drawing/2014/main" id="{B9AE5472-EA6E-88CB-13E5-81D9151E2595}"/>
              </a:ext>
            </a:extLst>
          </p:cNvPr>
          <p:cNvGrpSpPr/>
          <p:nvPr/>
        </p:nvGrpSpPr>
        <p:grpSpPr>
          <a:xfrm>
            <a:off x="8701480" y="3913244"/>
            <a:ext cx="790738" cy="666320"/>
            <a:chOff x="6091367" y="4300725"/>
            <a:chExt cx="790738" cy="666320"/>
          </a:xfrm>
        </p:grpSpPr>
        <p:sp>
          <p:nvSpPr>
            <p:cNvPr id="61" name="TextBox 60">
              <a:extLst>
                <a:ext uri="{FF2B5EF4-FFF2-40B4-BE49-F238E27FC236}">
                  <a16:creationId xmlns:a16="http://schemas.microsoft.com/office/drawing/2014/main" id="{98BE408E-A896-F12A-6C3C-080F5D17EA8C}"/>
                </a:ext>
              </a:extLst>
            </p:cNvPr>
            <p:cNvSpPr txBox="1"/>
            <p:nvPr/>
          </p:nvSpPr>
          <p:spPr>
            <a:xfrm>
              <a:off x="6091367"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62" name="Graphic 61" descr="Database with solid fill">
              <a:extLst>
                <a:ext uri="{FF2B5EF4-FFF2-40B4-BE49-F238E27FC236}">
                  <a16:creationId xmlns:a16="http://schemas.microsoft.com/office/drawing/2014/main" id="{342BF0BD-4A93-477A-153E-7E1CDD18DB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D4F187E7-9A12-C9FC-00E5-FE5104E57056}"/>
              </a:ext>
            </a:extLst>
          </p:cNvPr>
          <p:cNvCxnSpPr>
            <a:cxnSpLocks/>
          </p:cNvCxnSpPr>
          <p:nvPr/>
        </p:nvCxnSpPr>
        <p:spPr>
          <a:xfrm>
            <a:off x="8660554" y="4159763"/>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1A131613-66EE-CED5-B52E-87C8ACFEB4D5}"/>
              </a:ext>
            </a:extLst>
          </p:cNvPr>
          <p:cNvGrpSpPr/>
          <p:nvPr/>
        </p:nvGrpSpPr>
        <p:grpSpPr>
          <a:xfrm>
            <a:off x="8368367" y="2454245"/>
            <a:ext cx="1327533" cy="551034"/>
            <a:chOff x="7994962" y="2380008"/>
            <a:chExt cx="1327533" cy="551034"/>
          </a:xfrm>
        </p:grpSpPr>
        <p:sp>
          <p:nvSpPr>
            <p:cNvPr id="46" name="TextBox 45">
              <a:extLst>
                <a:ext uri="{FF2B5EF4-FFF2-40B4-BE49-F238E27FC236}">
                  <a16:creationId xmlns:a16="http://schemas.microsoft.com/office/drawing/2014/main" id="{1565055F-E396-99BE-83BD-F9607FD625B4}"/>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48" name="TextBox 47">
              <a:extLst>
                <a:ext uri="{FF2B5EF4-FFF2-40B4-BE49-F238E27FC236}">
                  <a16:creationId xmlns:a16="http://schemas.microsoft.com/office/drawing/2014/main" id="{17F3E15E-A4A1-506E-201E-E9BF750C5681}"/>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F7C8285D-55B0-A679-1BE7-F9DD991A9546}"/>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D9CEF9DA-2B90-7F28-D27F-66100364BB09}"/>
              </a:ext>
            </a:extLst>
          </p:cNvPr>
          <p:cNvCxnSpPr>
            <a:cxnSpLocks/>
          </p:cNvCxnSpPr>
          <p:nvPr/>
        </p:nvCxnSpPr>
        <p:spPr>
          <a:xfrm flipV="1">
            <a:off x="7693335" y="4555330"/>
            <a:ext cx="0" cy="94379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556EB29-CAB2-72E9-F155-9C0EB5F62D9F}"/>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A61B2233-754E-7DE1-F0FE-A7E6DAF8FF7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joke</a:t>
              </a:r>
            </a:p>
          </p:txBody>
        </p:sp>
        <p:sp>
          <p:nvSpPr>
            <p:cNvPr id="7" name="TextBox 6">
              <a:extLst>
                <a:ext uri="{FF2B5EF4-FFF2-40B4-BE49-F238E27FC236}">
                  <a16:creationId xmlns:a16="http://schemas.microsoft.com/office/drawing/2014/main" id="{7581F48B-722B-9A18-6037-5CB84C06618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6E833F77-222F-B458-F31A-C97C353BB14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22ACE797-4EAF-6936-0B18-B54F12DAED4E}"/>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4AD4B33-FF91-BD1E-E50B-E85F0284FCB8}"/>
              </a:ext>
            </a:extLst>
          </p:cNvPr>
          <p:cNvGrpSpPr/>
          <p:nvPr/>
        </p:nvGrpSpPr>
        <p:grpSpPr>
          <a:xfrm>
            <a:off x="4448540" y="3763410"/>
            <a:ext cx="1238963" cy="792706"/>
            <a:chOff x="5461028" y="3398388"/>
            <a:chExt cx="1238963" cy="1007469"/>
          </a:xfrm>
        </p:grpSpPr>
        <p:sp>
          <p:nvSpPr>
            <p:cNvPr id="24" name="Rectangle 23">
              <a:extLst>
                <a:ext uri="{FF2B5EF4-FFF2-40B4-BE49-F238E27FC236}">
                  <a16:creationId xmlns:a16="http://schemas.microsoft.com/office/drawing/2014/main" id="{0EC95A8D-5438-FFDB-22EA-B2F3D1E4EF7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0EFB2AD1-512A-1225-817F-DD4FB10948B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DF32E6EA-4C5C-F5A7-550F-3B266BA5F316}"/>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D49032D1-4053-5132-DB6B-DFC6EDFB7538}"/>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BFED717F-CAD0-AC96-F034-8E7533B362DF}"/>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FEA36E3E-1A20-0258-B426-52395F890E1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357B58EA-6CBF-1399-7575-2FBC064AD552}"/>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82DFCFD8-62A1-4653-2FAE-4A533515840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3CFE2CF5-AC41-DDC3-7C24-A6CF312459A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952E4AE-90AF-7188-A63A-05AFF626C7F0}"/>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A1726F74-86A0-197D-D890-FAEF97CBF1CA}"/>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CAD13712-2131-AE2B-03E5-4FCB51F23B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F1B9016F-0945-B4C6-DBF7-E0F321380845}"/>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9826F6F-4BC2-D661-6F03-78187E820B8A}"/>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E424B9-7C85-DC30-E894-38C976420447}"/>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26F7051-E635-938E-0D3C-4F8A30B05A4F}"/>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CCC8F6F-2538-B8C4-C949-99212DFBCD83}"/>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34C963A-8050-206E-34BE-41979A07ABFB}"/>
              </a:ext>
            </a:extLst>
          </p:cNvPr>
          <p:cNvSpPr txBox="1"/>
          <p:nvPr/>
        </p:nvSpPr>
        <p:spPr>
          <a:xfrm>
            <a:off x="5471684" y="2468327"/>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66" name="Rectangle 65">
            <a:extLst>
              <a:ext uri="{FF2B5EF4-FFF2-40B4-BE49-F238E27FC236}">
                <a16:creationId xmlns:a16="http://schemas.microsoft.com/office/drawing/2014/main" id="{B60ECA77-E4ED-6B29-6DA1-F4DB08211BA1}"/>
              </a:ext>
            </a:extLst>
          </p:cNvPr>
          <p:cNvSpPr/>
          <p:nvPr/>
        </p:nvSpPr>
        <p:spPr>
          <a:xfrm>
            <a:off x="4315137" y="5499129"/>
            <a:ext cx="440260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a:ea typeface="+mn-ea"/>
                <a:cs typeface="+mn-cs"/>
              </a:rPr>
              <a:t>RabbitMQ Broker</a:t>
            </a:r>
          </a:p>
        </p:txBody>
      </p:sp>
      <p:sp>
        <p:nvSpPr>
          <p:cNvPr id="67" name="TextBox 66">
            <a:extLst>
              <a:ext uri="{FF2B5EF4-FFF2-40B4-BE49-F238E27FC236}">
                <a16:creationId xmlns:a16="http://schemas.microsoft.com/office/drawing/2014/main" id="{2F33039E-D677-6E54-E6EB-D7743731741B}"/>
              </a:ext>
            </a:extLst>
          </p:cNvPr>
          <p:cNvSpPr txBox="1"/>
          <p:nvPr/>
        </p:nvSpPr>
        <p:spPr>
          <a:xfrm>
            <a:off x="6316869" y="601224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69" name="TextBox 68">
            <a:extLst>
              <a:ext uri="{FF2B5EF4-FFF2-40B4-BE49-F238E27FC236}">
                <a16:creationId xmlns:a16="http://schemas.microsoft.com/office/drawing/2014/main" id="{9E9466FD-E399-3CA8-61DE-2693A0A56106}"/>
              </a:ext>
            </a:extLst>
          </p:cNvPr>
          <p:cNvSpPr txBox="1"/>
          <p:nvPr/>
        </p:nvSpPr>
        <p:spPr>
          <a:xfrm>
            <a:off x="6332377" y="5481763"/>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FF"/>
                </a:solidFill>
                <a:effectLst/>
                <a:uLnTx/>
                <a:uFillTx/>
                <a:latin typeface="Arial"/>
                <a:ea typeface="+mn-ea"/>
                <a:cs typeface="+mn-cs"/>
              </a:rPr>
              <a:t>5672</a:t>
            </a:r>
          </a:p>
        </p:txBody>
      </p:sp>
      <p:cxnSp>
        <p:nvCxnSpPr>
          <p:cNvPr id="70" name="Straight Connector 69">
            <a:extLst>
              <a:ext uri="{FF2B5EF4-FFF2-40B4-BE49-F238E27FC236}">
                <a16:creationId xmlns:a16="http://schemas.microsoft.com/office/drawing/2014/main" id="{57A4D914-6DED-6E4F-9574-CD464BD87784}"/>
              </a:ext>
            </a:extLst>
          </p:cNvPr>
          <p:cNvCxnSpPr>
            <a:cxnSpLocks/>
          </p:cNvCxnSpPr>
          <p:nvPr/>
        </p:nvCxnSpPr>
        <p:spPr>
          <a:xfrm>
            <a:off x="4315137" y="5702202"/>
            <a:ext cx="4386343"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B7DD8F-86AE-C5D3-FA8E-034B71E36B59}"/>
              </a:ext>
            </a:extLst>
          </p:cNvPr>
          <p:cNvCxnSpPr>
            <a:cxnSpLocks/>
          </p:cNvCxnSpPr>
          <p:nvPr/>
        </p:nvCxnSpPr>
        <p:spPr>
          <a:xfrm>
            <a:off x="5674564" y="4079219"/>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AF89ADA-32E1-1AC2-0674-F2027231DFA2}"/>
              </a:ext>
            </a:extLst>
          </p:cNvPr>
          <p:cNvSpPr txBox="1"/>
          <p:nvPr/>
        </p:nvSpPr>
        <p:spPr>
          <a:xfrm>
            <a:off x="4315137" y="6339392"/>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cxnSp>
        <p:nvCxnSpPr>
          <p:cNvPr id="120" name="Straight Connector 119">
            <a:extLst>
              <a:ext uri="{FF2B5EF4-FFF2-40B4-BE49-F238E27FC236}">
                <a16:creationId xmlns:a16="http://schemas.microsoft.com/office/drawing/2014/main" id="{CF69E988-5E3A-CDE4-45AB-5B8955F805CE}"/>
              </a:ext>
            </a:extLst>
          </p:cNvPr>
          <p:cNvCxnSpPr>
            <a:cxnSpLocks/>
          </p:cNvCxnSpPr>
          <p:nvPr/>
        </p:nvCxnSpPr>
        <p:spPr>
          <a:xfrm>
            <a:off x="8368367" y="4529806"/>
            <a:ext cx="0" cy="969323"/>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A174E36-8AF2-23FB-4949-B6778491868E}"/>
              </a:ext>
            </a:extLst>
          </p:cNvPr>
          <p:cNvCxnSpPr>
            <a:cxnSpLocks/>
          </p:cNvCxnSpPr>
          <p:nvPr/>
        </p:nvCxnSpPr>
        <p:spPr>
          <a:xfrm flipV="1">
            <a:off x="4727511"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DCD7092-B5AF-420A-0068-E86A22A30F1E}"/>
              </a:ext>
            </a:extLst>
          </p:cNvPr>
          <p:cNvCxnSpPr>
            <a:cxnSpLocks/>
          </p:cNvCxnSpPr>
          <p:nvPr/>
        </p:nvCxnSpPr>
        <p:spPr>
          <a:xfrm>
            <a:off x="5402543"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34F8D8C-D851-F85C-0B94-BC09CA809F83}"/>
              </a:ext>
            </a:extLst>
          </p:cNvPr>
          <p:cNvCxnSpPr>
            <a:cxnSpLocks/>
          </p:cNvCxnSpPr>
          <p:nvPr/>
        </p:nvCxnSpPr>
        <p:spPr>
          <a:xfrm flipH="1">
            <a:off x="3091838" y="6098291"/>
            <a:ext cx="1223299"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C2F01DD-1A49-A5BA-8FEF-16BB8C90AFA7}"/>
              </a:ext>
            </a:extLst>
          </p:cNvPr>
          <p:cNvCxnSpPr>
            <a:cxnSpLocks/>
          </p:cNvCxnSpPr>
          <p:nvPr/>
        </p:nvCxnSpPr>
        <p:spPr>
          <a:xfrm>
            <a:off x="5080555"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FE32DDDF-D2E9-3B78-23C5-FF1CA30EB8D2}"/>
              </a:ext>
            </a:extLst>
          </p:cNvPr>
          <p:cNvSpPr txBox="1"/>
          <p:nvPr/>
        </p:nvSpPr>
        <p:spPr>
          <a:xfrm rot="16200000">
            <a:off x="5023828" y="4930023"/>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36" name="TextBox 135">
            <a:extLst>
              <a:ext uri="{FF2B5EF4-FFF2-40B4-BE49-F238E27FC236}">
                <a16:creationId xmlns:a16="http://schemas.microsoft.com/office/drawing/2014/main" id="{917627E5-8AB3-4BC6-D3DC-7E3DB5349B8C}"/>
              </a:ext>
            </a:extLst>
          </p:cNvPr>
          <p:cNvSpPr txBox="1"/>
          <p:nvPr/>
        </p:nvSpPr>
        <p:spPr>
          <a:xfrm rot="16200000">
            <a:off x="4527922" y="4832205"/>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38" name="TextBox 137">
            <a:extLst>
              <a:ext uri="{FF2B5EF4-FFF2-40B4-BE49-F238E27FC236}">
                <a16:creationId xmlns:a16="http://schemas.microsoft.com/office/drawing/2014/main" id="{5A5EA9CF-0AC8-8585-3DDF-B773976DD6FF}"/>
              </a:ext>
            </a:extLst>
          </p:cNvPr>
          <p:cNvSpPr txBox="1"/>
          <p:nvPr/>
        </p:nvSpPr>
        <p:spPr>
          <a:xfrm rot="16200000">
            <a:off x="4237445" y="4804709"/>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39" name="TextBox 138">
            <a:extLst>
              <a:ext uri="{FF2B5EF4-FFF2-40B4-BE49-F238E27FC236}">
                <a16:creationId xmlns:a16="http://schemas.microsoft.com/office/drawing/2014/main" id="{4A5B48E4-DA84-7ACA-CC93-BD44E9B4FA14}"/>
              </a:ext>
            </a:extLst>
          </p:cNvPr>
          <p:cNvSpPr txBox="1"/>
          <p:nvPr/>
        </p:nvSpPr>
        <p:spPr>
          <a:xfrm rot="16200000">
            <a:off x="7472933" y="4939586"/>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40" name="TextBox 139">
            <a:extLst>
              <a:ext uri="{FF2B5EF4-FFF2-40B4-BE49-F238E27FC236}">
                <a16:creationId xmlns:a16="http://schemas.microsoft.com/office/drawing/2014/main" id="{DBA60145-9BE2-F24B-379C-0114AB67B362}"/>
              </a:ext>
            </a:extLst>
          </p:cNvPr>
          <p:cNvSpPr txBox="1"/>
          <p:nvPr/>
        </p:nvSpPr>
        <p:spPr>
          <a:xfrm rot="16200000">
            <a:off x="7807832" y="482679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43" name="TextBox 142">
            <a:extLst>
              <a:ext uri="{FF2B5EF4-FFF2-40B4-BE49-F238E27FC236}">
                <a16:creationId xmlns:a16="http://schemas.microsoft.com/office/drawing/2014/main" id="{AA8BE1B7-29F4-9B1D-4104-749DDC1BAA7B}"/>
              </a:ext>
            </a:extLst>
          </p:cNvPr>
          <p:cNvSpPr txBox="1"/>
          <p:nvPr/>
        </p:nvSpPr>
        <p:spPr>
          <a:xfrm>
            <a:off x="3111139" y="5638037"/>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44" name="TextBox 143">
            <a:extLst>
              <a:ext uri="{FF2B5EF4-FFF2-40B4-BE49-F238E27FC236}">
                <a16:creationId xmlns:a16="http://schemas.microsoft.com/office/drawing/2014/main" id="{970FEAC4-7D32-DA81-74F3-7B0B373CCC06}"/>
              </a:ext>
            </a:extLst>
          </p:cNvPr>
          <p:cNvSpPr txBox="1"/>
          <p:nvPr/>
        </p:nvSpPr>
        <p:spPr>
          <a:xfrm>
            <a:off x="3011783" y="606511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29" name="TextBox 28">
            <a:extLst>
              <a:ext uri="{FF2B5EF4-FFF2-40B4-BE49-F238E27FC236}">
                <a16:creationId xmlns:a16="http://schemas.microsoft.com/office/drawing/2014/main" id="{AAC9CE29-DFE5-B69D-EE9A-5DD55BA8A38F}"/>
              </a:ext>
            </a:extLst>
          </p:cNvPr>
          <p:cNvSpPr txBox="1"/>
          <p:nvPr/>
        </p:nvSpPr>
        <p:spPr>
          <a:xfrm>
            <a:off x="5456538" y="2802033"/>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a:t>
            </a:r>
          </a:p>
        </p:txBody>
      </p:sp>
    </p:spTree>
    <p:extLst>
      <p:ext uri="{BB962C8B-B14F-4D97-AF65-F5344CB8AC3E}">
        <p14:creationId xmlns:p14="http://schemas.microsoft.com/office/powerpoint/2010/main" val="1103801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AAA0-9858-4C51-4412-57B903D84EF3}"/>
              </a:ext>
            </a:extLst>
          </p:cNvPr>
          <p:cNvSpPr>
            <a:spLocks noGrp="1"/>
          </p:cNvSpPr>
          <p:nvPr>
            <p:ph type="title"/>
          </p:nvPr>
        </p:nvSpPr>
        <p:spPr/>
        <p:txBody>
          <a:bodyPr/>
          <a:lstStyle/>
          <a:p>
            <a:r>
              <a:rPr lang="en-GB" noProof="0"/>
              <a:t>Inter-microservice messaging</a:t>
            </a:r>
          </a:p>
        </p:txBody>
      </p:sp>
      <p:sp>
        <p:nvSpPr>
          <p:cNvPr id="3" name="Text Placeholder 2">
            <a:extLst>
              <a:ext uri="{FF2B5EF4-FFF2-40B4-BE49-F238E27FC236}">
                <a16:creationId xmlns:a16="http://schemas.microsoft.com/office/drawing/2014/main" id="{8F7CB04B-2505-1C8F-0F87-1CFFBDA9E80D}"/>
              </a:ext>
            </a:extLst>
          </p:cNvPr>
          <p:cNvSpPr>
            <a:spLocks noGrp="1"/>
          </p:cNvSpPr>
          <p:nvPr>
            <p:ph type="body" idx="1"/>
          </p:nvPr>
        </p:nvSpPr>
        <p:spPr>
          <a:xfrm>
            <a:off x="609600" y="1089368"/>
            <a:ext cx="5375307" cy="5387632"/>
          </a:xfrm>
        </p:spPr>
        <p:txBody>
          <a:bodyPr/>
          <a:lstStyle/>
          <a:p>
            <a:r>
              <a:rPr lang="en-GB" sz="1400" noProof="0"/>
              <a:t>As a reminder of what we have already done</a:t>
            </a:r>
          </a:p>
          <a:p>
            <a:r>
              <a:rPr lang="en-GB" sz="1400" b="1" noProof="0"/>
              <a:t>Request-response pattern</a:t>
            </a:r>
            <a:r>
              <a:rPr lang="en-GB" sz="1400" noProof="0"/>
              <a:t>. http is the simplest messaging pattern, and given there is no intermediary isn't usually even classified as a messaging pattern. More of an interaction pattern. Tight coupling.</a:t>
            </a:r>
          </a:p>
          <a:p>
            <a:r>
              <a:rPr lang="en-GB" sz="1400" noProof="0"/>
              <a:t>Point-to-point (p2p) asynchronous message pattern. Typically implemented with a queue. Single producer and single consumer. Loose coupling.</a:t>
            </a:r>
          </a:p>
          <a:p>
            <a:r>
              <a:rPr lang="en-GB" sz="1400" noProof="0"/>
              <a:t>Publisher-subscriber pattern. Typically shown as one publisher and many subscribers but also supports many publishers if required. Often implemented using RabbitMQ in a topic configuration if we want subscribers to subscribe to specific topics. The exchange will filter on topic, e.g. PR* in a postcode all go to queue1 for example.</a:t>
            </a:r>
          </a:p>
          <a:p>
            <a:r>
              <a:rPr lang="en-GB" sz="1400" noProof="0"/>
              <a:t>Alternatively, RabbitMQ can be configured with a fanout exchange, where every message published to the exchange is delivered to every bound queue, and therefore to every subscriber. Unlike topic exchanges, no routing key or filtering is applied.</a:t>
            </a:r>
          </a:p>
          <a:p>
            <a:r>
              <a:rPr lang="en-GB" sz="1400" noProof="0"/>
              <a:t>This reminder is because this is a popular exam topic, and I will use RabbitMQ fanout in pub-sub mode for event processing</a:t>
            </a:r>
          </a:p>
        </p:txBody>
      </p:sp>
      <p:sp>
        <p:nvSpPr>
          <p:cNvPr id="4" name="Slide Number Placeholder 3">
            <a:extLst>
              <a:ext uri="{FF2B5EF4-FFF2-40B4-BE49-F238E27FC236}">
                <a16:creationId xmlns:a16="http://schemas.microsoft.com/office/drawing/2014/main" id="{FC7B9B83-D5F0-D82B-1F33-D0E364DAD2CB}"/>
              </a:ext>
            </a:extLst>
          </p:cNvPr>
          <p:cNvSpPr>
            <a:spLocks noGrp="1"/>
          </p:cNvSpPr>
          <p:nvPr>
            <p:ph type="sldNum" idx="12"/>
          </p:nvPr>
        </p:nvSpPr>
        <p:spPr/>
        <p:txBody>
          <a:bodyPr/>
          <a:lstStyle/>
          <a:p>
            <a:fld id="{14D7F6AC-1EEB-4ABB-AD80-109EC6FDCCF3}" type="slidenum">
              <a:rPr lang="en-GB" noProof="0" smtClean="0"/>
              <a:pPr/>
              <a:t>182</a:t>
            </a:fld>
            <a:endParaRPr lang="en-GB" noProof="0"/>
          </a:p>
        </p:txBody>
      </p:sp>
      <p:grpSp>
        <p:nvGrpSpPr>
          <p:cNvPr id="5" name="Group 4">
            <a:extLst>
              <a:ext uri="{FF2B5EF4-FFF2-40B4-BE49-F238E27FC236}">
                <a16:creationId xmlns:a16="http://schemas.microsoft.com/office/drawing/2014/main" id="{20135759-D54C-2CBF-86E3-5502AC70E4BE}"/>
              </a:ext>
            </a:extLst>
          </p:cNvPr>
          <p:cNvGrpSpPr/>
          <p:nvPr/>
        </p:nvGrpSpPr>
        <p:grpSpPr>
          <a:xfrm>
            <a:off x="7025036" y="1462735"/>
            <a:ext cx="4467501" cy="1668180"/>
            <a:chOff x="7141639" y="371757"/>
            <a:chExt cx="4467501" cy="1503264"/>
          </a:xfrm>
        </p:grpSpPr>
        <p:grpSp>
          <p:nvGrpSpPr>
            <p:cNvPr id="6" name="Group 5">
              <a:extLst>
                <a:ext uri="{FF2B5EF4-FFF2-40B4-BE49-F238E27FC236}">
                  <a16:creationId xmlns:a16="http://schemas.microsoft.com/office/drawing/2014/main" id="{2B71620E-4E11-F932-81B2-E69788757769}"/>
                </a:ext>
              </a:extLst>
            </p:cNvPr>
            <p:cNvGrpSpPr/>
            <p:nvPr/>
          </p:nvGrpSpPr>
          <p:grpSpPr>
            <a:xfrm>
              <a:off x="7787373" y="371757"/>
              <a:ext cx="3523584" cy="1503264"/>
              <a:chOff x="7787373" y="371757"/>
              <a:chExt cx="3523584" cy="1503264"/>
            </a:xfrm>
            <a:solidFill>
              <a:srgbClr val="00B5DD"/>
            </a:solidFill>
          </p:grpSpPr>
          <p:grpSp>
            <p:nvGrpSpPr>
              <p:cNvPr id="9" name="Group 8">
                <a:extLst>
                  <a:ext uri="{FF2B5EF4-FFF2-40B4-BE49-F238E27FC236}">
                    <a16:creationId xmlns:a16="http://schemas.microsoft.com/office/drawing/2014/main" id="{A8DF5A9B-D48B-F592-8E8B-A698A0CC95D6}"/>
                  </a:ext>
                </a:extLst>
              </p:cNvPr>
              <p:cNvGrpSpPr/>
              <p:nvPr/>
            </p:nvGrpSpPr>
            <p:grpSpPr>
              <a:xfrm>
                <a:off x="7787373" y="885825"/>
                <a:ext cx="3204275" cy="989196"/>
                <a:chOff x="2660650" y="1300271"/>
                <a:chExt cx="3204275" cy="989196"/>
              </a:xfrm>
              <a:grpFill/>
            </p:grpSpPr>
            <p:sp>
              <p:nvSpPr>
                <p:cNvPr id="11" name="Arrow: Right 10">
                  <a:extLst>
                    <a:ext uri="{FF2B5EF4-FFF2-40B4-BE49-F238E27FC236}">
                      <a16:creationId xmlns:a16="http://schemas.microsoft.com/office/drawing/2014/main" id="{118BADF9-50D6-9509-0284-653F9F1087D3}"/>
                    </a:ext>
                  </a:extLst>
                </p:cNvPr>
                <p:cNvSpPr/>
                <p:nvPr/>
              </p:nvSpPr>
              <p:spPr>
                <a:xfrm>
                  <a:off x="5046352"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ectangle 11">
                  <a:extLst>
                    <a:ext uri="{FF2B5EF4-FFF2-40B4-BE49-F238E27FC236}">
                      <a16:creationId xmlns:a16="http://schemas.microsoft.com/office/drawing/2014/main" id="{CA6852CC-213E-9F71-27F9-1EF5814E1E50}"/>
                    </a:ext>
                  </a:extLst>
                </p:cNvPr>
                <p:cNvSpPr/>
                <p:nvPr/>
              </p:nvSpPr>
              <p:spPr>
                <a:xfrm>
                  <a:off x="4272548"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3" name="Rectangle 12">
                  <a:extLst>
                    <a:ext uri="{FF2B5EF4-FFF2-40B4-BE49-F238E27FC236}">
                      <a16:creationId xmlns:a16="http://schemas.microsoft.com/office/drawing/2014/main" id="{DC90EC43-6FEA-6211-FEA5-16A50886AB80}"/>
                    </a:ext>
                  </a:extLst>
                </p:cNvPr>
                <p:cNvSpPr/>
                <p:nvPr/>
              </p:nvSpPr>
              <p:spPr>
                <a:xfrm>
                  <a:off x="446917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14" name="Rectangle 13">
                  <a:extLst>
                    <a:ext uri="{FF2B5EF4-FFF2-40B4-BE49-F238E27FC236}">
                      <a16:creationId xmlns:a16="http://schemas.microsoft.com/office/drawing/2014/main" id="{E445FEC6-C1BA-E164-6C89-965802206620}"/>
                    </a:ext>
                  </a:extLst>
                </p:cNvPr>
                <p:cNvSpPr/>
                <p:nvPr/>
              </p:nvSpPr>
              <p:spPr>
                <a:xfrm>
                  <a:off x="466580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15" name="Rectangle 14">
                  <a:extLst>
                    <a:ext uri="{FF2B5EF4-FFF2-40B4-BE49-F238E27FC236}">
                      <a16:creationId xmlns:a16="http://schemas.microsoft.com/office/drawing/2014/main" id="{2DAF6CBF-DDA1-832A-7A8C-527F7B490D7A}"/>
                    </a:ext>
                  </a:extLst>
                </p:cNvPr>
                <p:cNvSpPr/>
                <p:nvPr/>
              </p:nvSpPr>
              <p:spPr>
                <a:xfrm>
                  <a:off x="486242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16" name="Rectangle 15">
                  <a:extLst>
                    <a:ext uri="{FF2B5EF4-FFF2-40B4-BE49-F238E27FC236}">
                      <a16:creationId xmlns:a16="http://schemas.microsoft.com/office/drawing/2014/main" id="{671D42FF-A9DA-D36D-FB4E-EB6951A0DDCC}"/>
                    </a:ext>
                  </a:extLst>
                </p:cNvPr>
                <p:cNvSpPr/>
                <p:nvPr/>
              </p:nvSpPr>
              <p:spPr>
                <a:xfrm>
                  <a:off x="3486044"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7" name="Rectangle 16">
                  <a:extLst>
                    <a:ext uri="{FF2B5EF4-FFF2-40B4-BE49-F238E27FC236}">
                      <a16:creationId xmlns:a16="http://schemas.microsoft.com/office/drawing/2014/main" id="{15530CC4-9E33-0CDD-1324-7E5C5BB1AD39}"/>
                    </a:ext>
                  </a:extLst>
                </p:cNvPr>
                <p:cNvSpPr/>
                <p:nvPr/>
              </p:nvSpPr>
              <p:spPr>
                <a:xfrm>
                  <a:off x="3682670"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8" name="Rectangle 17">
                  <a:extLst>
                    <a:ext uri="{FF2B5EF4-FFF2-40B4-BE49-F238E27FC236}">
                      <a16:creationId xmlns:a16="http://schemas.microsoft.com/office/drawing/2014/main" id="{A0985B62-7273-74A0-DA50-68650DFF95A7}"/>
                    </a:ext>
                  </a:extLst>
                </p:cNvPr>
                <p:cNvSpPr/>
                <p:nvPr/>
              </p:nvSpPr>
              <p:spPr>
                <a:xfrm>
                  <a:off x="3879296"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9" name="Rectangle 18">
                  <a:extLst>
                    <a:ext uri="{FF2B5EF4-FFF2-40B4-BE49-F238E27FC236}">
                      <a16:creationId xmlns:a16="http://schemas.microsoft.com/office/drawing/2014/main" id="{70571A06-E998-556F-4594-3078983342AF}"/>
                    </a:ext>
                  </a:extLst>
                </p:cNvPr>
                <p:cNvSpPr/>
                <p:nvPr/>
              </p:nvSpPr>
              <p:spPr>
                <a:xfrm>
                  <a:off x="4075922" y="130027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0" name="Arrow: Right 19">
                  <a:extLst>
                    <a:ext uri="{FF2B5EF4-FFF2-40B4-BE49-F238E27FC236}">
                      <a16:creationId xmlns:a16="http://schemas.microsoft.com/office/drawing/2014/main" id="{7EC30DFF-9C81-E10D-C775-CF7141B3743E}"/>
                    </a:ext>
                  </a:extLst>
                </p:cNvPr>
                <p:cNvSpPr/>
                <p:nvPr/>
              </p:nvSpPr>
              <p:spPr>
                <a:xfrm>
                  <a:off x="2660650" y="165100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10" name="TextBox 9">
                <a:extLst>
                  <a:ext uri="{FF2B5EF4-FFF2-40B4-BE49-F238E27FC236}">
                    <a16:creationId xmlns:a16="http://schemas.microsoft.com/office/drawing/2014/main" id="{AD62BBD2-3EE0-41C5-8E0B-099948CE6CD4}"/>
                  </a:ext>
                </a:extLst>
              </p:cNvPr>
              <p:cNvSpPr txBox="1"/>
              <p:nvPr/>
            </p:nvSpPr>
            <p:spPr>
              <a:xfrm>
                <a:off x="7929000" y="371757"/>
                <a:ext cx="3381957" cy="471495"/>
              </a:xfrm>
              <a:prstGeom prst="rect">
                <a:avLst/>
              </a:prstGeom>
              <a:noFill/>
            </p:spPr>
            <p:txBody>
              <a:bodyPr wrap="square" rtlCol="0">
                <a:spAutoFit/>
              </a:bodyPr>
              <a:lstStyle/>
              <a:p>
                <a:r>
                  <a:rPr lang="en-GB" sz="1400" b="1" noProof="0"/>
                  <a:t>Point-to-point asynchronous pattern</a:t>
                </a:r>
              </a:p>
              <a:p>
                <a:r>
                  <a:rPr lang="en-GB" sz="1400" noProof="0"/>
                  <a:t> e.g. Queue on RabbitMQ</a:t>
                </a:r>
              </a:p>
            </p:txBody>
          </p:sp>
        </p:grpSp>
        <p:sp>
          <p:nvSpPr>
            <p:cNvPr id="7" name="TextBox 6">
              <a:extLst>
                <a:ext uri="{FF2B5EF4-FFF2-40B4-BE49-F238E27FC236}">
                  <a16:creationId xmlns:a16="http://schemas.microsoft.com/office/drawing/2014/main" id="{6FDBD29D-47EE-9DAF-A8BD-45A6242BBA85}"/>
                </a:ext>
              </a:extLst>
            </p:cNvPr>
            <p:cNvSpPr txBox="1"/>
            <p:nvPr/>
          </p:nvSpPr>
          <p:spPr>
            <a:xfrm>
              <a:off x="7141639" y="1210683"/>
              <a:ext cx="562975" cy="307777"/>
            </a:xfrm>
            <a:prstGeom prst="rect">
              <a:avLst/>
            </a:prstGeom>
            <a:noFill/>
          </p:spPr>
          <p:txBody>
            <a:bodyPr wrap="none" rtlCol="0">
              <a:spAutoFit/>
            </a:bodyPr>
            <a:lstStyle/>
            <a:p>
              <a:r>
                <a:rPr lang="en-GB" sz="1400" noProof="0"/>
                <a:t>Prod</a:t>
              </a:r>
            </a:p>
          </p:txBody>
        </p:sp>
        <p:sp>
          <p:nvSpPr>
            <p:cNvPr id="8" name="TextBox 7">
              <a:extLst>
                <a:ext uri="{FF2B5EF4-FFF2-40B4-BE49-F238E27FC236}">
                  <a16:creationId xmlns:a16="http://schemas.microsoft.com/office/drawing/2014/main" id="{4C2AA432-A68E-78A3-D219-0AC7DE1F5DF4}"/>
                </a:ext>
              </a:extLst>
            </p:cNvPr>
            <p:cNvSpPr txBox="1"/>
            <p:nvPr/>
          </p:nvSpPr>
          <p:spPr>
            <a:xfrm>
              <a:off x="11006090" y="1210682"/>
              <a:ext cx="603050" cy="307777"/>
            </a:xfrm>
            <a:prstGeom prst="rect">
              <a:avLst/>
            </a:prstGeom>
            <a:noFill/>
          </p:spPr>
          <p:txBody>
            <a:bodyPr wrap="none" rtlCol="0">
              <a:spAutoFit/>
            </a:bodyPr>
            <a:lstStyle/>
            <a:p>
              <a:r>
                <a:rPr lang="en-GB" sz="1400" noProof="0"/>
                <a:t>Cons</a:t>
              </a:r>
            </a:p>
          </p:txBody>
        </p:sp>
      </p:grpSp>
      <p:grpSp>
        <p:nvGrpSpPr>
          <p:cNvPr id="64" name="Group 63">
            <a:extLst>
              <a:ext uri="{FF2B5EF4-FFF2-40B4-BE49-F238E27FC236}">
                <a16:creationId xmlns:a16="http://schemas.microsoft.com/office/drawing/2014/main" id="{38CB0D85-1DE1-D1B4-A434-BEDBD374BB19}"/>
              </a:ext>
            </a:extLst>
          </p:cNvPr>
          <p:cNvGrpSpPr/>
          <p:nvPr/>
        </p:nvGrpSpPr>
        <p:grpSpPr>
          <a:xfrm>
            <a:off x="7217227" y="444922"/>
            <a:ext cx="4078535" cy="767322"/>
            <a:chOff x="7321555" y="1050741"/>
            <a:chExt cx="4078535" cy="767322"/>
          </a:xfrm>
        </p:grpSpPr>
        <p:sp>
          <p:nvSpPr>
            <p:cNvPr id="57" name="TextBox 56">
              <a:extLst>
                <a:ext uri="{FF2B5EF4-FFF2-40B4-BE49-F238E27FC236}">
                  <a16:creationId xmlns:a16="http://schemas.microsoft.com/office/drawing/2014/main" id="{F67DFFB3-283A-50D9-B72F-2143926725EE}"/>
                </a:ext>
              </a:extLst>
            </p:cNvPr>
            <p:cNvSpPr txBox="1"/>
            <p:nvPr/>
          </p:nvSpPr>
          <p:spPr>
            <a:xfrm>
              <a:off x="7321555" y="1478628"/>
              <a:ext cx="562975" cy="307777"/>
            </a:xfrm>
            <a:prstGeom prst="rect">
              <a:avLst/>
            </a:prstGeom>
            <a:noFill/>
          </p:spPr>
          <p:txBody>
            <a:bodyPr wrap="none" rtlCol="0">
              <a:spAutoFit/>
            </a:bodyPr>
            <a:lstStyle/>
            <a:p>
              <a:r>
                <a:rPr lang="en-GB" sz="1400" noProof="0"/>
                <a:t>Prod</a:t>
              </a:r>
            </a:p>
          </p:txBody>
        </p:sp>
        <p:sp>
          <p:nvSpPr>
            <p:cNvPr id="58" name="TextBox 57">
              <a:extLst>
                <a:ext uri="{FF2B5EF4-FFF2-40B4-BE49-F238E27FC236}">
                  <a16:creationId xmlns:a16="http://schemas.microsoft.com/office/drawing/2014/main" id="{B3418429-B8BB-8F74-5654-4EC5E3D6199F}"/>
                </a:ext>
              </a:extLst>
            </p:cNvPr>
            <p:cNvSpPr txBox="1"/>
            <p:nvPr/>
          </p:nvSpPr>
          <p:spPr>
            <a:xfrm>
              <a:off x="10797040" y="1480616"/>
              <a:ext cx="603050" cy="307777"/>
            </a:xfrm>
            <a:prstGeom prst="rect">
              <a:avLst/>
            </a:prstGeom>
            <a:noFill/>
          </p:spPr>
          <p:txBody>
            <a:bodyPr wrap="none" rtlCol="0">
              <a:spAutoFit/>
            </a:bodyPr>
            <a:lstStyle/>
            <a:p>
              <a:r>
                <a:rPr lang="en-GB" sz="1400" noProof="0"/>
                <a:t>Cons</a:t>
              </a:r>
            </a:p>
          </p:txBody>
        </p:sp>
        <p:sp>
          <p:nvSpPr>
            <p:cNvPr id="59" name="Arrow: Right 58">
              <a:extLst>
                <a:ext uri="{FF2B5EF4-FFF2-40B4-BE49-F238E27FC236}">
                  <a16:creationId xmlns:a16="http://schemas.microsoft.com/office/drawing/2014/main" id="{794401BE-AD63-9B53-D798-6C93280FAEAD}"/>
                </a:ext>
              </a:extLst>
            </p:cNvPr>
            <p:cNvSpPr/>
            <p:nvPr/>
          </p:nvSpPr>
          <p:spPr>
            <a:xfrm>
              <a:off x="7966261" y="1538663"/>
              <a:ext cx="2830779" cy="279400"/>
            </a:xfrm>
            <a:prstGeom prst="rightArrow">
              <a:avLst/>
            </a:prstGeom>
            <a:solidFill>
              <a:srgbClr val="00B5DD"/>
            </a:solid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TextBox 59">
              <a:extLst>
                <a:ext uri="{FF2B5EF4-FFF2-40B4-BE49-F238E27FC236}">
                  <a16:creationId xmlns:a16="http://schemas.microsoft.com/office/drawing/2014/main" id="{3E078D81-619C-1CDF-EA53-66B8D6594247}"/>
                </a:ext>
              </a:extLst>
            </p:cNvPr>
            <p:cNvSpPr txBox="1"/>
            <p:nvPr/>
          </p:nvSpPr>
          <p:spPr>
            <a:xfrm>
              <a:off x="8180391" y="1050741"/>
              <a:ext cx="2400016" cy="523220"/>
            </a:xfrm>
            <a:prstGeom prst="rect">
              <a:avLst/>
            </a:prstGeom>
            <a:noFill/>
          </p:spPr>
          <p:txBody>
            <a:bodyPr wrap="none" rtlCol="0">
              <a:spAutoFit/>
            </a:bodyPr>
            <a:lstStyle/>
            <a:p>
              <a:r>
                <a:rPr lang="en-GB" sz="1400" b="1" noProof="0"/>
                <a:t>Request-response pattern</a:t>
              </a:r>
            </a:p>
            <a:p>
              <a:r>
                <a:rPr lang="en-GB" sz="1400" noProof="0"/>
                <a:t>e.g., http, </a:t>
              </a:r>
              <a:r>
                <a:rPr lang="en-GB" sz="1400" noProof="0" err="1"/>
                <a:t>gRPC</a:t>
              </a:r>
              <a:endParaRPr lang="en-GB" sz="1400" noProof="0"/>
            </a:p>
          </p:txBody>
        </p:sp>
      </p:grpSp>
      <p:grpSp>
        <p:nvGrpSpPr>
          <p:cNvPr id="65" name="Group 64">
            <a:extLst>
              <a:ext uri="{FF2B5EF4-FFF2-40B4-BE49-F238E27FC236}">
                <a16:creationId xmlns:a16="http://schemas.microsoft.com/office/drawing/2014/main" id="{D2F711C8-BB45-A01A-067B-B5CF1D3B3D8C}"/>
              </a:ext>
            </a:extLst>
          </p:cNvPr>
          <p:cNvGrpSpPr/>
          <p:nvPr/>
        </p:nvGrpSpPr>
        <p:grpSpPr>
          <a:xfrm>
            <a:off x="6352247" y="3567365"/>
            <a:ext cx="5467589" cy="2254390"/>
            <a:chOff x="6284854" y="4161930"/>
            <a:chExt cx="5467589" cy="2254390"/>
          </a:xfrm>
        </p:grpSpPr>
        <p:grpSp>
          <p:nvGrpSpPr>
            <p:cNvPr id="21" name="Group 20">
              <a:extLst>
                <a:ext uri="{FF2B5EF4-FFF2-40B4-BE49-F238E27FC236}">
                  <a16:creationId xmlns:a16="http://schemas.microsoft.com/office/drawing/2014/main" id="{0A742340-FB5F-9351-CB05-CAAC2652E250}"/>
                </a:ext>
              </a:extLst>
            </p:cNvPr>
            <p:cNvGrpSpPr/>
            <p:nvPr/>
          </p:nvGrpSpPr>
          <p:grpSpPr>
            <a:xfrm>
              <a:off x="6284854" y="4739770"/>
              <a:ext cx="5467589" cy="1676550"/>
              <a:chOff x="715271" y="1662221"/>
              <a:chExt cx="5467589" cy="1676550"/>
            </a:xfrm>
            <a:solidFill>
              <a:srgbClr val="00B5DD"/>
            </a:solidFill>
          </p:grpSpPr>
          <p:sp>
            <p:nvSpPr>
              <p:cNvPr id="22" name="Arrow: Right 21">
                <a:extLst>
                  <a:ext uri="{FF2B5EF4-FFF2-40B4-BE49-F238E27FC236}">
                    <a16:creationId xmlns:a16="http://schemas.microsoft.com/office/drawing/2014/main" id="{DFA05922-1ADA-F15D-D955-331203AE7A0E}"/>
                  </a:ext>
                </a:extLst>
              </p:cNvPr>
              <p:cNvSpPr/>
              <p:nvPr/>
            </p:nvSpPr>
            <p:spPr>
              <a:xfrm>
                <a:off x="4510012"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Rectangle 22">
                <a:extLst>
                  <a:ext uri="{FF2B5EF4-FFF2-40B4-BE49-F238E27FC236}">
                    <a16:creationId xmlns:a16="http://schemas.microsoft.com/office/drawing/2014/main" id="{46BFBC1A-20F0-F4C2-2B03-7A24D3A8D267}"/>
                  </a:ext>
                </a:extLst>
              </p:cNvPr>
              <p:cNvSpPr/>
              <p:nvPr/>
            </p:nvSpPr>
            <p:spPr>
              <a:xfrm>
                <a:off x="3736208"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4" name="Rectangle 23">
                <a:extLst>
                  <a:ext uri="{FF2B5EF4-FFF2-40B4-BE49-F238E27FC236}">
                    <a16:creationId xmlns:a16="http://schemas.microsoft.com/office/drawing/2014/main" id="{865F0EE5-A5DB-761D-B6DE-374AECB596E4}"/>
                  </a:ext>
                </a:extLst>
              </p:cNvPr>
              <p:cNvSpPr/>
              <p:nvPr/>
            </p:nvSpPr>
            <p:spPr>
              <a:xfrm>
                <a:off x="393283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25" name="Rectangle 24">
                <a:extLst>
                  <a:ext uri="{FF2B5EF4-FFF2-40B4-BE49-F238E27FC236}">
                    <a16:creationId xmlns:a16="http://schemas.microsoft.com/office/drawing/2014/main" id="{7F4191F1-FCBD-A6E9-14B9-8ED506B59C9B}"/>
                  </a:ext>
                </a:extLst>
              </p:cNvPr>
              <p:cNvSpPr/>
              <p:nvPr/>
            </p:nvSpPr>
            <p:spPr>
              <a:xfrm>
                <a:off x="412946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26" name="Rectangle 25">
                <a:extLst>
                  <a:ext uri="{FF2B5EF4-FFF2-40B4-BE49-F238E27FC236}">
                    <a16:creationId xmlns:a16="http://schemas.microsoft.com/office/drawing/2014/main" id="{BCA971C0-A82F-55E3-E1AA-8752EA342F10}"/>
                  </a:ext>
                </a:extLst>
              </p:cNvPr>
              <p:cNvSpPr/>
              <p:nvPr/>
            </p:nvSpPr>
            <p:spPr>
              <a:xfrm>
                <a:off x="432608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27" name="Rectangle 26">
                <a:extLst>
                  <a:ext uri="{FF2B5EF4-FFF2-40B4-BE49-F238E27FC236}">
                    <a16:creationId xmlns:a16="http://schemas.microsoft.com/office/drawing/2014/main" id="{4F766E67-E576-A58B-D954-9F6D15471C75}"/>
                  </a:ext>
                </a:extLst>
              </p:cNvPr>
              <p:cNvSpPr/>
              <p:nvPr/>
            </p:nvSpPr>
            <p:spPr>
              <a:xfrm>
                <a:off x="2949704"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8" name="Rectangle 27">
                <a:extLst>
                  <a:ext uri="{FF2B5EF4-FFF2-40B4-BE49-F238E27FC236}">
                    <a16:creationId xmlns:a16="http://schemas.microsoft.com/office/drawing/2014/main" id="{14EE3736-CC4C-FF36-3F78-F84CF4DC0F30}"/>
                  </a:ext>
                </a:extLst>
              </p:cNvPr>
              <p:cNvSpPr/>
              <p:nvPr/>
            </p:nvSpPr>
            <p:spPr>
              <a:xfrm>
                <a:off x="3146330"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9" name="Rectangle 28">
                <a:extLst>
                  <a:ext uri="{FF2B5EF4-FFF2-40B4-BE49-F238E27FC236}">
                    <a16:creationId xmlns:a16="http://schemas.microsoft.com/office/drawing/2014/main" id="{A0C055BA-47C9-FC37-C761-042965F7142F}"/>
                  </a:ext>
                </a:extLst>
              </p:cNvPr>
              <p:cNvSpPr/>
              <p:nvPr/>
            </p:nvSpPr>
            <p:spPr>
              <a:xfrm>
                <a:off x="3342956"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0" name="Rectangle 29">
                <a:extLst>
                  <a:ext uri="{FF2B5EF4-FFF2-40B4-BE49-F238E27FC236}">
                    <a16:creationId xmlns:a16="http://schemas.microsoft.com/office/drawing/2014/main" id="{5F2A0D92-112A-3742-3B67-43E83A85AFE6}"/>
                  </a:ext>
                </a:extLst>
              </p:cNvPr>
              <p:cNvSpPr/>
              <p:nvPr/>
            </p:nvSpPr>
            <p:spPr>
              <a:xfrm>
                <a:off x="3539582" y="1662221"/>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1" name="Arrow: Right 30">
                <a:extLst>
                  <a:ext uri="{FF2B5EF4-FFF2-40B4-BE49-F238E27FC236}">
                    <a16:creationId xmlns:a16="http://schemas.microsoft.com/office/drawing/2014/main" id="{E2D69BD8-AF1A-0FAD-3BDB-01834373D43E}"/>
                  </a:ext>
                </a:extLst>
              </p:cNvPr>
              <p:cNvSpPr/>
              <p:nvPr/>
            </p:nvSpPr>
            <p:spPr>
              <a:xfrm>
                <a:off x="2124310" y="2012950"/>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Arrow: Right 31">
                <a:extLst>
                  <a:ext uri="{FF2B5EF4-FFF2-40B4-BE49-F238E27FC236}">
                    <a16:creationId xmlns:a16="http://schemas.microsoft.com/office/drawing/2014/main" id="{36C3341B-9CF7-3824-6478-BF74E4F5F48F}"/>
                  </a:ext>
                </a:extLst>
              </p:cNvPr>
              <p:cNvSpPr/>
              <p:nvPr/>
            </p:nvSpPr>
            <p:spPr>
              <a:xfrm>
                <a:off x="4614674" y="230645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 name="Rectangle 32">
                <a:extLst>
                  <a:ext uri="{FF2B5EF4-FFF2-40B4-BE49-F238E27FC236}">
                    <a16:creationId xmlns:a16="http://schemas.microsoft.com/office/drawing/2014/main" id="{86B87178-B7DC-2A35-999F-4F1D808465C4}"/>
                  </a:ext>
                </a:extLst>
              </p:cNvPr>
              <p:cNvSpPr/>
              <p:nvPr/>
            </p:nvSpPr>
            <p:spPr>
              <a:xfrm>
                <a:off x="3840870"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4" name="Rectangle 33">
                <a:extLst>
                  <a:ext uri="{FF2B5EF4-FFF2-40B4-BE49-F238E27FC236}">
                    <a16:creationId xmlns:a16="http://schemas.microsoft.com/office/drawing/2014/main" id="{F1DF73A2-7A38-EF41-5415-651EC6DB6CB1}"/>
                  </a:ext>
                </a:extLst>
              </p:cNvPr>
              <p:cNvSpPr/>
              <p:nvPr/>
            </p:nvSpPr>
            <p:spPr>
              <a:xfrm>
                <a:off x="403749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35" name="Rectangle 34">
                <a:extLst>
                  <a:ext uri="{FF2B5EF4-FFF2-40B4-BE49-F238E27FC236}">
                    <a16:creationId xmlns:a16="http://schemas.microsoft.com/office/drawing/2014/main" id="{219933F8-CBDF-D906-B88C-BE625695EDA0}"/>
                  </a:ext>
                </a:extLst>
              </p:cNvPr>
              <p:cNvSpPr/>
              <p:nvPr/>
            </p:nvSpPr>
            <p:spPr>
              <a:xfrm>
                <a:off x="423412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36" name="Rectangle 35">
                <a:extLst>
                  <a:ext uri="{FF2B5EF4-FFF2-40B4-BE49-F238E27FC236}">
                    <a16:creationId xmlns:a16="http://schemas.microsoft.com/office/drawing/2014/main" id="{4627C353-9EAC-78D6-EA06-47238CB469DC}"/>
                  </a:ext>
                </a:extLst>
              </p:cNvPr>
              <p:cNvSpPr/>
              <p:nvPr/>
            </p:nvSpPr>
            <p:spPr>
              <a:xfrm>
                <a:off x="443074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37" name="Rectangle 36">
                <a:extLst>
                  <a:ext uri="{FF2B5EF4-FFF2-40B4-BE49-F238E27FC236}">
                    <a16:creationId xmlns:a16="http://schemas.microsoft.com/office/drawing/2014/main" id="{7D7175D4-9A7F-CEFF-6483-E1A28A50C2F2}"/>
                  </a:ext>
                </a:extLst>
              </p:cNvPr>
              <p:cNvSpPr/>
              <p:nvPr/>
            </p:nvSpPr>
            <p:spPr>
              <a:xfrm>
                <a:off x="3054366"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8" name="Rectangle 37">
                <a:extLst>
                  <a:ext uri="{FF2B5EF4-FFF2-40B4-BE49-F238E27FC236}">
                    <a16:creationId xmlns:a16="http://schemas.microsoft.com/office/drawing/2014/main" id="{A9BC2568-2981-B8CE-9667-D051EFB1C86A}"/>
                  </a:ext>
                </a:extLst>
              </p:cNvPr>
              <p:cNvSpPr/>
              <p:nvPr/>
            </p:nvSpPr>
            <p:spPr>
              <a:xfrm>
                <a:off x="3250992"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9" name="Rectangle 38">
                <a:extLst>
                  <a:ext uri="{FF2B5EF4-FFF2-40B4-BE49-F238E27FC236}">
                    <a16:creationId xmlns:a16="http://schemas.microsoft.com/office/drawing/2014/main" id="{C9FB614D-7CA5-6A01-26C7-38B40C679882}"/>
                  </a:ext>
                </a:extLst>
              </p:cNvPr>
              <p:cNvSpPr/>
              <p:nvPr/>
            </p:nvSpPr>
            <p:spPr>
              <a:xfrm>
                <a:off x="3447618"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0" name="Rectangle 39">
                <a:extLst>
                  <a:ext uri="{FF2B5EF4-FFF2-40B4-BE49-F238E27FC236}">
                    <a16:creationId xmlns:a16="http://schemas.microsoft.com/office/drawing/2014/main" id="{1503DAA2-F0CD-EA04-FAD2-E9907498CE1E}"/>
                  </a:ext>
                </a:extLst>
              </p:cNvPr>
              <p:cNvSpPr/>
              <p:nvPr/>
            </p:nvSpPr>
            <p:spPr>
              <a:xfrm>
                <a:off x="3644244" y="195572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1" name="Arrow: Right 40">
                <a:extLst>
                  <a:ext uri="{FF2B5EF4-FFF2-40B4-BE49-F238E27FC236}">
                    <a16:creationId xmlns:a16="http://schemas.microsoft.com/office/drawing/2014/main" id="{57150DBA-093B-1C09-53C9-0281C0A59C94}"/>
                  </a:ext>
                </a:extLst>
              </p:cNvPr>
              <p:cNvSpPr/>
              <p:nvPr/>
            </p:nvSpPr>
            <p:spPr>
              <a:xfrm>
                <a:off x="2124310" y="2306454"/>
                <a:ext cx="923235"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Arrow: Right 41">
                <a:extLst>
                  <a:ext uri="{FF2B5EF4-FFF2-40B4-BE49-F238E27FC236}">
                    <a16:creationId xmlns:a16="http://schemas.microsoft.com/office/drawing/2014/main" id="{C14606D9-DCC7-D0F6-091E-6927ADAC67A8}"/>
                  </a:ext>
                </a:extLst>
              </p:cNvPr>
              <p:cNvSpPr/>
              <p:nvPr/>
            </p:nvSpPr>
            <p:spPr>
              <a:xfrm>
                <a:off x="4716398" y="2700304"/>
                <a:ext cx="818573"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42">
                <a:extLst>
                  <a:ext uri="{FF2B5EF4-FFF2-40B4-BE49-F238E27FC236}">
                    <a16:creationId xmlns:a16="http://schemas.microsoft.com/office/drawing/2014/main" id="{47F2DC03-EB54-10A7-03DE-9C111C46EBE3}"/>
                  </a:ext>
                </a:extLst>
              </p:cNvPr>
              <p:cNvSpPr/>
              <p:nvPr/>
            </p:nvSpPr>
            <p:spPr>
              <a:xfrm>
                <a:off x="3942594"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kern="0" noProof="0">
                    <a:solidFill>
                      <a:prstClr val="white"/>
                    </a:solidFill>
                    <a:latin typeface="Courier New" panose="02070309020205020404" pitchFamily="49" charset="0"/>
                    <a:cs typeface="Courier New" panose="02070309020205020404" pitchFamily="49" charset="0"/>
                  </a:rPr>
                  <a:t>Msg4</a:t>
                </a: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4" name="Rectangle 43">
                <a:extLst>
                  <a:ext uri="{FF2B5EF4-FFF2-40B4-BE49-F238E27FC236}">
                    <a16:creationId xmlns:a16="http://schemas.microsoft.com/office/drawing/2014/main" id="{23F67A39-BA4A-3CBB-099D-F6B683C8AA58}"/>
                  </a:ext>
                </a:extLst>
              </p:cNvPr>
              <p:cNvSpPr/>
              <p:nvPr/>
            </p:nvSpPr>
            <p:spPr>
              <a:xfrm>
                <a:off x="413922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Msg3</a:t>
                </a:r>
              </a:p>
            </p:txBody>
          </p:sp>
          <p:sp>
            <p:nvSpPr>
              <p:cNvPr id="45" name="Rectangle 44">
                <a:extLst>
                  <a:ext uri="{FF2B5EF4-FFF2-40B4-BE49-F238E27FC236}">
                    <a16:creationId xmlns:a16="http://schemas.microsoft.com/office/drawing/2014/main" id="{E2C5DDAA-B191-AB36-2A00-16DD6EA4F2CA}"/>
                  </a:ext>
                </a:extLst>
              </p:cNvPr>
              <p:cNvSpPr/>
              <p:nvPr/>
            </p:nvSpPr>
            <p:spPr>
              <a:xfrm>
                <a:off x="433584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Msg2</a:t>
                </a:r>
              </a:p>
            </p:txBody>
          </p:sp>
          <p:sp>
            <p:nvSpPr>
              <p:cNvPr id="46" name="Rectangle 45">
                <a:extLst>
                  <a:ext uri="{FF2B5EF4-FFF2-40B4-BE49-F238E27FC236}">
                    <a16:creationId xmlns:a16="http://schemas.microsoft.com/office/drawing/2014/main" id="{C3FB1805-5E3D-86F6-5BDA-7779F3D998BB}"/>
                  </a:ext>
                </a:extLst>
              </p:cNvPr>
              <p:cNvSpPr/>
              <p:nvPr/>
            </p:nvSpPr>
            <p:spPr>
              <a:xfrm>
                <a:off x="453247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Courier New" panose="02070309020205020404" pitchFamily="49" charset="0"/>
                    <a:ea typeface="+mn-ea"/>
                    <a:cs typeface="Courier New" panose="02070309020205020404" pitchFamily="49" charset="0"/>
                  </a:rPr>
                  <a:t>Msg</a:t>
                </a:r>
                <a:r>
                  <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1</a:t>
                </a:r>
              </a:p>
            </p:txBody>
          </p:sp>
          <p:sp>
            <p:nvSpPr>
              <p:cNvPr id="47" name="Rectangle 46">
                <a:extLst>
                  <a:ext uri="{FF2B5EF4-FFF2-40B4-BE49-F238E27FC236}">
                    <a16:creationId xmlns:a16="http://schemas.microsoft.com/office/drawing/2014/main" id="{D4E0752D-6CEB-C25E-6A0B-C6359BAFEBA3}"/>
                  </a:ext>
                </a:extLst>
              </p:cNvPr>
              <p:cNvSpPr/>
              <p:nvPr/>
            </p:nvSpPr>
            <p:spPr>
              <a:xfrm>
                <a:off x="3156090"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8" name="Rectangle 47">
                <a:extLst>
                  <a:ext uri="{FF2B5EF4-FFF2-40B4-BE49-F238E27FC236}">
                    <a16:creationId xmlns:a16="http://schemas.microsoft.com/office/drawing/2014/main" id="{AF5B9147-0BD2-5742-B856-8D972401EDA7}"/>
                  </a:ext>
                </a:extLst>
              </p:cNvPr>
              <p:cNvSpPr/>
              <p:nvPr/>
            </p:nvSpPr>
            <p:spPr>
              <a:xfrm>
                <a:off x="3352716"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9" name="Rectangle 48">
                <a:extLst>
                  <a:ext uri="{FF2B5EF4-FFF2-40B4-BE49-F238E27FC236}">
                    <a16:creationId xmlns:a16="http://schemas.microsoft.com/office/drawing/2014/main" id="{34E4B5E0-D230-DE4E-EBFB-DC77B7F4E681}"/>
                  </a:ext>
                </a:extLst>
              </p:cNvPr>
              <p:cNvSpPr/>
              <p:nvPr/>
            </p:nvSpPr>
            <p:spPr>
              <a:xfrm>
                <a:off x="3549342"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0" name="Rectangle 49">
                <a:extLst>
                  <a:ext uri="{FF2B5EF4-FFF2-40B4-BE49-F238E27FC236}">
                    <a16:creationId xmlns:a16="http://schemas.microsoft.com/office/drawing/2014/main" id="{EFD0FEB9-B6B7-F4B6-2C01-F8F97B008D08}"/>
                  </a:ext>
                </a:extLst>
              </p:cNvPr>
              <p:cNvSpPr/>
              <p:nvPr/>
            </p:nvSpPr>
            <p:spPr>
              <a:xfrm>
                <a:off x="3745968" y="2349575"/>
                <a:ext cx="189805" cy="989196"/>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51" name="Arrow: Right 50">
                <a:extLst>
                  <a:ext uri="{FF2B5EF4-FFF2-40B4-BE49-F238E27FC236}">
                    <a16:creationId xmlns:a16="http://schemas.microsoft.com/office/drawing/2014/main" id="{7DBD7D6C-533D-EF20-252B-382A9004274F}"/>
                  </a:ext>
                </a:extLst>
              </p:cNvPr>
              <p:cNvSpPr/>
              <p:nvPr/>
            </p:nvSpPr>
            <p:spPr>
              <a:xfrm>
                <a:off x="2124310" y="2700304"/>
                <a:ext cx="1024959" cy="279400"/>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Arrow: Right 51">
                <a:extLst>
                  <a:ext uri="{FF2B5EF4-FFF2-40B4-BE49-F238E27FC236}">
                    <a16:creationId xmlns:a16="http://schemas.microsoft.com/office/drawing/2014/main" id="{F4BB6BB0-8066-90F8-7CD7-61297B7CDFE7}"/>
                  </a:ext>
                </a:extLst>
              </p:cNvPr>
              <p:cNvSpPr/>
              <p:nvPr/>
            </p:nvSpPr>
            <p:spPr>
              <a:xfrm>
                <a:off x="1261388" y="1990508"/>
                <a:ext cx="1275619" cy="989196"/>
              </a:xfrm>
              <a:prstGeom prst="rightArrow">
                <a:avLst/>
              </a:prstGeom>
              <a:grpFill/>
              <a:ln w="19050">
                <a:solidFill>
                  <a:srgbClr val="202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471408D9-FD45-1B00-DBEA-8163A23E0583}"/>
                  </a:ext>
                </a:extLst>
              </p:cNvPr>
              <p:cNvSpPr txBox="1"/>
              <p:nvPr/>
            </p:nvSpPr>
            <p:spPr>
              <a:xfrm>
                <a:off x="715271" y="2306454"/>
                <a:ext cx="503664" cy="307777"/>
              </a:xfrm>
              <a:prstGeom prst="rect">
                <a:avLst/>
              </a:prstGeom>
              <a:noFill/>
            </p:spPr>
            <p:txBody>
              <a:bodyPr wrap="none" rtlCol="0">
                <a:spAutoFit/>
              </a:bodyPr>
              <a:lstStyle/>
              <a:p>
                <a:r>
                  <a:rPr lang="en-GB" sz="1400" noProof="0"/>
                  <a:t>Pub</a:t>
                </a:r>
              </a:p>
            </p:txBody>
          </p:sp>
          <p:sp>
            <p:nvSpPr>
              <p:cNvPr id="54" name="TextBox 53">
                <a:extLst>
                  <a:ext uri="{FF2B5EF4-FFF2-40B4-BE49-F238E27FC236}">
                    <a16:creationId xmlns:a16="http://schemas.microsoft.com/office/drawing/2014/main" id="{A51B0CC8-3F85-CBB5-9F2D-903D686D2683}"/>
                  </a:ext>
                </a:extLst>
              </p:cNvPr>
              <p:cNvSpPr txBox="1"/>
              <p:nvPr/>
            </p:nvSpPr>
            <p:spPr>
              <a:xfrm>
                <a:off x="5352317" y="1984573"/>
                <a:ext cx="652743" cy="307777"/>
              </a:xfrm>
              <a:prstGeom prst="rect">
                <a:avLst/>
              </a:prstGeom>
              <a:noFill/>
            </p:spPr>
            <p:txBody>
              <a:bodyPr wrap="none" rtlCol="0">
                <a:spAutoFit/>
              </a:bodyPr>
              <a:lstStyle/>
              <a:p>
                <a:r>
                  <a:rPr lang="en-GB" sz="1400" noProof="0"/>
                  <a:t>Sub 1</a:t>
                </a:r>
              </a:p>
            </p:txBody>
          </p:sp>
          <p:sp>
            <p:nvSpPr>
              <p:cNvPr id="55" name="TextBox 54">
                <a:extLst>
                  <a:ext uri="{FF2B5EF4-FFF2-40B4-BE49-F238E27FC236}">
                    <a16:creationId xmlns:a16="http://schemas.microsoft.com/office/drawing/2014/main" id="{7EB0E516-62B2-193C-1EA0-C91C44B43D92}"/>
                  </a:ext>
                </a:extLst>
              </p:cNvPr>
              <p:cNvSpPr txBox="1"/>
              <p:nvPr/>
            </p:nvSpPr>
            <p:spPr>
              <a:xfrm>
                <a:off x="5466617" y="2290777"/>
                <a:ext cx="652743" cy="307777"/>
              </a:xfrm>
              <a:prstGeom prst="rect">
                <a:avLst/>
              </a:prstGeom>
              <a:noFill/>
            </p:spPr>
            <p:txBody>
              <a:bodyPr wrap="none" rtlCol="0">
                <a:spAutoFit/>
              </a:bodyPr>
              <a:lstStyle/>
              <a:p>
                <a:r>
                  <a:rPr lang="en-GB" sz="1400" noProof="0"/>
                  <a:t>Sub 2</a:t>
                </a:r>
              </a:p>
            </p:txBody>
          </p:sp>
          <p:sp>
            <p:nvSpPr>
              <p:cNvPr id="56" name="TextBox 55">
                <a:extLst>
                  <a:ext uri="{FF2B5EF4-FFF2-40B4-BE49-F238E27FC236}">
                    <a16:creationId xmlns:a16="http://schemas.microsoft.com/office/drawing/2014/main" id="{0471827E-6560-0135-60D0-54F68D16CB0C}"/>
                  </a:ext>
                </a:extLst>
              </p:cNvPr>
              <p:cNvSpPr txBox="1"/>
              <p:nvPr/>
            </p:nvSpPr>
            <p:spPr>
              <a:xfrm>
                <a:off x="5530117" y="2680021"/>
                <a:ext cx="652743" cy="307777"/>
              </a:xfrm>
              <a:prstGeom prst="rect">
                <a:avLst/>
              </a:prstGeom>
              <a:noFill/>
            </p:spPr>
            <p:txBody>
              <a:bodyPr wrap="none" rtlCol="0">
                <a:spAutoFit/>
              </a:bodyPr>
              <a:lstStyle/>
              <a:p>
                <a:r>
                  <a:rPr lang="en-GB" sz="1400" noProof="0"/>
                  <a:t>Sub 3</a:t>
                </a:r>
              </a:p>
            </p:txBody>
          </p:sp>
        </p:grpSp>
        <p:sp>
          <p:nvSpPr>
            <p:cNvPr id="61" name="TextBox 60">
              <a:extLst>
                <a:ext uri="{FF2B5EF4-FFF2-40B4-BE49-F238E27FC236}">
                  <a16:creationId xmlns:a16="http://schemas.microsoft.com/office/drawing/2014/main" id="{DD6DBEAC-4E73-DDD1-993F-BD9A95E0A00C}"/>
                </a:ext>
              </a:extLst>
            </p:cNvPr>
            <p:cNvSpPr txBox="1"/>
            <p:nvPr/>
          </p:nvSpPr>
          <p:spPr>
            <a:xfrm>
              <a:off x="7629081" y="4161930"/>
              <a:ext cx="3381957" cy="523220"/>
            </a:xfrm>
            <a:prstGeom prst="rect">
              <a:avLst/>
            </a:prstGeom>
            <a:noFill/>
          </p:spPr>
          <p:txBody>
            <a:bodyPr wrap="square" rtlCol="0">
              <a:spAutoFit/>
            </a:bodyPr>
            <a:lstStyle/>
            <a:p>
              <a:r>
                <a:rPr lang="en-GB" sz="1400" b="1" noProof="0"/>
                <a:t>Publisher-subscriber pattern</a:t>
              </a:r>
            </a:p>
            <a:p>
              <a:r>
                <a:rPr lang="en-GB" sz="1400" noProof="0"/>
                <a:t> e.g. RabbitMQ fan out, Kafka</a:t>
              </a:r>
            </a:p>
          </p:txBody>
        </p:sp>
      </p:grpSp>
      <p:sp>
        <p:nvSpPr>
          <p:cNvPr id="62" name="TextBox 61">
            <a:extLst>
              <a:ext uri="{FF2B5EF4-FFF2-40B4-BE49-F238E27FC236}">
                <a16:creationId xmlns:a16="http://schemas.microsoft.com/office/drawing/2014/main" id="{3A85C86A-7AB1-5E16-18DE-7871F4CAE562}"/>
              </a:ext>
            </a:extLst>
          </p:cNvPr>
          <p:cNvSpPr txBox="1"/>
          <p:nvPr/>
        </p:nvSpPr>
        <p:spPr>
          <a:xfrm>
            <a:off x="6939706" y="5408766"/>
            <a:ext cx="865943" cy="276999"/>
          </a:xfrm>
          <a:prstGeom prst="rect">
            <a:avLst/>
          </a:prstGeom>
          <a:noFill/>
        </p:spPr>
        <p:txBody>
          <a:bodyPr wrap="none" rtlCol="0">
            <a:spAutoFit/>
          </a:bodyPr>
          <a:lstStyle/>
          <a:p>
            <a:r>
              <a:rPr lang="en-GB" sz="1200" noProof="0">
                <a:solidFill>
                  <a:schemeClr val="bg1"/>
                </a:solidFill>
              </a:rPr>
              <a:t>Exchange</a:t>
            </a:r>
          </a:p>
        </p:txBody>
      </p:sp>
    </p:spTree>
    <p:extLst>
      <p:ext uri="{BB962C8B-B14F-4D97-AF65-F5344CB8AC3E}">
        <p14:creationId xmlns:p14="http://schemas.microsoft.com/office/powerpoint/2010/main" val="13112910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4311-6973-D720-9B97-BAEA54916353}"/>
              </a:ext>
            </a:extLst>
          </p:cNvPr>
          <p:cNvSpPr>
            <a:spLocks noGrp="1"/>
          </p:cNvSpPr>
          <p:nvPr>
            <p:ph type="title"/>
          </p:nvPr>
        </p:nvSpPr>
        <p:spPr/>
        <p:txBody>
          <a:bodyPr/>
          <a:lstStyle/>
          <a:p>
            <a:r>
              <a:rPr lang="en-GB" noProof="0"/>
              <a:t>What is an event</a:t>
            </a:r>
          </a:p>
        </p:txBody>
      </p:sp>
      <p:sp>
        <p:nvSpPr>
          <p:cNvPr id="3" name="Text Placeholder 2">
            <a:extLst>
              <a:ext uri="{FF2B5EF4-FFF2-40B4-BE49-F238E27FC236}">
                <a16:creationId xmlns:a16="http://schemas.microsoft.com/office/drawing/2014/main" id="{6E09A56E-DA19-FBCD-9AC9-93BB31943486}"/>
              </a:ext>
            </a:extLst>
          </p:cNvPr>
          <p:cNvSpPr>
            <a:spLocks noGrp="1"/>
          </p:cNvSpPr>
          <p:nvPr>
            <p:ph type="body" idx="1"/>
          </p:nvPr>
        </p:nvSpPr>
        <p:spPr/>
        <p:txBody>
          <a:bodyPr/>
          <a:lstStyle/>
          <a:p>
            <a:r>
              <a:rPr lang="en-GB" noProof="0"/>
              <a:t>A significant change in state or occurrence within a system that is captured and communicated as a discrete message to notify other components</a:t>
            </a:r>
          </a:p>
          <a:p>
            <a:pPr lvl="1"/>
            <a:r>
              <a:rPr lang="en-GB" noProof="0"/>
              <a:t>Represents state change: e.g., "</a:t>
            </a:r>
            <a:r>
              <a:rPr lang="en-GB" noProof="0" err="1"/>
              <a:t>OrderPlaced</a:t>
            </a:r>
            <a:r>
              <a:rPr lang="en-GB" noProof="0"/>
              <a:t>", "</a:t>
            </a:r>
            <a:r>
              <a:rPr lang="en-GB" noProof="0" err="1"/>
              <a:t>PaymentProcessed</a:t>
            </a:r>
            <a:r>
              <a:rPr lang="en-GB" noProof="0"/>
              <a:t>", or "</a:t>
            </a:r>
            <a:r>
              <a:rPr lang="en-GB" noProof="0" err="1"/>
              <a:t>UserLoggedIn</a:t>
            </a:r>
            <a:r>
              <a:rPr lang="en-GB" noProof="0"/>
              <a:t>"</a:t>
            </a:r>
          </a:p>
          <a:p>
            <a:pPr lvl="1"/>
            <a:r>
              <a:rPr lang="en-GB" noProof="0"/>
              <a:t>Immutable: An event is a statement of fact - we don't change it</a:t>
            </a:r>
          </a:p>
          <a:p>
            <a:pPr lvl="1"/>
            <a:r>
              <a:rPr lang="en-GB" noProof="0"/>
              <a:t>Context:  Data describes the change. e.g., </a:t>
            </a:r>
            <a:r>
              <a:rPr lang="en-GB" noProof="0" err="1"/>
              <a:t>orderID</a:t>
            </a:r>
            <a:r>
              <a:rPr lang="en-GB" noProof="0"/>
              <a:t>, </a:t>
            </a:r>
            <a:r>
              <a:rPr lang="en-GB" noProof="0" err="1"/>
              <a:t>userDetails</a:t>
            </a:r>
            <a:r>
              <a:rPr lang="en-GB" noProof="0"/>
              <a:t>, timestamp or whatever</a:t>
            </a:r>
          </a:p>
          <a:p>
            <a:pPr lvl="1"/>
            <a:r>
              <a:rPr lang="en-GB" noProof="0"/>
              <a:t>Asynchronous: generally published to an event bus or broker (e.g. Kafka, RabbitMQ)</a:t>
            </a:r>
          </a:p>
          <a:p>
            <a:r>
              <a:rPr lang="en-GB" noProof="0"/>
              <a:t>Use case: </a:t>
            </a:r>
          </a:p>
          <a:p>
            <a:pPr lvl="1"/>
            <a:r>
              <a:rPr lang="en-GB" noProof="0"/>
              <a:t>In an event-based microservice architecture, messaging tends to act like a state machine. A change in one service may need to be know by others</a:t>
            </a:r>
          </a:p>
          <a:p>
            <a:pPr lvl="1"/>
            <a:r>
              <a:rPr lang="en-GB" noProof="0"/>
              <a:t>For example, services tend to have a master data store - often called a System of Record (</a:t>
            </a:r>
            <a:r>
              <a:rPr lang="en-GB" noProof="0" err="1"/>
              <a:t>SoR</a:t>
            </a:r>
            <a:r>
              <a:rPr lang="en-GB" noProof="0"/>
              <a:t>) - single source of truth</a:t>
            </a:r>
          </a:p>
          <a:p>
            <a:pPr lvl="1"/>
            <a:r>
              <a:rPr lang="en-GB" noProof="0"/>
              <a:t>In a distributed system such as microservices, other microservices may need access to that </a:t>
            </a:r>
            <a:r>
              <a:rPr lang="en-GB" noProof="0" err="1"/>
              <a:t>SoR</a:t>
            </a:r>
            <a:r>
              <a:rPr lang="en-GB" noProof="0"/>
              <a:t> data</a:t>
            </a:r>
          </a:p>
          <a:p>
            <a:pPr lvl="1"/>
            <a:r>
              <a:rPr lang="en-GB" noProof="0"/>
              <a:t>We'll look now at a basic event-driven architecture and discuss event-messaging</a:t>
            </a:r>
          </a:p>
          <a:p>
            <a:pPr lvl="1"/>
            <a:endParaRPr lang="en-GB" noProof="0"/>
          </a:p>
          <a:p>
            <a:pPr lvl="1"/>
            <a:endParaRPr lang="en-GB"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146A5913-9425-2799-083D-79E71BE3F5D0}"/>
              </a:ext>
            </a:extLst>
          </p:cNvPr>
          <p:cNvSpPr>
            <a:spLocks noGrp="1"/>
          </p:cNvSpPr>
          <p:nvPr>
            <p:ph type="sldNum" idx="12"/>
          </p:nvPr>
        </p:nvSpPr>
        <p:spPr/>
        <p:txBody>
          <a:bodyPr/>
          <a:lstStyle/>
          <a:p>
            <a:fld id="{14D7F6AC-1EEB-4ABB-AD80-109EC6FDCCF3}" type="slidenum">
              <a:rPr lang="en-GB" noProof="0" smtClean="0"/>
              <a:pPr/>
              <a:t>183</a:t>
            </a:fld>
            <a:endParaRPr lang="en-GB" noProof="0"/>
          </a:p>
        </p:txBody>
      </p:sp>
    </p:spTree>
    <p:extLst>
      <p:ext uri="{BB962C8B-B14F-4D97-AF65-F5344CB8AC3E}">
        <p14:creationId xmlns:p14="http://schemas.microsoft.com/office/powerpoint/2010/main" val="5768591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1A80-8B6C-3C5B-CDC7-238291DD79F6}"/>
              </a:ext>
            </a:extLst>
          </p:cNvPr>
          <p:cNvSpPr>
            <a:spLocks noGrp="1"/>
          </p:cNvSpPr>
          <p:nvPr>
            <p:ph type="title"/>
          </p:nvPr>
        </p:nvSpPr>
        <p:spPr/>
        <p:txBody>
          <a:bodyPr/>
          <a:lstStyle/>
          <a:p>
            <a:r>
              <a:rPr lang="en-GB" noProof="0"/>
              <a:t>Event driven architecture</a:t>
            </a:r>
          </a:p>
        </p:txBody>
      </p:sp>
      <p:sp>
        <p:nvSpPr>
          <p:cNvPr id="4" name="Slide Number Placeholder 3">
            <a:extLst>
              <a:ext uri="{FF2B5EF4-FFF2-40B4-BE49-F238E27FC236}">
                <a16:creationId xmlns:a16="http://schemas.microsoft.com/office/drawing/2014/main" id="{571A7FF7-D622-162C-F435-9B2F1FD11FE9}"/>
              </a:ext>
            </a:extLst>
          </p:cNvPr>
          <p:cNvSpPr>
            <a:spLocks noGrp="1"/>
          </p:cNvSpPr>
          <p:nvPr>
            <p:ph type="sldNum" idx="12"/>
          </p:nvPr>
        </p:nvSpPr>
        <p:spPr/>
        <p:txBody>
          <a:bodyPr/>
          <a:lstStyle/>
          <a:p>
            <a:fld id="{14D7F6AC-1EEB-4ABB-AD80-109EC6FDCCF3}" type="slidenum">
              <a:rPr lang="en-GB" noProof="0" smtClean="0"/>
              <a:pPr/>
              <a:t>184</a:t>
            </a:fld>
            <a:endParaRPr lang="en-GB" noProof="0"/>
          </a:p>
        </p:txBody>
      </p:sp>
      <p:sp>
        <p:nvSpPr>
          <p:cNvPr id="7" name="Rectangle 6">
            <a:extLst>
              <a:ext uri="{FF2B5EF4-FFF2-40B4-BE49-F238E27FC236}">
                <a16:creationId xmlns:a16="http://schemas.microsoft.com/office/drawing/2014/main" id="{42DF0CAA-37C6-7270-077F-9E260CA4BDF1}"/>
              </a:ext>
            </a:extLst>
          </p:cNvPr>
          <p:cNvSpPr/>
          <p:nvPr/>
        </p:nvSpPr>
        <p:spPr>
          <a:xfrm>
            <a:off x="844550"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a:t>
            </a:r>
          </a:p>
          <a:p>
            <a:pPr algn="ctr"/>
            <a:r>
              <a:rPr lang="en-GB" sz="1400" noProof="0"/>
              <a:t>Web UI</a:t>
            </a:r>
          </a:p>
        </p:txBody>
      </p:sp>
      <p:sp>
        <p:nvSpPr>
          <p:cNvPr id="8" name="Flowchart: Magnetic Disk 7">
            <a:extLst>
              <a:ext uri="{FF2B5EF4-FFF2-40B4-BE49-F238E27FC236}">
                <a16:creationId xmlns:a16="http://schemas.microsoft.com/office/drawing/2014/main" id="{982DF4BA-3D67-D4C5-4E9B-D80D7F62C17E}"/>
              </a:ext>
            </a:extLst>
          </p:cNvPr>
          <p:cNvSpPr/>
          <p:nvPr/>
        </p:nvSpPr>
        <p:spPr>
          <a:xfrm>
            <a:off x="2209800" y="4019550"/>
            <a:ext cx="812800"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p:txBody>
      </p:sp>
      <p:sp>
        <p:nvSpPr>
          <p:cNvPr id="9" name="Flowchart: Magnetic Disk 8">
            <a:extLst>
              <a:ext uri="{FF2B5EF4-FFF2-40B4-BE49-F238E27FC236}">
                <a16:creationId xmlns:a16="http://schemas.microsoft.com/office/drawing/2014/main" id="{8AE78BE8-ECB8-9084-9F46-8EAFBAA395E3}"/>
              </a:ext>
            </a:extLst>
          </p:cNvPr>
          <p:cNvSpPr/>
          <p:nvPr/>
        </p:nvSpPr>
        <p:spPr>
          <a:xfrm>
            <a:off x="7918448"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Delivery</a:t>
            </a:r>
          </a:p>
          <a:p>
            <a:pPr algn="ctr"/>
            <a:r>
              <a:rPr lang="en-GB" sz="1400" noProof="0"/>
              <a:t>Address</a:t>
            </a:r>
          </a:p>
        </p:txBody>
      </p:sp>
      <p:sp>
        <p:nvSpPr>
          <p:cNvPr id="10" name="Rectangle 9">
            <a:extLst>
              <a:ext uri="{FF2B5EF4-FFF2-40B4-BE49-F238E27FC236}">
                <a16:creationId xmlns:a16="http://schemas.microsoft.com/office/drawing/2014/main" id="{29510074-CDB7-8EF5-FD79-E207208E8EB2}"/>
              </a:ext>
            </a:extLst>
          </p:cNvPr>
          <p:cNvSpPr/>
          <p:nvPr/>
        </p:nvSpPr>
        <p:spPr>
          <a:xfrm>
            <a:off x="65341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Shipping</a:t>
            </a:r>
          </a:p>
          <a:p>
            <a:pPr algn="ctr"/>
            <a:r>
              <a:rPr lang="en-GB" sz="1400" noProof="0"/>
              <a:t>Micro Service</a:t>
            </a:r>
          </a:p>
        </p:txBody>
      </p:sp>
      <p:sp>
        <p:nvSpPr>
          <p:cNvPr id="11" name="Flowchart: Magnetic Disk 10">
            <a:extLst>
              <a:ext uri="{FF2B5EF4-FFF2-40B4-BE49-F238E27FC236}">
                <a16:creationId xmlns:a16="http://schemas.microsoft.com/office/drawing/2014/main" id="{851ECB4D-B353-574B-A855-6EE4C1384EE6}"/>
              </a:ext>
            </a:extLst>
          </p:cNvPr>
          <p:cNvSpPr/>
          <p:nvPr/>
        </p:nvSpPr>
        <p:spPr>
          <a:xfrm>
            <a:off x="10652120"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a:t>
            </a:r>
          </a:p>
          <a:p>
            <a:pPr algn="ctr"/>
            <a:r>
              <a:rPr lang="en-GB" sz="1400" noProof="0"/>
              <a:t>Details</a:t>
            </a:r>
          </a:p>
        </p:txBody>
      </p:sp>
      <p:cxnSp>
        <p:nvCxnSpPr>
          <p:cNvPr id="12" name="Straight Arrow Connector 11">
            <a:extLst>
              <a:ext uri="{FF2B5EF4-FFF2-40B4-BE49-F238E27FC236}">
                <a16:creationId xmlns:a16="http://schemas.microsoft.com/office/drawing/2014/main" id="{F1BCFD6A-7383-97AE-1AFB-C681AD64123E}"/>
              </a:ext>
            </a:extLst>
          </p:cNvPr>
          <p:cNvCxnSpPr>
            <a:cxnSpLocks/>
          </p:cNvCxnSpPr>
          <p:nvPr/>
        </p:nvCxnSpPr>
        <p:spPr>
          <a:xfrm>
            <a:off x="1980984" y="5054801"/>
            <a:ext cx="298666" cy="865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651D7CE-6C14-80BB-3A36-270939B2A96A}"/>
              </a:ext>
            </a:extLst>
          </p:cNvPr>
          <p:cNvSpPr/>
          <p:nvPr/>
        </p:nvSpPr>
        <p:spPr>
          <a:xfrm>
            <a:off x="8445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a:p>
            <a:pPr algn="ctr"/>
            <a:r>
              <a:rPr lang="en-GB" sz="1400" noProof="0"/>
              <a:t>Micro Service</a:t>
            </a:r>
          </a:p>
        </p:txBody>
      </p:sp>
      <p:cxnSp>
        <p:nvCxnSpPr>
          <p:cNvPr id="14" name="Straight Arrow Connector 13">
            <a:extLst>
              <a:ext uri="{FF2B5EF4-FFF2-40B4-BE49-F238E27FC236}">
                <a16:creationId xmlns:a16="http://schemas.microsoft.com/office/drawing/2014/main" id="{3C423119-8FF4-5338-426F-7C0212295FC8}"/>
              </a:ext>
            </a:extLst>
          </p:cNvPr>
          <p:cNvCxnSpPr>
            <a:cxnSpLocks/>
          </p:cNvCxnSpPr>
          <p:nvPr/>
        </p:nvCxnSpPr>
        <p:spPr>
          <a:xfrm flipH="1">
            <a:off x="4172168" y="5048250"/>
            <a:ext cx="247432" cy="87116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48CE48F-344D-97D7-5C96-B66BA8C99CF0}"/>
              </a:ext>
            </a:extLst>
          </p:cNvPr>
          <p:cNvGrpSpPr/>
          <p:nvPr/>
        </p:nvGrpSpPr>
        <p:grpSpPr>
          <a:xfrm>
            <a:off x="4972050" y="5945558"/>
            <a:ext cx="2171700" cy="403833"/>
            <a:chOff x="2476500" y="5626100"/>
            <a:chExt cx="2171700" cy="556233"/>
          </a:xfrm>
        </p:grpSpPr>
        <p:sp>
          <p:nvSpPr>
            <p:cNvPr id="16" name="Rectangle 15">
              <a:extLst>
                <a:ext uri="{FF2B5EF4-FFF2-40B4-BE49-F238E27FC236}">
                  <a16:creationId xmlns:a16="http://schemas.microsoft.com/office/drawing/2014/main" id="{E105A78E-96AF-7460-B800-D22E206D809B}"/>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Payments</a:t>
              </a:r>
            </a:p>
          </p:txBody>
        </p:sp>
        <p:sp>
          <p:nvSpPr>
            <p:cNvPr id="17" name="Rectangle 16">
              <a:extLst>
                <a:ext uri="{FF2B5EF4-FFF2-40B4-BE49-F238E27FC236}">
                  <a16:creationId xmlns:a16="http://schemas.microsoft.com/office/drawing/2014/main" id="{4537E731-D96C-1F66-30A1-98DB31430A98}"/>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5CA6027B-7BDA-0E7A-9D73-92592AB53AD8}"/>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Rectangle 18">
              <a:extLst>
                <a:ext uri="{FF2B5EF4-FFF2-40B4-BE49-F238E27FC236}">
                  <a16:creationId xmlns:a16="http://schemas.microsoft.com/office/drawing/2014/main" id="{30123DAE-8205-444F-6C7C-1E2169F64F85}"/>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0" name="Rectangle 19">
              <a:extLst>
                <a:ext uri="{FF2B5EF4-FFF2-40B4-BE49-F238E27FC236}">
                  <a16:creationId xmlns:a16="http://schemas.microsoft.com/office/drawing/2014/main" id="{343C4367-D109-2855-C027-4051529C6FFC}"/>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cxnSp>
        <p:nvCxnSpPr>
          <p:cNvPr id="21" name="Straight Arrow Connector 20">
            <a:extLst>
              <a:ext uri="{FF2B5EF4-FFF2-40B4-BE49-F238E27FC236}">
                <a16:creationId xmlns:a16="http://schemas.microsoft.com/office/drawing/2014/main" id="{C07C3958-4680-401A-A425-00F22B3F4036}"/>
              </a:ext>
            </a:extLst>
          </p:cNvPr>
          <p:cNvCxnSpPr>
            <a:cxnSpLocks/>
          </p:cNvCxnSpPr>
          <p:nvPr/>
        </p:nvCxnSpPr>
        <p:spPr>
          <a:xfrm>
            <a:off x="5118098" y="5038117"/>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6AB1E4-4146-CCA8-B8E6-8500CDDFFB17}"/>
              </a:ext>
            </a:extLst>
          </p:cNvPr>
          <p:cNvCxnSpPr>
            <a:cxnSpLocks/>
          </p:cNvCxnSpPr>
          <p:nvPr/>
        </p:nvCxnSpPr>
        <p:spPr>
          <a:xfrm>
            <a:off x="6924675" y="5048250"/>
            <a:ext cx="3611" cy="872113"/>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44048A6-2B50-FBE7-FE1E-B63F02EEBAD3}"/>
              </a:ext>
            </a:extLst>
          </p:cNvPr>
          <p:cNvGrpSpPr/>
          <p:nvPr/>
        </p:nvGrpSpPr>
        <p:grpSpPr>
          <a:xfrm>
            <a:off x="7693458" y="5940425"/>
            <a:ext cx="2171700" cy="403833"/>
            <a:chOff x="2476500" y="5626100"/>
            <a:chExt cx="2171700" cy="556233"/>
          </a:xfrm>
        </p:grpSpPr>
        <p:sp>
          <p:nvSpPr>
            <p:cNvPr id="24" name="Rectangle 23">
              <a:extLst>
                <a:ext uri="{FF2B5EF4-FFF2-40B4-BE49-F238E27FC236}">
                  <a16:creationId xmlns:a16="http://schemas.microsoft.com/office/drawing/2014/main" id="{AAE56DB5-5A98-F6C5-FB92-037EBB40DD01}"/>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Address</a:t>
              </a:r>
            </a:p>
          </p:txBody>
        </p:sp>
        <p:sp>
          <p:nvSpPr>
            <p:cNvPr id="25" name="Rectangle 24">
              <a:extLst>
                <a:ext uri="{FF2B5EF4-FFF2-40B4-BE49-F238E27FC236}">
                  <a16:creationId xmlns:a16="http://schemas.microsoft.com/office/drawing/2014/main" id="{A81622DE-A3E9-17D0-194D-957948401F5A}"/>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 name="Rectangle 25">
              <a:extLst>
                <a:ext uri="{FF2B5EF4-FFF2-40B4-BE49-F238E27FC236}">
                  <a16:creationId xmlns:a16="http://schemas.microsoft.com/office/drawing/2014/main" id="{C4CE5E98-E6CF-3967-12C0-076FFC61F312}"/>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Rectangle 26">
              <a:extLst>
                <a:ext uri="{FF2B5EF4-FFF2-40B4-BE49-F238E27FC236}">
                  <a16:creationId xmlns:a16="http://schemas.microsoft.com/office/drawing/2014/main" id="{E9915191-B93D-CBBD-507E-EE14149C738F}"/>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Rectangle 27">
              <a:extLst>
                <a:ext uri="{FF2B5EF4-FFF2-40B4-BE49-F238E27FC236}">
                  <a16:creationId xmlns:a16="http://schemas.microsoft.com/office/drawing/2014/main" id="{4E4FE9A4-3982-2F6D-AE1A-ECE3A41C817B}"/>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cxnSp>
        <p:nvCxnSpPr>
          <p:cNvPr id="29" name="Straight Arrow Connector 28">
            <a:extLst>
              <a:ext uri="{FF2B5EF4-FFF2-40B4-BE49-F238E27FC236}">
                <a16:creationId xmlns:a16="http://schemas.microsoft.com/office/drawing/2014/main" id="{64A8D5FA-F840-5F5B-2E07-82D3BF6EF91B}"/>
              </a:ext>
            </a:extLst>
          </p:cNvPr>
          <p:cNvCxnSpPr>
            <a:cxnSpLocks/>
          </p:cNvCxnSpPr>
          <p:nvPr/>
        </p:nvCxnSpPr>
        <p:spPr>
          <a:xfrm flipH="1">
            <a:off x="9708949" y="5028188"/>
            <a:ext cx="66877" cy="912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EEDF5-C5ED-4688-66BF-82689C855C63}"/>
              </a:ext>
            </a:extLst>
          </p:cNvPr>
          <p:cNvCxnSpPr>
            <a:cxnSpLocks/>
          </p:cNvCxnSpPr>
          <p:nvPr/>
        </p:nvCxnSpPr>
        <p:spPr>
          <a:xfrm>
            <a:off x="7712868" y="5046357"/>
            <a:ext cx="134758" cy="87305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0C02AA9-615F-2DD2-3635-72BB15C47876}"/>
              </a:ext>
            </a:extLst>
          </p:cNvPr>
          <p:cNvCxnSpPr>
            <a:cxnSpLocks/>
          </p:cNvCxnSpPr>
          <p:nvPr/>
        </p:nvCxnSpPr>
        <p:spPr>
          <a:xfrm>
            <a:off x="4495800" y="1724025"/>
            <a:ext cx="0" cy="267017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24E7286-491E-A864-A275-37B4CBFF896F}"/>
              </a:ext>
            </a:extLst>
          </p:cNvPr>
          <p:cNvCxnSpPr>
            <a:cxnSpLocks/>
          </p:cNvCxnSpPr>
          <p:nvPr/>
        </p:nvCxnSpPr>
        <p:spPr>
          <a:xfrm>
            <a:off x="4945062" y="1724025"/>
            <a:ext cx="0" cy="2670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1633833-B7E7-DEBF-5A70-6CA6F884F662}"/>
              </a:ext>
            </a:extLst>
          </p:cNvPr>
          <p:cNvSpPr/>
          <p:nvPr/>
        </p:nvSpPr>
        <p:spPr>
          <a:xfrm>
            <a:off x="9353548"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Customer</a:t>
            </a:r>
          </a:p>
          <a:p>
            <a:pPr algn="ctr"/>
            <a:r>
              <a:rPr lang="en-GB" sz="1400" noProof="0"/>
              <a:t>Account</a:t>
            </a:r>
          </a:p>
        </p:txBody>
      </p:sp>
      <p:cxnSp>
        <p:nvCxnSpPr>
          <p:cNvPr id="34" name="Straight Arrow Connector 33">
            <a:extLst>
              <a:ext uri="{FF2B5EF4-FFF2-40B4-BE49-F238E27FC236}">
                <a16:creationId xmlns:a16="http://schemas.microsoft.com/office/drawing/2014/main" id="{4F4ADE28-C3A0-E27A-EE25-CB2462E529F4}"/>
              </a:ext>
            </a:extLst>
          </p:cNvPr>
          <p:cNvCxnSpPr>
            <a:cxnSpLocks/>
            <a:stCxn id="33" idx="2"/>
            <a:endCxn id="54" idx="0"/>
          </p:cNvCxnSpPr>
          <p:nvPr/>
        </p:nvCxnSpPr>
        <p:spPr>
          <a:xfrm>
            <a:off x="10071098"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230CD9-FC66-44F3-75F7-3F99F3DBB36F}"/>
              </a:ext>
            </a:extLst>
          </p:cNvPr>
          <p:cNvCxnSpPr>
            <a:cxnSpLocks/>
            <a:stCxn id="7" idx="2"/>
            <a:endCxn id="13" idx="0"/>
          </p:cNvCxnSpPr>
          <p:nvPr/>
        </p:nvCxnSpPr>
        <p:spPr>
          <a:xfrm>
            <a:off x="1562100"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91B5EF3-9344-561F-A73E-0B0104D84903}"/>
              </a:ext>
            </a:extLst>
          </p:cNvPr>
          <p:cNvSpPr/>
          <p:nvPr/>
        </p:nvSpPr>
        <p:spPr>
          <a:xfrm>
            <a:off x="304800" y="2114550"/>
            <a:ext cx="11337923" cy="4600576"/>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36">
            <a:extLst>
              <a:ext uri="{FF2B5EF4-FFF2-40B4-BE49-F238E27FC236}">
                <a16:creationId xmlns:a16="http://schemas.microsoft.com/office/drawing/2014/main" id="{94E31336-39C3-A595-2C37-EB5C64F327B8}"/>
              </a:ext>
            </a:extLst>
          </p:cNvPr>
          <p:cNvSpPr/>
          <p:nvPr/>
        </p:nvSpPr>
        <p:spPr>
          <a:xfrm>
            <a:off x="39814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Micro Service</a:t>
            </a:r>
          </a:p>
        </p:txBody>
      </p:sp>
      <p:grpSp>
        <p:nvGrpSpPr>
          <p:cNvPr id="38" name="Group 37">
            <a:extLst>
              <a:ext uri="{FF2B5EF4-FFF2-40B4-BE49-F238E27FC236}">
                <a16:creationId xmlns:a16="http://schemas.microsoft.com/office/drawing/2014/main" id="{06B838E0-9315-E791-8ABE-1755EE65D65B}"/>
              </a:ext>
            </a:extLst>
          </p:cNvPr>
          <p:cNvGrpSpPr/>
          <p:nvPr/>
        </p:nvGrpSpPr>
        <p:grpSpPr>
          <a:xfrm>
            <a:off x="6688136" y="3496892"/>
            <a:ext cx="1069503" cy="403833"/>
            <a:chOff x="2476500" y="5626100"/>
            <a:chExt cx="2171700" cy="556233"/>
          </a:xfrm>
        </p:grpSpPr>
        <p:sp>
          <p:nvSpPr>
            <p:cNvPr id="39" name="Rectangle 38">
              <a:extLst>
                <a:ext uri="{FF2B5EF4-FFF2-40B4-BE49-F238E27FC236}">
                  <a16:creationId xmlns:a16="http://schemas.microsoft.com/office/drawing/2014/main" id="{8948D56D-26FA-0ADD-4247-F66A45A62CC3}"/>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Ship</a:t>
              </a:r>
            </a:p>
          </p:txBody>
        </p:sp>
        <p:sp>
          <p:nvSpPr>
            <p:cNvPr id="40" name="Rectangle 39">
              <a:extLst>
                <a:ext uri="{FF2B5EF4-FFF2-40B4-BE49-F238E27FC236}">
                  <a16:creationId xmlns:a16="http://schemas.microsoft.com/office/drawing/2014/main" id="{21385E24-A061-CB6F-5CC3-3B52EC406289}"/>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1" name="Rectangle 40">
              <a:extLst>
                <a:ext uri="{FF2B5EF4-FFF2-40B4-BE49-F238E27FC236}">
                  <a16:creationId xmlns:a16="http://schemas.microsoft.com/office/drawing/2014/main" id="{06008C93-6D6B-3C5D-10A4-CB36F6D62E8E}"/>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41">
              <a:extLst>
                <a:ext uri="{FF2B5EF4-FFF2-40B4-BE49-F238E27FC236}">
                  <a16:creationId xmlns:a16="http://schemas.microsoft.com/office/drawing/2014/main" id="{0383CA21-1CE4-BCF3-C540-25A7A7E33AEF}"/>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42">
              <a:extLst>
                <a:ext uri="{FF2B5EF4-FFF2-40B4-BE49-F238E27FC236}">
                  <a16:creationId xmlns:a16="http://schemas.microsoft.com/office/drawing/2014/main" id="{2F2A737A-3475-34CF-6966-60C6277A6092}"/>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4" name="Group 43">
            <a:extLst>
              <a:ext uri="{FF2B5EF4-FFF2-40B4-BE49-F238E27FC236}">
                <a16:creationId xmlns:a16="http://schemas.microsoft.com/office/drawing/2014/main" id="{CB183882-117D-1DCB-439C-45D43E80F852}"/>
              </a:ext>
            </a:extLst>
          </p:cNvPr>
          <p:cNvGrpSpPr/>
          <p:nvPr/>
        </p:nvGrpSpPr>
        <p:grpSpPr>
          <a:xfrm>
            <a:off x="2114550" y="5940425"/>
            <a:ext cx="2171700" cy="403833"/>
            <a:chOff x="2476500" y="5626100"/>
            <a:chExt cx="2171700" cy="556233"/>
          </a:xfrm>
        </p:grpSpPr>
        <p:sp>
          <p:nvSpPr>
            <p:cNvPr id="45" name="Rectangle 44">
              <a:extLst>
                <a:ext uri="{FF2B5EF4-FFF2-40B4-BE49-F238E27FC236}">
                  <a16:creationId xmlns:a16="http://schemas.microsoft.com/office/drawing/2014/main" id="{FB9A3CB6-0C5B-292D-4DBA-C218C4A2E587}"/>
                </a:ext>
              </a:extLst>
            </p:cNvPr>
            <p:cNvSpPr/>
            <p:nvPr/>
          </p:nvSpPr>
          <p:spPr>
            <a:xfrm>
              <a:off x="2476500" y="5626100"/>
              <a:ext cx="2171700" cy="556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noProof="0"/>
                <a:t>Orders</a:t>
              </a:r>
            </a:p>
          </p:txBody>
        </p:sp>
        <p:sp>
          <p:nvSpPr>
            <p:cNvPr id="46" name="Rectangle 45">
              <a:extLst>
                <a:ext uri="{FF2B5EF4-FFF2-40B4-BE49-F238E27FC236}">
                  <a16:creationId xmlns:a16="http://schemas.microsoft.com/office/drawing/2014/main" id="{FE9122AE-B320-9C52-9AEC-F6B185B3EFE1}"/>
                </a:ext>
              </a:extLst>
            </p:cNvPr>
            <p:cNvSpPr/>
            <p:nvPr/>
          </p:nvSpPr>
          <p:spPr>
            <a:xfrm>
              <a:off x="25717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46">
              <a:extLst>
                <a:ext uri="{FF2B5EF4-FFF2-40B4-BE49-F238E27FC236}">
                  <a16:creationId xmlns:a16="http://schemas.microsoft.com/office/drawing/2014/main" id="{7ADACF29-5D51-A5F6-7DBF-09E929E7D6E7}"/>
                </a:ext>
              </a:extLst>
            </p:cNvPr>
            <p:cNvSpPr/>
            <p:nvPr/>
          </p:nvSpPr>
          <p:spPr>
            <a:xfrm>
              <a:off x="272415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47">
              <a:extLst>
                <a:ext uri="{FF2B5EF4-FFF2-40B4-BE49-F238E27FC236}">
                  <a16:creationId xmlns:a16="http://schemas.microsoft.com/office/drawing/2014/main" id="{4F49067D-373B-B605-41EA-7327492B4981}"/>
                </a:ext>
              </a:extLst>
            </p:cNvPr>
            <p:cNvSpPr/>
            <p:nvPr/>
          </p:nvSpPr>
          <p:spPr>
            <a:xfrm>
              <a:off x="28956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48">
              <a:extLst>
                <a:ext uri="{FF2B5EF4-FFF2-40B4-BE49-F238E27FC236}">
                  <a16:creationId xmlns:a16="http://schemas.microsoft.com/office/drawing/2014/main" id="{060DE870-F5C1-6F20-2C2C-3698878E5FF8}"/>
                </a:ext>
              </a:extLst>
            </p:cNvPr>
            <p:cNvSpPr/>
            <p:nvPr/>
          </p:nvSpPr>
          <p:spPr>
            <a:xfrm>
              <a:off x="3048000" y="5695950"/>
              <a:ext cx="120650" cy="4064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50" name="Rectangle 49">
            <a:extLst>
              <a:ext uri="{FF2B5EF4-FFF2-40B4-BE49-F238E27FC236}">
                <a16:creationId xmlns:a16="http://schemas.microsoft.com/office/drawing/2014/main" id="{909182A0-4C57-42A5-D85F-0AC40F16F1A2}"/>
              </a:ext>
            </a:extLst>
          </p:cNvPr>
          <p:cNvSpPr/>
          <p:nvPr/>
        </p:nvSpPr>
        <p:spPr>
          <a:xfrm>
            <a:off x="6520297" y="2365006"/>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Warehouse</a:t>
            </a:r>
          </a:p>
          <a:p>
            <a:pPr algn="ctr"/>
            <a:r>
              <a:rPr lang="en-GB" sz="1400" noProof="0"/>
              <a:t>Micro Service</a:t>
            </a:r>
          </a:p>
        </p:txBody>
      </p:sp>
      <p:sp>
        <p:nvSpPr>
          <p:cNvPr id="51" name="Rectangle 50">
            <a:extLst>
              <a:ext uri="{FF2B5EF4-FFF2-40B4-BE49-F238E27FC236}">
                <a16:creationId xmlns:a16="http://schemas.microsoft.com/office/drawing/2014/main" id="{3FBDC751-5CF3-1693-D5F8-2A96A68AFFC6}"/>
              </a:ext>
            </a:extLst>
          </p:cNvPr>
          <p:cNvSpPr/>
          <p:nvPr/>
        </p:nvSpPr>
        <p:spPr>
          <a:xfrm>
            <a:off x="3981450" y="10699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External API</a:t>
            </a:r>
          </a:p>
        </p:txBody>
      </p:sp>
      <p:cxnSp>
        <p:nvCxnSpPr>
          <p:cNvPr id="52" name="Straight Arrow Connector 51">
            <a:extLst>
              <a:ext uri="{FF2B5EF4-FFF2-40B4-BE49-F238E27FC236}">
                <a16:creationId xmlns:a16="http://schemas.microsoft.com/office/drawing/2014/main" id="{347A8523-3978-19B6-9B97-B4FE190DBE71}"/>
              </a:ext>
            </a:extLst>
          </p:cNvPr>
          <p:cNvCxnSpPr>
            <a:cxnSpLocks/>
          </p:cNvCxnSpPr>
          <p:nvPr/>
        </p:nvCxnSpPr>
        <p:spPr>
          <a:xfrm>
            <a:off x="6769438" y="3900725"/>
            <a:ext cx="0" cy="46828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404C3C2-49A0-DF7A-8B4E-0A5C3A2D0050}"/>
              </a:ext>
            </a:extLst>
          </p:cNvPr>
          <p:cNvCxnSpPr>
            <a:cxnSpLocks/>
          </p:cNvCxnSpPr>
          <p:nvPr/>
        </p:nvCxnSpPr>
        <p:spPr>
          <a:xfrm>
            <a:off x="7598113" y="3019056"/>
            <a:ext cx="0" cy="46828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9B4EE58-CC34-2AE0-1372-8BFC15BA1A1E}"/>
              </a:ext>
            </a:extLst>
          </p:cNvPr>
          <p:cNvSpPr/>
          <p:nvPr/>
        </p:nvSpPr>
        <p:spPr>
          <a:xfrm>
            <a:off x="9353548"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 Details</a:t>
            </a:r>
          </a:p>
          <a:p>
            <a:pPr algn="ctr"/>
            <a:r>
              <a:rPr lang="en-GB" sz="1400" noProof="0"/>
              <a:t>Micro Service</a:t>
            </a:r>
          </a:p>
        </p:txBody>
      </p:sp>
      <p:sp>
        <p:nvSpPr>
          <p:cNvPr id="55" name="Oval 54">
            <a:extLst>
              <a:ext uri="{FF2B5EF4-FFF2-40B4-BE49-F238E27FC236}">
                <a16:creationId xmlns:a16="http://schemas.microsoft.com/office/drawing/2014/main" id="{D2861E56-23EF-F1E1-17CE-0EA0EC184FA2}"/>
              </a:ext>
            </a:extLst>
          </p:cNvPr>
          <p:cNvSpPr/>
          <p:nvPr/>
        </p:nvSpPr>
        <p:spPr>
          <a:xfrm>
            <a:off x="1625598" y="2625057"/>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1</a:t>
            </a:r>
          </a:p>
        </p:txBody>
      </p:sp>
      <p:sp>
        <p:nvSpPr>
          <p:cNvPr id="56" name="Oval 55">
            <a:extLst>
              <a:ext uri="{FF2B5EF4-FFF2-40B4-BE49-F238E27FC236}">
                <a16:creationId xmlns:a16="http://schemas.microsoft.com/office/drawing/2014/main" id="{2190DCA6-1FE4-FE90-B688-45A580CD2166}"/>
              </a:ext>
            </a:extLst>
          </p:cNvPr>
          <p:cNvSpPr/>
          <p:nvPr/>
        </p:nvSpPr>
        <p:spPr>
          <a:xfrm>
            <a:off x="4133851" y="2625057"/>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3</a:t>
            </a:r>
          </a:p>
        </p:txBody>
      </p:sp>
      <p:sp>
        <p:nvSpPr>
          <p:cNvPr id="57" name="Oval 56">
            <a:extLst>
              <a:ext uri="{FF2B5EF4-FFF2-40B4-BE49-F238E27FC236}">
                <a16:creationId xmlns:a16="http://schemas.microsoft.com/office/drawing/2014/main" id="{DA1A1A96-CCF0-C4B4-172D-CA97685902C0}"/>
              </a:ext>
            </a:extLst>
          </p:cNvPr>
          <p:cNvSpPr/>
          <p:nvPr/>
        </p:nvSpPr>
        <p:spPr>
          <a:xfrm>
            <a:off x="9695260" y="3792536"/>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7</a:t>
            </a:r>
          </a:p>
        </p:txBody>
      </p:sp>
      <p:sp>
        <p:nvSpPr>
          <p:cNvPr id="58" name="Oval 57">
            <a:extLst>
              <a:ext uri="{FF2B5EF4-FFF2-40B4-BE49-F238E27FC236}">
                <a16:creationId xmlns:a16="http://schemas.microsoft.com/office/drawing/2014/main" id="{F3439FEF-505F-9534-3BEB-5D048841E05B}"/>
              </a:ext>
            </a:extLst>
          </p:cNvPr>
          <p:cNvSpPr/>
          <p:nvPr/>
        </p:nvSpPr>
        <p:spPr>
          <a:xfrm>
            <a:off x="2973603" y="5553141"/>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2</a:t>
            </a:r>
          </a:p>
        </p:txBody>
      </p:sp>
      <p:sp>
        <p:nvSpPr>
          <p:cNvPr id="59" name="Oval 58">
            <a:extLst>
              <a:ext uri="{FF2B5EF4-FFF2-40B4-BE49-F238E27FC236}">
                <a16:creationId xmlns:a16="http://schemas.microsoft.com/office/drawing/2014/main" id="{464FA39E-4852-DFA8-317B-20CC1D377058}"/>
              </a:ext>
            </a:extLst>
          </p:cNvPr>
          <p:cNvSpPr/>
          <p:nvPr/>
        </p:nvSpPr>
        <p:spPr>
          <a:xfrm>
            <a:off x="8279295" y="4950892"/>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5</a:t>
            </a:r>
          </a:p>
        </p:txBody>
      </p:sp>
      <p:sp>
        <p:nvSpPr>
          <p:cNvPr id="60" name="Oval 59">
            <a:extLst>
              <a:ext uri="{FF2B5EF4-FFF2-40B4-BE49-F238E27FC236}">
                <a16:creationId xmlns:a16="http://schemas.microsoft.com/office/drawing/2014/main" id="{FA20D61B-E4B4-6EE3-401F-425F2878C784}"/>
              </a:ext>
            </a:extLst>
          </p:cNvPr>
          <p:cNvSpPr/>
          <p:nvPr/>
        </p:nvSpPr>
        <p:spPr>
          <a:xfrm>
            <a:off x="5251448" y="5307380"/>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4</a:t>
            </a:r>
          </a:p>
        </p:txBody>
      </p:sp>
      <p:sp>
        <p:nvSpPr>
          <p:cNvPr id="61" name="Oval 60">
            <a:extLst>
              <a:ext uri="{FF2B5EF4-FFF2-40B4-BE49-F238E27FC236}">
                <a16:creationId xmlns:a16="http://schemas.microsoft.com/office/drawing/2014/main" id="{B56C6CEC-1301-14FC-8E49-202CDD5736E7}"/>
              </a:ext>
            </a:extLst>
          </p:cNvPr>
          <p:cNvSpPr/>
          <p:nvPr/>
        </p:nvSpPr>
        <p:spPr>
          <a:xfrm>
            <a:off x="6494141" y="5344083"/>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5</a:t>
            </a:r>
          </a:p>
        </p:txBody>
      </p:sp>
      <p:sp>
        <p:nvSpPr>
          <p:cNvPr id="62" name="Oval 61">
            <a:extLst>
              <a:ext uri="{FF2B5EF4-FFF2-40B4-BE49-F238E27FC236}">
                <a16:creationId xmlns:a16="http://schemas.microsoft.com/office/drawing/2014/main" id="{CE07B675-F4E2-A286-28A6-6E180C17D34A}"/>
              </a:ext>
            </a:extLst>
          </p:cNvPr>
          <p:cNvSpPr/>
          <p:nvPr/>
        </p:nvSpPr>
        <p:spPr>
          <a:xfrm>
            <a:off x="6176982" y="3591488"/>
            <a:ext cx="295277" cy="2952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6</a:t>
            </a:r>
          </a:p>
        </p:txBody>
      </p:sp>
      <p:sp>
        <p:nvSpPr>
          <p:cNvPr id="63" name="Rectangle 62">
            <a:extLst>
              <a:ext uri="{FF2B5EF4-FFF2-40B4-BE49-F238E27FC236}">
                <a16:creationId xmlns:a16="http://schemas.microsoft.com/office/drawing/2014/main" id="{CE3E384F-8D41-7C15-D6AE-31F5386359A5}"/>
              </a:ext>
            </a:extLst>
          </p:cNvPr>
          <p:cNvSpPr/>
          <p:nvPr/>
        </p:nvSpPr>
        <p:spPr>
          <a:xfrm>
            <a:off x="8356599" y="2415349"/>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Notification</a:t>
            </a:r>
          </a:p>
          <a:p>
            <a:pPr algn="ctr"/>
            <a:r>
              <a:rPr lang="en-GB" sz="1400" noProof="0"/>
              <a:t>Micro Service</a:t>
            </a:r>
          </a:p>
        </p:txBody>
      </p:sp>
      <p:cxnSp>
        <p:nvCxnSpPr>
          <p:cNvPr id="64" name="Straight Arrow Connector 63">
            <a:extLst>
              <a:ext uri="{FF2B5EF4-FFF2-40B4-BE49-F238E27FC236}">
                <a16:creationId xmlns:a16="http://schemas.microsoft.com/office/drawing/2014/main" id="{F9AF7BF0-3A4E-48E3-D177-75BBAB559154}"/>
              </a:ext>
            </a:extLst>
          </p:cNvPr>
          <p:cNvCxnSpPr>
            <a:cxnSpLocks/>
          </p:cNvCxnSpPr>
          <p:nvPr/>
        </p:nvCxnSpPr>
        <p:spPr>
          <a:xfrm flipH="1">
            <a:off x="9098897" y="3059112"/>
            <a:ext cx="288118" cy="290196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10D25B2-782F-BECE-A5C0-E006B12797A2}"/>
              </a:ext>
            </a:extLst>
          </p:cNvPr>
          <p:cNvCxnSpPr>
            <a:cxnSpLocks/>
            <a:endCxn id="39" idx="3"/>
          </p:cNvCxnSpPr>
          <p:nvPr/>
        </p:nvCxnSpPr>
        <p:spPr>
          <a:xfrm flipH="1">
            <a:off x="7757639" y="3069399"/>
            <a:ext cx="1074887" cy="62941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6A984FD-7089-CBAD-B983-57C13479127A}"/>
              </a:ext>
            </a:extLst>
          </p:cNvPr>
          <p:cNvCxnSpPr>
            <a:cxnSpLocks/>
          </p:cNvCxnSpPr>
          <p:nvPr/>
        </p:nvCxnSpPr>
        <p:spPr>
          <a:xfrm flipH="1">
            <a:off x="3663948" y="3094410"/>
            <a:ext cx="4750285" cy="2795672"/>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0C91F91-EB2C-C67D-6B9C-063B546992BB}"/>
              </a:ext>
            </a:extLst>
          </p:cNvPr>
          <p:cNvCxnSpPr>
            <a:cxnSpLocks/>
          </p:cNvCxnSpPr>
          <p:nvPr/>
        </p:nvCxnSpPr>
        <p:spPr>
          <a:xfrm flipH="1">
            <a:off x="6996584" y="3080448"/>
            <a:ext cx="2115341" cy="280190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92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9BE925-534B-F1F4-378B-A19D15F43F8C}"/>
              </a:ext>
            </a:extLst>
          </p:cNvPr>
          <p:cNvSpPr>
            <a:spLocks noGrp="1"/>
          </p:cNvSpPr>
          <p:nvPr>
            <p:ph type="sldNum" idx="12"/>
          </p:nvPr>
        </p:nvSpPr>
        <p:spPr/>
        <p:txBody>
          <a:bodyPr/>
          <a:lstStyle/>
          <a:p>
            <a:fld id="{14D7F6AC-1EEB-4ABB-AD80-109EC6FDCCF3}" type="slidenum">
              <a:rPr lang="en-GB" noProof="0" smtClean="0"/>
              <a:pPr/>
              <a:t>185</a:t>
            </a:fld>
            <a:endParaRPr lang="en-GB" noProof="0"/>
          </a:p>
        </p:txBody>
      </p:sp>
      <p:sp>
        <p:nvSpPr>
          <p:cNvPr id="5" name="Rectangle 4">
            <a:extLst>
              <a:ext uri="{FF2B5EF4-FFF2-40B4-BE49-F238E27FC236}">
                <a16:creationId xmlns:a16="http://schemas.microsoft.com/office/drawing/2014/main" id="{6824DC76-405B-6FD5-4C98-985C303983CE}"/>
              </a:ext>
            </a:extLst>
          </p:cNvPr>
          <p:cNvSpPr/>
          <p:nvPr/>
        </p:nvSpPr>
        <p:spPr>
          <a:xfrm>
            <a:off x="844550"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a:t>
            </a:r>
          </a:p>
          <a:p>
            <a:pPr algn="ctr"/>
            <a:r>
              <a:rPr lang="en-GB" sz="1400" noProof="0"/>
              <a:t>Web UI</a:t>
            </a:r>
          </a:p>
        </p:txBody>
      </p:sp>
      <p:sp>
        <p:nvSpPr>
          <p:cNvPr id="7" name="Flowchart: Magnetic Disk 6">
            <a:extLst>
              <a:ext uri="{FF2B5EF4-FFF2-40B4-BE49-F238E27FC236}">
                <a16:creationId xmlns:a16="http://schemas.microsoft.com/office/drawing/2014/main" id="{630B5EB0-D014-788C-398D-5D48E2BC149A}"/>
              </a:ext>
            </a:extLst>
          </p:cNvPr>
          <p:cNvSpPr/>
          <p:nvPr/>
        </p:nvSpPr>
        <p:spPr>
          <a:xfrm>
            <a:off x="2209800" y="4019550"/>
            <a:ext cx="812800"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p:txBody>
      </p:sp>
      <p:sp>
        <p:nvSpPr>
          <p:cNvPr id="10" name="Flowchart: Magnetic Disk 9">
            <a:extLst>
              <a:ext uri="{FF2B5EF4-FFF2-40B4-BE49-F238E27FC236}">
                <a16:creationId xmlns:a16="http://schemas.microsoft.com/office/drawing/2014/main" id="{BE319116-F047-AFE6-9EDB-E33BB8C59A21}"/>
              </a:ext>
            </a:extLst>
          </p:cNvPr>
          <p:cNvSpPr/>
          <p:nvPr/>
        </p:nvSpPr>
        <p:spPr>
          <a:xfrm>
            <a:off x="7918448"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Delivery</a:t>
            </a:r>
          </a:p>
          <a:p>
            <a:pPr algn="ctr"/>
            <a:r>
              <a:rPr lang="en-GB" sz="1400" noProof="0"/>
              <a:t>Address</a:t>
            </a:r>
          </a:p>
        </p:txBody>
      </p:sp>
      <p:sp>
        <p:nvSpPr>
          <p:cNvPr id="9" name="Rectangle 8">
            <a:extLst>
              <a:ext uri="{FF2B5EF4-FFF2-40B4-BE49-F238E27FC236}">
                <a16:creationId xmlns:a16="http://schemas.microsoft.com/office/drawing/2014/main" id="{742FDDD3-04EF-43CB-369F-C869435179CD}"/>
              </a:ext>
            </a:extLst>
          </p:cNvPr>
          <p:cNvSpPr/>
          <p:nvPr/>
        </p:nvSpPr>
        <p:spPr>
          <a:xfrm>
            <a:off x="65341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Shipping</a:t>
            </a:r>
          </a:p>
          <a:p>
            <a:pPr algn="ctr"/>
            <a:r>
              <a:rPr lang="en-GB" sz="1400" noProof="0"/>
              <a:t>Microservice</a:t>
            </a:r>
          </a:p>
        </p:txBody>
      </p:sp>
      <p:sp>
        <p:nvSpPr>
          <p:cNvPr id="13" name="Flowchart: Magnetic Disk 12">
            <a:extLst>
              <a:ext uri="{FF2B5EF4-FFF2-40B4-BE49-F238E27FC236}">
                <a16:creationId xmlns:a16="http://schemas.microsoft.com/office/drawing/2014/main" id="{2982CB48-8F68-3EB7-E64C-71710DFF0371}"/>
              </a:ext>
            </a:extLst>
          </p:cNvPr>
          <p:cNvSpPr/>
          <p:nvPr/>
        </p:nvSpPr>
        <p:spPr>
          <a:xfrm>
            <a:off x="10652120"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a:t>
            </a:r>
          </a:p>
          <a:p>
            <a:pPr algn="ctr"/>
            <a:r>
              <a:rPr lang="en-GB" sz="1400" noProof="0"/>
              <a:t>Details</a:t>
            </a:r>
          </a:p>
        </p:txBody>
      </p:sp>
      <p:cxnSp>
        <p:nvCxnSpPr>
          <p:cNvPr id="20" name="Straight Arrow Connector 19">
            <a:extLst>
              <a:ext uri="{FF2B5EF4-FFF2-40B4-BE49-F238E27FC236}">
                <a16:creationId xmlns:a16="http://schemas.microsoft.com/office/drawing/2014/main" id="{C1C4B257-D7F4-5E16-BC33-098ED2D3535A}"/>
              </a:ext>
            </a:extLst>
          </p:cNvPr>
          <p:cNvCxnSpPr>
            <a:cxnSpLocks/>
          </p:cNvCxnSpPr>
          <p:nvPr/>
        </p:nvCxnSpPr>
        <p:spPr>
          <a:xfrm>
            <a:off x="1980984" y="5054801"/>
            <a:ext cx="1" cy="8655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6F692DF-EA68-43F4-BF12-C282F35DF2AB}"/>
              </a:ext>
            </a:extLst>
          </p:cNvPr>
          <p:cNvSpPr/>
          <p:nvPr/>
        </p:nvSpPr>
        <p:spPr>
          <a:xfrm>
            <a:off x="8445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Orders</a:t>
            </a:r>
          </a:p>
          <a:p>
            <a:pPr algn="ctr"/>
            <a:r>
              <a:rPr lang="en-GB" sz="1400" noProof="0"/>
              <a:t>Microservice</a:t>
            </a:r>
          </a:p>
        </p:txBody>
      </p:sp>
      <p:cxnSp>
        <p:nvCxnSpPr>
          <p:cNvPr id="21" name="Straight Arrow Connector 20">
            <a:extLst>
              <a:ext uri="{FF2B5EF4-FFF2-40B4-BE49-F238E27FC236}">
                <a16:creationId xmlns:a16="http://schemas.microsoft.com/office/drawing/2014/main" id="{5E2E0232-9959-B667-5BEE-C4E8B0F67547}"/>
              </a:ext>
            </a:extLst>
          </p:cNvPr>
          <p:cNvCxnSpPr>
            <a:cxnSpLocks/>
          </p:cNvCxnSpPr>
          <p:nvPr/>
        </p:nvCxnSpPr>
        <p:spPr>
          <a:xfrm flipH="1">
            <a:off x="4419599" y="5048250"/>
            <a:ext cx="1" cy="90230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6D4DBB-97DD-F54B-A064-B4CD30E74AF0}"/>
              </a:ext>
            </a:extLst>
          </p:cNvPr>
          <p:cNvCxnSpPr>
            <a:cxnSpLocks/>
          </p:cNvCxnSpPr>
          <p:nvPr/>
        </p:nvCxnSpPr>
        <p:spPr>
          <a:xfrm>
            <a:off x="5118098" y="5038117"/>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689D140-60F9-FE46-84CE-1FF949743E62}"/>
              </a:ext>
            </a:extLst>
          </p:cNvPr>
          <p:cNvCxnSpPr>
            <a:cxnSpLocks/>
          </p:cNvCxnSpPr>
          <p:nvPr/>
        </p:nvCxnSpPr>
        <p:spPr>
          <a:xfrm>
            <a:off x="6924675" y="5048250"/>
            <a:ext cx="3611" cy="872113"/>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49D72D4-BBD2-ED67-1D53-6724726AA252}"/>
              </a:ext>
            </a:extLst>
          </p:cNvPr>
          <p:cNvCxnSpPr>
            <a:cxnSpLocks/>
          </p:cNvCxnSpPr>
          <p:nvPr/>
        </p:nvCxnSpPr>
        <p:spPr>
          <a:xfrm>
            <a:off x="9775826" y="5028188"/>
            <a:ext cx="0" cy="912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E319084-5088-9047-5049-A3D96462FB28}"/>
              </a:ext>
            </a:extLst>
          </p:cNvPr>
          <p:cNvCxnSpPr>
            <a:cxnSpLocks/>
          </p:cNvCxnSpPr>
          <p:nvPr/>
        </p:nvCxnSpPr>
        <p:spPr>
          <a:xfrm>
            <a:off x="7712868" y="5046357"/>
            <a:ext cx="0" cy="87400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78DCE71-DC97-F7B1-9009-7C4EA0515D5A}"/>
              </a:ext>
            </a:extLst>
          </p:cNvPr>
          <p:cNvCxnSpPr>
            <a:cxnSpLocks/>
          </p:cNvCxnSpPr>
          <p:nvPr/>
        </p:nvCxnSpPr>
        <p:spPr>
          <a:xfrm>
            <a:off x="4495800" y="1724025"/>
            <a:ext cx="0" cy="267017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A79B34-4784-2542-85A3-179CC5D2D8A7}"/>
              </a:ext>
            </a:extLst>
          </p:cNvPr>
          <p:cNvCxnSpPr>
            <a:cxnSpLocks/>
          </p:cNvCxnSpPr>
          <p:nvPr/>
        </p:nvCxnSpPr>
        <p:spPr>
          <a:xfrm>
            <a:off x="4945062" y="1724025"/>
            <a:ext cx="0" cy="2670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8902598-A85E-0956-2919-4B19E1186493}"/>
              </a:ext>
            </a:extLst>
          </p:cNvPr>
          <p:cNvSpPr/>
          <p:nvPr/>
        </p:nvSpPr>
        <p:spPr>
          <a:xfrm>
            <a:off x="9353548"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Customer</a:t>
            </a:r>
          </a:p>
          <a:p>
            <a:pPr algn="ctr"/>
            <a:r>
              <a:rPr lang="en-GB" sz="1400" noProof="0"/>
              <a:t>Account</a:t>
            </a:r>
          </a:p>
        </p:txBody>
      </p:sp>
      <p:cxnSp>
        <p:nvCxnSpPr>
          <p:cNvPr id="51" name="Straight Arrow Connector 50">
            <a:extLst>
              <a:ext uri="{FF2B5EF4-FFF2-40B4-BE49-F238E27FC236}">
                <a16:creationId xmlns:a16="http://schemas.microsoft.com/office/drawing/2014/main" id="{DE462810-47E9-A840-ACA0-F811449B7600}"/>
              </a:ext>
            </a:extLst>
          </p:cNvPr>
          <p:cNvCxnSpPr>
            <a:cxnSpLocks/>
            <a:stCxn id="50" idx="2"/>
            <a:endCxn id="12" idx="0"/>
          </p:cNvCxnSpPr>
          <p:nvPr/>
        </p:nvCxnSpPr>
        <p:spPr>
          <a:xfrm>
            <a:off x="10071098"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9D4987B-5A1B-302B-1611-B4EF22281F28}"/>
              </a:ext>
            </a:extLst>
          </p:cNvPr>
          <p:cNvCxnSpPr>
            <a:cxnSpLocks/>
            <a:stCxn id="5" idx="2"/>
            <a:endCxn id="6" idx="0"/>
          </p:cNvCxnSpPr>
          <p:nvPr/>
        </p:nvCxnSpPr>
        <p:spPr>
          <a:xfrm>
            <a:off x="1562100"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3935A57E-05BF-4090-8DB3-2AFF4EA856DC}"/>
              </a:ext>
            </a:extLst>
          </p:cNvPr>
          <p:cNvSpPr/>
          <p:nvPr/>
        </p:nvSpPr>
        <p:spPr>
          <a:xfrm>
            <a:off x="304800" y="2114550"/>
            <a:ext cx="11337923" cy="4600576"/>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7925B3AB-713A-0AA5-102C-46A62665838F}"/>
              </a:ext>
            </a:extLst>
          </p:cNvPr>
          <p:cNvSpPr/>
          <p:nvPr/>
        </p:nvSpPr>
        <p:spPr>
          <a:xfrm>
            <a:off x="39814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Microservice</a:t>
            </a:r>
          </a:p>
        </p:txBody>
      </p:sp>
      <p:sp>
        <p:nvSpPr>
          <p:cNvPr id="14" name="Rectangle 13">
            <a:extLst>
              <a:ext uri="{FF2B5EF4-FFF2-40B4-BE49-F238E27FC236}">
                <a16:creationId xmlns:a16="http://schemas.microsoft.com/office/drawing/2014/main" id="{67093AE2-DC0C-37CA-E932-416DBB869B7B}"/>
              </a:ext>
            </a:extLst>
          </p:cNvPr>
          <p:cNvSpPr/>
          <p:nvPr/>
        </p:nvSpPr>
        <p:spPr>
          <a:xfrm>
            <a:off x="1562100" y="5940425"/>
            <a:ext cx="9226548" cy="403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Event Bus</a:t>
            </a:r>
          </a:p>
        </p:txBody>
      </p:sp>
      <p:sp>
        <p:nvSpPr>
          <p:cNvPr id="15" name="Rectangle 14">
            <a:extLst>
              <a:ext uri="{FF2B5EF4-FFF2-40B4-BE49-F238E27FC236}">
                <a16:creationId xmlns:a16="http://schemas.microsoft.com/office/drawing/2014/main" id="{8420F3F1-629B-257C-C541-6876EA396701}"/>
              </a:ext>
            </a:extLst>
          </p:cNvPr>
          <p:cNvSpPr/>
          <p:nvPr/>
        </p:nvSpPr>
        <p:spPr>
          <a:xfrm>
            <a:off x="16044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Rectangle 15">
            <a:extLst>
              <a:ext uri="{FF2B5EF4-FFF2-40B4-BE49-F238E27FC236}">
                <a16:creationId xmlns:a16="http://schemas.microsoft.com/office/drawing/2014/main" id="{81564CF6-73D8-2EB1-553D-338BA9345855}"/>
              </a:ext>
            </a:extLst>
          </p:cNvPr>
          <p:cNvSpPr/>
          <p:nvPr/>
        </p:nvSpPr>
        <p:spPr>
          <a:xfrm>
            <a:off x="17568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Rectangle 16">
            <a:extLst>
              <a:ext uri="{FF2B5EF4-FFF2-40B4-BE49-F238E27FC236}">
                <a16:creationId xmlns:a16="http://schemas.microsoft.com/office/drawing/2014/main" id="{40587A10-BF37-6878-7488-288845221DA5}"/>
              </a:ext>
            </a:extLst>
          </p:cNvPr>
          <p:cNvSpPr/>
          <p:nvPr/>
        </p:nvSpPr>
        <p:spPr>
          <a:xfrm>
            <a:off x="19283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1D697FE7-07A3-9CE9-931C-8F2E5FAC0361}"/>
              </a:ext>
            </a:extLst>
          </p:cNvPr>
          <p:cNvSpPr/>
          <p:nvPr/>
        </p:nvSpPr>
        <p:spPr>
          <a:xfrm>
            <a:off x="20807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74">
            <a:extLst>
              <a:ext uri="{FF2B5EF4-FFF2-40B4-BE49-F238E27FC236}">
                <a16:creationId xmlns:a16="http://schemas.microsoft.com/office/drawing/2014/main" id="{5F7087DF-5A06-98F0-3676-6E2CAA1A6C16}"/>
              </a:ext>
            </a:extLst>
          </p:cNvPr>
          <p:cNvSpPr/>
          <p:nvPr/>
        </p:nvSpPr>
        <p:spPr>
          <a:xfrm>
            <a:off x="2786567" y="244792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Warehouse</a:t>
            </a:r>
          </a:p>
          <a:p>
            <a:pPr algn="ctr"/>
            <a:r>
              <a:rPr lang="en-GB" sz="1400" noProof="0"/>
              <a:t>Microservice</a:t>
            </a:r>
          </a:p>
        </p:txBody>
      </p:sp>
      <p:sp>
        <p:nvSpPr>
          <p:cNvPr id="45" name="Rectangle 44">
            <a:extLst>
              <a:ext uri="{FF2B5EF4-FFF2-40B4-BE49-F238E27FC236}">
                <a16:creationId xmlns:a16="http://schemas.microsoft.com/office/drawing/2014/main" id="{3DB54392-44D2-E4EB-1A3E-218320A99A66}"/>
              </a:ext>
            </a:extLst>
          </p:cNvPr>
          <p:cNvSpPr/>
          <p:nvPr/>
        </p:nvSpPr>
        <p:spPr>
          <a:xfrm>
            <a:off x="3981450" y="10699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Payments</a:t>
            </a:r>
          </a:p>
          <a:p>
            <a:pPr algn="ctr"/>
            <a:r>
              <a:rPr lang="en-GB" sz="1400" noProof="0"/>
              <a:t>External API</a:t>
            </a:r>
          </a:p>
        </p:txBody>
      </p:sp>
      <p:cxnSp>
        <p:nvCxnSpPr>
          <p:cNvPr id="82" name="Straight Arrow Connector 81">
            <a:extLst>
              <a:ext uri="{FF2B5EF4-FFF2-40B4-BE49-F238E27FC236}">
                <a16:creationId xmlns:a16="http://schemas.microsoft.com/office/drawing/2014/main" id="{75794C83-EF6A-4151-95AB-6C4BA175142E}"/>
              </a:ext>
            </a:extLst>
          </p:cNvPr>
          <p:cNvCxnSpPr>
            <a:cxnSpLocks/>
          </p:cNvCxnSpPr>
          <p:nvPr/>
        </p:nvCxnSpPr>
        <p:spPr>
          <a:xfrm flipV="1">
            <a:off x="7267140" y="5074310"/>
            <a:ext cx="0" cy="86611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A6BB1AE-B7B2-6D35-BAAC-C5F2FCB08859}"/>
              </a:ext>
            </a:extLst>
          </p:cNvPr>
          <p:cNvSpPr/>
          <p:nvPr/>
        </p:nvSpPr>
        <p:spPr>
          <a:xfrm>
            <a:off x="9353548"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Cust Details</a:t>
            </a:r>
          </a:p>
          <a:p>
            <a:pPr algn="ctr"/>
            <a:r>
              <a:rPr lang="en-GB" sz="1400" noProof="0"/>
              <a:t>Microservice</a:t>
            </a:r>
          </a:p>
        </p:txBody>
      </p:sp>
      <p:sp>
        <p:nvSpPr>
          <p:cNvPr id="30" name="TextBox 29">
            <a:extLst>
              <a:ext uri="{FF2B5EF4-FFF2-40B4-BE49-F238E27FC236}">
                <a16:creationId xmlns:a16="http://schemas.microsoft.com/office/drawing/2014/main" id="{0551790E-E4E4-1C4B-3288-E35724B6506B}"/>
              </a:ext>
            </a:extLst>
          </p:cNvPr>
          <p:cNvSpPr txBox="1"/>
          <p:nvPr/>
        </p:nvSpPr>
        <p:spPr>
          <a:xfrm>
            <a:off x="947114" y="5291351"/>
            <a:ext cx="1687158" cy="276999"/>
          </a:xfrm>
          <a:prstGeom prst="rect">
            <a:avLst/>
          </a:prstGeom>
          <a:noFill/>
        </p:spPr>
        <p:txBody>
          <a:bodyPr wrap="square" rtlCol="0">
            <a:spAutoFit/>
          </a:bodyPr>
          <a:lstStyle/>
          <a:p>
            <a:r>
              <a:rPr lang="en-GB" sz="1200" noProof="0"/>
              <a:t>&lt;New Order&gt;</a:t>
            </a:r>
          </a:p>
        </p:txBody>
      </p:sp>
      <p:sp>
        <p:nvSpPr>
          <p:cNvPr id="32" name="TextBox 31">
            <a:extLst>
              <a:ext uri="{FF2B5EF4-FFF2-40B4-BE49-F238E27FC236}">
                <a16:creationId xmlns:a16="http://schemas.microsoft.com/office/drawing/2014/main" id="{7BEAEEEB-79AF-16C8-58CA-061EA63D3B47}"/>
              </a:ext>
            </a:extLst>
          </p:cNvPr>
          <p:cNvSpPr txBox="1"/>
          <p:nvPr/>
        </p:nvSpPr>
        <p:spPr>
          <a:xfrm>
            <a:off x="3835042" y="5224658"/>
            <a:ext cx="1267165" cy="276999"/>
          </a:xfrm>
          <a:prstGeom prst="rect">
            <a:avLst/>
          </a:prstGeom>
          <a:noFill/>
        </p:spPr>
        <p:txBody>
          <a:bodyPr wrap="square" rtlCol="0">
            <a:spAutoFit/>
          </a:bodyPr>
          <a:lstStyle/>
          <a:p>
            <a:r>
              <a:rPr lang="en-GB" sz="1200" noProof="0"/>
              <a:t>&lt;New Order&gt;</a:t>
            </a:r>
          </a:p>
        </p:txBody>
      </p:sp>
      <p:sp>
        <p:nvSpPr>
          <p:cNvPr id="34" name="TextBox 33">
            <a:extLst>
              <a:ext uri="{FF2B5EF4-FFF2-40B4-BE49-F238E27FC236}">
                <a16:creationId xmlns:a16="http://schemas.microsoft.com/office/drawing/2014/main" id="{A126AAEE-50ED-D87B-AC77-95AB433606BB}"/>
              </a:ext>
            </a:extLst>
          </p:cNvPr>
          <p:cNvSpPr txBox="1"/>
          <p:nvPr/>
        </p:nvSpPr>
        <p:spPr>
          <a:xfrm>
            <a:off x="4796840" y="5224658"/>
            <a:ext cx="755362" cy="276999"/>
          </a:xfrm>
          <a:prstGeom prst="rect">
            <a:avLst/>
          </a:prstGeom>
          <a:noFill/>
        </p:spPr>
        <p:txBody>
          <a:bodyPr wrap="square" rtlCol="0">
            <a:spAutoFit/>
          </a:bodyPr>
          <a:lstStyle/>
          <a:p>
            <a:r>
              <a:rPr lang="en-GB" sz="1200" noProof="0"/>
              <a:t>&lt;Paid&gt;</a:t>
            </a:r>
          </a:p>
        </p:txBody>
      </p:sp>
      <p:sp>
        <p:nvSpPr>
          <p:cNvPr id="44" name="TextBox 43">
            <a:extLst>
              <a:ext uri="{FF2B5EF4-FFF2-40B4-BE49-F238E27FC236}">
                <a16:creationId xmlns:a16="http://schemas.microsoft.com/office/drawing/2014/main" id="{660C57DC-0169-2AC4-2585-6C40291C370F}"/>
              </a:ext>
            </a:extLst>
          </p:cNvPr>
          <p:cNvSpPr txBox="1"/>
          <p:nvPr/>
        </p:nvSpPr>
        <p:spPr>
          <a:xfrm>
            <a:off x="6306039" y="5210885"/>
            <a:ext cx="755362" cy="276999"/>
          </a:xfrm>
          <a:prstGeom prst="rect">
            <a:avLst/>
          </a:prstGeom>
          <a:noFill/>
        </p:spPr>
        <p:txBody>
          <a:bodyPr wrap="square" rtlCol="0">
            <a:spAutoFit/>
          </a:bodyPr>
          <a:lstStyle/>
          <a:p>
            <a:r>
              <a:rPr lang="en-GB" sz="1200" noProof="0"/>
              <a:t>&lt;Paid&gt;</a:t>
            </a:r>
          </a:p>
        </p:txBody>
      </p:sp>
      <p:sp>
        <p:nvSpPr>
          <p:cNvPr id="47" name="TextBox 46">
            <a:extLst>
              <a:ext uri="{FF2B5EF4-FFF2-40B4-BE49-F238E27FC236}">
                <a16:creationId xmlns:a16="http://schemas.microsoft.com/office/drawing/2014/main" id="{98EDB820-F917-D068-F3DA-6BBDA54343F3}"/>
              </a:ext>
            </a:extLst>
          </p:cNvPr>
          <p:cNvSpPr txBox="1"/>
          <p:nvPr/>
        </p:nvSpPr>
        <p:spPr>
          <a:xfrm>
            <a:off x="5896143" y="5469757"/>
            <a:ext cx="1687158" cy="276999"/>
          </a:xfrm>
          <a:prstGeom prst="rect">
            <a:avLst/>
          </a:prstGeom>
          <a:noFill/>
        </p:spPr>
        <p:txBody>
          <a:bodyPr wrap="square" rtlCol="0">
            <a:spAutoFit/>
          </a:bodyPr>
          <a:lstStyle/>
          <a:p>
            <a:r>
              <a:rPr lang="en-GB" sz="1200" noProof="0"/>
              <a:t>&lt;New Order&gt;</a:t>
            </a:r>
          </a:p>
        </p:txBody>
      </p:sp>
      <p:sp>
        <p:nvSpPr>
          <p:cNvPr id="49" name="TextBox 48">
            <a:extLst>
              <a:ext uri="{FF2B5EF4-FFF2-40B4-BE49-F238E27FC236}">
                <a16:creationId xmlns:a16="http://schemas.microsoft.com/office/drawing/2014/main" id="{6203CED5-D79D-D3CE-9C4F-8E98E31C32D2}"/>
              </a:ext>
            </a:extLst>
          </p:cNvPr>
          <p:cNvSpPr txBox="1"/>
          <p:nvPr/>
        </p:nvSpPr>
        <p:spPr>
          <a:xfrm>
            <a:off x="7674158" y="5254515"/>
            <a:ext cx="1532483" cy="276999"/>
          </a:xfrm>
          <a:prstGeom prst="rect">
            <a:avLst/>
          </a:prstGeom>
          <a:noFill/>
        </p:spPr>
        <p:txBody>
          <a:bodyPr wrap="square" rtlCol="0">
            <a:spAutoFit/>
          </a:bodyPr>
          <a:lstStyle/>
          <a:p>
            <a:r>
              <a:rPr lang="en-GB" sz="1200" noProof="0"/>
              <a:t>&lt;New Address&gt;</a:t>
            </a:r>
          </a:p>
        </p:txBody>
      </p:sp>
      <p:sp>
        <p:nvSpPr>
          <p:cNvPr id="52" name="TextBox 51">
            <a:extLst>
              <a:ext uri="{FF2B5EF4-FFF2-40B4-BE49-F238E27FC236}">
                <a16:creationId xmlns:a16="http://schemas.microsoft.com/office/drawing/2014/main" id="{34C161F2-013F-C6D9-92C3-DB5B0253F84B}"/>
              </a:ext>
            </a:extLst>
          </p:cNvPr>
          <p:cNvSpPr txBox="1"/>
          <p:nvPr/>
        </p:nvSpPr>
        <p:spPr>
          <a:xfrm>
            <a:off x="7668276" y="5504701"/>
            <a:ext cx="1794747" cy="276999"/>
          </a:xfrm>
          <a:prstGeom prst="rect">
            <a:avLst/>
          </a:prstGeom>
          <a:noFill/>
        </p:spPr>
        <p:txBody>
          <a:bodyPr wrap="square" rtlCol="0">
            <a:spAutoFit/>
          </a:bodyPr>
          <a:lstStyle/>
          <a:p>
            <a:r>
              <a:rPr lang="en-GB" sz="1200" noProof="0"/>
              <a:t>&lt;Change Address&gt;</a:t>
            </a:r>
          </a:p>
        </p:txBody>
      </p:sp>
      <p:sp>
        <p:nvSpPr>
          <p:cNvPr id="54" name="TextBox 53">
            <a:extLst>
              <a:ext uri="{FF2B5EF4-FFF2-40B4-BE49-F238E27FC236}">
                <a16:creationId xmlns:a16="http://schemas.microsoft.com/office/drawing/2014/main" id="{895CF7FC-1547-9778-2D44-23D3DE07F608}"/>
              </a:ext>
            </a:extLst>
          </p:cNvPr>
          <p:cNvSpPr txBox="1"/>
          <p:nvPr/>
        </p:nvSpPr>
        <p:spPr>
          <a:xfrm>
            <a:off x="9775826" y="5241919"/>
            <a:ext cx="1532483" cy="276999"/>
          </a:xfrm>
          <a:prstGeom prst="rect">
            <a:avLst/>
          </a:prstGeom>
          <a:noFill/>
        </p:spPr>
        <p:txBody>
          <a:bodyPr wrap="square" rtlCol="0">
            <a:spAutoFit/>
          </a:bodyPr>
          <a:lstStyle/>
          <a:p>
            <a:r>
              <a:rPr lang="en-GB" sz="1200" noProof="0"/>
              <a:t>&lt;Change Address&gt;</a:t>
            </a:r>
          </a:p>
        </p:txBody>
      </p:sp>
      <p:cxnSp>
        <p:nvCxnSpPr>
          <p:cNvPr id="62" name="Straight Arrow Connector 61">
            <a:extLst>
              <a:ext uri="{FF2B5EF4-FFF2-40B4-BE49-F238E27FC236}">
                <a16:creationId xmlns:a16="http://schemas.microsoft.com/office/drawing/2014/main" id="{1CB68517-986F-4458-E010-AA090E60412C}"/>
              </a:ext>
            </a:extLst>
          </p:cNvPr>
          <p:cNvCxnSpPr>
            <a:cxnSpLocks/>
            <a:stCxn id="75" idx="2"/>
          </p:cNvCxnSpPr>
          <p:nvPr/>
        </p:nvCxnSpPr>
        <p:spPr>
          <a:xfrm>
            <a:off x="3504117" y="3101975"/>
            <a:ext cx="32955" cy="281838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9FCFAA0-1BDE-0B73-8E78-010E68523826}"/>
              </a:ext>
            </a:extLst>
          </p:cNvPr>
          <p:cNvSpPr txBox="1"/>
          <p:nvPr/>
        </p:nvSpPr>
        <p:spPr>
          <a:xfrm>
            <a:off x="3467518" y="3560960"/>
            <a:ext cx="755362" cy="276999"/>
          </a:xfrm>
          <a:prstGeom prst="rect">
            <a:avLst/>
          </a:prstGeom>
          <a:noFill/>
        </p:spPr>
        <p:txBody>
          <a:bodyPr wrap="square" rtlCol="0">
            <a:spAutoFit/>
          </a:bodyPr>
          <a:lstStyle/>
          <a:p>
            <a:r>
              <a:rPr lang="en-GB" sz="1200" noProof="0"/>
              <a:t>&lt;Ship&gt;</a:t>
            </a:r>
          </a:p>
        </p:txBody>
      </p:sp>
      <p:sp>
        <p:nvSpPr>
          <p:cNvPr id="55" name="TextBox 54">
            <a:extLst>
              <a:ext uri="{FF2B5EF4-FFF2-40B4-BE49-F238E27FC236}">
                <a16:creationId xmlns:a16="http://schemas.microsoft.com/office/drawing/2014/main" id="{E45674F7-3DC6-11AD-B87D-056D94CF2E9D}"/>
              </a:ext>
            </a:extLst>
          </p:cNvPr>
          <p:cNvSpPr txBox="1"/>
          <p:nvPr/>
        </p:nvSpPr>
        <p:spPr>
          <a:xfrm>
            <a:off x="5745209" y="3601460"/>
            <a:ext cx="1794747" cy="276999"/>
          </a:xfrm>
          <a:prstGeom prst="rect">
            <a:avLst/>
          </a:prstGeom>
          <a:noFill/>
        </p:spPr>
        <p:txBody>
          <a:bodyPr wrap="square" rtlCol="0">
            <a:spAutoFit/>
          </a:bodyPr>
          <a:lstStyle/>
          <a:p>
            <a:r>
              <a:rPr lang="en-GB" sz="1200" noProof="0"/>
              <a:t>&lt;Change Address&gt;</a:t>
            </a:r>
          </a:p>
        </p:txBody>
      </p:sp>
      <p:sp>
        <p:nvSpPr>
          <p:cNvPr id="61" name="TextBox 60">
            <a:extLst>
              <a:ext uri="{FF2B5EF4-FFF2-40B4-BE49-F238E27FC236}">
                <a16:creationId xmlns:a16="http://schemas.microsoft.com/office/drawing/2014/main" id="{7F35DE9D-FF48-6CDF-2F0C-77C79FA11F91}"/>
              </a:ext>
            </a:extLst>
          </p:cNvPr>
          <p:cNvSpPr txBox="1"/>
          <p:nvPr/>
        </p:nvSpPr>
        <p:spPr>
          <a:xfrm>
            <a:off x="5752953" y="3366462"/>
            <a:ext cx="755362" cy="276999"/>
          </a:xfrm>
          <a:prstGeom prst="rect">
            <a:avLst/>
          </a:prstGeom>
          <a:noFill/>
        </p:spPr>
        <p:txBody>
          <a:bodyPr wrap="square" rtlCol="0">
            <a:spAutoFit/>
          </a:bodyPr>
          <a:lstStyle/>
          <a:p>
            <a:r>
              <a:rPr lang="en-GB" sz="1200" noProof="0"/>
              <a:t>&lt;Ship&gt;</a:t>
            </a:r>
          </a:p>
        </p:txBody>
      </p:sp>
      <p:sp>
        <p:nvSpPr>
          <p:cNvPr id="72" name="Rectangle 71">
            <a:extLst>
              <a:ext uri="{FF2B5EF4-FFF2-40B4-BE49-F238E27FC236}">
                <a16:creationId xmlns:a16="http://schemas.microsoft.com/office/drawing/2014/main" id="{A21B935A-5D6E-B965-3D0D-6E17EC03F712}"/>
              </a:ext>
            </a:extLst>
          </p:cNvPr>
          <p:cNvSpPr/>
          <p:nvPr/>
        </p:nvSpPr>
        <p:spPr>
          <a:xfrm>
            <a:off x="5457824" y="2421989"/>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Notification</a:t>
            </a:r>
          </a:p>
          <a:p>
            <a:pPr algn="ctr"/>
            <a:r>
              <a:rPr lang="en-GB" sz="1400" noProof="0"/>
              <a:t>Microservice</a:t>
            </a:r>
          </a:p>
        </p:txBody>
      </p:sp>
      <p:cxnSp>
        <p:nvCxnSpPr>
          <p:cNvPr id="73" name="Straight Arrow Connector 72">
            <a:extLst>
              <a:ext uri="{FF2B5EF4-FFF2-40B4-BE49-F238E27FC236}">
                <a16:creationId xmlns:a16="http://schemas.microsoft.com/office/drawing/2014/main" id="{69DB3E40-4754-70B0-5B2F-5FBD74D6C99F}"/>
              </a:ext>
            </a:extLst>
          </p:cNvPr>
          <p:cNvCxnSpPr>
            <a:cxnSpLocks/>
          </p:cNvCxnSpPr>
          <p:nvPr/>
        </p:nvCxnSpPr>
        <p:spPr>
          <a:xfrm>
            <a:off x="5782168" y="3089812"/>
            <a:ext cx="0" cy="2830551"/>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D7E426-E329-C3A4-E659-E9AB6B254D20}"/>
              </a:ext>
            </a:extLst>
          </p:cNvPr>
          <p:cNvSpPr txBox="1"/>
          <p:nvPr/>
        </p:nvSpPr>
        <p:spPr>
          <a:xfrm>
            <a:off x="5756238" y="3152001"/>
            <a:ext cx="1132556" cy="276999"/>
          </a:xfrm>
          <a:prstGeom prst="rect">
            <a:avLst/>
          </a:prstGeom>
          <a:noFill/>
        </p:spPr>
        <p:txBody>
          <a:bodyPr wrap="square" rtlCol="0">
            <a:spAutoFit/>
          </a:bodyPr>
          <a:lstStyle/>
          <a:p>
            <a:r>
              <a:rPr lang="en-GB" sz="1200" noProof="0"/>
              <a:t>&lt;New Order&gt;</a:t>
            </a:r>
          </a:p>
        </p:txBody>
      </p:sp>
      <p:cxnSp>
        <p:nvCxnSpPr>
          <p:cNvPr id="76" name="Straight Arrow Connector 75">
            <a:extLst>
              <a:ext uri="{FF2B5EF4-FFF2-40B4-BE49-F238E27FC236}">
                <a16:creationId xmlns:a16="http://schemas.microsoft.com/office/drawing/2014/main" id="{F33B3D58-3749-C151-7643-87FD175DE8F8}"/>
              </a:ext>
            </a:extLst>
          </p:cNvPr>
          <p:cNvCxnSpPr>
            <a:cxnSpLocks/>
          </p:cNvCxnSpPr>
          <p:nvPr/>
        </p:nvCxnSpPr>
        <p:spPr>
          <a:xfrm>
            <a:off x="6322516" y="1390918"/>
            <a:ext cx="0" cy="100425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EB6B5DC-8559-ACDA-3F24-3EF46A879644}"/>
              </a:ext>
            </a:extLst>
          </p:cNvPr>
          <p:cNvSpPr txBox="1"/>
          <p:nvPr/>
        </p:nvSpPr>
        <p:spPr>
          <a:xfrm>
            <a:off x="6326646" y="1475735"/>
            <a:ext cx="1132556" cy="276999"/>
          </a:xfrm>
          <a:prstGeom prst="rect">
            <a:avLst/>
          </a:prstGeom>
          <a:noFill/>
        </p:spPr>
        <p:txBody>
          <a:bodyPr wrap="square" rtlCol="0">
            <a:spAutoFit/>
          </a:bodyPr>
          <a:lstStyle/>
          <a:p>
            <a:r>
              <a:rPr lang="en-GB" sz="1200" noProof="0"/>
              <a:t>Email</a:t>
            </a:r>
          </a:p>
        </p:txBody>
      </p:sp>
      <p:sp>
        <p:nvSpPr>
          <p:cNvPr id="80" name="TextBox 79">
            <a:extLst>
              <a:ext uri="{FF2B5EF4-FFF2-40B4-BE49-F238E27FC236}">
                <a16:creationId xmlns:a16="http://schemas.microsoft.com/office/drawing/2014/main" id="{2EF8CD35-C3B0-D867-DED2-9967BB8AE8D9}"/>
              </a:ext>
            </a:extLst>
          </p:cNvPr>
          <p:cNvSpPr txBox="1"/>
          <p:nvPr/>
        </p:nvSpPr>
        <p:spPr>
          <a:xfrm>
            <a:off x="6326646" y="1679466"/>
            <a:ext cx="1132556" cy="276999"/>
          </a:xfrm>
          <a:prstGeom prst="rect">
            <a:avLst/>
          </a:prstGeom>
          <a:noFill/>
        </p:spPr>
        <p:txBody>
          <a:bodyPr wrap="square" rtlCol="0">
            <a:spAutoFit/>
          </a:bodyPr>
          <a:lstStyle/>
          <a:p>
            <a:r>
              <a:rPr lang="en-GB" sz="1200" noProof="0"/>
              <a:t>SMS</a:t>
            </a:r>
          </a:p>
        </p:txBody>
      </p:sp>
      <p:sp>
        <p:nvSpPr>
          <p:cNvPr id="81" name="TextBox 80">
            <a:extLst>
              <a:ext uri="{FF2B5EF4-FFF2-40B4-BE49-F238E27FC236}">
                <a16:creationId xmlns:a16="http://schemas.microsoft.com/office/drawing/2014/main" id="{C4070AD7-CFFC-B3B3-DF05-194D64FA028C}"/>
              </a:ext>
            </a:extLst>
          </p:cNvPr>
          <p:cNvSpPr txBox="1"/>
          <p:nvPr/>
        </p:nvSpPr>
        <p:spPr>
          <a:xfrm>
            <a:off x="6918443" y="5220337"/>
            <a:ext cx="755362" cy="276999"/>
          </a:xfrm>
          <a:prstGeom prst="rect">
            <a:avLst/>
          </a:prstGeom>
          <a:noFill/>
        </p:spPr>
        <p:txBody>
          <a:bodyPr wrap="square" rtlCol="0">
            <a:spAutoFit/>
          </a:bodyPr>
          <a:lstStyle/>
          <a:p>
            <a:r>
              <a:rPr lang="en-GB" sz="1200" noProof="0"/>
              <a:t>&lt;Ship&gt;</a:t>
            </a:r>
          </a:p>
        </p:txBody>
      </p:sp>
      <p:sp>
        <p:nvSpPr>
          <p:cNvPr id="87" name="TextBox 86">
            <a:extLst>
              <a:ext uri="{FF2B5EF4-FFF2-40B4-BE49-F238E27FC236}">
                <a16:creationId xmlns:a16="http://schemas.microsoft.com/office/drawing/2014/main" id="{2E4EFACF-AEF2-F622-7048-95F38ADDEB33}"/>
              </a:ext>
            </a:extLst>
          </p:cNvPr>
          <p:cNvSpPr txBox="1"/>
          <p:nvPr/>
        </p:nvSpPr>
        <p:spPr>
          <a:xfrm>
            <a:off x="5753253" y="3801224"/>
            <a:ext cx="755362" cy="276999"/>
          </a:xfrm>
          <a:prstGeom prst="rect">
            <a:avLst/>
          </a:prstGeom>
          <a:noFill/>
        </p:spPr>
        <p:txBody>
          <a:bodyPr wrap="square" rtlCol="0">
            <a:spAutoFit/>
          </a:bodyPr>
          <a:lstStyle/>
          <a:p>
            <a:r>
              <a:rPr lang="en-GB" sz="1200" noProof="0"/>
              <a:t>&lt;Paid&gt;</a:t>
            </a:r>
          </a:p>
        </p:txBody>
      </p:sp>
      <p:sp>
        <p:nvSpPr>
          <p:cNvPr id="11" name="TextBox 10">
            <a:extLst>
              <a:ext uri="{FF2B5EF4-FFF2-40B4-BE49-F238E27FC236}">
                <a16:creationId xmlns:a16="http://schemas.microsoft.com/office/drawing/2014/main" id="{9140B93E-7D85-A0AE-73D8-225B5B02388C}"/>
              </a:ext>
            </a:extLst>
          </p:cNvPr>
          <p:cNvSpPr txBox="1"/>
          <p:nvPr/>
        </p:nvSpPr>
        <p:spPr>
          <a:xfrm>
            <a:off x="9775825" y="5504676"/>
            <a:ext cx="1532483" cy="276999"/>
          </a:xfrm>
          <a:prstGeom prst="rect">
            <a:avLst/>
          </a:prstGeom>
          <a:noFill/>
        </p:spPr>
        <p:txBody>
          <a:bodyPr wrap="square" rtlCol="0">
            <a:spAutoFit/>
          </a:bodyPr>
          <a:lstStyle/>
          <a:p>
            <a:r>
              <a:rPr lang="en-GB" sz="1200" noProof="0"/>
              <a:t>&lt;New Address&gt;</a:t>
            </a:r>
          </a:p>
        </p:txBody>
      </p:sp>
    </p:spTree>
    <p:extLst>
      <p:ext uri="{BB962C8B-B14F-4D97-AF65-F5344CB8AC3E}">
        <p14:creationId xmlns:p14="http://schemas.microsoft.com/office/powerpoint/2010/main" val="39398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72" grpId="0" animBg="1"/>
      <p:bldP spid="74" grpId="0"/>
      <p:bldP spid="79" grpId="0"/>
      <p:bldP spid="80" grpId="0"/>
      <p:bldP spid="8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9BE925-534B-F1F4-378B-A19D15F43F8C}"/>
              </a:ext>
            </a:extLst>
          </p:cNvPr>
          <p:cNvSpPr>
            <a:spLocks noGrp="1"/>
          </p:cNvSpPr>
          <p:nvPr>
            <p:ph type="sldNum" idx="12"/>
          </p:nvPr>
        </p:nvSpPr>
        <p:spPr/>
        <p:txBody>
          <a:bodyPr/>
          <a:lstStyle/>
          <a:p>
            <a:fld id="{14D7F6AC-1EEB-4ABB-AD80-109EC6FDCCF3}" type="slidenum">
              <a:rPr lang="en-GB" noProof="0" smtClean="0"/>
              <a:pPr/>
              <a:t>186</a:t>
            </a:fld>
            <a:endParaRPr lang="en-GB" noProof="0"/>
          </a:p>
        </p:txBody>
      </p:sp>
      <p:sp>
        <p:nvSpPr>
          <p:cNvPr id="5" name="Rectangle 4">
            <a:extLst>
              <a:ext uri="{FF2B5EF4-FFF2-40B4-BE49-F238E27FC236}">
                <a16:creationId xmlns:a16="http://schemas.microsoft.com/office/drawing/2014/main" id="{6824DC76-405B-6FD5-4C98-985C303983CE}"/>
              </a:ext>
            </a:extLst>
          </p:cNvPr>
          <p:cNvSpPr/>
          <p:nvPr/>
        </p:nvSpPr>
        <p:spPr>
          <a:xfrm>
            <a:off x="844550"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Get Joke</a:t>
            </a:r>
          </a:p>
        </p:txBody>
      </p:sp>
      <p:sp>
        <p:nvSpPr>
          <p:cNvPr id="7" name="Flowchart: Magnetic Disk 6">
            <a:extLst>
              <a:ext uri="{FF2B5EF4-FFF2-40B4-BE49-F238E27FC236}">
                <a16:creationId xmlns:a16="http://schemas.microsoft.com/office/drawing/2014/main" id="{630B5EB0-D014-788C-398D-5D48E2BC149A}"/>
              </a:ext>
            </a:extLst>
          </p:cNvPr>
          <p:cNvSpPr/>
          <p:nvPr/>
        </p:nvSpPr>
        <p:spPr>
          <a:xfrm>
            <a:off x="2209800" y="4019550"/>
            <a:ext cx="812800"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Jokes</a:t>
            </a:r>
          </a:p>
        </p:txBody>
      </p:sp>
      <p:cxnSp>
        <p:nvCxnSpPr>
          <p:cNvPr id="20" name="Straight Arrow Connector 19">
            <a:extLst>
              <a:ext uri="{FF2B5EF4-FFF2-40B4-BE49-F238E27FC236}">
                <a16:creationId xmlns:a16="http://schemas.microsoft.com/office/drawing/2014/main" id="{C1C4B257-D7F4-5E16-BC33-098ED2D3535A}"/>
              </a:ext>
            </a:extLst>
          </p:cNvPr>
          <p:cNvCxnSpPr>
            <a:cxnSpLocks/>
          </p:cNvCxnSpPr>
          <p:nvPr/>
        </p:nvCxnSpPr>
        <p:spPr>
          <a:xfrm>
            <a:off x="1659994" y="5044607"/>
            <a:ext cx="1" cy="865562"/>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6F692DF-EA68-43F4-BF12-C282F35DF2AB}"/>
              </a:ext>
            </a:extLst>
          </p:cNvPr>
          <p:cNvSpPr/>
          <p:nvPr/>
        </p:nvSpPr>
        <p:spPr>
          <a:xfrm>
            <a:off x="8445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Deliver Joke</a:t>
            </a:r>
          </a:p>
          <a:p>
            <a:pPr algn="ctr"/>
            <a:r>
              <a:rPr lang="en-GB" sz="1400" noProof="0"/>
              <a:t>Microservice</a:t>
            </a:r>
          </a:p>
        </p:txBody>
      </p:sp>
      <p:cxnSp>
        <p:nvCxnSpPr>
          <p:cNvPr id="21" name="Straight Arrow Connector 20">
            <a:extLst>
              <a:ext uri="{FF2B5EF4-FFF2-40B4-BE49-F238E27FC236}">
                <a16:creationId xmlns:a16="http://schemas.microsoft.com/office/drawing/2014/main" id="{5E2E0232-9959-B667-5BEE-C4E8B0F67547}"/>
              </a:ext>
            </a:extLst>
          </p:cNvPr>
          <p:cNvCxnSpPr>
            <a:cxnSpLocks/>
          </p:cNvCxnSpPr>
          <p:nvPr/>
        </p:nvCxnSpPr>
        <p:spPr>
          <a:xfrm flipH="1">
            <a:off x="4419599" y="5048250"/>
            <a:ext cx="1" cy="902308"/>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6D4DBB-97DD-F54B-A064-B4CD30E74AF0}"/>
              </a:ext>
            </a:extLst>
          </p:cNvPr>
          <p:cNvCxnSpPr>
            <a:cxnSpLocks/>
          </p:cNvCxnSpPr>
          <p:nvPr/>
        </p:nvCxnSpPr>
        <p:spPr>
          <a:xfrm>
            <a:off x="5118098" y="5038117"/>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49D72D4-BBD2-ED67-1D53-6724726AA252}"/>
              </a:ext>
            </a:extLst>
          </p:cNvPr>
          <p:cNvCxnSpPr>
            <a:cxnSpLocks/>
          </p:cNvCxnSpPr>
          <p:nvPr/>
        </p:nvCxnSpPr>
        <p:spPr>
          <a:xfrm>
            <a:off x="9775826" y="5028188"/>
            <a:ext cx="0" cy="912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78DCE71-DC97-F7B1-9009-7C4EA0515D5A}"/>
              </a:ext>
            </a:extLst>
          </p:cNvPr>
          <p:cNvCxnSpPr>
            <a:cxnSpLocks/>
          </p:cNvCxnSpPr>
          <p:nvPr/>
        </p:nvCxnSpPr>
        <p:spPr>
          <a:xfrm>
            <a:off x="4495800" y="1724025"/>
            <a:ext cx="0" cy="2670175"/>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A79B34-4784-2542-85A3-179CC5D2D8A7}"/>
              </a:ext>
            </a:extLst>
          </p:cNvPr>
          <p:cNvCxnSpPr>
            <a:cxnSpLocks/>
          </p:cNvCxnSpPr>
          <p:nvPr/>
        </p:nvCxnSpPr>
        <p:spPr>
          <a:xfrm>
            <a:off x="4945062" y="1724025"/>
            <a:ext cx="0" cy="2670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8902598-A85E-0956-2919-4B19E1186493}"/>
              </a:ext>
            </a:extLst>
          </p:cNvPr>
          <p:cNvSpPr/>
          <p:nvPr/>
        </p:nvSpPr>
        <p:spPr>
          <a:xfrm>
            <a:off x="9353548" y="10064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Submit Joke</a:t>
            </a:r>
          </a:p>
        </p:txBody>
      </p:sp>
      <p:cxnSp>
        <p:nvCxnSpPr>
          <p:cNvPr id="51" name="Straight Arrow Connector 50">
            <a:extLst>
              <a:ext uri="{FF2B5EF4-FFF2-40B4-BE49-F238E27FC236}">
                <a16:creationId xmlns:a16="http://schemas.microsoft.com/office/drawing/2014/main" id="{DE462810-47E9-A840-ACA0-F811449B7600}"/>
              </a:ext>
            </a:extLst>
          </p:cNvPr>
          <p:cNvCxnSpPr>
            <a:cxnSpLocks/>
            <a:stCxn id="50" idx="2"/>
            <a:endCxn id="12" idx="0"/>
          </p:cNvCxnSpPr>
          <p:nvPr/>
        </p:nvCxnSpPr>
        <p:spPr>
          <a:xfrm>
            <a:off x="10071098"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9D4987B-5A1B-302B-1611-B4EF22281F28}"/>
              </a:ext>
            </a:extLst>
          </p:cNvPr>
          <p:cNvCxnSpPr>
            <a:cxnSpLocks/>
            <a:stCxn id="5" idx="2"/>
            <a:endCxn id="6" idx="0"/>
          </p:cNvCxnSpPr>
          <p:nvPr/>
        </p:nvCxnSpPr>
        <p:spPr>
          <a:xfrm>
            <a:off x="1562100" y="1660525"/>
            <a:ext cx="0" cy="2733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3935A57E-05BF-4090-8DB3-2AFF4EA856DC}"/>
              </a:ext>
            </a:extLst>
          </p:cNvPr>
          <p:cNvSpPr/>
          <p:nvPr/>
        </p:nvSpPr>
        <p:spPr>
          <a:xfrm>
            <a:off x="304800" y="2114550"/>
            <a:ext cx="11337923" cy="4600576"/>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7925B3AB-713A-0AA5-102C-46A62665838F}"/>
              </a:ext>
            </a:extLst>
          </p:cNvPr>
          <p:cNvSpPr/>
          <p:nvPr/>
        </p:nvSpPr>
        <p:spPr>
          <a:xfrm>
            <a:off x="39814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Moderator</a:t>
            </a:r>
          </a:p>
          <a:p>
            <a:pPr algn="ctr"/>
            <a:r>
              <a:rPr lang="en-GB" sz="1400" noProof="0"/>
              <a:t>Microservice</a:t>
            </a:r>
          </a:p>
        </p:txBody>
      </p:sp>
      <p:sp>
        <p:nvSpPr>
          <p:cNvPr id="14" name="Rectangle 13">
            <a:extLst>
              <a:ext uri="{FF2B5EF4-FFF2-40B4-BE49-F238E27FC236}">
                <a16:creationId xmlns:a16="http://schemas.microsoft.com/office/drawing/2014/main" id="{67093AE2-DC0C-37CA-E932-416DBB869B7B}"/>
              </a:ext>
            </a:extLst>
          </p:cNvPr>
          <p:cNvSpPr/>
          <p:nvPr/>
        </p:nvSpPr>
        <p:spPr>
          <a:xfrm>
            <a:off x="1562100" y="5940425"/>
            <a:ext cx="9226548" cy="403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Event Bus</a:t>
            </a:r>
          </a:p>
        </p:txBody>
      </p:sp>
      <p:sp>
        <p:nvSpPr>
          <p:cNvPr id="15" name="Rectangle 14">
            <a:extLst>
              <a:ext uri="{FF2B5EF4-FFF2-40B4-BE49-F238E27FC236}">
                <a16:creationId xmlns:a16="http://schemas.microsoft.com/office/drawing/2014/main" id="{8420F3F1-629B-257C-C541-6876EA396701}"/>
              </a:ext>
            </a:extLst>
          </p:cNvPr>
          <p:cNvSpPr/>
          <p:nvPr/>
        </p:nvSpPr>
        <p:spPr>
          <a:xfrm>
            <a:off x="16044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Rectangle 15">
            <a:extLst>
              <a:ext uri="{FF2B5EF4-FFF2-40B4-BE49-F238E27FC236}">
                <a16:creationId xmlns:a16="http://schemas.microsoft.com/office/drawing/2014/main" id="{81564CF6-73D8-2EB1-553D-338BA9345855}"/>
              </a:ext>
            </a:extLst>
          </p:cNvPr>
          <p:cNvSpPr/>
          <p:nvPr/>
        </p:nvSpPr>
        <p:spPr>
          <a:xfrm>
            <a:off x="175689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Rectangle 16">
            <a:extLst>
              <a:ext uri="{FF2B5EF4-FFF2-40B4-BE49-F238E27FC236}">
                <a16:creationId xmlns:a16="http://schemas.microsoft.com/office/drawing/2014/main" id="{40587A10-BF37-6878-7488-288845221DA5}"/>
              </a:ext>
            </a:extLst>
          </p:cNvPr>
          <p:cNvSpPr/>
          <p:nvPr/>
        </p:nvSpPr>
        <p:spPr>
          <a:xfrm>
            <a:off x="19283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tangle 17">
            <a:extLst>
              <a:ext uri="{FF2B5EF4-FFF2-40B4-BE49-F238E27FC236}">
                <a16:creationId xmlns:a16="http://schemas.microsoft.com/office/drawing/2014/main" id="{1D697FE7-07A3-9CE9-931C-8F2E5FAC0361}"/>
              </a:ext>
            </a:extLst>
          </p:cNvPr>
          <p:cNvSpPr/>
          <p:nvPr/>
        </p:nvSpPr>
        <p:spPr>
          <a:xfrm>
            <a:off x="2080744" y="5991137"/>
            <a:ext cx="120650" cy="29505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44">
            <a:extLst>
              <a:ext uri="{FF2B5EF4-FFF2-40B4-BE49-F238E27FC236}">
                <a16:creationId xmlns:a16="http://schemas.microsoft.com/office/drawing/2014/main" id="{3DB54392-44D2-E4EB-1A3E-218320A99A66}"/>
              </a:ext>
            </a:extLst>
          </p:cNvPr>
          <p:cNvSpPr/>
          <p:nvPr/>
        </p:nvSpPr>
        <p:spPr>
          <a:xfrm>
            <a:off x="3981450" y="1069975"/>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Moderate</a:t>
            </a:r>
          </a:p>
          <a:p>
            <a:pPr algn="ctr"/>
            <a:r>
              <a:rPr lang="en-GB" sz="1400" noProof="0"/>
              <a:t>Joke</a:t>
            </a:r>
          </a:p>
        </p:txBody>
      </p:sp>
      <p:sp>
        <p:nvSpPr>
          <p:cNvPr id="12" name="Rectangle 11">
            <a:extLst>
              <a:ext uri="{FF2B5EF4-FFF2-40B4-BE49-F238E27FC236}">
                <a16:creationId xmlns:a16="http://schemas.microsoft.com/office/drawing/2014/main" id="{1A6BB1AE-B7B2-6D35-BAAC-C5F2FCB08859}"/>
              </a:ext>
            </a:extLst>
          </p:cNvPr>
          <p:cNvSpPr/>
          <p:nvPr/>
        </p:nvSpPr>
        <p:spPr>
          <a:xfrm>
            <a:off x="9353548"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Submit Joke</a:t>
            </a:r>
          </a:p>
          <a:p>
            <a:pPr algn="ctr"/>
            <a:r>
              <a:rPr lang="en-GB" sz="1400" noProof="0"/>
              <a:t>Microservice</a:t>
            </a:r>
          </a:p>
        </p:txBody>
      </p:sp>
      <p:sp>
        <p:nvSpPr>
          <p:cNvPr id="30" name="TextBox 29">
            <a:extLst>
              <a:ext uri="{FF2B5EF4-FFF2-40B4-BE49-F238E27FC236}">
                <a16:creationId xmlns:a16="http://schemas.microsoft.com/office/drawing/2014/main" id="{0551790E-E4E4-1C4B-3288-E35724B6506B}"/>
              </a:ext>
            </a:extLst>
          </p:cNvPr>
          <p:cNvSpPr txBox="1"/>
          <p:nvPr/>
        </p:nvSpPr>
        <p:spPr>
          <a:xfrm>
            <a:off x="555420" y="5271566"/>
            <a:ext cx="1101880" cy="276999"/>
          </a:xfrm>
          <a:prstGeom prst="rect">
            <a:avLst/>
          </a:prstGeom>
          <a:noFill/>
        </p:spPr>
        <p:txBody>
          <a:bodyPr wrap="square" rtlCol="0">
            <a:spAutoFit/>
          </a:bodyPr>
          <a:lstStyle/>
          <a:p>
            <a:r>
              <a:rPr lang="en-GB" sz="1200" noProof="0"/>
              <a:t>&lt;Moderated&gt;</a:t>
            </a:r>
          </a:p>
        </p:txBody>
      </p:sp>
      <p:sp>
        <p:nvSpPr>
          <p:cNvPr id="32" name="TextBox 31">
            <a:extLst>
              <a:ext uri="{FF2B5EF4-FFF2-40B4-BE49-F238E27FC236}">
                <a16:creationId xmlns:a16="http://schemas.microsoft.com/office/drawing/2014/main" id="{7BEAEEEB-79AF-16C8-58CA-061EA63D3B47}"/>
              </a:ext>
            </a:extLst>
          </p:cNvPr>
          <p:cNvSpPr txBox="1"/>
          <p:nvPr/>
        </p:nvSpPr>
        <p:spPr>
          <a:xfrm>
            <a:off x="3835042" y="5224658"/>
            <a:ext cx="1267165" cy="276999"/>
          </a:xfrm>
          <a:prstGeom prst="rect">
            <a:avLst/>
          </a:prstGeom>
          <a:noFill/>
        </p:spPr>
        <p:txBody>
          <a:bodyPr wrap="square" rtlCol="0">
            <a:spAutoFit/>
          </a:bodyPr>
          <a:lstStyle/>
          <a:p>
            <a:r>
              <a:rPr lang="en-GB" sz="1200" noProof="0"/>
              <a:t>&lt;New Joke&gt;</a:t>
            </a:r>
          </a:p>
        </p:txBody>
      </p:sp>
      <p:sp>
        <p:nvSpPr>
          <p:cNvPr id="34" name="TextBox 33">
            <a:extLst>
              <a:ext uri="{FF2B5EF4-FFF2-40B4-BE49-F238E27FC236}">
                <a16:creationId xmlns:a16="http://schemas.microsoft.com/office/drawing/2014/main" id="{A126AAEE-50ED-D87B-AC77-95AB433606BB}"/>
              </a:ext>
            </a:extLst>
          </p:cNvPr>
          <p:cNvSpPr txBox="1"/>
          <p:nvPr/>
        </p:nvSpPr>
        <p:spPr>
          <a:xfrm>
            <a:off x="4697229" y="5234063"/>
            <a:ext cx="1165874" cy="276999"/>
          </a:xfrm>
          <a:prstGeom prst="rect">
            <a:avLst/>
          </a:prstGeom>
          <a:noFill/>
        </p:spPr>
        <p:txBody>
          <a:bodyPr wrap="square" rtlCol="0">
            <a:spAutoFit/>
          </a:bodyPr>
          <a:lstStyle/>
          <a:p>
            <a:r>
              <a:rPr lang="en-GB" sz="1200" noProof="0"/>
              <a:t>&lt;Moderated&gt;</a:t>
            </a:r>
          </a:p>
        </p:txBody>
      </p:sp>
      <p:sp>
        <p:nvSpPr>
          <p:cNvPr id="54" name="TextBox 53">
            <a:extLst>
              <a:ext uri="{FF2B5EF4-FFF2-40B4-BE49-F238E27FC236}">
                <a16:creationId xmlns:a16="http://schemas.microsoft.com/office/drawing/2014/main" id="{895CF7FC-1547-9778-2D44-23D3DE07F608}"/>
              </a:ext>
            </a:extLst>
          </p:cNvPr>
          <p:cNvSpPr txBox="1"/>
          <p:nvPr/>
        </p:nvSpPr>
        <p:spPr>
          <a:xfrm>
            <a:off x="9775827" y="5241919"/>
            <a:ext cx="1096490" cy="276999"/>
          </a:xfrm>
          <a:prstGeom prst="rect">
            <a:avLst/>
          </a:prstGeom>
          <a:noFill/>
        </p:spPr>
        <p:txBody>
          <a:bodyPr wrap="square" rtlCol="0">
            <a:spAutoFit/>
          </a:bodyPr>
          <a:lstStyle/>
          <a:p>
            <a:r>
              <a:rPr lang="en-GB" sz="1200" noProof="0"/>
              <a:t>&lt;New Joke&gt;</a:t>
            </a:r>
          </a:p>
        </p:txBody>
      </p:sp>
      <p:grpSp>
        <p:nvGrpSpPr>
          <p:cNvPr id="27" name="Group 26">
            <a:extLst>
              <a:ext uri="{FF2B5EF4-FFF2-40B4-BE49-F238E27FC236}">
                <a16:creationId xmlns:a16="http://schemas.microsoft.com/office/drawing/2014/main" id="{B83C3EDD-A444-AF39-530B-174E08471194}"/>
              </a:ext>
            </a:extLst>
          </p:cNvPr>
          <p:cNvGrpSpPr/>
          <p:nvPr/>
        </p:nvGrpSpPr>
        <p:grpSpPr>
          <a:xfrm>
            <a:off x="5457823" y="1390918"/>
            <a:ext cx="2001379" cy="4519251"/>
            <a:chOff x="5457823" y="1390918"/>
            <a:chExt cx="2001379" cy="4519251"/>
          </a:xfrm>
        </p:grpSpPr>
        <p:sp>
          <p:nvSpPr>
            <p:cNvPr id="72" name="Rectangle 71">
              <a:extLst>
                <a:ext uri="{FF2B5EF4-FFF2-40B4-BE49-F238E27FC236}">
                  <a16:creationId xmlns:a16="http://schemas.microsoft.com/office/drawing/2014/main" id="{A21B935A-5D6E-B965-3D0D-6E17EC03F712}"/>
                </a:ext>
              </a:extLst>
            </p:cNvPr>
            <p:cNvSpPr/>
            <p:nvPr/>
          </p:nvSpPr>
          <p:spPr>
            <a:xfrm>
              <a:off x="5457823" y="2421989"/>
              <a:ext cx="1570479"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Notify Moderator</a:t>
              </a:r>
            </a:p>
            <a:p>
              <a:pPr algn="ctr"/>
              <a:r>
                <a:rPr lang="en-GB" sz="1400" noProof="0"/>
                <a:t>Microservice</a:t>
              </a:r>
            </a:p>
          </p:txBody>
        </p:sp>
        <p:cxnSp>
          <p:nvCxnSpPr>
            <p:cNvPr id="73" name="Straight Arrow Connector 72">
              <a:extLst>
                <a:ext uri="{FF2B5EF4-FFF2-40B4-BE49-F238E27FC236}">
                  <a16:creationId xmlns:a16="http://schemas.microsoft.com/office/drawing/2014/main" id="{69DB3E40-4754-70B0-5B2F-5FBD74D6C99F}"/>
                </a:ext>
              </a:extLst>
            </p:cNvPr>
            <p:cNvCxnSpPr>
              <a:cxnSpLocks/>
            </p:cNvCxnSpPr>
            <p:nvPr/>
          </p:nvCxnSpPr>
          <p:spPr>
            <a:xfrm>
              <a:off x="5782168" y="3089812"/>
              <a:ext cx="0" cy="2820357"/>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D7E426-E329-C3A4-E659-E9AB6B254D20}"/>
                </a:ext>
              </a:extLst>
            </p:cNvPr>
            <p:cNvSpPr txBox="1"/>
            <p:nvPr/>
          </p:nvSpPr>
          <p:spPr>
            <a:xfrm>
              <a:off x="5756238" y="3152001"/>
              <a:ext cx="1132556" cy="276999"/>
            </a:xfrm>
            <a:prstGeom prst="rect">
              <a:avLst/>
            </a:prstGeom>
            <a:noFill/>
          </p:spPr>
          <p:txBody>
            <a:bodyPr wrap="square" rtlCol="0">
              <a:spAutoFit/>
            </a:bodyPr>
            <a:lstStyle/>
            <a:p>
              <a:r>
                <a:rPr lang="en-GB" sz="1200" noProof="0"/>
                <a:t>&lt;New Joke&gt;</a:t>
              </a:r>
            </a:p>
          </p:txBody>
        </p:sp>
        <p:cxnSp>
          <p:nvCxnSpPr>
            <p:cNvPr id="76" name="Straight Arrow Connector 75">
              <a:extLst>
                <a:ext uri="{FF2B5EF4-FFF2-40B4-BE49-F238E27FC236}">
                  <a16:creationId xmlns:a16="http://schemas.microsoft.com/office/drawing/2014/main" id="{F33B3D58-3749-C151-7643-87FD175DE8F8}"/>
                </a:ext>
              </a:extLst>
            </p:cNvPr>
            <p:cNvCxnSpPr>
              <a:cxnSpLocks/>
            </p:cNvCxnSpPr>
            <p:nvPr/>
          </p:nvCxnSpPr>
          <p:spPr>
            <a:xfrm>
              <a:off x="6322516" y="1390918"/>
              <a:ext cx="0" cy="100425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EB6B5DC-8559-ACDA-3F24-3EF46A879644}"/>
                </a:ext>
              </a:extLst>
            </p:cNvPr>
            <p:cNvSpPr txBox="1"/>
            <p:nvPr/>
          </p:nvSpPr>
          <p:spPr>
            <a:xfrm>
              <a:off x="6326646" y="1475735"/>
              <a:ext cx="1132556" cy="276999"/>
            </a:xfrm>
            <a:prstGeom prst="rect">
              <a:avLst/>
            </a:prstGeom>
            <a:noFill/>
          </p:spPr>
          <p:txBody>
            <a:bodyPr wrap="square" rtlCol="0">
              <a:spAutoFit/>
            </a:bodyPr>
            <a:lstStyle/>
            <a:p>
              <a:r>
                <a:rPr lang="en-GB" sz="1200" noProof="0"/>
                <a:t>Email</a:t>
              </a:r>
            </a:p>
          </p:txBody>
        </p:sp>
        <p:sp>
          <p:nvSpPr>
            <p:cNvPr id="80" name="TextBox 79">
              <a:extLst>
                <a:ext uri="{FF2B5EF4-FFF2-40B4-BE49-F238E27FC236}">
                  <a16:creationId xmlns:a16="http://schemas.microsoft.com/office/drawing/2014/main" id="{2EF8CD35-C3B0-D867-DED2-9967BB8AE8D9}"/>
                </a:ext>
              </a:extLst>
            </p:cNvPr>
            <p:cNvSpPr txBox="1"/>
            <p:nvPr/>
          </p:nvSpPr>
          <p:spPr>
            <a:xfrm>
              <a:off x="6326646" y="1679466"/>
              <a:ext cx="1132556" cy="276999"/>
            </a:xfrm>
            <a:prstGeom prst="rect">
              <a:avLst/>
            </a:prstGeom>
            <a:noFill/>
          </p:spPr>
          <p:txBody>
            <a:bodyPr wrap="square" rtlCol="0">
              <a:spAutoFit/>
            </a:bodyPr>
            <a:lstStyle/>
            <a:p>
              <a:r>
                <a:rPr lang="en-GB" sz="1200" noProof="0"/>
                <a:t>SMS</a:t>
              </a:r>
            </a:p>
          </p:txBody>
        </p:sp>
      </p:grpSp>
      <p:sp>
        <p:nvSpPr>
          <p:cNvPr id="22" name="TextBox 21">
            <a:extLst>
              <a:ext uri="{FF2B5EF4-FFF2-40B4-BE49-F238E27FC236}">
                <a16:creationId xmlns:a16="http://schemas.microsoft.com/office/drawing/2014/main" id="{7A7FF7E1-2ECB-D296-0E40-CACFB2882C95}"/>
              </a:ext>
            </a:extLst>
          </p:cNvPr>
          <p:cNvSpPr txBox="1"/>
          <p:nvPr/>
        </p:nvSpPr>
        <p:spPr>
          <a:xfrm>
            <a:off x="4738438" y="5477388"/>
            <a:ext cx="1165874" cy="276999"/>
          </a:xfrm>
          <a:prstGeom prst="rect">
            <a:avLst/>
          </a:prstGeom>
          <a:noFill/>
        </p:spPr>
        <p:txBody>
          <a:bodyPr wrap="square" rtlCol="0">
            <a:spAutoFit/>
          </a:bodyPr>
          <a:lstStyle/>
          <a:p>
            <a:r>
              <a:rPr lang="en-GB" sz="1200" noProof="0"/>
              <a:t>&lt;Rejected&gt;</a:t>
            </a:r>
          </a:p>
        </p:txBody>
      </p:sp>
      <p:cxnSp>
        <p:nvCxnSpPr>
          <p:cNvPr id="23" name="Straight Arrow Connector 22">
            <a:extLst>
              <a:ext uri="{FF2B5EF4-FFF2-40B4-BE49-F238E27FC236}">
                <a16:creationId xmlns:a16="http://schemas.microsoft.com/office/drawing/2014/main" id="{4146FB01-E265-0C90-D0B9-38549F3F5986}"/>
              </a:ext>
            </a:extLst>
          </p:cNvPr>
          <p:cNvCxnSpPr>
            <a:cxnSpLocks/>
          </p:cNvCxnSpPr>
          <p:nvPr/>
        </p:nvCxnSpPr>
        <p:spPr>
          <a:xfrm>
            <a:off x="1928344" y="5048250"/>
            <a:ext cx="0" cy="9023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7D71E6-3B2B-1413-D9E1-F04F175B7EEB}"/>
              </a:ext>
            </a:extLst>
          </p:cNvPr>
          <p:cNvSpPr txBox="1"/>
          <p:nvPr/>
        </p:nvSpPr>
        <p:spPr>
          <a:xfrm>
            <a:off x="1883479" y="5271566"/>
            <a:ext cx="1101880" cy="276999"/>
          </a:xfrm>
          <a:prstGeom prst="rect">
            <a:avLst/>
          </a:prstGeom>
          <a:noFill/>
        </p:spPr>
        <p:txBody>
          <a:bodyPr wrap="square" rtlCol="0">
            <a:spAutoFit/>
          </a:bodyPr>
          <a:lstStyle/>
          <a:p>
            <a:r>
              <a:rPr lang="en-GB" sz="1200" noProof="0"/>
              <a:t>&lt;Delivered&gt;</a:t>
            </a:r>
          </a:p>
        </p:txBody>
      </p:sp>
      <p:grpSp>
        <p:nvGrpSpPr>
          <p:cNvPr id="28" name="Group 27">
            <a:extLst>
              <a:ext uri="{FF2B5EF4-FFF2-40B4-BE49-F238E27FC236}">
                <a16:creationId xmlns:a16="http://schemas.microsoft.com/office/drawing/2014/main" id="{0688B0B5-44A4-D6AD-F1AF-E9A888E2359E}"/>
              </a:ext>
            </a:extLst>
          </p:cNvPr>
          <p:cNvGrpSpPr/>
          <p:nvPr/>
        </p:nvGrpSpPr>
        <p:grpSpPr>
          <a:xfrm>
            <a:off x="6262745" y="1008634"/>
            <a:ext cx="2532005" cy="4931791"/>
            <a:chOff x="6262745" y="1008634"/>
            <a:chExt cx="2532005" cy="4931791"/>
          </a:xfrm>
        </p:grpSpPr>
        <p:sp>
          <p:nvSpPr>
            <p:cNvPr id="10" name="Flowchart: Magnetic Disk 9">
              <a:extLst>
                <a:ext uri="{FF2B5EF4-FFF2-40B4-BE49-F238E27FC236}">
                  <a16:creationId xmlns:a16="http://schemas.microsoft.com/office/drawing/2014/main" id="{BE319116-F047-AFE6-9EDB-E33BB8C59A21}"/>
                </a:ext>
              </a:extLst>
            </p:cNvPr>
            <p:cNvSpPr/>
            <p:nvPr/>
          </p:nvSpPr>
          <p:spPr>
            <a:xfrm>
              <a:off x="7918448" y="4019550"/>
              <a:ext cx="876302" cy="86995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Data Models</a:t>
              </a:r>
            </a:p>
          </p:txBody>
        </p:sp>
        <p:sp>
          <p:nvSpPr>
            <p:cNvPr id="9" name="Rectangle 8">
              <a:extLst>
                <a:ext uri="{FF2B5EF4-FFF2-40B4-BE49-F238E27FC236}">
                  <a16:creationId xmlns:a16="http://schemas.microsoft.com/office/drawing/2014/main" id="{742FDDD3-04EF-43CB-369F-C869435179CD}"/>
                </a:ext>
              </a:extLst>
            </p:cNvPr>
            <p:cNvSpPr/>
            <p:nvPr/>
          </p:nvSpPr>
          <p:spPr>
            <a:xfrm>
              <a:off x="6534150" y="4394200"/>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Reporting</a:t>
              </a:r>
            </a:p>
            <a:p>
              <a:pPr algn="ctr"/>
              <a:r>
                <a:rPr lang="en-GB" sz="1400" noProof="0"/>
                <a:t>Microservice</a:t>
              </a:r>
            </a:p>
          </p:txBody>
        </p:sp>
        <p:cxnSp>
          <p:nvCxnSpPr>
            <p:cNvPr id="43" name="Straight Arrow Connector 42">
              <a:extLst>
                <a:ext uri="{FF2B5EF4-FFF2-40B4-BE49-F238E27FC236}">
                  <a16:creationId xmlns:a16="http://schemas.microsoft.com/office/drawing/2014/main" id="{CE319084-5088-9047-5049-A3D96462FB28}"/>
                </a:ext>
              </a:extLst>
            </p:cNvPr>
            <p:cNvCxnSpPr>
              <a:cxnSpLocks/>
            </p:cNvCxnSpPr>
            <p:nvPr/>
          </p:nvCxnSpPr>
          <p:spPr>
            <a:xfrm>
              <a:off x="7247434" y="5066419"/>
              <a:ext cx="0" cy="874006"/>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8EDB820-F917-D068-F3DA-6BBDA54343F3}"/>
                </a:ext>
              </a:extLst>
            </p:cNvPr>
            <p:cNvSpPr txBox="1"/>
            <p:nvPr/>
          </p:nvSpPr>
          <p:spPr>
            <a:xfrm>
              <a:off x="6306749" y="5447018"/>
              <a:ext cx="962071" cy="276999"/>
            </a:xfrm>
            <a:prstGeom prst="rect">
              <a:avLst/>
            </a:prstGeom>
            <a:noFill/>
          </p:spPr>
          <p:txBody>
            <a:bodyPr wrap="square" rtlCol="0">
              <a:spAutoFit/>
            </a:bodyPr>
            <a:lstStyle/>
            <a:p>
              <a:r>
                <a:rPr lang="en-GB" sz="1200" noProof="0"/>
                <a:t>&lt;Rejected&gt;</a:t>
              </a:r>
            </a:p>
          </p:txBody>
        </p:sp>
        <p:sp>
          <p:nvSpPr>
            <p:cNvPr id="49" name="TextBox 48">
              <a:extLst>
                <a:ext uri="{FF2B5EF4-FFF2-40B4-BE49-F238E27FC236}">
                  <a16:creationId xmlns:a16="http://schemas.microsoft.com/office/drawing/2014/main" id="{6203CED5-D79D-D3CE-9C4F-8E98E31C32D2}"/>
                </a:ext>
              </a:extLst>
            </p:cNvPr>
            <p:cNvSpPr txBox="1"/>
            <p:nvPr/>
          </p:nvSpPr>
          <p:spPr>
            <a:xfrm>
              <a:off x="7213632" y="5241919"/>
              <a:ext cx="1101881" cy="276999"/>
            </a:xfrm>
            <a:prstGeom prst="rect">
              <a:avLst/>
            </a:prstGeom>
            <a:noFill/>
          </p:spPr>
          <p:txBody>
            <a:bodyPr wrap="square" rtlCol="0">
              <a:spAutoFit/>
            </a:bodyPr>
            <a:lstStyle/>
            <a:p>
              <a:r>
                <a:rPr lang="en-GB" sz="1200" noProof="0"/>
                <a:t>&lt;New Joke&gt;</a:t>
              </a:r>
            </a:p>
          </p:txBody>
        </p:sp>
        <p:sp>
          <p:nvSpPr>
            <p:cNvPr id="52" name="TextBox 51">
              <a:extLst>
                <a:ext uri="{FF2B5EF4-FFF2-40B4-BE49-F238E27FC236}">
                  <a16:creationId xmlns:a16="http://schemas.microsoft.com/office/drawing/2014/main" id="{34C161F2-013F-C6D9-92C3-DB5B0253F84B}"/>
                </a:ext>
              </a:extLst>
            </p:cNvPr>
            <p:cNvSpPr txBox="1"/>
            <p:nvPr/>
          </p:nvSpPr>
          <p:spPr>
            <a:xfrm>
              <a:off x="7195797" y="5474632"/>
              <a:ext cx="1126474" cy="276999"/>
            </a:xfrm>
            <a:prstGeom prst="rect">
              <a:avLst/>
            </a:prstGeom>
            <a:noFill/>
          </p:spPr>
          <p:txBody>
            <a:bodyPr wrap="square" rtlCol="0">
              <a:spAutoFit/>
            </a:bodyPr>
            <a:lstStyle/>
            <a:p>
              <a:r>
                <a:rPr lang="en-GB" sz="1200" noProof="0"/>
                <a:t>&lt;Moderated&gt;</a:t>
              </a:r>
            </a:p>
          </p:txBody>
        </p:sp>
        <p:cxnSp>
          <p:nvCxnSpPr>
            <p:cNvPr id="2" name="Straight Arrow Connector 1">
              <a:extLst>
                <a:ext uri="{FF2B5EF4-FFF2-40B4-BE49-F238E27FC236}">
                  <a16:creationId xmlns:a16="http://schemas.microsoft.com/office/drawing/2014/main" id="{0870BF58-E627-8CAE-617D-7E4CA946BB40}"/>
                </a:ext>
              </a:extLst>
            </p:cNvPr>
            <p:cNvCxnSpPr>
              <a:cxnSpLocks/>
            </p:cNvCxnSpPr>
            <p:nvPr/>
          </p:nvCxnSpPr>
          <p:spPr>
            <a:xfrm>
              <a:off x="7552268" y="1679466"/>
              <a:ext cx="0" cy="2714734"/>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153CB4A-0B63-0484-C45F-F06D1CE06AD3}"/>
                </a:ext>
              </a:extLst>
            </p:cNvPr>
            <p:cNvSpPr/>
            <p:nvPr/>
          </p:nvSpPr>
          <p:spPr>
            <a:xfrm>
              <a:off x="7044846" y="1008634"/>
              <a:ext cx="1435100" cy="65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Real-time Reports</a:t>
              </a:r>
            </a:p>
          </p:txBody>
        </p:sp>
        <p:sp>
          <p:nvSpPr>
            <p:cNvPr id="25" name="TextBox 24">
              <a:extLst>
                <a:ext uri="{FF2B5EF4-FFF2-40B4-BE49-F238E27FC236}">
                  <a16:creationId xmlns:a16="http://schemas.microsoft.com/office/drawing/2014/main" id="{FBED01FD-2C5C-B250-BA8A-01080BC9522F}"/>
                </a:ext>
              </a:extLst>
            </p:cNvPr>
            <p:cNvSpPr txBox="1"/>
            <p:nvPr/>
          </p:nvSpPr>
          <p:spPr>
            <a:xfrm>
              <a:off x="6262745" y="5224657"/>
              <a:ext cx="1101880" cy="276999"/>
            </a:xfrm>
            <a:prstGeom prst="rect">
              <a:avLst/>
            </a:prstGeom>
            <a:noFill/>
          </p:spPr>
          <p:txBody>
            <a:bodyPr wrap="square" rtlCol="0">
              <a:spAutoFit/>
            </a:bodyPr>
            <a:lstStyle/>
            <a:p>
              <a:r>
                <a:rPr lang="en-GB" sz="1200" noProof="0"/>
                <a:t>&lt;Delivered&gt;</a:t>
              </a:r>
            </a:p>
          </p:txBody>
        </p:sp>
      </p:grpSp>
    </p:spTree>
    <p:extLst>
      <p:ext uri="{BB962C8B-B14F-4D97-AF65-F5344CB8AC3E}">
        <p14:creationId xmlns:p14="http://schemas.microsoft.com/office/powerpoint/2010/main" val="8750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DE28-9D01-B170-4EA2-3A39DA8C1F2F}"/>
              </a:ext>
            </a:extLst>
          </p:cNvPr>
          <p:cNvSpPr>
            <a:spLocks noGrp="1"/>
          </p:cNvSpPr>
          <p:nvPr>
            <p:ph type="title"/>
          </p:nvPr>
        </p:nvSpPr>
        <p:spPr/>
        <p:txBody>
          <a:bodyPr/>
          <a:lstStyle/>
          <a:p>
            <a:r>
              <a:rPr lang="en-GB" noProof="0"/>
              <a:t>Point to point synchronous messaging</a:t>
            </a:r>
          </a:p>
        </p:txBody>
      </p:sp>
      <p:sp>
        <p:nvSpPr>
          <p:cNvPr id="3" name="Text Placeholder 2">
            <a:extLst>
              <a:ext uri="{FF2B5EF4-FFF2-40B4-BE49-F238E27FC236}">
                <a16:creationId xmlns:a16="http://schemas.microsoft.com/office/drawing/2014/main" id="{8D763D17-5BEC-A91C-EB5E-77A5FA2A16BC}"/>
              </a:ext>
            </a:extLst>
          </p:cNvPr>
          <p:cNvSpPr>
            <a:spLocks noGrp="1"/>
          </p:cNvSpPr>
          <p:nvPr>
            <p:ph type="body" idx="1"/>
          </p:nvPr>
        </p:nvSpPr>
        <p:spPr>
          <a:xfrm>
            <a:off x="4850820" y="1261872"/>
            <a:ext cx="6922080" cy="5215128"/>
          </a:xfrm>
        </p:spPr>
        <p:txBody>
          <a:bodyPr/>
          <a:lstStyle/>
          <a:p>
            <a:r>
              <a:rPr lang="en-GB" sz="1600" noProof="0"/>
              <a:t>User submits data to MS2</a:t>
            </a:r>
          </a:p>
          <a:p>
            <a:r>
              <a:rPr lang="en-GB" sz="1600" noProof="0"/>
              <a:t>MS2 writes data to the </a:t>
            </a:r>
            <a:r>
              <a:rPr lang="en-GB" sz="1600" noProof="0" err="1"/>
              <a:t>SoR</a:t>
            </a:r>
            <a:r>
              <a:rPr lang="en-GB" sz="1600" noProof="0"/>
              <a:t>. If it needs access to the data, it reads from the </a:t>
            </a:r>
            <a:r>
              <a:rPr lang="en-GB" sz="1600" noProof="0" err="1"/>
              <a:t>SoR</a:t>
            </a:r>
            <a:endParaRPr lang="en-GB" sz="1600" noProof="0"/>
          </a:p>
          <a:p>
            <a:r>
              <a:rPr lang="en-GB" noProof="0"/>
              <a:t>MS3 writes data to the </a:t>
            </a:r>
            <a:r>
              <a:rPr lang="en-GB" noProof="0" err="1"/>
              <a:t>SoR</a:t>
            </a:r>
            <a:r>
              <a:rPr lang="en-GB" noProof="0"/>
              <a:t>. If it needs access to the data, it reads from the </a:t>
            </a:r>
            <a:r>
              <a:rPr lang="en-GB" noProof="0" err="1"/>
              <a:t>SoR</a:t>
            </a:r>
            <a:endParaRPr lang="en-GB" noProof="0"/>
          </a:p>
          <a:p>
            <a:r>
              <a:rPr lang="en-GB" noProof="0"/>
              <a:t>If a user needs data, MS1 or MS2 need to access the </a:t>
            </a:r>
            <a:r>
              <a:rPr lang="en-GB" noProof="0" err="1"/>
              <a:t>SoR</a:t>
            </a:r>
            <a:r>
              <a:rPr lang="en-GB" noProof="0"/>
              <a:t>. This is inefficient and tightly coupled - if the </a:t>
            </a:r>
            <a:r>
              <a:rPr lang="en-GB" noProof="0" err="1"/>
              <a:t>SoR</a:t>
            </a:r>
            <a:r>
              <a:rPr lang="en-GB" noProof="0"/>
              <a:t> fails, the whole system fails</a:t>
            </a:r>
          </a:p>
          <a:p>
            <a:r>
              <a:rPr lang="en-GB" noProof="0"/>
              <a:t>MS2 and MS3 could keep a copy of the </a:t>
            </a:r>
            <a:r>
              <a:rPr lang="en-GB" noProof="0" err="1"/>
              <a:t>SoR</a:t>
            </a:r>
            <a:r>
              <a:rPr lang="en-GB" noProof="0"/>
              <a:t> for resilience and performance but it would need to regularly poll the </a:t>
            </a:r>
            <a:r>
              <a:rPr lang="en-GB" noProof="0" err="1"/>
              <a:t>SoR</a:t>
            </a:r>
            <a:r>
              <a:rPr lang="en-GB" noProof="0"/>
              <a:t> for changes. e.g. MS3 writes to the </a:t>
            </a:r>
            <a:r>
              <a:rPr lang="en-GB" noProof="0" err="1"/>
              <a:t>SoR</a:t>
            </a:r>
            <a:r>
              <a:rPr lang="en-GB" noProof="0"/>
              <a:t>, MS2 doesn't know about it until it polls. This is a bit more resilient to </a:t>
            </a:r>
            <a:r>
              <a:rPr lang="en-GB" noProof="0" err="1"/>
              <a:t>SoR</a:t>
            </a:r>
            <a:r>
              <a:rPr lang="en-GB" noProof="0"/>
              <a:t> failure</a:t>
            </a:r>
          </a:p>
          <a:p>
            <a:r>
              <a:rPr lang="en-GB" noProof="0"/>
              <a:t>This is the pattern used in a previous assignment</a:t>
            </a:r>
          </a:p>
        </p:txBody>
      </p:sp>
      <p:sp>
        <p:nvSpPr>
          <p:cNvPr id="4" name="Slide Number Placeholder 3">
            <a:extLst>
              <a:ext uri="{FF2B5EF4-FFF2-40B4-BE49-F238E27FC236}">
                <a16:creationId xmlns:a16="http://schemas.microsoft.com/office/drawing/2014/main" id="{C6ABAE14-F048-E938-4CAB-7A061B97EAD3}"/>
              </a:ext>
            </a:extLst>
          </p:cNvPr>
          <p:cNvSpPr>
            <a:spLocks noGrp="1"/>
          </p:cNvSpPr>
          <p:nvPr>
            <p:ph type="sldNum" idx="12"/>
          </p:nvPr>
        </p:nvSpPr>
        <p:spPr/>
        <p:txBody>
          <a:bodyPr/>
          <a:lstStyle/>
          <a:p>
            <a:fld id="{14D7F6AC-1EEB-4ABB-AD80-109EC6FDCCF3}" type="slidenum">
              <a:rPr lang="en-GB" noProof="0" smtClean="0"/>
              <a:pPr/>
              <a:t>187</a:t>
            </a:fld>
            <a:endParaRPr lang="en-GB" noProof="0"/>
          </a:p>
        </p:txBody>
      </p:sp>
      <p:sp>
        <p:nvSpPr>
          <p:cNvPr id="5" name="Rectangle 4">
            <a:extLst>
              <a:ext uri="{FF2B5EF4-FFF2-40B4-BE49-F238E27FC236}">
                <a16:creationId xmlns:a16="http://schemas.microsoft.com/office/drawing/2014/main" id="{C5A05874-29B1-8DE9-C216-5D624A25223B}"/>
              </a:ext>
            </a:extLst>
          </p:cNvPr>
          <p:cNvSpPr/>
          <p:nvPr/>
        </p:nvSpPr>
        <p:spPr>
          <a:xfrm>
            <a:off x="832324" y="3206857"/>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1</a:t>
            </a:r>
          </a:p>
        </p:txBody>
      </p:sp>
      <p:sp>
        <p:nvSpPr>
          <p:cNvPr id="6" name="Rectangle 5">
            <a:extLst>
              <a:ext uri="{FF2B5EF4-FFF2-40B4-BE49-F238E27FC236}">
                <a16:creationId xmlns:a16="http://schemas.microsoft.com/office/drawing/2014/main" id="{9A518262-CC41-99AB-D3D0-25BA7A7764E5}"/>
              </a:ext>
            </a:extLst>
          </p:cNvPr>
          <p:cNvSpPr/>
          <p:nvPr/>
        </p:nvSpPr>
        <p:spPr>
          <a:xfrm>
            <a:off x="2639788" y="3751128"/>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MS3</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EF1CF182-8E30-281F-5B8B-7A6EF389926E}"/>
              </a:ext>
            </a:extLst>
          </p:cNvPr>
          <p:cNvSpPr/>
          <p:nvPr/>
        </p:nvSpPr>
        <p:spPr>
          <a:xfrm>
            <a:off x="2639788" y="2651029"/>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2</a:t>
            </a:r>
          </a:p>
        </p:txBody>
      </p:sp>
      <p:sp>
        <p:nvSpPr>
          <p:cNvPr id="8" name="TextBox 7">
            <a:extLst>
              <a:ext uri="{FF2B5EF4-FFF2-40B4-BE49-F238E27FC236}">
                <a16:creationId xmlns:a16="http://schemas.microsoft.com/office/drawing/2014/main" id="{0E154FE9-90B3-8CC1-038E-6C6810B72A04}"/>
              </a:ext>
            </a:extLst>
          </p:cNvPr>
          <p:cNvSpPr txBox="1"/>
          <p:nvPr/>
        </p:nvSpPr>
        <p:spPr>
          <a:xfrm>
            <a:off x="1044048" y="4712982"/>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SoR</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9" name="Graphic 8" descr="Database with solid fill">
            <a:extLst>
              <a:ext uri="{FF2B5EF4-FFF2-40B4-BE49-F238E27FC236}">
                <a16:creationId xmlns:a16="http://schemas.microsoft.com/office/drawing/2014/main" id="{11DECF68-34BD-FB2B-5AF8-F4332FFAE0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0166" y="4281026"/>
            <a:ext cx="475811" cy="475811"/>
          </a:xfrm>
          <a:prstGeom prst="rect">
            <a:avLst/>
          </a:prstGeom>
        </p:spPr>
      </p:pic>
      <p:cxnSp>
        <p:nvCxnSpPr>
          <p:cNvPr id="10" name="Straight Connector 9">
            <a:extLst>
              <a:ext uri="{FF2B5EF4-FFF2-40B4-BE49-F238E27FC236}">
                <a16:creationId xmlns:a16="http://schemas.microsoft.com/office/drawing/2014/main" id="{F8CE0082-81B6-095E-E353-6EEDB6B5B5EA}"/>
              </a:ext>
            </a:extLst>
          </p:cNvPr>
          <p:cNvCxnSpPr>
            <a:cxnSpLocks/>
          </p:cNvCxnSpPr>
          <p:nvPr/>
        </p:nvCxnSpPr>
        <p:spPr>
          <a:xfrm>
            <a:off x="1425878" y="3991728"/>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308733-C423-43FC-409A-C111E5E4C52C}"/>
              </a:ext>
            </a:extLst>
          </p:cNvPr>
          <p:cNvCxnSpPr>
            <a:cxnSpLocks/>
            <a:endCxn id="6" idx="1"/>
          </p:cNvCxnSpPr>
          <p:nvPr/>
        </p:nvCxnSpPr>
        <p:spPr>
          <a:xfrm>
            <a:off x="2059545" y="3822192"/>
            <a:ext cx="580243" cy="313919"/>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B5E224-7966-A8E3-80F3-F472707BCC92}"/>
              </a:ext>
            </a:extLst>
          </p:cNvPr>
          <p:cNvCxnSpPr>
            <a:cxnSpLocks/>
            <a:endCxn id="7" idx="1"/>
          </p:cNvCxnSpPr>
          <p:nvPr/>
        </p:nvCxnSpPr>
        <p:spPr>
          <a:xfrm flipV="1">
            <a:off x="2059545" y="3036012"/>
            <a:ext cx="580243" cy="39309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0DDB78-58DD-C8AF-3BE9-2E052136A2AB}"/>
              </a:ext>
            </a:extLst>
          </p:cNvPr>
          <p:cNvGrpSpPr/>
          <p:nvPr/>
        </p:nvGrpSpPr>
        <p:grpSpPr>
          <a:xfrm>
            <a:off x="3867009" y="3887511"/>
            <a:ext cx="826086" cy="713716"/>
            <a:chOff x="3867009" y="3887511"/>
            <a:chExt cx="826086" cy="713716"/>
          </a:xfrm>
        </p:grpSpPr>
        <p:sp>
          <p:nvSpPr>
            <p:cNvPr id="19" name="TextBox 18">
              <a:extLst>
                <a:ext uri="{FF2B5EF4-FFF2-40B4-BE49-F238E27FC236}">
                  <a16:creationId xmlns:a16="http://schemas.microsoft.com/office/drawing/2014/main" id="{641B073A-3678-0E8F-9B4F-C7DD19FB8C26}"/>
                </a:ext>
              </a:extLst>
            </p:cNvPr>
            <p:cNvSpPr txBox="1"/>
            <p:nvPr/>
          </p:nvSpPr>
          <p:spPr>
            <a:xfrm>
              <a:off x="3963338" y="4355006"/>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pic>
          <p:nvPicPr>
            <p:cNvPr id="20" name="Graphic 19" descr="Database with solid fill">
              <a:extLst>
                <a:ext uri="{FF2B5EF4-FFF2-40B4-BE49-F238E27FC236}">
                  <a16:creationId xmlns:a16="http://schemas.microsoft.com/office/drawing/2014/main" id="{2C917BA2-5748-5EC6-C660-0D5CD93929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0310" y="3887511"/>
              <a:ext cx="475811" cy="475811"/>
            </a:xfrm>
            <a:prstGeom prst="rect">
              <a:avLst/>
            </a:prstGeom>
          </p:spPr>
        </p:pic>
        <p:cxnSp>
          <p:nvCxnSpPr>
            <p:cNvPr id="21" name="Straight Connector 20">
              <a:extLst>
                <a:ext uri="{FF2B5EF4-FFF2-40B4-BE49-F238E27FC236}">
                  <a16:creationId xmlns:a16="http://schemas.microsoft.com/office/drawing/2014/main" id="{54A462A3-A88B-5CA8-4727-1E0C47615390}"/>
                </a:ext>
              </a:extLst>
            </p:cNvPr>
            <p:cNvCxnSpPr>
              <a:cxnSpLocks/>
              <a:stCxn id="6" idx="3"/>
              <a:endCxn id="20" idx="1"/>
            </p:cNvCxnSpPr>
            <p:nvPr/>
          </p:nvCxnSpPr>
          <p:spPr>
            <a:xfrm flipV="1">
              <a:off x="3867009" y="4125417"/>
              <a:ext cx="223301" cy="10694"/>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112A25E-26AD-9EA2-B705-B3F757DF90E9}"/>
              </a:ext>
            </a:extLst>
          </p:cNvPr>
          <p:cNvGrpSpPr/>
          <p:nvPr/>
        </p:nvGrpSpPr>
        <p:grpSpPr>
          <a:xfrm>
            <a:off x="3867009" y="2790333"/>
            <a:ext cx="826087" cy="678177"/>
            <a:chOff x="3867009" y="2790333"/>
            <a:chExt cx="826087" cy="678177"/>
          </a:xfrm>
        </p:grpSpPr>
        <p:sp>
          <p:nvSpPr>
            <p:cNvPr id="17" name="TextBox 16">
              <a:extLst>
                <a:ext uri="{FF2B5EF4-FFF2-40B4-BE49-F238E27FC236}">
                  <a16:creationId xmlns:a16="http://schemas.microsoft.com/office/drawing/2014/main" id="{CA2ABB0A-0EE9-0F6B-BCE0-F6CEF5F3C42C}"/>
                </a:ext>
              </a:extLst>
            </p:cNvPr>
            <p:cNvSpPr txBox="1"/>
            <p:nvPr/>
          </p:nvSpPr>
          <p:spPr>
            <a:xfrm>
              <a:off x="3963339" y="3222289"/>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pic>
          <p:nvPicPr>
            <p:cNvPr id="18" name="Graphic 17" descr="Database with solid fill">
              <a:extLst>
                <a:ext uri="{FF2B5EF4-FFF2-40B4-BE49-F238E27FC236}">
                  <a16:creationId xmlns:a16="http://schemas.microsoft.com/office/drawing/2014/main" id="{1C097392-A68C-F1B7-E899-3EA3B87600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9457" y="2790333"/>
              <a:ext cx="475811" cy="475811"/>
            </a:xfrm>
            <a:prstGeom prst="rect">
              <a:avLst/>
            </a:prstGeom>
          </p:spPr>
        </p:pic>
        <p:cxnSp>
          <p:nvCxnSpPr>
            <p:cNvPr id="24" name="Straight Connector 23">
              <a:extLst>
                <a:ext uri="{FF2B5EF4-FFF2-40B4-BE49-F238E27FC236}">
                  <a16:creationId xmlns:a16="http://schemas.microsoft.com/office/drawing/2014/main" id="{F453D52E-7A1D-90DB-0012-4377E2765792}"/>
                </a:ext>
              </a:extLst>
            </p:cNvPr>
            <p:cNvCxnSpPr>
              <a:cxnSpLocks/>
              <a:stCxn id="7" idx="3"/>
              <a:endCxn id="18" idx="1"/>
            </p:cNvCxnSpPr>
            <p:nvPr/>
          </p:nvCxnSpPr>
          <p:spPr>
            <a:xfrm flipV="1">
              <a:off x="3867009" y="3028239"/>
              <a:ext cx="232448" cy="7773"/>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7" name="Picture 2" descr="100,000 Laptop clipart Vector Images | Depositphotos">
            <a:extLst>
              <a:ext uri="{FF2B5EF4-FFF2-40B4-BE49-F238E27FC236}">
                <a16:creationId xmlns:a16="http://schemas.microsoft.com/office/drawing/2014/main" id="{37890CE6-51EF-7E3A-874A-3797F57437C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2977955" y="1732368"/>
            <a:ext cx="542942" cy="4212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4F2E18B8-62C6-3826-AB51-B323F51E2084}"/>
              </a:ext>
            </a:extLst>
          </p:cNvPr>
          <p:cNvCxnSpPr>
            <a:cxnSpLocks/>
            <a:stCxn id="7" idx="0"/>
            <a:endCxn id="27" idx="2"/>
          </p:cNvCxnSpPr>
          <p:nvPr/>
        </p:nvCxnSpPr>
        <p:spPr>
          <a:xfrm flipH="1" flipV="1">
            <a:off x="3249426" y="2153627"/>
            <a:ext cx="3973" cy="4974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2" name="Picture 2" descr="100,000 Laptop clipart Vector Images | Depositphotos">
            <a:extLst>
              <a:ext uri="{FF2B5EF4-FFF2-40B4-BE49-F238E27FC236}">
                <a16:creationId xmlns:a16="http://schemas.microsoft.com/office/drawing/2014/main" id="{2429D997-A9B5-3A57-9EA3-41BC466FCFA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2987556" y="4959203"/>
            <a:ext cx="542942" cy="42125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5A2CFFFC-8A00-27A3-3964-9F23E66FCFC5}"/>
              </a:ext>
            </a:extLst>
          </p:cNvPr>
          <p:cNvCxnSpPr>
            <a:cxnSpLocks/>
            <a:stCxn id="32" idx="0"/>
            <a:endCxn id="6" idx="2"/>
          </p:cNvCxnSpPr>
          <p:nvPr/>
        </p:nvCxnSpPr>
        <p:spPr>
          <a:xfrm flipH="1" flipV="1">
            <a:off x="3253399" y="4521094"/>
            <a:ext cx="5628" cy="4381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5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1DE28-68AE-4E2A-5B7D-93E9319CA7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8D20BF-4A85-0E4C-AF94-77246AED582E}"/>
              </a:ext>
            </a:extLst>
          </p:cNvPr>
          <p:cNvSpPr>
            <a:spLocks noGrp="1"/>
          </p:cNvSpPr>
          <p:nvPr>
            <p:ph type="sldNum" idx="12"/>
          </p:nvPr>
        </p:nvSpPr>
        <p:spPr/>
        <p:txBody>
          <a:bodyPr/>
          <a:lstStyle/>
          <a:p>
            <a:fld id="{14D7F6AC-1EEB-4ABB-AD80-109EC6FDCCF3}" type="slidenum">
              <a:rPr lang="en-GB" noProof="0" smtClean="0"/>
              <a:pPr/>
              <a:t>188</a:t>
            </a:fld>
            <a:endParaRPr lang="en-GB" noProof="0"/>
          </a:p>
        </p:txBody>
      </p:sp>
      <p:grpSp>
        <p:nvGrpSpPr>
          <p:cNvPr id="141" name="Group 140">
            <a:extLst>
              <a:ext uri="{FF2B5EF4-FFF2-40B4-BE49-F238E27FC236}">
                <a16:creationId xmlns:a16="http://schemas.microsoft.com/office/drawing/2014/main" id="{6611E0B9-B858-0596-E502-B89C5FA93090}"/>
              </a:ext>
            </a:extLst>
          </p:cNvPr>
          <p:cNvGrpSpPr/>
          <p:nvPr/>
        </p:nvGrpSpPr>
        <p:grpSpPr>
          <a:xfrm>
            <a:off x="341567" y="67634"/>
            <a:ext cx="11495066" cy="6739499"/>
            <a:chOff x="341567" y="67634"/>
            <a:chExt cx="11495066" cy="6739499"/>
          </a:xfrm>
        </p:grpSpPr>
        <p:sp>
          <p:nvSpPr>
            <p:cNvPr id="142" name="Rectangle 141">
              <a:extLst>
                <a:ext uri="{FF2B5EF4-FFF2-40B4-BE49-F238E27FC236}">
                  <a16:creationId xmlns:a16="http://schemas.microsoft.com/office/drawing/2014/main" id="{1CBCC403-15D9-D8D1-F2C3-3325B77C234D}"/>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43" name="Rectangle 142">
              <a:extLst>
                <a:ext uri="{FF2B5EF4-FFF2-40B4-BE49-F238E27FC236}">
                  <a16:creationId xmlns:a16="http://schemas.microsoft.com/office/drawing/2014/main" id="{15E80717-087D-0808-4522-779813FB48DD}"/>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44" name="Group 143">
              <a:extLst>
                <a:ext uri="{FF2B5EF4-FFF2-40B4-BE49-F238E27FC236}">
                  <a16:creationId xmlns:a16="http://schemas.microsoft.com/office/drawing/2014/main" id="{31264CE8-2DE8-5459-8AD7-8589A851E90A}"/>
                </a:ext>
              </a:extLst>
            </p:cNvPr>
            <p:cNvGrpSpPr/>
            <p:nvPr/>
          </p:nvGrpSpPr>
          <p:grpSpPr>
            <a:xfrm>
              <a:off x="1837206" y="4253306"/>
              <a:ext cx="1228179" cy="792706"/>
              <a:chOff x="5460070" y="3398388"/>
              <a:chExt cx="1228179" cy="1007469"/>
            </a:xfrm>
          </p:grpSpPr>
          <p:sp>
            <p:nvSpPr>
              <p:cNvPr id="272" name="Rectangle 271">
                <a:extLst>
                  <a:ext uri="{FF2B5EF4-FFF2-40B4-BE49-F238E27FC236}">
                    <a16:creationId xmlns:a16="http://schemas.microsoft.com/office/drawing/2014/main" id="{A54C4568-4BB7-52CB-B14F-03A9F224890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273" name="TextBox 272">
                <a:extLst>
                  <a:ext uri="{FF2B5EF4-FFF2-40B4-BE49-F238E27FC236}">
                    <a16:creationId xmlns:a16="http://schemas.microsoft.com/office/drawing/2014/main" id="{9BE214D0-A335-29E2-EA37-F6F509EB743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274" name="TextBox 273">
                <a:extLst>
                  <a:ext uri="{FF2B5EF4-FFF2-40B4-BE49-F238E27FC236}">
                    <a16:creationId xmlns:a16="http://schemas.microsoft.com/office/drawing/2014/main" id="{93BD3433-8EC6-BCBD-952C-9E082EE5B21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75" name="Straight Connector 274">
                <a:extLst>
                  <a:ext uri="{FF2B5EF4-FFF2-40B4-BE49-F238E27FC236}">
                    <a16:creationId xmlns:a16="http://schemas.microsoft.com/office/drawing/2014/main" id="{4183D7C7-50FA-2B3A-43F4-4CAB5A3C56A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7D45325A-634D-A975-367A-F19287B92C8F}"/>
                </a:ext>
              </a:extLst>
            </p:cNvPr>
            <p:cNvGrpSpPr/>
            <p:nvPr/>
          </p:nvGrpSpPr>
          <p:grpSpPr>
            <a:xfrm>
              <a:off x="3107487" y="4413347"/>
              <a:ext cx="729757" cy="832066"/>
              <a:chOff x="6121030" y="4243575"/>
              <a:chExt cx="729757" cy="832066"/>
            </a:xfrm>
          </p:grpSpPr>
          <p:sp>
            <p:nvSpPr>
              <p:cNvPr id="270" name="TextBox 269">
                <a:extLst>
                  <a:ext uri="{FF2B5EF4-FFF2-40B4-BE49-F238E27FC236}">
                    <a16:creationId xmlns:a16="http://schemas.microsoft.com/office/drawing/2014/main" id="{C4B9BAFB-D4D2-B249-14EF-3314AFF1F723}"/>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271" name="Graphic 270" descr="Database with solid fill">
                <a:extLst>
                  <a:ext uri="{FF2B5EF4-FFF2-40B4-BE49-F238E27FC236}">
                    <a16:creationId xmlns:a16="http://schemas.microsoft.com/office/drawing/2014/main" id="{E20FDEDE-AC1B-C7E9-B417-E19AA7562E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46" name="Group 145">
              <a:extLst>
                <a:ext uri="{FF2B5EF4-FFF2-40B4-BE49-F238E27FC236}">
                  <a16:creationId xmlns:a16="http://schemas.microsoft.com/office/drawing/2014/main" id="{CBFEF1EE-7225-3B19-CD5D-4DDFFCF5A7CF}"/>
                </a:ext>
              </a:extLst>
            </p:cNvPr>
            <p:cNvGrpSpPr/>
            <p:nvPr/>
          </p:nvGrpSpPr>
          <p:grpSpPr>
            <a:xfrm>
              <a:off x="1837206" y="5539696"/>
              <a:ext cx="1228179" cy="792706"/>
              <a:chOff x="5460070" y="3398388"/>
              <a:chExt cx="1228179" cy="1007469"/>
            </a:xfrm>
          </p:grpSpPr>
          <p:sp>
            <p:nvSpPr>
              <p:cNvPr id="266" name="Rectangle 265">
                <a:extLst>
                  <a:ext uri="{FF2B5EF4-FFF2-40B4-BE49-F238E27FC236}">
                    <a16:creationId xmlns:a16="http://schemas.microsoft.com/office/drawing/2014/main" id="{87F67922-402D-A392-5C69-5BFAD013416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67" name="TextBox 266">
                <a:extLst>
                  <a:ext uri="{FF2B5EF4-FFF2-40B4-BE49-F238E27FC236}">
                    <a16:creationId xmlns:a16="http://schemas.microsoft.com/office/drawing/2014/main" id="{6A9567EE-836B-A3B1-69D0-2A2FD2B28AA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68" name="TextBox 267">
                <a:extLst>
                  <a:ext uri="{FF2B5EF4-FFF2-40B4-BE49-F238E27FC236}">
                    <a16:creationId xmlns:a16="http://schemas.microsoft.com/office/drawing/2014/main" id="{02C75147-8733-87C7-99FE-D784813794C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69" name="Straight Connector 268">
                <a:extLst>
                  <a:ext uri="{FF2B5EF4-FFF2-40B4-BE49-F238E27FC236}">
                    <a16:creationId xmlns:a16="http://schemas.microsoft.com/office/drawing/2014/main" id="{44A7B689-7D81-9914-F67B-0768FEF7931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7" name="Rectangle 146">
              <a:extLst>
                <a:ext uri="{FF2B5EF4-FFF2-40B4-BE49-F238E27FC236}">
                  <a16:creationId xmlns:a16="http://schemas.microsoft.com/office/drawing/2014/main" id="{1E05FC7C-6F4F-50E0-214A-CE7496E96BF7}"/>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148" name="TextBox 147">
              <a:extLst>
                <a:ext uri="{FF2B5EF4-FFF2-40B4-BE49-F238E27FC236}">
                  <a16:creationId xmlns:a16="http://schemas.microsoft.com/office/drawing/2014/main" id="{5FDEE662-B079-7CF1-4BEE-FCE5D6E841D0}"/>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49" name="TextBox 148">
              <a:extLst>
                <a:ext uri="{FF2B5EF4-FFF2-40B4-BE49-F238E27FC236}">
                  <a16:creationId xmlns:a16="http://schemas.microsoft.com/office/drawing/2014/main" id="{D2B0974D-6A51-5816-682C-C8082A24BA5E}"/>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150" name="Straight Connector 149">
              <a:extLst>
                <a:ext uri="{FF2B5EF4-FFF2-40B4-BE49-F238E27FC236}">
                  <a16:creationId xmlns:a16="http://schemas.microsoft.com/office/drawing/2014/main" id="{6266A91B-9EC8-CA2D-7529-745199E3CE58}"/>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86F73300-5035-035C-C5D2-355A5C62B782}"/>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52" name="TextBox 151">
              <a:extLst>
                <a:ext uri="{FF2B5EF4-FFF2-40B4-BE49-F238E27FC236}">
                  <a16:creationId xmlns:a16="http://schemas.microsoft.com/office/drawing/2014/main" id="{D5ADD142-BC5D-282C-74BC-C26884E607E0}"/>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53" name="TextBox 152">
              <a:extLst>
                <a:ext uri="{FF2B5EF4-FFF2-40B4-BE49-F238E27FC236}">
                  <a16:creationId xmlns:a16="http://schemas.microsoft.com/office/drawing/2014/main" id="{B9141FC0-C373-3BF7-07E0-887833E1A877}"/>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154" name="Straight Connector 153">
              <a:extLst>
                <a:ext uri="{FF2B5EF4-FFF2-40B4-BE49-F238E27FC236}">
                  <a16:creationId xmlns:a16="http://schemas.microsoft.com/office/drawing/2014/main" id="{02EC6B85-BD24-0D9F-0307-682F1F1C2A52}"/>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4D4C8C25-1DFC-4F15-1653-FB0F3CC49565}"/>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56" name="Group 155">
              <a:extLst>
                <a:ext uri="{FF2B5EF4-FFF2-40B4-BE49-F238E27FC236}">
                  <a16:creationId xmlns:a16="http://schemas.microsoft.com/office/drawing/2014/main" id="{E42ADA06-253A-FB42-4B67-14F04AF1CA5A}"/>
                </a:ext>
              </a:extLst>
            </p:cNvPr>
            <p:cNvGrpSpPr/>
            <p:nvPr/>
          </p:nvGrpSpPr>
          <p:grpSpPr>
            <a:xfrm>
              <a:off x="7419484" y="3113191"/>
              <a:ext cx="1228179" cy="792706"/>
              <a:chOff x="5460070" y="3398388"/>
              <a:chExt cx="1228179" cy="1007469"/>
            </a:xfrm>
          </p:grpSpPr>
          <p:sp>
            <p:nvSpPr>
              <p:cNvPr id="262" name="Rectangle 261">
                <a:extLst>
                  <a:ext uri="{FF2B5EF4-FFF2-40B4-BE49-F238E27FC236}">
                    <a16:creationId xmlns:a16="http://schemas.microsoft.com/office/drawing/2014/main" id="{66F1EAA1-8E6D-3EA3-7B3A-BF08A9BAB27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263" name="TextBox 262">
                <a:extLst>
                  <a:ext uri="{FF2B5EF4-FFF2-40B4-BE49-F238E27FC236}">
                    <a16:creationId xmlns:a16="http://schemas.microsoft.com/office/drawing/2014/main" id="{CF45340F-37E8-D771-1770-F43479715FB6}"/>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264" name="TextBox 263">
                <a:extLst>
                  <a:ext uri="{FF2B5EF4-FFF2-40B4-BE49-F238E27FC236}">
                    <a16:creationId xmlns:a16="http://schemas.microsoft.com/office/drawing/2014/main" id="{9DC491B8-DA33-DFF4-BA6F-B88B27CFCFF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265" name="Straight Connector 264">
                <a:extLst>
                  <a:ext uri="{FF2B5EF4-FFF2-40B4-BE49-F238E27FC236}">
                    <a16:creationId xmlns:a16="http://schemas.microsoft.com/office/drawing/2014/main" id="{3FC85D22-4536-6E4C-1DBF-53D6184A752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7" name="Rectangle 156">
              <a:extLst>
                <a:ext uri="{FF2B5EF4-FFF2-40B4-BE49-F238E27FC236}">
                  <a16:creationId xmlns:a16="http://schemas.microsoft.com/office/drawing/2014/main" id="{49072338-1BE8-C340-814D-0AB20A5FC492}"/>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58" name="TextBox 157">
              <a:extLst>
                <a:ext uri="{FF2B5EF4-FFF2-40B4-BE49-F238E27FC236}">
                  <a16:creationId xmlns:a16="http://schemas.microsoft.com/office/drawing/2014/main" id="{27E740F2-5A18-BCF7-C1AC-C5983A0DCF66}"/>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59" name="TextBox 158">
              <a:extLst>
                <a:ext uri="{FF2B5EF4-FFF2-40B4-BE49-F238E27FC236}">
                  <a16:creationId xmlns:a16="http://schemas.microsoft.com/office/drawing/2014/main" id="{21CFB8D3-EF94-B8A3-F5AE-5D6EC147A689}"/>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60" name="Straight Connector 159">
              <a:extLst>
                <a:ext uri="{FF2B5EF4-FFF2-40B4-BE49-F238E27FC236}">
                  <a16:creationId xmlns:a16="http://schemas.microsoft.com/office/drawing/2014/main" id="{984FEE55-5263-EEFF-F5D6-9E8ECF97CF18}"/>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ADE34158-C646-D908-29C2-2D866385D466}"/>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62" name="TextBox 161">
              <a:extLst>
                <a:ext uri="{FF2B5EF4-FFF2-40B4-BE49-F238E27FC236}">
                  <a16:creationId xmlns:a16="http://schemas.microsoft.com/office/drawing/2014/main" id="{C577A4E7-6365-217C-25A0-E47A724347B4}"/>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63" name="TextBox 162">
              <a:extLst>
                <a:ext uri="{FF2B5EF4-FFF2-40B4-BE49-F238E27FC236}">
                  <a16:creationId xmlns:a16="http://schemas.microsoft.com/office/drawing/2014/main" id="{140E1EBA-3100-44DC-40A4-57FE17631000}"/>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64" name="Straight Connector 163">
              <a:extLst>
                <a:ext uri="{FF2B5EF4-FFF2-40B4-BE49-F238E27FC236}">
                  <a16:creationId xmlns:a16="http://schemas.microsoft.com/office/drawing/2014/main" id="{37EC2DD2-5668-55F0-02A8-DD5A18F643BC}"/>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3ED5766-FC13-0260-4D42-9912D1F7EF07}"/>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59B5962-D0FE-6256-AE0A-D8BAE62ADD04}"/>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7DCBA93-3871-AB7A-501A-19A43CF0A837}"/>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B8DFD7D-9EAF-526C-3D00-88F819ECB167}"/>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0AC899F-0978-0E50-6804-32D3CED4BCB6}"/>
                </a:ext>
              </a:extLst>
            </p:cNvPr>
            <p:cNvCxnSpPr>
              <a:cxnSpLocks/>
              <a:stCxn id="272"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1C763BE1-6C7E-FDB2-5840-7B2E2069D60C}"/>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171" name="Straight Connector 170">
              <a:extLst>
                <a:ext uri="{FF2B5EF4-FFF2-40B4-BE49-F238E27FC236}">
                  <a16:creationId xmlns:a16="http://schemas.microsoft.com/office/drawing/2014/main" id="{DCA603AA-990D-EBB5-9871-47A3D7DC1C84}"/>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D9CC3E8-A634-6DAE-BA5F-6C3CD268DC41}"/>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0814FEA-A256-836C-C2FD-9C4A704C9D40}"/>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CB453BA-47F5-D557-F422-195FB4305E9A}"/>
                </a:ext>
              </a:extLst>
            </p:cNvPr>
            <p:cNvCxnSpPr>
              <a:cxnSpLocks/>
            </p:cNvCxnSpPr>
            <p:nvPr/>
          </p:nvCxnSpPr>
          <p:spPr>
            <a:xfrm flipV="1">
              <a:off x="2443311" y="2289079"/>
              <a:ext cx="0" cy="81150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545CD2E-899D-21F2-9C37-4FC82C5724DA}"/>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E0B0834-8B02-6AC1-E776-B1AC35DF8C3A}"/>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C5C7AEA3-C116-F426-CBD3-4940DB6E0440}"/>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178" name="Straight Connector 177">
              <a:extLst>
                <a:ext uri="{FF2B5EF4-FFF2-40B4-BE49-F238E27FC236}">
                  <a16:creationId xmlns:a16="http://schemas.microsoft.com/office/drawing/2014/main" id="{C52CB2C2-6055-1741-67C4-2FD7A6079CB3}"/>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9" name="Picture 2" descr="100,000 Laptop clipart Vector Images | Depositphotos">
              <a:extLst>
                <a:ext uri="{FF2B5EF4-FFF2-40B4-BE49-F238E27FC236}">
                  <a16:creationId xmlns:a16="http://schemas.microsoft.com/office/drawing/2014/main" id="{42446CEB-8C2D-E3C0-1E71-91917FA969D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79">
              <a:extLst>
                <a:ext uri="{FF2B5EF4-FFF2-40B4-BE49-F238E27FC236}">
                  <a16:creationId xmlns:a16="http://schemas.microsoft.com/office/drawing/2014/main" id="{9B594EAD-49FC-B2E1-1721-C6F55D26ADBF}"/>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181" name="Picture 180">
              <a:extLst>
                <a:ext uri="{FF2B5EF4-FFF2-40B4-BE49-F238E27FC236}">
                  <a16:creationId xmlns:a16="http://schemas.microsoft.com/office/drawing/2014/main" id="{85628820-D7C0-37BC-34A7-130026860BDC}"/>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182" name="Straight Connector 181">
              <a:extLst>
                <a:ext uri="{FF2B5EF4-FFF2-40B4-BE49-F238E27FC236}">
                  <a16:creationId xmlns:a16="http://schemas.microsoft.com/office/drawing/2014/main" id="{1D71C15B-0A72-F2AC-99E4-9818AC2D2393}"/>
                </a:ext>
              </a:extLst>
            </p:cNvPr>
            <p:cNvCxnSpPr>
              <a:cxnSpLocks/>
              <a:endCxn id="183"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83" name="Picture 182" descr="A white cloud with blue border&#10;&#10;Description automatically generated">
              <a:extLst>
                <a:ext uri="{FF2B5EF4-FFF2-40B4-BE49-F238E27FC236}">
                  <a16:creationId xmlns:a16="http://schemas.microsoft.com/office/drawing/2014/main" id="{4125FE48-EAD9-702F-3420-2ABD7E8DF656}"/>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184" name="Straight Connector 183">
              <a:extLst>
                <a:ext uri="{FF2B5EF4-FFF2-40B4-BE49-F238E27FC236}">
                  <a16:creationId xmlns:a16="http://schemas.microsoft.com/office/drawing/2014/main" id="{AFCC0137-52AB-D329-75CF-80C2D51EE4B2}"/>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39E2F967-5E4F-712E-F217-296AB2521679}"/>
                </a:ext>
              </a:extLst>
            </p:cNvPr>
            <p:cNvGrpSpPr/>
            <p:nvPr/>
          </p:nvGrpSpPr>
          <p:grpSpPr>
            <a:xfrm>
              <a:off x="7375809" y="214342"/>
              <a:ext cx="4368849" cy="888666"/>
              <a:chOff x="7119938" y="221944"/>
              <a:chExt cx="4368849" cy="888666"/>
            </a:xfrm>
          </p:grpSpPr>
          <p:sp>
            <p:nvSpPr>
              <p:cNvPr id="250" name="TextBox 249">
                <a:extLst>
                  <a:ext uri="{FF2B5EF4-FFF2-40B4-BE49-F238E27FC236}">
                    <a16:creationId xmlns:a16="http://schemas.microsoft.com/office/drawing/2014/main" id="{EC979FC1-809B-C1DA-7090-8C52A7A5A85A}"/>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251" name="TextBox 250">
                <a:extLst>
                  <a:ext uri="{FF2B5EF4-FFF2-40B4-BE49-F238E27FC236}">
                    <a16:creationId xmlns:a16="http://schemas.microsoft.com/office/drawing/2014/main" id="{FF179541-465C-7055-396C-5CA25DF244C9}"/>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252" name="TextBox 251">
                <a:extLst>
                  <a:ext uri="{FF2B5EF4-FFF2-40B4-BE49-F238E27FC236}">
                    <a16:creationId xmlns:a16="http://schemas.microsoft.com/office/drawing/2014/main" id="{A71EB494-1E93-7797-693C-7AFA9955F646}"/>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53" name="Rectangle 252">
                <a:extLst>
                  <a:ext uri="{FF2B5EF4-FFF2-40B4-BE49-F238E27FC236}">
                    <a16:creationId xmlns:a16="http://schemas.microsoft.com/office/drawing/2014/main" id="{82C4E251-8861-C5D7-9301-F3C4FE4932FB}"/>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54" name="TextBox 253">
                <a:extLst>
                  <a:ext uri="{FF2B5EF4-FFF2-40B4-BE49-F238E27FC236}">
                    <a16:creationId xmlns:a16="http://schemas.microsoft.com/office/drawing/2014/main" id="{C4C3D60B-6D72-424E-D0D9-FE103EFA5E36}"/>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55" name="Rectangle 254">
                <a:extLst>
                  <a:ext uri="{FF2B5EF4-FFF2-40B4-BE49-F238E27FC236}">
                    <a16:creationId xmlns:a16="http://schemas.microsoft.com/office/drawing/2014/main" id="{E0E18ED2-626C-F017-A2AE-2244471C0D49}"/>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6" name="TextBox 255">
                <a:extLst>
                  <a:ext uri="{FF2B5EF4-FFF2-40B4-BE49-F238E27FC236}">
                    <a16:creationId xmlns:a16="http://schemas.microsoft.com/office/drawing/2014/main" id="{250C6327-F95A-F22D-4A45-BFB86ADF7B03}"/>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257" name="Rectangle 256">
                <a:extLst>
                  <a:ext uri="{FF2B5EF4-FFF2-40B4-BE49-F238E27FC236}">
                    <a16:creationId xmlns:a16="http://schemas.microsoft.com/office/drawing/2014/main" id="{2E6BAADB-306C-8F2A-68F9-504A1B83E31C}"/>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58" name="TextBox 257">
                <a:extLst>
                  <a:ext uri="{FF2B5EF4-FFF2-40B4-BE49-F238E27FC236}">
                    <a16:creationId xmlns:a16="http://schemas.microsoft.com/office/drawing/2014/main" id="{15B25A0A-13BA-5E5C-4347-B2DFC5FAF8E7}"/>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259" name="Straight Connector 258">
                <a:extLst>
                  <a:ext uri="{FF2B5EF4-FFF2-40B4-BE49-F238E27FC236}">
                    <a16:creationId xmlns:a16="http://schemas.microsoft.com/office/drawing/2014/main" id="{FC7366B7-DDDA-C923-F973-0D302AA3524C}"/>
                  </a:ext>
                </a:extLst>
              </p:cNvPr>
              <p:cNvCxnSpPr>
                <a:cxnSpLocks/>
                <a:stCxn id="250"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A52097E-0304-A224-560E-BCAD200E3701}"/>
                  </a:ext>
                </a:extLst>
              </p:cNvPr>
              <p:cNvCxnSpPr>
                <a:cxnSpLocks/>
                <a:endCxn id="251"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70076C06-5C83-86C9-D8B9-C239E0BDA088}"/>
                  </a:ext>
                </a:extLst>
              </p:cNvPr>
              <p:cNvCxnSpPr>
                <a:cxnSpLocks/>
                <a:endCxn id="252"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86" name="Rectangle 185">
              <a:extLst>
                <a:ext uri="{FF2B5EF4-FFF2-40B4-BE49-F238E27FC236}">
                  <a16:creationId xmlns:a16="http://schemas.microsoft.com/office/drawing/2014/main" id="{BB15EEA9-161F-FA62-E78E-CB5D2B54C0A4}"/>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87" name="Group 186">
              <a:extLst>
                <a:ext uri="{FF2B5EF4-FFF2-40B4-BE49-F238E27FC236}">
                  <a16:creationId xmlns:a16="http://schemas.microsoft.com/office/drawing/2014/main" id="{44E7A7DB-9BE5-0FC6-B44A-2388D836F6FF}"/>
                </a:ext>
              </a:extLst>
            </p:cNvPr>
            <p:cNvGrpSpPr/>
            <p:nvPr/>
          </p:nvGrpSpPr>
          <p:grpSpPr>
            <a:xfrm>
              <a:off x="10232939" y="1282449"/>
              <a:ext cx="1603694" cy="664288"/>
              <a:chOff x="525743" y="202875"/>
              <a:chExt cx="1603694" cy="664288"/>
            </a:xfrm>
          </p:grpSpPr>
          <p:sp>
            <p:nvSpPr>
              <p:cNvPr id="247" name="TextBox 246">
                <a:extLst>
                  <a:ext uri="{FF2B5EF4-FFF2-40B4-BE49-F238E27FC236}">
                    <a16:creationId xmlns:a16="http://schemas.microsoft.com/office/drawing/2014/main" id="{088D9C72-F524-5BC1-EDBC-D521058E56B6}"/>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248" name="TextBox 247">
                <a:extLst>
                  <a:ext uri="{FF2B5EF4-FFF2-40B4-BE49-F238E27FC236}">
                    <a16:creationId xmlns:a16="http://schemas.microsoft.com/office/drawing/2014/main" id="{2C0182C4-E3ED-BDD8-4803-4262A263619D}"/>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249" name="Rectangle 248">
                <a:extLst>
                  <a:ext uri="{FF2B5EF4-FFF2-40B4-BE49-F238E27FC236}">
                    <a16:creationId xmlns:a16="http://schemas.microsoft.com/office/drawing/2014/main" id="{43DAC738-BD70-5633-7698-29D6C838C1E6}"/>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188" name="TextBox 187">
              <a:extLst>
                <a:ext uri="{FF2B5EF4-FFF2-40B4-BE49-F238E27FC236}">
                  <a16:creationId xmlns:a16="http://schemas.microsoft.com/office/drawing/2014/main" id="{38C79B59-90B5-DCB0-2484-EBEF4A27FB7E}"/>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89" name="TextBox 188">
              <a:extLst>
                <a:ext uri="{FF2B5EF4-FFF2-40B4-BE49-F238E27FC236}">
                  <a16:creationId xmlns:a16="http://schemas.microsoft.com/office/drawing/2014/main" id="{B0A4312D-CAE2-522D-D8DC-2EE847307D44}"/>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0" name="TextBox 189">
              <a:extLst>
                <a:ext uri="{FF2B5EF4-FFF2-40B4-BE49-F238E27FC236}">
                  <a16:creationId xmlns:a16="http://schemas.microsoft.com/office/drawing/2014/main" id="{8CD8FEE3-280E-48EF-60DD-44FE77925CA2}"/>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1" name="Rectangle 190">
              <a:extLst>
                <a:ext uri="{FF2B5EF4-FFF2-40B4-BE49-F238E27FC236}">
                  <a16:creationId xmlns:a16="http://schemas.microsoft.com/office/drawing/2014/main" id="{5A7FC8AB-B0D7-C6B4-A882-474F89A35235}"/>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92" name="Rectangle 191">
              <a:extLst>
                <a:ext uri="{FF2B5EF4-FFF2-40B4-BE49-F238E27FC236}">
                  <a16:creationId xmlns:a16="http://schemas.microsoft.com/office/drawing/2014/main" id="{EBD7589F-CF4D-F167-11F2-DC2CBD4E33C2}"/>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93" name="TextBox 192">
              <a:extLst>
                <a:ext uri="{FF2B5EF4-FFF2-40B4-BE49-F238E27FC236}">
                  <a16:creationId xmlns:a16="http://schemas.microsoft.com/office/drawing/2014/main" id="{36B6C717-3852-BB75-0AA1-E38044F9F446}"/>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94" name="TextBox 193">
              <a:extLst>
                <a:ext uri="{FF2B5EF4-FFF2-40B4-BE49-F238E27FC236}">
                  <a16:creationId xmlns:a16="http://schemas.microsoft.com/office/drawing/2014/main" id="{BB2C4C0B-CC2E-0714-B3F6-348FD7B19FCD}"/>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95" name="Straight Connector 194">
              <a:extLst>
                <a:ext uri="{FF2B5EF4-FFF2-40B4-BE49-F238E27FC236}">
                  <a16:creationId xmlns:a16="http://schemas.microsoft.com/office/drawing/2014/main" id="{51804816-59A7-1CCC-2164-C2696774A41C}"/>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F74ACCDF-C5C7-63D4-9096-57C3A5D00E48}"/>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197" name="TextBox 196">
              <a:extLst>
                <a:ext uri="{FF2B5EF4-FFF2-40B4-BE49-F238E27FC236}">
                  <a16:creationId xmlns:a16="http://schemas.microsoft.com/office/drawing/2014/main" id="{9FA7893B-D0B4-E775-FD09-48EF4F43A2E3}"/>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198" name="TextBox 197">
              <a:extLst>
                <a:ext uri="{FF2B5EF4-FFF2-40B4-BE49-F238E27FC236}">
                  <a16:creationId xmlns:a16="http://schemas.microsoft.com/office/drawing/2014/main" id="{212AB919-CA1E-0561-4F4B-7FE7D9D92A3F}"/>
                </a:ext>
              </a:extLst>
            </p:cNvPr>
            <p:cNvSpPr txBox="1"/>
            <p:nvPr/>
          </p:nvSpPr>
          <p:spPr>
            <a:xfrm>
              <a:off x="5517959" y="240407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199" name="TextBox 198">
              <a:extLst>
                <a:ext uri="{FF2B5EF4-FFF2-40B4-BE49-F238E27FC236}">
                  <a16:creationId xmlns:a16="http://schemas.microsoft.com/office/drawing/2014/main" id="{A925B324-4516-F280-197F-B2B671C09D03}"/>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00" name="Group 199">
              <a:extLst>
                <a:ext uri="{FF2B5EF4-FFF2-40B4-BE49-F238E27FC236}">
                  <a16:creationId xmlns:a16="http://schemas.microsoft.com/office/drawing/2014/main" id="{17F65716-F171-6201-2A46-87374EAAA816}"/>
                </a:ext>
              </a:extLst>
            </p:cNvPr>
            <p:cNvGrpSpPr/>
            <p:nvPr/>
          </p:nvGrpSpPr>
          <p:grpSpPr>
            <a:xfrm>
              <a:off x="4302026" y="4165564"/>
              <a:ext cx="840244" cy="678177"/>
              <a:chOff x="6110100" y="4243575"/>
              <a:chExt cx="840244" cy="678177"/>
            </a:xfrm>
          </p:grpSpPr>
          <p:sp>
            <p:nvSpPr>
              <p:cNvPr id="245" name="TextBox 244">
                <a:extLst>
                  <a:ext uri="{FF2B5EF4-FFF2-40B4-BE49-F238E27FC236}">
                    <a16:creationId xmlns:a16="http://schemas.microsoft.com/office/drawing/2014/main" id="{D0BA1F7A-4A26-B83F-DC3F-AEFDAF272DA7}"/>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6" name="Graphic 245" descr="Database with solid fill">
                <a:extLst>
                  <a:ext uri="{FF2B5EF4-FFF2-40B4-BE49-F238E27FC236}">
                    <a16:creationId xmlns:a16="http://schemas.microsoft.com/office/drawing/2014/main" id="{180F202E-7DA2-FEB5-E47F-A0709C493B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201" name="Straight Connector 200">
              <a:extLst>
                <a:ext uri="{FF2B5EF4-FFF2-40B4-BE49-F238E27FC236}">
                  <a16:creationId xmlns:a16="http://schemas.microsoft.com/office/drawing/2014/main" id="{6F65254B-E0E0-AA06-7B0D-185DE2B2E619}"/>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CC274CF1-B79A-CC7C-832C-FE3CDF62C0B1}"/>
                </a:ext>
              </a:extLst>
            </p:cNvPr>
            <p:cNvGrpSpPr/>
            <p:nvPr/>
          </p:nvGrpSpPr>
          <p:grpSpPr>
            <a:xfrm>
              <a:off x="8659056" y="3244882"/>
              <a:ext cx="790738" cy="666320"/>
              <a:chOff x="6062792" y="4300725"/>
              <a:chExt cx="790738" cy="666320"/>
            </a:xfrm>
          </p:grpSpPr>
          <p:sp>
            <p:nvSpPr>
              <p:cNvPr id="243" name="TextBox 242">
                <a:extLst>
                  <a:ext uri="{FF2B5EF4-FFF2-40B4-BE49-F238E27FC236}">
                    <a16:creationId xmlns:a16="http://schemas.microsoft.com/office/drawing/2014/main" id="{48F009D6-CB77-E30B-1B9A-CBF35C5E43B2}"/>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244" name="Graphic 243" descr="Database with solid fill">
                <a:extLst>
                  <a:ext uri="{FF2B5EF4-FFF2-40B4-BE49-F238E27FC236}">
                    <a16:creationId xmlns:a16="http://schemas.microsoft.com/office/drawing/2014/main" id="{E38FE5FA-CE75-FA14-D93F-775E05F189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203" name="Straight Connector 202">
              <a:extLst>
                <a:ext uri="{FF2B5EF4-FFF2-40B4-BE49-F238E27FC236}">
                  <a16:creationId xmlns:a16="http://schemas.microsoft.com/office/drawing/2014/main" id="{780D8A1E-20EC-75D8-F0BC-A88F5FDE6CC9}"/>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4FADED0-FF21-4F5B-3531-DC7C64030478}"/>
                </a:ext>
              </a:extLst>
            </p:cNvPr>
            <p:cNvGrpSpPr/>
            <p:nvPr/>
          </p:nvGrpSpPr>
          <p:grpSpPr>
            <a:xfrm>
              <a:off x="8631343" y="2390186"/>
              <a:ext cx="1327533" cy="551034"/>
              <a:chOff x="7994962" y="2380008"/>
              <a:chExt cx="1327533" cy="551034"/>
            </a:xfrm>
          </p:grpSpPr>
          <p:sp>
            <p:nvSpPr>
              <p:cNvPr id="240" name="TextBox 239">
                <a:extLst>
                  <a:ext uri="{FF2B5EF4-FFF2-40B4-BE49-F238E27FC236}">
                    <a16:creationId xmlns:a16="http://schemas.microsoft.com/office/drawing/2014/main" id="{6557269E-19C9-0DA5-2509-7ACBE492DECB}"/>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241" name="TextBox 240">
                <a:extLst>
                  <a:ext uri="{FF2B5EF4-FFF2-40B4-BE49-F238E27FC236}">
                    <a16:creationId xmlns:a16="http://schemas.microsoft.com/office/drawing/2014/main" id="{BD70DE8B-E2BA-CAC4-A844-3D45A6637BA0}"/>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242" name="TextBox 241">
                <a:extLst>
                  <a:ext uri="{FF2B5EF4-FFF2-40B4-BE49-F238E27FC236}">
                    <a16:creationId xmlns:a16="http://schemas.microsoft.com/office/drawing/2014/main" id="{24D0331B-C1E2-C574-C2AA-DFC736702B81}"/>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205" name="Straight Connector 204">
              <a:extLst>
                <a:ext uri="{FF2B5EF4-FFF2-40B4-BE49-F238E27FC236}">
                  <a16:creationId xmlns:a16="http://schemas.microsoft.com/office/drawing/2014/main" id="{9414665C-ABBC-B7A8-44AC-38829F4BCDFD}"/>
                </a:ext>
              </a:extLst>
            </p:cNvPr>
            <p:cNvCxnSpPr>
              <a:cxnSpLocks/>
              <a:stCxn id="232" idx="1"/>
              <a:endCxn id="23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98517F69-CF00-9B16-8D45-C054B0A1EDBA}"/>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207" name="Straight Connector 206">
              <a:extLst>
                <a:ext uri="{FF2B5EF4-FFF2-40B4-BE49-F238E27FC236}">
                  <a16:creationId xmlns:a16="http://schemas.microsoft.com/office/drawing/2014/main" id="{301ED6A2-F6D2-5CFE-CF89-49ABD075D1B1}"/>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8AD2B5-AF7B-4A01-5FE3-8914C49F5936}"/>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6F61955-C254-79AD-97F4-C8B4EE821731}"/>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5E985B7-290F-A2CF-D418-90CAD3AEAED7}"/>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1763D5A-A8B8-F38D-9A53-85C2AFF1528E}"/>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43F60B4C-BCC4-0738-CDAE-CB52938BFB15}"/>
                </a:ext>
              </a:extLst>
            </p:cNvPr>
            <p:cNvSpPr txBox="1"/>
            <p:nvPr/>
          </p:nvSpPr>
          <p:spPr>
            <a:xfrm>
              <a:off x="6136730" y="2540412"/>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213" name="Group 212">
              <a:extLst>
                <a:ext uri="{FF2B5EF4-FFF2-40B4-BE49-F238E27FC236}">
                  <a16:creationId xmlns:a16="http://schemas.microsoft.com/office/drawing/2014/main" id="{2AB1D61F-733D-88E5-4AB7-4614F2DC3B38}"/>
                </a:ext>
              </a:extLst>
            </p:cNvPr>
            <p:cNvGrpSpPr/>
            <p:nvPr/>
          </p:nvGrpSpPr>
          <p:grpSpPr>
            <a:xfrm>
              <a:off x="1837206" y="3116642"/>
              <a:ext cx="1228179" cy="792706"/>
              <a:chOff x="5460070" y="3398388"/>
              <a:chExt cx="1228179" cy="1007469"/>
            </a:xfrm>
          </p:grpSpPr>
          <p:sp>
            <p:nvSpPr>
              <p:cNvPr id="236" name="Rectangle 235">
                <a:extLst>
                  <a:ext uri="{FF2B5EF4-FFF2-40B4-BE49-F238E27FC236}">
                    <a16:creationId xmlns:a16="http://schemas.microsoft.com/office/drawing/2014/main" id="{158E4899-D627-6F12-834A-B72283F6E8B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237" name="TextBox 236">
                <a:extLst>
                  <a:ext uri="{FF2B5EF4-FFF2-40B4-BE49-F238E27FC236}">
                    <a16:creationId xmlns:a16="http://schemas.microsoft.com/office/drawing/2014/main" id="{A52271B1-86FF-7461-5E86-2525ECF39B4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238" name="TextBox 237">
                <a:extLst>
                  <a:ext uri="{FF2B5EF4-FFF2-40B4-BE49-F238E27FC236}">
                    <a16:creationId xmlns:a16="http://schemas.microsoft.com/office/drawing/2014/main" id="{1EEF5D98-B4A1-9A1A-CAA0-FBC4485D2E0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239" name="Straight Connector 238">
                <a:extLst>
                  <a:ext uri="{FF2B5EF4-FFF2-40B4-BE49-F238E27FC236}">
                    <a16:creationId xmlns:a16="http://schemas.microsoft.com/office/drawing/2014/main" id="{D704A2E1-74AB-F2D5-E146-02143EA8C07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408EAE05-F43D-EF5E-EB09-070DDD8928B4}"/>
                </a:ext>
              </a:extLst>
            </p:cNvPr>
            <p:cNvGrpSpPr/>
            <p:nvPr/>
          </p:nvGrpSpPr>
          <p:grpSpPr>
            <a:xfrm>
              <a:off x="4437054" y="3113191"/>
              <a:ext cx="1238963" cy="792706"/>
              <a:chOff x="5461028" y="3398388"/>
              <a:chExt cx="1238963" cy="1007469"/>
            </a:xfrm>
          </p:grpSpPr>
          <p:sp>
            <p:nvSpPr>
              <p:cNvPr id="232" name="Rectangle 231">
                <a:extLst>
                  <a:ext uri="{FF2B5EF4-FFF2-40B4-BE49-F238E27FC236}">
                    <a16:creationId xmlns:a16="http://schemas.microsoft.com/office/drawing/2014/main" id="{F496F164-C07D-7D31-B0B3-BFA728C8ACE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33" name="TextBox 232">
                <a:extLst>
                  <a:ext uri="{FF2B5EF4-FFF2-40B4-BE49-F238E27FC236}">
                    <a16:creationId xmlns:a16="http://schemas.microsoft.com/office/drawing/2014/main" id="{49DA1F35-97FB-878E-B569-4A71B1EFE0F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34" name="TextBox 233">
                <a:extLst>
                  <a:ext uri="{FF2B5EF4-FFF2-40B4-BE49-F238E27FC236}">
                    <a16:creationId xmlns:a16="http://schemas.microsoft.com/office/drawing/2014/main" id="{67EC6BC4-436B-E721-BEF2-B03CEA2EA28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35" name="Straight Connector 234">
                <a:extLst>
                  <a:ext uri="{FF2B5EF4-FFF2-40B4-BE49-F238E27FC236}">
                    <a16:creationId xmlns:a16="http://schemas.microsoft.com/office/drawing/2014/main" id="{CA38AC64-4FED-84DD-5F33-9F3FE61AEA87}"/>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BC60777B-916D-8D48-0DAB-F594C8257745}"/>
                </a:ext>
              </a:extLst>
            </p:cNvPr>
            <p:cNvGrpSpPr/>
            <p:nvPr/>
          </p:nvGrpSpPr>
          <p:grpSpPr>
            <a:xfrm>
              <a:off x="5448596" y="2671254"/>
              <a:ext cx="234087" cy="213135"/>
              <a:chOff x="5201846" y="886034"/>
              <a:chExt cx="234087" cy="213135"/>
            </a:xfrm>
          </p:grpSpPr>
          <p:sp>
            <p:nvSpPr>
              <p:cNvPr id="230" name="Arc 229">
                <a:extLst>
                  <a:ext uri="{FF2B5EF4-FFF2-40B4-BE49-F238E27FC236}">
                    <a16:creationId xmlns:a16="http://schemas.microsoft.com/office/drawing/2014/main" id="{64C4B06B-9923-DFA9-A870-92FAB1BEDE03}"/>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231" name="Arc 230">
                <a:extLst>
                  <a:ext uri="{FF2B5EF4-FFF2-40B4-BE49-F238E27FC236}">
                    <a16:creationId xmlns:a16="http://schemas.microsoft.com/office/drawing/2014/main" id="{5D74917C-B1B5-C65D-5DAD-D7C1876556AF}"/>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216" name="Straight Connector 215">
              <a:extLst>
                <a:ext uri="{FF2B5EF4-FFF2-40B4-BE49-F238E27FC236}">
                  <a16:creationId xmlns:a16="http://schemas.microsoft.com/office/drawing/2014/main" id="{84FBBD2D-7055-E375-6E42-DB56E175339F}"/>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25CF1D78-F6B8-5AF6-FC37-03F9F299C0F1}"/>
                </a:ext>
              </a:extLst>
            </p:cNvPr>
            <p:cNvGrpSpPr/>
            <p:nvPr/>
          </p:nvGrpSpPr>
          <p:grpSpPr>
            <a:xfrm>
              <a:off x="465439" y="4249855"/>
              <a:ext cx="1228179" cy="792706"/>
              <a:chOff x="5460070" y="3398388"/>
              <a:chExt cx="1228179" cy="1007469"/>
            </a:xfrm>
          </p:grpSpPr>
          <p:sp>
            <p:nvSpPr>
              <p:cNvPr id="226" name="Rectangle 225">
                <a:extLst>
                  <a:ext uri="{FF2B5EF4-FFF2-40B4-BE49-F238E27FC236}">
                    <a16:creationId xmlns:a16="http://schemas.microsoft.com/office/drawing/2014/main" id="{6E118639-6EF2-98F0-F45E-D87AC1CBBE3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227" name="TextBox 226">
                <a:extLst>
                  <a:ext uri="{FF2B5EF4-FFF2-40B4-BE49-F238E27FC236}">
                    <a16:creationId xmlns:a16="http://schemas.microsoft.com/office/drawing/2014/main" id="{5970749A-0F2D-E709-79D4-EF5B40C66723}"/>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228" name="TextBox 227">
                <a:extLst>
                  <a:ext uri="{FF2B5EF4-FFF2-40B4-BE49-F238E27FC236}">
                    <a16:creationId xmlns:a16="http://schemas.microsoft.com/office/drawing/2014/main" id="{78A1B37C-8DFD-44F3-22B5-1D0B25314B4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229" name="Straight Connector 228">
                <a:extLst>
                  <a:ext uri="{FF2B5EF4-FFF2-40B4-BE49-F238E27FC236}">
                    <a16:creationId xmlns:a16="http://schemas.microsoft.com/office/drawing/2014/main" id="{376D6642-4134-5080-E5E4-1AEC482D5357}"/>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7225F009-0A69-98AA-9488-C4B5312B35BF}"/>
                </a:ext>
              </a:extLst>
            </p:cNvPr>
            <p:cNvGrpSpPr/>
            <p:nvPr/>
          </p:nvGrpSpPr>
          <p:grpSpPr>
            <a:xfrm>
              <a:off x="403968" y="5331859"/>
              <a:ext cx="729757" cy="832066"/>
              <a:chOff x="6121030" y="4243575"/>
              <a:chExt cx="729757" cy="832066"/>
            </a:xfrm>
          </p:grpSpPr>
          <p:sp>
            <p:nvSpPr>
              <p:cNvPr id="224" name="TextBox 223">
                <a:extLst>
                  <a:ext uri="{FF2B5EF4-FFF2-40B4-BE49-F238E27FC236}">
                    <a16:creationId xmlns:a16="http://schemas.microsoft.com/office/drawing/2014/main" id="{DE548362-7B5A-1EF7-7A61-D5404C18DA95}"/>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225" name="Graphic 224" descr="Database with solid fill">
                <a:extLst>
                  <a:ext uri="{FF2B5EF4-FFF2-40B4-BE49-F238E27FC236}">
                    <a16:creationId xmlns:a16="http://schemas.microsoft.com/office/drawing/2014/main" id="{0E0E5F9A-6CBD-F412-82B5-DAF3C9A0F3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219" name="Straight Connector 218">
              <a:extLst>
                <a:ext uri="{FF2B5EF4-FFF2-40B4-BE49-F238E27FC236}">
                  <a16:creationId xmlns:a16="http://schemas.microsoft.com/office/drawing/2014/main" id="{83363DC0-6375-FDBC-8C5A-25DE1EB6993F}"/>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A3DD0995-7657-3168-5D14-20B360331B1C}"/>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ADDEBD7-71C5-E26D-6F35-2A47374591C1}"/>
                </a:ext>
              </a:extLst>
            </p:cNvPr>
            <p:cNvCxnSpPr>
              <a:cxnSpLocks/>
              <a:endCxn id="228"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6C4729A-BFA3-509F-446F-0748D5DE0266}"/>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650A913-B1D6-82C1-28C1-CF11CA6FBA31}"/>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79657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65D99-776A-2826-BF6F-948796FCC7EE}"/>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17931319-A03E-11E2-E97C-22ECB1793BC7}"/>
              </a:ext>
            </a:extLst>
          </p:cNvPr>
          <p:cNvSpPr/>
          <p:nvPr/>
        </p:nvSpPr>
        <p:spPr>
          <a:xfrm>
            <a:off x="4070111" y="5340290"/>
            <a:ext cx="6054775" cy="14571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1A8BC695-14DE-DD11-BA09-E09456AD29DC}"/>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189</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8" name="TextBox 37">
            <a:extLst>
              <a:ext uri="{FF2B5EF4-FFF2-40B4-BE49-F238E27FC236}">
                <a16:creationId xmlns:a16="http://schemas.microsoft.com/office/drawing/2014/main" id="{53104B33-920A-8639-08CB-96D07B5F8B2A}"/>
              </a:ext>
            </a:extLst>
          </p:cNvPr>
          <p:cNvSpPr txBox="1"/>
          <p:nvPr/>
        </p:nvSpPr>
        <p:spPr>
          <a:xfrm>
            <a:off x="470878" y="506647"/>
            <a:ext cx="2303836" cy="523220"/>
          </a:xfrm>
          <a:prstGeom prst="rect">
            <a:avLst/>
          </a:prstGeom>
          <a:noFill/>
        </p:spPr>
        <p:txBody>
          <a:bodyPr wrap="none" rtlCol="0">
            <a:spAutoFit/>
          </a:bodyPr>
          <a:lstStyle/>
          <a:p>
            <a:r>
              <a:rPr lang="en-GB" sz="2800" noProof="0"/>
              <a:t>Event-driven </a:t>
            </a:r>
          </a:p>
        </p:txBody>
      </p:sp>
      <p:sp>
        <p:nvSpPr>
          <p:cNvPr id="175" name="Rectangle 174">
            <a:extLst>
              <a:ext uri="{FF2B5EF4-FFF2-40B4-BE49-F238E27FC236}">
                <a16:creationId xmlns:a16="http://schemas.microsoft.com/office/drawing/2014/main" id="{9239DBCD-17C6-E8D9-2E2E-9344918891C5}"/>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43E64EB2-2588-578E-5C3B-A3092846F096}"/>
              </a:ext>
            </a:extLst>
          </p:cNvPr>
          <p:cNvSpPr/>
          <p:nvPr/>
        </p:nvSpPr>
        <p:spPr>
          <a:xfrm>
            <a:off x="4319592" y="3164113"/>
            <a:ext cx="2323895" cy="168162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4D68CB31-E398-335A-F279-40B71FBDF9F9}"/>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77433C8A-56A6-0834-9E33-09AE4FC3D08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1EB8E869-D9E6-1F6F-5864-16CFEF876E7E}"/>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B785B5CD-A254-16B6-2443-43645DEB7FF9}"/>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B21CAC40-2E1F-AE6B-3767-21CC5998DFE2}"/>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ABE9DA7-57BB-4E29-3792-4408FA3EE8D2}"/>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01EF4272-C2C4-EEFC-9119-0C4301D5D82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9E12D2E6-8B8C-FC5A-50F4-B1CF093A04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E1734A2E-49FB-7182-0BF2-89E2705730E3}"/>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0CEEF696-72D0-A563-9CCD-952F9909F0F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4B1131B-381A-1920-F996-A15ABCF943A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4BDD60AE-861F-5F15-081D-E25C824BFB8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8C40A600-5864-7618-FCB1-B14115395619}"/>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78" name="Rectangle 177">
            <a:extLst>
              <a:ext uri="{FF2B5EF4-FFF2-40B4-BE49-F238E27FC236}">
                <a16:creationId xmlns:a16="http://schemas.microsoft.com/office/drawing/2014/main" id="{98BD1054-2844-B97B-D91E-B09EA8009378}"/>
              </a:ext>
            </a:extLst>
          </p:cNvPr>
          <p:cNvSpPr/>
          <p:nvPr/>
        </p:nvSpPr>
        <p:spPr>
          <a:xfrm>
            <a:off x="7290229" y="3143806"/>
            <a:ext cx="2156277" cy="169789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FD834D6C-82FB-7D81-6096-DD540DCCEF97}"/>
              </a:ext>
            </a:extLst>
          </p:cNvPr>
          <p:cNvGrpSpPr/>
          <p:nvPr/>
        </p:nvGrpSpPr>
        <p:grpSpPr>
          <a:xfrm>
            <a:off x="7418526" y="3763410"/>
            <a:ext cx="1228179" cy="792706"/>
            <a:chOff x="5460070" y="3398388"/>
            <a:chExt cx="1228179" cy="1007469"/>
          </a:xfrm>
        </p:grpSpPr>
        <p:sp>
          <p:nvSpPr>
            <p:cNvPr id="95" name="Rectangle 94">
              <a:extLst>
                <a:ext uri="{FF2B5EF4-FFF2-40B4-BE49-F238E27FC236}">
                  <a16:creationId xmlns:a16="http://schemas.microsoft.com/office/drawing/2014/main" id="{E755B54D-1A21-8FE2-1525-9276F8D26F0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6273F30E-67BF-1DB1-5F6B-0B3167DB4DF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8D056C45-ED9E-9FAF-3141-E9E56D152D48}"/>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2A16EB12-B011-70C2-C4E4-71ADB24068A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491AA609-9C10-63B1-598A-B62C8D23AEFD}"/>
              </a:ext>
            </a:extLst>
          </p:cNvPr>
          <p:cNvGrpSpPr/>
          <p:nvPr/>
        </p:nvGrpSpPr>
        <p:grpSpPr>
          <a:xfrm>
            <a:off x="8783547" y="5473354"/>
            <a:ext cx="1228179" cy="792706"/>
            <a:chOff x="8762842" y="4295772"/>
            <a:chExt cx="1228179" cy="792706"/>
          </a:xfrm>
        </p:grpSpPr>
        <p:sp>
          <p:nvSpPr>
            <p:cNvPr id="105" name="Rectangle 104">
              <a:extLst>
                <a:ext uri="{FF2B5EF4-FFF2-40B4-BE49-F238E27FC236}">
                  <a16:creationId xmlns:a16="http://schemas.microsoft.com/office/drawing/2014/main" id="{121D2289-34A5-1D78-1169-0A1DF4BE8170}"/>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05FC7EB9-0F6C-4E69-4931-590202129A8C}"/>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A0319086-3554-F2CE-1709-292D9310D964}"/>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15672</a:t>
              </a:r>
            </a:p>
          </p:txBody>
        </p:sp>
        <p:cxnSp>
          <p:nvCxnSpPr>
            <p:cNvPr id="108" name="Straight Connector 107">
              <a:extLst>
                <a:ext uri="{FF2B5EF4-FFF2-40B4-BE49-F238E27FC236}">
                  <a16:creationId xmlns:a16="http://schemas.microsoft.com/office/drawing/2014/main" id="{F65C2CF0-35DF-3E58-825E-6664DB907C86}"/>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80" name="Straight Connector 179">
            <a:extLst>
              <a:ext uri="{FF2B5EF4-FFF2-40B4-BE49-F238E27FC236}">
                <a16:creationId xmlns:a16="http://schemas.microsoft.com/office/drawing/2014/main" id="{526277AB-7D24-9CD2-15F1-B26F2CA1C665}"/>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4C3B05F-A103-227C-6D15-75E63DFF70A4}"/>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DBDA702-26D3-A660-55CA-22B629E3D099}"/>
              </a:ext>
            </a:extLst>
          </p:cNvPr>
          <p:cNvCxnSpPr>
            <a:cxnSpLocks/>
          </p:cNvCxnSpPr>
          <p:nvPr/>
        </p:nvCxnSpPr>
        <p:spPr>
          <a:xfrm>
            <a:off x="3065385" y="5864637"/>
            <a:ext cx="1249752"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6707B8-4CE2-9FDB-C159-ABBC8E8C2AC6}"/>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BE1C92C-BD82-18B4-0997-DC45C2EFA47C}"/>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A52F1E6-CFF6-4327-1E61-2824DD3782B4}"/>
              </a:ext>
            </a:extLst>
          </p:cNvPr>
          <p:cNvCxnSpPr>
            <a:cxnSpLocks/>
            <a:endCxn id="176" idx="0"/>
          </p:cNvCxnSpPr>
          <p:nvPr/>
        </p:nvCxnSpPr>
        <p:spPr>
          <a:xfrm flipH="1">
            <a:off x="5481540" y="2326374"/>
            <a:ext cx="1" cy="837739"/>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D081726-78A8-EC87-B441-53F0B05296AC}"/>
              </a:ext>
            </a:extLst>
          </p:cNvPr>
          <p:cNvCxnSpPr>
            <a:cxnSpLocks/>
            <a:endCxn id="178" idx="0"/>
          </p:cNvCxnSpPr>
          <p:nvPr/>
        </p:nvCxnSpPr>
        <p:spPr>
          <a:xfrm>
            <a:off x="8368368" y="2251130"/>
            <a:ext cx="0" cy="89267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7DDF401B-1449-3AC1-519E-5EFC3708163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D7551FEF-FA73-1537-985D-4E1F2C1E47BF}"/>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3FEDDB7A-4552-1F6D-95F5-491BD84C7C8C}"/>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BFCE3368-AB7A-1402-E323-AD214BEFBACB}"/>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DDF3B179-A3FB-ECF3-9572-0123B385E94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B747C66B-4244-3EC9-1C9C-F7287878CCEF}"/>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EFB43760-1135-0EA6-F7FD-2B96C16F13FE}"/>
              </a:ext>
            </a:extLst>
          </p:cNvPr>
          <p:cNvGrpSpPr/>
          <p:nvPr/>
        </p:nvGrpSpPr>
        <p:grpSpPr>
          <a:xfrm>
            <a:off x="7375809" y="214342"/>
            <a:ext cx="4368849" cy="888666"/>
            <a:chOff x="7119938" y="221944"/>
            <a:chExt cx="4368849" cy="888666"/>
          </a:xfrm>
        </p:grpSpPr>
        <p:sp>
          <p:nvSpPr>
            <p:cNvPr id="189" name="TextBox 188">
              <a:extLst>
                <a:ext uri="{FF2B5EF4-FFF2-40B4-BE49-F238E27FC236}">
                  <a16:creationId xmlns:a16="http://schemas.microsoft.com/office/drawing/2014/main" id="{26CB039E-FB96-5602-7817-F51D19E31222}"/>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4A11267-5A0A-1356-8813-C12A0FF71309}"/>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72ABF444-C070-CB9B-FD6C-818CDD965977}"/>
                </a:ext>
              </a:extLst>
            </p:cNvPr>
            <p:cNvSpPr txBox="1"/>
            <p:nvPr/>
          </p:nvSpPr>
          <p:spPr>
            <a:xfrm>
              <a:off x="7284837"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DDD8A688-7ABE-2267-8767-9A34131BB0A5}"/>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FA5E7ADC-B323-9FBB-038D-278D2BBBF73F}"/>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80266F4B-3651-D1E2-68D4-04BD68A8760B}"/>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C330FCB1-E64A-E553-CE50-B7B0CACA0A57}"/>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07D9024E-0F0C-7EBA-82B8-7015D5AAF1CB}"/>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3F5E5DA3-9F0B-040C-5E9F-6F84DEDB04B2}"/>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2C3B9508-316D-529E-E0F7-A9A508D0C79D}"/>
                </a:ext>
              </a:extLst>
            </p:cNvPr>
            <p:cNvCxnSpPr>
              <a:cxnSpLocks/>
              <a:stCxn id="189"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10D316A9-200B-0233-1AFE-C3855C92857F}"/>
                </a:ext>
              </a:extLst>
            </p:cNvPr>
            <p:cNvCxnSpPr>
              <a:cxnSpLocks/>
              <a:endCxn id="190"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5A3CC114-E6C3-EB49-3ACA-1937BD490E32}"/>
                </a:ext>
              </a:extLst>
            </p:cNvPr>
            <p:cNvCxnSpPr>
              <a:cxnSpLocks/>
              <a:endCxn id="191" idx="1"/>
            </p:cNvCxnSpPr>
            <p:nvPr/>
          </p:nvCxnSpPr>
          <p:spPr>
            <a:xfrm>
              <a:off x="7120247"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562A7B60-8A8E-466D-5B6F-B7105B4DF045}"/>
              </a:ext>
            </a:extLst>
          </p:cNvPr>
          <p:cNvSpPr/>
          <p:nvPr/>
        </p:nvSpPr>
        <p:spPr>
          <a:xfrm>
            <a:off x="7242604" y="13608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6BCC57E5-3EFF-6B64-DF41-7E1DA3E386A5}"/>
              </a:ext>
            </a:extLst>
          </p:cNvPr>
          <p:cNvGrpSpPr/>
          <p:nvPr/>
        </p:nvGrpSpPr>
        <p:grpSpPr>
          <a:xfrm>
            <a:off x="10232939" y="1377430"/>
            <a:ext cx="1603694" cy="664288"/>
            <a:chOff x="525743" y="202875"/>
            <a:chExt cx="1603694" cy="664288"/>
          </a:xfrm>
        </p:grpSpPr>
        <p:sp>
          <p:nvSpPr>
            <p:cNvPr id="1051" name="TextBox 1050">
              <a:extLst>
                <a:ext uri="{FF2B5EF4-FFF2-40B4-BE49-F238E27FC236}">
                  <a16:creationId xmlns:a16="http://schemas.microsoft.com/office/drawing/2014/main" id="{FD2791F9-C7A4-31BE-0707-5B4F045BF65E}"/>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C4903EF9-1DF3-DB0B-58FA-78839E02854D}"/>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F1DAFCA0-F9B6-5894-13F7-5CFAE02ADFE5}"/>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34D4D1E8-6D47-B666-4936-112CF5FBE3CA}"/>
              </a:ext>
            </a:extLst>
          </p:cNvPr>
          <p:cNvSpPr txBox="1"/>
          <p:nvPr/>
        </p:nvSpPr>
        <p:spPr>
          <a:xfrm>
            <a:off x="470878" y="6366389"/>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E9DB7D4D-1D6A-581A-8229-981A526D8155}"/>
              </a:ext>
            </a:extLst>
          </p:cNvPr>
          <p:cNvSpPr txBox="1"/>
          <p:nvPr/>
        </p:nvSpPr>
        <p:spPr>
          <a:xfrm>
            <a:off x="4446089" y="3224154"/>
            <a:ext cx="179587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4BA8A0F4-F7EB-426B-BBDE-7303CF4ED1E4}"/>
              </a:ext>
            </a:extLst>
          </p:cNvPr>
          <p:cNvSpPr txBox="1"/>
          <p:nvPr/>
        </p:nvSpPr>
        <p:spPr>
          <a:xfrm>
            <a:off x="7417832" y="3235653"/>
            <a:ext cx="1801793"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08FD7B7C-97C9-D394-CF84-FC08BF801FA7}"/>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BBEA5DE9-F142-87D9-E0D5-F5965C239ACE}"/>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AE2DB9A5-FAF5-C8CD-A8DA-446ACA6D4497}"/>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93DB7B73-C706-2E0D-9CD1-E1844A073BAF}"/>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4B144114-4F0C-B387-7153-F308486759FB}"/>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036E1D3-A922-3A88-3CC1-008A7A75B93B}"/>
              </a:ext>
            </a:extLst>
          </p:cNvPr>
          <p:cNvSpPr txBox="1"/>
          <p:nvPr/>
        </p:nvSpPr>
        <p:spPr>
          <a:xfrm>
            <a:off x="470878" y="1782529"/>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66CB6039-1576-F907-0E5C-00FB8A276D0B}"/>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/joke/:type</a:t>
            </a:r>
          </a:p>
        </p:txBody>
      </p:sp>
      <p:sp>
        <p:nvSpPr>
          <p:cNvPr id="45" name="TextBox 44">
            <a:extLst>
              <a:ext uri="{FF2B5EF4-FFF2-40B4-BE49-F238E27FC236}">
                <a16:creationId xmlns:a16="http://schemas.microsoft.com/office/drawing/2014/main" id="{22F53472-5018-E4C2-4243-BA5C840BF01D}"/>
              </a:ext>
            </a:extLst>
          </p:cNvPr>
          <p:cNvSpPr txBox="1"/>
          <p:nvPr/>
        </p:nvSpPr>
        <p:spPr>
          <a:xfrm>
            <a:off x="5456538" y="2635180"/>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1FA0CAC1-E1F7-193A-632F-24B3DFDF065F}"/>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grpSp>
        <p:nvGrpSpPr>
          <p:cNvPr id="40" name="Group 39">
            <a:extLst>
              <a:ext uri="{FF2B5EF4-FFF2-40B4-BE49-F238E27FC236}">
                <a16:creationId xmlns:a16="http://schemas.microsoft.com/office/drawing/2014/main" id="{62C604DE-004F-CB74-58AE-8F3E1BCDCC1F}"/>
              </a:ext>
            </a:extLst>
          </p:cNvPr>
          <p:cNvGrpSpPr/>
          <p:nvPr/>
        </p:nvGrpSpPr>
        <p:grpSpPr>
          <a:xfrm>
            <a:off x="5671813" y="3817223"/>
            <a:ext cx="840244" cy="678177"/>
            <a:chOff x="6110100" y="4243575"/>
            <a:chExt cx="840244" cy="678177"/>
          </a:xfrm>
        </p:grpSpPr>
        <p:sp>
          <p:nvSpPr>
            <p:cNvPr id="42" name="TextBox 41">
              <a:extLst>
                <a:ext uri="{FF2B5EF4-FFF2-40B4-BE49-F238E27FC236}">
                  <a16:creationId xmlns:a16="http://schemas.microsoft.com/office/drawing/2014/main" id="{8C411227-C1FF-A54D-7EFC-733EF592DF95}"/>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44" name="Graphic 43" descr="Database with solid fill">
              <a:extLst>
                <a:ext uri="{FF2B5EF4-FFF2-40B4-BE49-F238E27FC236}">
                  <a16:creationId xmlns:a16="http://schemas.microsoft.com/office/drawing/2014/main" id="{6EA3ADFF-35E5-56DA-22C1-35B4439B9C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grpSp>
        <p:nvGrpSpPr>
          <p:cNvPr id="60" name="Group 59">
            <a:extLst>
              <a:ext uri="{FF2B5EF4-FFF2-40B4-BE49-F238E27FC236}">
                <a16:creationId xmlns:a16="http://schemas.microsoft.com/office/drawing/2014/main" id="{5F9DAB63-B195-24B5-3118-AE3770F3A070}"/>
              </a:ext>
            </a:extLst>
          </p:cNvPr>
          <p:cNvGrpSpPr/>
          <p:nvPr/>
        </p:nvGrpSpPr>
        <p:grpSpPr>
          <a:xfrm>
            <a:off x="8701480" y="3913244"/>
            <a:ext cx="790738" cy="666320"/>
            <a:chOff x="6091367" y="4300725"/>
            <a:chExt cx="790738" cy="666320"/>
          </a:xfrm>
        </p:grpSpPr>
        <p:sp>
          <p:nvSpPr>
            <p:cNvPr id="61" name="TextBox 60">
              <a:extLst>
                <a:ext uri="{FF2B5EF4-FFF2-40B4-BE49-F238E27FC236}">
                  <a16:creationId xmlns:a16="http://schemas.microsoft.com/office/drawing/2014/main" id="{12E7DF2F-A3EA-CDFA-BD14-CF761DE4EB7F}"/>
                </a:ext>
              </a:extLst>
            </p:cNvPr>
            <p:cNvSpPr txBox="1"/>
            <p:nvPr/>
          </p:nvSpPr>
          <p:spPr>
            <a:xfrm>
              <a:off x="6091367"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62" name="Graphic 61" descr="Database with solid fill">
              <a:extLst>
                <a:ext uri="{FF2B5EF4-FFF2-40B4-BE49-F238E27FC236}">
                  <a16:creationId xmlns:a16="http://schemas.microsoft.com/office/drawing/2014/main" id="{5BBDB566-EBE1-FB40-E7B7-7F83731349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E244DC55-6963-E2AC-4CAE-FEE0F9BC67E1}"/>
              </a:ext>
            </a:extLst>
          </p:cNvPr>
          <p:cNvCxnSpPr>
            <a:cxnSpLocks/>
          </p:cNvCxnSpPr>
          <p:nvPr/>
        </p:nvCxnSpPr>
        <p:spPr>
          <a:xfrm>
            <a:off x="8660554" y="4159763"/>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CA251A76-E2EC-5A64-821F-B1FE8614414A}"/>
              </a:ext>
            </a:extLst>
          </p:cNvPr>
          <p:cNvGrpSpPr/>
          <p:nvPr/>
        </p:nvGrpSpPr>
        <p:grpSpPr>
          <a:xfrm>
            <a:off x="8368367" y="2454245"/>
            <a:ext cx="1327533" cy="551034"/>
            <a:chOff x="7994962" y="2380008"/>
            <a:chExt cx="1327533" cy="551034"/>
          </a:xfrm>
        </p:grpSpPr>
        <p:sp>
          <p:nvSpPr>
            <p:cNvPr id="46" name="TextBox 45">
              <a:extLst>
                <a:ext uri="{FF2B5EF4-FFF2-40B4-BE49-F238E27FC236}">
                  <a16:creationId xmlns:a16="http://schemas.microsoft.com/office/drawing/2014/main" id="{12BCA7A7-057D-F34D-3862-87F6C47CAB4E}"/>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48" name="TextBox 47">
              <a:extLst>
                <a:ext uri="{FF2B5EF4-FFF2-40B4-BE49-F238E27FC236}">
                  <a16:creationId xmlns:a16="http://schemas.microsoft.com/office/drawing/2014/main" id="{016E6F8C-D855-E523-C36B-E2CF6A3DA1A3}"/>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CDB2A3CD-E395-F6ED-315C-5E8EC57C8EEF}"/>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D48FAA94-03DC-CF70-11DF-417A745E3603}"/>
              </a:ext>
            </a:extLst>
          </p:cNvPr>
          <p:cNvCxnSpPr>
            <a:cxnSpLocks/>
          </p:cNvCxnSpPr>
          <p:nvPr/>
        </p:nvCxnSpPr>
        <p:spPr>
          <a:xfrm flipV="1">
            <a:off x="7693335" y="4555330"/>
            <a:ext cx="0" cy="94379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F55FCC9-10FA-64D5-327F-FE4CF5C68CF1}"/>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00C1727C-4595-7B03-194D-A3A9E81A4C9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joke</a:t>
              </a:r>
            </a:p>
          </p:txBody>
        </p:sp>
        <p:sp>
          <p:nvSpPr>
            <p:cNvPr id="7" name="TextBox 6">
              <a:extLst>
                <a:ext uri="{FF2B5EF4-FFF2-40B4-BE49-F238E27FC236}">
                  <a16:creationId xmlns:a16="http://schemas.microsoft.com/office/drawing/2014/main" id="{E5A9BFD1-F926-9544-AD5C-4AC24CD0F298}"/>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5D9A332E-DC24-998B-7046-95FC05F70B5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888637E5-ADA6-9CF0-3E7D-1A35FF1ED66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3873BE8-8ECE-3E29-AD11-ABF6E03D6353}"/>
              </a:ext>
            </a:extLst>
          </p:cNvPr>
          <p:cNvGrpSpPr/>
          <p:nvPr/>
        </p:nvGrpSpPr>
        <p:grpSpPr>
          <a:xfrm>
            <a:off x="4448540" y="3763410"/>
            <a:ext cx="1238963" cy="792706"/>
            <a:chOff x="5461028" y="3398388"/>
            <a:chExt cx="1238963" cy="1007469"/>
          </a:xfrm>
        </p:grpSpPr>
        <p:sp>
          <p:nvSpPr>
            <p:cNvPr id="24" name="Rectangle 23">
              <a:extLst>
                <a:ext uri="{FF2B5EF4-FFF2-40B4-BE49-F238E27FC236}">
                  <a16:creationId xmlns:a16="http://schemas.microsoft.com/office/drawing/2014/main" id="{5AAACAA6-2AB1-F658-40F5-BD7BE07D155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2C5A869F-3254-5ABD-094D-9DBA8FC6DF06}"/>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3A617EA2-E62F-40DA-D013-832C1675AA9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2D8FE0F7-70F3-D576-2454-CACAABF7771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3C6CF7F0-2D6B-5C0A-22AF-843CC0A797A2}"/>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74840CE2-B1AA-94B6-5380-D8EE2BE7B83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EA3603D4-BE07-8AC8-26E7-CB4EF0D81E80}"/>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F87190F8-E146-3ACF-8116-AA4BF69F386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FF675D4C-F5C1-236C-76CE-59E1F339C8FE}"/>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E659F02-C331-D53C-BF77-29141DA5FAE9}"/>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941A56BD-B2D0-5C8D-52B0-D73F9FB260D8}"/>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98BD73BB-3982-665A-63D5-1AA53B0AD0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7D57C68C-96D1-462F-C767-9E507E416DB0}"/>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D7932BD-AC77-1786-AA98-206ADBFC9B5D}"/>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BA556B0-277A-0CBC-69E4-91F8F669CC81}"/>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C7FD57C-380D-6A8E-EBFC-8DE046E14E18}"/>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FE5A28D-CA2C-BC54-228D-753F9555B4A5}"/>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2C75590-80A2-51ED-FAD8-681CF436D370}"/>
              </a:ext>
            </a:extLst>
          </p:cNvPr>
          <p:cNvSpPr txBox="1"/>
          <p:nvPr/>
        </p:nvSpPr>
        <p:spPr>
          <a:xfrm>
            <a:off x="5471684" y="2468327"/>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a:t>
            </a:r>
          </a:p>
        </p:txBody>
      </p:sp>
      <p:sp>
        <p:nvSpPr>
          <p:cNvPr id="66" name="Rectangle 65">
            <a:extLst>
              <a:ext uri="{FF2B5EF4-FFF2-40B4-BE49-F238E27FC236}">
                <a16:creationId xmlns:a16="http://schemas.microsoft.com/office/drawing/2014/main" id="{79950AD4-7650-74E9-9B3B-FBD77F11EF3A}"/>
              </a:ext>
            </a:extLst>
          </p:cNvPr>
          <p:cNvSpPr/>
          <p:nvPr/>
        </p:nvSpPr>
        <p:spPr>
          <a:xfrm>
            <a:off x="4315137" y="5499129"/>
            <a:ext cx="440260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a:ea typeface="+mn-ea"/>
                <a:cs typeface="+mn-cs"/>
              </a:rPr>
              <a:t>RabbitMQ Broker</a:t>
            </a:r>
          </a:p>
        </p:txBody>
      </p:sp>
      <p:sp>
        <p:nvSpPr>
          <p:cNvPr id="67" name="TextBox 66">
            <a:extLst>
              <a:ext uri="{FF2B5EF4-FFF2-40B4-BE49-F238E27FC236}">
                <a16:creationId xmlns:a16="http://schemas.microsoft.com/office/drawing/2014/main" id="{F02C40EF-9675-E1A0-AFF0-A8D7479A91F7}"/>
              </a:ext>
            </a:extLst>
          </p:cNvPr>
          <p:cNvSpPr txBox="1"/>
          <p:nvPr/>
        </p:nvSpPr>
        <p:spPr>
          <a:xfrm>
            <a:off x="6316869" y="601224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69" name="TextBox 68">
            <a:extLst>
              <a:ext uri="{FF2B5EF4-FFF2-40B4-BE49-F238E27FC236}">
                <a16:creationId xmlns:a16="http://schemas.microsoft.com/office/drawing/2014/main" id="{244CEBC3-48DE-3E5D-E81B-382E894E576A}"/>
              </a:ext>
            </a:extLst>
          </p:cNvPr>
          <p:cNvSpPr txBox="1"/>
          <p:nvPr/>
        </p:nvSpPr>
        <p:spPr>
          <a:xfrm>
            <a:off x="6332377" y="5481763"/>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FF"/>
                </a:solidFill>
                <a:effectLst/>
                <a:uLnTx/>
                <a:uFillTx/>
                <a:latin typeface="Arial"/>
                <a:ea typeface="+mn-ea"/>
                <a:cs typeface="+mn-cs"/>
              </a:rPr>
              <a:t>5672</a:t>
            </a:r>
          </a:p>
        </p:txBody>
      </p:sp>
      <p:cxnSp>
        <p:nvCxnSpPr>
          <p:cNvPr id="70" name="Straight Connector 69">
            <a:extLst>
              <a:ext uri="{FF2B5EF4-FFF2-40B4-BE49-F238E27FC236}">
                <a16:creationId xmlns:a16="http://schemas.microsoft.com/office/drawing/2014/main" id="{B1B245E1-701F-14D4-9828-2273C8419DEF}"/>
              </a:ext>
            </a:extLst>
          </p:cNvPr>
          <p:cNvCxnSpPr>
            <a:cxnSpLocks/>
          </p:cNvCxnSpPr>
          <p:nvPr/>
        </p:nvCxnSpPr>
        <p:spPr>
          <a:xfrm>
            <a:off x="4315137" y="5702202"/>
            <a:ext cx="4386343"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C4317B-DCB7-9C21-B158-6E0892BBE025}"/>
              </a:ext>
            </a:extLst>
          </p:cNvPr>
          <p:cNvCxnSpPr>
            <a:cxnSpLocks/>
          </p:cNvCxnSpPr>
          <p:nvPr/>
        </p:nvCxnSpPr>
        <p:spPr>
          <a:xfrm>
            <a:off x="5674564" y="4079219"/>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883705C-3EB2-61A0-3DBD-2BB2F550F672}"/>
              </a:ext>
            </a:extLst>
          </p:cNvPr>
          <p:cNvSpPr txBox="1"/>
          <p:nvPr/>
        </p:nvSpPr>
        <p:spPr>
          <a:xfrm>
            <a:off x="4315137" y="6339392"/>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cxnSp>
        <p:nvCxnSpPr>
          <p:cNvPr id="120" name="Straight Connector 119">
            <a:extLst>
              <a:ext uri="{FF2B5EF4-FFF2-40B4-BE49-F238E27FC236}">
                <a16:creationId xmlns:a16="http://schemas.microsoft.com/office/drawing/2014/main" id="{B4604DD8-A83C-C59D-5072-65C2D6C4D1D3}"/>
              </a:ext>
            </a:extLst>
          </p:cNvPr>
          <p:cNvCxnSpPr>
            <a:cxnSpLocks/>
          </p:cNvCxnSpPr>
          <p:nvPr/>
        </p:nvCxnSpPr>
        <p:spPr>
          <a:xfrm>
            <a:off x="8368367" y="4529806"/>
            <a:ext cx="0" cy="969323"/>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C10C407-6D11-1B23-9FAA-8A9B699D5436}"/>
              </a:ext>
            </a:extLst>
          </p:cNvPr>
          <p:cNvCxnSpPr>
            <a:cxnSpLocks/>
          </p:cNvCxnSpPr>
          <p:nvPr/>
        </p:nvCxnSpPr>
        <p:spPr>
          <a:xfrm flipV="1">
            <a:off x="4727511"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7F87491-3CE8-0A79-7155-A4C783D4FF4A}"/>
              </a:ext>
            </a:extLst>
          </p:cNvPr>
          <p:cNvCxnSpPr>
            <a:cxnSpLocks/>
          </p:cNvCxnSpPr>
          <p:nvPr/>
        </p:nvCxnSpPr>
        <p:spPr>
          <a:xfrm>
            <a:off x="5402543"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46DA450-43B2-D700-4267-6DAAA0EE551D}"/>
              </a:ext>
            </a:extLst>
          </p:cNvPr>
          <p:cNvCxnSpPr>
            <a:cxnSpLocks/>
          </p:cNvCxnSpPr>
          <p:nvPr/>
        </p:nvCxnSpPr>
        <p:spPr>
          <a:xfrm flipH="1">
            <a:off x="3091838" y="6098291"/>
            <a:ext cx="1223299"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3D8DB3D-6F46-3925-40FF-20E8F1630DB8}"/>
              </a:ext>
            </a:extLst>
          </p:cNvPr>
          <p:cNvCxnSpPr>
            <a:cxnSpLocks/>
          </p:cNvCxnSpPr>
          <p:nvPr/>
        </p:nvCxnSpPr>
        <p:spPr>
          <a:xfrm>
            <a:off x="5080555" y="4555330"/>
            <a:ext cx="0" cy="913379"/>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201F2D1F-A323-F709-DA27-E53202FB061C}"/>
              </a:ext>
            </a:extLst>
          </p:cNvPr>
          <p:cNvSpPr txBox="1"/>
          <p:nvPr/>
        </p:nvSpPr>
        <p:spPr>
          <a:xfrm rot="16200000">
            <a:off x="5023828" y="4930023"/>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36" name="TextBox 135">
            <a:extLst>
              <a:ext uri="{FF2B5EF4-FFF2-40B4-BE49-F238E27FC236}">
                <a16:creationId xmlns:a16="http://schemas.microsoft.com/office/drawing/2014/main" id="{8A8BD82C-C0C3-83A1-00E4-F9780A48F8E6}"/>
              </a:ext>
            </a:extLst>
          </p:cNvPr>
          <p:cNvSpPr txBox="1"/>
          <p:nvPr/>
        </p:nvSpPr>
        <p:spPr>
          <a:xfrm rot="16200000">
            <a:off x="4527922" y="4832205"/>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38" name="TextBox 137">
            <a:extLst>
              <a:ext uri="{FF2B5EF4-FFF2-40B4-BE49-F238E27FC236}">
                <a16:creationId xmlns:a16="http://schemas.microsoft.com/office/drawing/2014/main" id="{7AB3100F-ABF5-62B1-8C14-724008028DFB}"/>
              </a:ext>
            </a:extLst>
          </p:cNvPr>
          <p:cNvSpPr txBox="1"/>
          <p:nvPr/>
        </p:nvSpPr>
        <p:spPr>
          <a:xfrm rot="16200000">
            <a:off x="4237445" y="4804709"/>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39" name="TextBox 138">
            <a:extLst>
              <a:ext uri="{FF2B5EF4-FFF2-40B4-BE49-F238E27FC236}">
                <a16:creationId xmlns:a16="http://schemas.microsoft.com/office/drawing/2014/main" id="{6F7E9BD0-F43B-F6F9-CC83-6B478BE3DFFF}"/>
              </a:ext>
            </a:extLst>
          </p:cNvPr>
          <p:cNvSpPr txBox="1"/>
          <p:nvPr/>
        </p:nvSpPr>
        <p:spPr>
          <a:xfrm rot="16200000">
            <a:off x="7472933" y="4939586"/>
            <a:ext cx="5902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submit</a:t>
            </a:r>
          </a:p>
        </p:txBody>
      </p:sp>
      <p:sp>
        <p:nvSpPr>
          <p:cNvPr id="140" name="TextBox 139">
            <a:extLst>
              <a:ext uri="{FF2B5EF4-FFF2-40B4-BE49-F238E27FC236}">
                <a16:creationId xmlns:a16="http://schemas.microsoft.com/office/drawing/2014/main" id="{5EC83040-75A6-9ECE-703E-AF28C1889DC8}"/>
              </a:ext>
            </a:extLst>
          </p:cNvPr>
          <p:cNvSpPr txBox="1"/>
          <p:nvPr/>
        </p:nvSpPr>
        <p:spPr>
          <a:xfrm rot="16200000">
            <a:off x="7807832" y="482679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143" name="TextBox 142">
            <a:extLst>
              <a:ext uri="{FF2B5EF4-FFF2-40B4-BE49-F238E27FC236}">
                <a16:creationId xmlns:a16="http://schemas.microsoft.com/office/drawing/2014/main" id="{37A769C4-BF7F-5877-FF00-645B1951C98F}"/>
              </a:ext>
            </a:extLst>
          </p:cNvPr>
          <p:cNvSpPr txBox="1"/>
          <p:nvPr/>
        </p:nvSpPr>
        <p:spPr>
          <a:xfrm>
            <a:off x="3111139" y="5638037"/>
            <a:ext cx="7960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effectLst/>
                <a:uLnTx/>
                <a:uFillTx/>
                <a:latin typeface="Arial"/>
                <a:ea typeface="+mn-ea"/>
                <a:cs typeface="+mn-cs"/>
              </a:rPr>
              <a:t>moderated</a:t>
            </a:r>
          </a:p>
        </p:txBody>
      </p:sp>
      <p:sp>
        <p:nvSpPr>
          <p:cNvPr id="144" name="TextBox 143">
            <a:extLst>
              <a:ext uri="{FF2B5EF4-FFF2-40B4-BE49-F238E27FC236}">
                <a16:creationId xmlns:a16="http://schemas.microsoft.com/office/drawing/2014/main" id="{52F069EB-9169-ADFE-D412-014867DD04F5}"/>
              </a:ext>
            </a:extLst>
          </p:cNvPr>
          <p:cNvSpPr txBox="1"/>
          <p:nvPr/>
        </p:nvSpPr>
        <p:spPr>
          <a:xfrm>
            <a:off x="3011783" y="6065111"/>
            <a:ext cx="8953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effectLst/>
                <a:uLnTx/>
                <a:uFillTx/>
                <a:latin typeface="Arial"/>
                <a:ea typeface="+mn-ea"/>
                <a:cs typeface="+mn-cs"/>
              </a:rPr>
              <a:t>type_update</a:t>
            </a:r>
            <a:endParaRPr kumimoji="0" lang="en-GB" sz="1000" b="0" i="0" u="none" strike="noStrike" kern="1200" cap="none" spc="0" normalizeH="0" baseline="0" noProof="0">
              <a:ln>
                <a:noFill/>
              </a:ln>
              <a:effectLst/>
              <a:uLnTx/>
              <a:uFillTx/>
              <a:latin typeface="Arial"/>
              <a:ea typeface="+mn-ea"/>
              <a:cs typeface="+mn-cs"/>
            </a:endParaRPr>
          </a:p>
        </p:txBody>
      </p:sp>
      <p:sp>
        <p:nvSpPr>
          <p:cNvPr id="29" name="TextBox 28">
            <a:extLst>
              <a:ext uri="{FF2B5EF4-FFF2-40B4-BE49-F238E27FC236}">
                <a16:creationId xmlns:a16="http://schemas.microsoft.com/office/drawing/2014/main" id="{4D639EB9-783A-90AD-3DE6-3392410BC718}"/>
              </a:ext>
            </a:extLst>
          </p:cNvPr>
          <p:cNvSpPr txBox="1"/>
          <p:nvPr/>
        </p:nvSpPr>
        <p:spPr>
          <a:xfrm>
            <a:off x="5456538" y="2802033"/>
            <a:ext cx="107309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a:t>
            </a:r>
          </a:p>
        </p:txBody>
      </p:sp>
    </p:spTree>
    <p:extLst>
      <p:ext uri="{BB962C8B-B14F-4D97-AF65-F5344CB8AC3E}">
        <p14:creationId xmlns:p14="http://schemas.microsoft.com/office/powerpoint/2010/main" val="355951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8FBE-A006-92EF-AB0F-77853D71DD6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1DB19D00-3F31-CA26-A4BD-831AE05381A9}"/>
              </a:ext>
            </a:extLst>
          </p:cNvPr>
          <p:cNvSpPr>
            <a:spLocks noGrp="1"/>
          </p:cNvSpPr>
          <p:nvPr>
            <p:ph type="body" idx="1"/>
          </p:nvPr>
        </p:nvSpPr>
        <p:spPr/>
        <p:txBody>
          <a:bodyPr/>
          <a:lstStyle/>
          <a:p>
            <a:r>
              <a:rPr lang="en-GB" noProof="0"/>
              <a:t>A </a:t>
            </a:r>
            <a:r>
              <a:rPr lang="en-GB" b="1" noProof="0"/>
              <a:t>distributed</a:t>
            </a:r>
            <a:r>
              <a:rPr lang="en-GB" noProof="0"/>
              <a:t> </a:t>
            </a:r>
            <a:r>
              <a:rPr lang="en-GB" b="1" noProof="0"/>
              <a:t>system</a:t>
            </a:r>
            <a:r>
              <a:rPr lang="en-GB" noProof="0"/>
              <a:t> appears to be a single system but made up of multiple smaller systems</a:t>
            </a:r>
          </a:p>
          <a:p>
            <a:r>
              <a:rPr lang="en-GB" noProof="0"/>
              <a:t>When the smaller and simpler systems are used in combination, they appear to be a single complex system, but the underlying sub-systems are quicker to create and easier to maintain and test</a:t>
            </a:r>
          </a:p>
          <a:p>
            <a:r>
              <a:rPr lang="en-GB" noProof="0"/>
              <a:t>There are various architectural patterns such a service-oriented architecture (SOA), Event Driven Architecture, </a:t>
            </a:r>
            <a:r>
              <a:rPr lang="en-GB" b="1" noProof="0"/>
              <a:t>Microservice</a:t>
            </a:r>
            <a:r>
              <a:rPr lang="en-GB" noProof="0"/>
              <a:t> Architecture and others</a:t>
            </a:r>
          </a:p>
          <a:p>
            <a:r>
              <a:rPr lang="en-GB" noProof="0"/>
              <a:t>Currently the most popular approach today for distributed systems is a combination of event driven architecture and microservices to create an event-driven microservice architecture</a:t>
            </a:r>
          </a:p>
          <a:p>
            <a:r>
              <a:rPr lang="en-GB" noProof="0"/>
              <a:t>This is not a solution to all problems; each problem needs to consider the best architectural pattern which may well be a monolith or some other approach. This is something for solution and enterprise architects to ponder - engineers will design and implement the operational solution based on the architecture designed by the architects</a:t>
            </a:r>
          </a:p>
          <a:p>
            <a:endParaRPr lang="en-GB" noProof="0"/>
          </a:p>
        </p:txBody>
      </p:sp>
      <p:sp>
        <p:nvSpPr>
          <p:cNvPr id="4" name="Slide Number Placeholder 3">
            <a:extLst>
              <a:ext uri="{FF2B5EF4-FFF2-40B4-BE49-F238E27FC236}">
                <a16:creationId xmlns:a16="http://schemas.microsoft.com/office/drawing/2014/main" id="{CF95959C-2F41-7897-EA3C-0C100EDB4F0B}"/>
              </a:ext>
            </a:extLst>
          </p:cNvPr>
          <p:cNvSpPr>
            <a:spLocks noGrp="1"/>
          </p:cNvSpPr>
          <p:nvPr>
            <p:ph type="sldNum" idx="12"/>
          </p:nvPr>
        </p:nvSpPr>
        <p:spPr/>
        <p:txBody>
          <a:bodyPr/>
          <a:lstStyle/>
          <a:p>
            <a:fld id="{14D7F6AC-1EEB-4ABB-AD80-109EC6FDCCF3}" type="slidenum">
              <a:rPr lang="en-GB" noProof="0" smtClean="0"/>
              <a:pPr/>
              <a:t>19</a:t>
            </a:fld>
            <a:endParaRPr lang="en-GB" noProof="0"/>
          </a:p>
        </p:txBody>
      </p:sp>
    </p:spTree>
    <p:extLst>
      <p:ext uri="{BB962C8B-B14F-4D97-AF65-F5344CB8AC3E}">
        <p14:creationId xmlns:p14="http://schemas.microsoft.com/office/powerpoint/2010/main" val="28579753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94CB-BD9C-D294-F254-74AF39CF51E1}"/>
              </a:ext>
            </a:extLst>
          </p:cNvPr>
          <p:cNvSpPr>
            <a:spLocks noGrp="1"/>
          </p:cNvSpPr>
          <p:nvPr>
            <p:ph type="title"/>
          </p:nvPr>
        </p:nvSpPr>
        <p:spPr/>
        <p:txBody>
          <a:bodyPr/>
          <a:lstStyle/>
          <a:p>
            <a:r>
              <a:rPr lang="en-GB" noProof="0"/>
              <a:t>RabbitMQ message broker recap</a:t>
            </a:r>
          </a:p>
        </p:txBody>
      </p:sp>
      <p:sp>
        <p:nvSpPr>
          <p:cNvPr id="3" name="Text Placeholder 2">
            <a:extLst>
              <a:ext uri="{FF2B5EF4-FFF2-40B4-BE49-F238E27FC236}">
                <a16:creationId xmlns:a16="http://schemas.microsoft.com/office/drawing/2014/main" id="{F04AA7CE-1905-364B-8F67-6D86B0067357}"/>
              </a:ext>
            </a:extLst>
          </p:cNvPr>
          <p:cNvSpPr>
            <a:spLocks noGrp="1"/>
          </p:cNvSpPr>
          <p:nvPr>
            <p:ph type="body" idx="1"/>
          </p:nvPr>
        </p:nvSpPr>
        <p:spPr/>
        <p:txBody>
          <a:bodyPr/>
          <a:lstStyle/>
          <a:p>
            <a:r>
              <a:rPr lang="en-GB" sz="1600" noProof="0"/>
              <a:t>Let's create an event driven architecture using RabbitMQ</a:t>
            </a:r>
          </a:p>
          <a:p>
            <a:r>
              <a:rPr lang="en-GB" sz="1600" noProof="0"/>
              <a:t>A broker is an intermediary between the message producer and message consumer - like post-office</a:t>
            </a:r>
          </a:p>
          <a:p>
            <a:pPr lvl="1"/>
            <a:r>
              <a:rPr lang="en-GB" sz="1400" noProof="0"/>
              <a:t>Asynchronous pattern - producer doesn't wait for the consumer to acknowledge. Contract is with the broker</a:t>
            </a:r>
          </a:p>
          <a:p>
            <a:pPr lvl="1"/>
            <a:r>
              <a:rPr lang="en-GB" sz="1400" noProof="0"/>
              <a:t>Loose coupling between producer and consumer </a:t>
            </a:r>
          </a:p>
          <a:p>
            <a:pPr lvl="1"/>
            <a:r>
              <a:rPr lang="en-GB" sz="1400" noProof="0"/>
              <a:t>Consumer can consume from the queue in its own time - queuing smooths spikes to prevent consumer overload</a:t>
            </a:r>
          </a:p>
          <a:p>
            <a:pPr lvl="1"/>
            <a:r>
              <a:rPr lang="en-GB" sz="1400" noProof="0"/>
              <a:t>Supports single queue one producer to one consumer</a:t>
            </a:r>
          </a:p>
          <a:p>
            <a:pPr lvl="1"/>
            <a:r>
              <a:rPr lang="en-GB" sz="1400" noProof="0"/>
              <a:t>Supports publisher / subscriber message distribution with multiple subscribers to the same messages</a:t>
            </a:r>
          </a:p>
          <a:p>
            <a:pPr lvl="1"/>
            <a:r>
              <a:rPr lang="en-GB" sz="1400" noProof="0"/>
              <a:t>Generally pushes data from the broker to the consumer</a:t>
            </a:r>
          </a:p>
          <a:p>
            <a:pPr lvl="1"/>
            <a:r>
              <a:rPr lang="en-GB" sz="1400" noProof="0"/>
              <a:t>Generally message deleted from the queue when the consumer acknowledges receipt of the message</a:t>
            </a:r>
          </a:p>
          <a:p>
            <a:pPr lvl="1"/>
            <a:r>
              <a:rPr lang="en-GB" sz="1400" noProof="0"/>
              <a:t>RabbitMQ is resilient as can run a cluster of brokers so caters for failure of one or more nodes</a:t>
            </a:r>
          </a:p>
          <a:p>
            <a:pPr lvl="1"/>
            <a:endParaRPr lang="en-GB" sz="1400" noProof="0"/>
          </a:p>
          <a:p>
            <a:pPr lvl="1"/>
            <a:endParaRPr lang="en-GB" sz="1400" noProof="0"/>
          </a:p>
          <a:p>
            <a:pPr lvl="1"/>
            <a:endParaRPr lang="en-GB" sz="1400" noProof="0"/>
          </a:p>
        </p:txBody>
      </p:sp>
      <p:sp>
        <p:nvSpPr>
          <p:cNvPr id="4" name="Slide Number Placeholder 3">
            <a:extLst>
              <a:ext uri="{FF2B5EF4-FFF2-40B4-BE49-F238E27FC236}">
                <a16:creationId xmlns:a16="http://schemas.microsoft.com/office/drawing/2014/main" id="{DCA7C26D-C595-03AB-8F21-75A82106E966}"/>
              </a:ext>
            </a:extLst>
          </p:cNvPr>
          <p:cNvSpPr>
            <a:spLocks noGrp="1"/>
          </p:cNvSpPr>
          <p:nvPr>
            <p:ph type="sldNum" idx="12"/>
          </p:nvPr>
        </p:nvSpPr>
        <p:spPr/>
        <p:txBody>
          <a:bodyPr/>
          <a:lstStyle/>
          <a:p>
            <a:fld id="{14D7F6AC-1EEB-4ABB-AD80-109EC6FDCCF3}" type="slidenum">
              <a:rPr lang="en-GB" noProof="0" smtClean="0"/>
              <a:pPr/>
              <a:t>190</a:t>
            </a:fld>
            <a:endParaRPr lang="en-GB" noProof="0"/>
          </a:p>
        </p:txBody>
      </p:sp>
      <p:pic>
        <p:nvPicPr>
          <p:cNvPr id="5" name="Picture 2" descr="RabbitMQ Topic Exchange">
            <a:extLst>
              <a:ext uri="{FF2B5EF4-FFF2-40B4-BE49-F238E27FC236}">
                <a16:creationId xmlns:a16="http://schemas.microsoft.com/office/drawing/2014/main" id="{BFE320AA-6188-2F86-37B7-2499012AE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203" y="4357691"/>
            <a:ext cx="3814954" cy="2328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AC86589-14AE-C921-31B4-91A8345C3E46}"/>
              </a:ext>
            </a:extLst>
          </p:cNvPr>
          <p:cNvPicPr>
            <a:picLocks noChangeAspect="1"/>
          </p:cNvPicPr>
          <p:nvPr/>
        </p:nvPicPr>
        <p:blipFill>
          <a:blip r:embed="rId3"/>
          <a:stretch>
            <a:fillRect/>
          </a:stretch>
        </p:blipFill>
        <p:spPr>
          <a:xfrm>
            <a:off x="6096000" y="4555669"/>
            <a:ext cx="5270419" cy="1499210"/>
          </a:xfrm>
          <a:prstGeom prst="rect">
            <a:avLst/>
          </a:prstGeom>
        </p:spPr>
      </p:pic>
    </p:spTree>
    <p:extLst>
      <p:ext uri="{BB962C8B-B14F-4D97-AF65-F5344CB8AC3E}">
        <p14:creationId xmlns:p14="http://schemas.microsoft.com/office/powerpoint/2010/main" val="33302713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1A9DE-DA8A-1E41-F9E0-16A940CCEF4D}"/>
              </a:ext>
            </a:extLst>
          </p:cNvPr>
          <p:cNvSpPr>
            <a:spLocks noGrp="1"/>
          </p:cNvSpPr>
          <p:nvPr>
            <p:ph type="title"/>
          </p:nvPr>
        </p:nvSpPr>
        <p:spPr/>
        <p:txBody>
          <a:bodyPr/>
          <a:lstStyle/>
          <a:p>
            <a:r>
              <a:rPr lang="en-GB" noProof="0"/>
              <a:t>Asynchronous Event-driven approach</a:t>
            </a:r>
          </a:p>
        </p:txBody>
      </p:sp>
      <p:sp>
        <p:nvSpPr>
          <p:cNvPr id="3" name="Text Placeholder 2">
            <a:extLst>
              <a:ext uri="{FF2B5EF4-FFF2-40B4-BE49-F238E27FC236}">
                <a16:creationId xmlns:a16="http://schemas.microsoft.com/office/drawing/2014/main" id="{88438357-F6AF-65A1-8E8D-C8DC65E2CE38}"/>
              </a:ext>
            </a:extLst>
          </p:cNvPr>
          <p:cNvSpPr>
            <a:spLocks noGrp="1"/>
          </p:cNvSpPr>
          <p:nvPr>
            <p:ph type="body" idx="1"/>
          </p:nvPr>
        </p:nvSpPr>
        <p:spPr>
          <a:xfrm>
            <a:off x="201242" y="866469"/>
            <a:ext cx="4666944" cy="5991525"/>
          </a:xfrm>
        </p:spPr>
        <p:txBody>
          <a:bodyPr/>
          <a:lstStyle/>
          <a:p>
            <a:r>
              <a:rPr lang="en-GB" sz="1400" noProof="0"/>
              <a:t>Simple use-case: add components to a list with no duplicates. All services informed of new entries</a:t>
            </a:r>
          </a:p>
          <a:p>
            <a:r>
              <a:rPr lang="en-GB" sz="1400" noProof="0"/>
              <a:t>User sends data to MS2</a:t>
            </a:r>
          </a:p>
          <a:p>
            <a:r>
              <a:rPr lang="en-GB" sz="1400" noProof="0"/>
              <a:t>MS2 updates the </a:t>
            </a:r>
            <a:r>
              <a:rPr lang="en-GB" sz="1400" noProof="0" err="1"/>
              <a:t>SoR</a:t>
            </a:r>
            <a:r>
              <a:rPr lang="en-GB" sz="1400" noProof="0"/>
              <a:t> (MS1) via a queue</a:t>
            </a:r>
          </a:p>
          <a:p>
            <a:r>
              <a:rPr lang="en-GB" sz="1400" noProof="0"/>
              <a:t>Message pattern is Asynchronous point-to-point</a:t>
            </a:r>
          </a:p>
          <a:p>
            <a:pPr>
              <a:spcBef>
                <a:spcPts val="600"/>
              </a:spcBef>
            </a:pPr>
            <a:r>
              <a:rPr lang="en-GB" sz="1400" noProof="0"/>
              <a:t>MS1 decides if it should update the </a:t>
            </a:r>
            <a:r>
              <a:rPr lang="en-GB" sz="1400" noProof="0" err="1"/>
              <a:t>SoR</a:t>
            </a:r>
            <a:r>
              <a:rPr lang="en-GB" sz="1400" noProof="0"/>
              <a:t> and if so, creates an update event with the data</a:t>
            </a:r>
          </a:p>
          <a:p>
            <a:r>
              <a:rPr lang="en-GB" sz="1400" noProof="0"/>
              <a:t>Event is published (to an exchange in RabbitMQ)</a:t>
            </a:r>
          </a:p>
          <a:p>
            <a:r>
              <a:rPr lang="en-GB" sz="1400" noProof="0"/>
              <a:t>MS2 and 3 subscribe to their queue</a:t>
            </a:r>
          </a:p>
          <a:p>
            <a:r>
              <a:rPr lang="en-GB" sz="1400" noProof="0"/>
              <a:t>Queues push the event to each of MS2 and MS3</a:t>
            </a:r>
          </a:p>
          <a:p>
            <a:r>
              <a:rPr lang="en-GB" sz="1400" noProof="0"/>
              <a:t>They update their local cache with event data</a:t>
            </a:r>
          </a:p>
          <a:p>
            <a:r>
              <a:rPr lang="en-GB" sz="1400" noProof="0"/>
              <a:t>The data reaches eventual consistency</a:t>
            </a:r>
          </a:p>
          <a:p>
            <a:r>
              <a:rPr lang="en-GB" sz="1400" noProof="0"/>
              <a:t>This arch pattern is called "</a:t>
            </a:r>
            <a:r>
              <a:rPr lang="en-GB" sz="1400" b="1" noProof="0"/>
              <a:t>Event‑Carried State Transfer</a:t>
            </a:r>
            <a:r>
              <a:rPr lang="en-GB" sz="1400" noProof="0"/>
              <a:t>" (ECST) using pub-sub messaging</a:t>
            </a:r>
          </a:p>
          <a:p>
            <a:r>
              <a:rPr lang="en-GB" sz="1400" noProof="0"/>
              <a:t>Users access data from cache so quicker</a:t>
            </a:r>
          </a:p>
          <a:p>
            <a:r>
              <a:rPr lang="en-GB" sz="1400" noProof="0"/>
              <a:t>System is resilient if </a:t>
            </a:r>
            <a:r>
              <a:rPr lang="en-GB" sz="1400" noProof="0" err="1"/>
              <a:t>SoR</a:t>
            </a:r>
            <a:r>
              <a:rPr lang="en-GB" sz="1400" noProof="0"/>
              <a:t> or any microservice fails</a:t>
            </a:r>
          </a:p>
          <a:p>
            <a:r>
              <a:rPr lang="en-GB" sz="1400" noProof="0"/>
              <a:t>Data transfer loosely coupled in both directions</a:t>
            </a:r>
          </a:p>
          <a:p>
            <a:r>
              <a:rPr lang="en-GB" sz="1400" noProof="0"/>
              <a:t>An alternative to RabbitMQ is Kafka</a:t>
            </a:r>
          </a:p>
          <a:p>
            <a:r>
              <a:rPr lang="en-GB" sz="1400" noProof="0"/>
              <a:t>Clearly more complex than point to point but more resilient to failure of one or more microservices</a:t>
            </a:r>
          </a:p>
        </p:txBody>
      </p:sp>
      <p:sp>
        <p:nvSpPr>
          <p:cNvPr id="4" name="Slide Number Placeholder 3">
            <a:extLst>
              <a:ext uri="{FF2B5EF4-FFF2-40B4-BE49-F238E27FC236}">
                <a16:creationId xmlns:a16="http://schemas.microsoft.com/office/drawing/2014/main" id="{E79DE555-A224-2335-C953-6AEE3997A1E4}"/>
              </a:ext>
            </a:extLst>
          </p:cNvPr>
          <p:cNvSpPr>
            <a:spLocks noGrp="1"/>
          </p:cNvSpPr>
          <p:nvPr>
            <p:ph type="sldNum" idx="12"/>
          </p:nvPr>
        </p:nvSpPr>
        <p:spPr/>
        <p:txBody>
          <a:bodyPr/>
          <a:lstStyle/>
          <a:p>
            <a:fld id="{14D7F6AC-1EEB-4ABB-AD80-109EC6FDCCF3}" type="slidenum">
              <a:rPr lang="en-GB" noProof="0" smtClean="0"/>
              <a:pPr/>
              <a:t>191</a:t>
            </a:fld>
            <a:endParaRPr lang="en-GB" noProof="0"/>
          </a:p>
        </p:txBody>
      </p:sp>
      <p:grpSp>
        <p:nvGrpSpPr>
          <p:cNvPr id="128" name="Group 127">
            <a:extLst>
              <a:ext uri="{FF2B5EF4-FFF2-40B4-BE49-F238E27FC236}">
                <a16:creationId xmlns:a16="http://schemas.microsoft.com/office/drawing/2014/main" id="{C89E832F-B6DF-F008-D688-964C6BEE4A75}"/>
              </a:ext>
            </a:extLst>
          </p:cNvPr>
          <p:cNvGrpSpPr/>
          <p:nvPr/>
        </p:nvGrpSpPr>
        <p:grpSpPr>
          <a:xfrm>
            <a:off x="4917835" y="692801"/>
            <a:ext cx="7136960" cy="5592237"/>
            <a:chOff x="2858911" y="433721"/>
            <a:chExt cx="7136960" cy="5592237"/>
          </a:xfrm>
        </p:grpSpPr>
        <p:sp>
          <p:nvSpPr>
            <p:cNvPr id="6" name="TextBox 5">
              <a:extLst>
                <a:ext uri="{FF2B5EF4-FFF2-40B4-BE49-F238E27FC236}">
                  <a16:creationId xmlns:a16="http://schemas.microsoft.com/office/drawing/2014/main" id="{B9EFDCBF-AACF-6DA7-8918-16B8BD505AAA}"/>
                </a:ext>
              </a:extLst>
            </p:cNvPr>
            <p:cNvSpPr txBox="1"/>
            <p:nvPr/>
          </p:nvSpPr>
          <p:spPr>
            <a:xfrm>
              <a:off x="9378031" y="2746962"/>
              <a:ext cx="617840"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sp>
          <p:nvSpPr>
            <p:cNvPr id="7" name="TextBox 6">
              <a:extLst>
                <a:ext uri="{FF2B5EF4-FFF2-40B4-BE49-F238E27FC236}">
                  <a16:creationId xmlns:a16="http://schemas.microsoft.com/office/drawing/2014/main" id="{92C25064-2B6B-B441-FE57-FDD527FAE808}"/>
                </a:ext>
              </a:extLst>
            </p:cNvPr>
            <p:cNvSpPr txBox="1"/>
            <p:nvPr/>
          </p:nvSpPr>
          <p:spPr>
            <a:xfrm>
              <a:off x="7141956" y="2756582"/>
              <a:ext cx="608662"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Cache</a:t>
              </a:r>
            </a:p>
          </p:txBody>
        </p:sp>
        <p:sp>
          <p:nvSpPr>
            <p:cNvPr id="12" name="TextBox 11">
              <a:extLst>
                <a:ext uri="{FF2B5EF4-FFF2-40B4-BE49-F238E27FC236}">
                  <a16:creationId xmlns:a16="http://schemas.microsoft.com/office/drawing/2014/main" id="{CB13E73E-4885-CD59-94F3-8DD698EA1098}"/>
                </a:ext>
              </a:extLst>
            </p:cNvPr>
            <p:cNvSpPr txBox="1"/>
            <p:nvPr/>
          </p:nvSpPr>
          <p:spPr>
            <a:xfrm>
              <a:off x="2858911" y="2787426"/>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SoR</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3" name="Graphic 12" descr="Database with solid fill">
              <a:extLst>
                <a:ext uri="{FF2B5EF4-FFF2-40B4-BE49-F238E27FC236}">
                  <a16:creationId xmlns:a16="http://schemas.microsoft.com/office/drawing/2014/main" id="{BAF284F9-B9CE-784C-2395-6033F52095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5885" y="2319930"/>
              <a:ext cx="475811" cy="475811"/>
            </a:xfrm>
            <a:prstGeom prst="rect">
              <a:avLst/>
            </a:prstGeom>
          </p:spPr>
        </p:pic>
        <p:cxnSp>
          <p:nvCxnSpPr>
            <p:cNvPr id="14" name="Straight Connector 13">
              <a:extLst>
                <a:ext uri="{FF2B5EF4-FFF2-40B4-BE49-F238E27FC236}">
                  <a16:creationId xmlns:a16="http://schemas.microsoft.com/office/drawing/2014/main" id="{0D34A8F2-9DF9-162C-0339-A67DE8532851}"/>
                </a:ext>
              </a:extLst>
            </p:cNvPr>
            <p:cNvCxnSpPr>
              <a:cxnSpLocks/>
              <a:stCxn id="9" idx="1"/>
              <a:endCxn id="13" idx="3"/>
            </p:cNvCxnSpPr>
            <p:nvPr/>
          </p:nvCxnSpPr>
          <p:spPr>
            <a:xfrm flipH="1">
              <a:off x="3461696" y="2557836"/>
              <a:ext cx="331481" cy="0"/>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 name="Graphic 16" descr="Database with solid fill">
              <a:extLst>
                <a:ext uri="{FF2B5EF4-FFF2-40B4-BE49-F238E27FC236}">
                  <a16:creationId xmlns:a16="http://schemas.microsoft.com/office/drawing/2014/main" id="{F1034496-2F17-0AE1-D674-69FE491DA6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8382" y="2319932"/>
              <a:ext cx="475811" cy="475811"/>
            </a:xfrm>
            <a:prstGeom prst="rect">
              <a:avLst/>
            </a:prstGeom>
          </p:spPr>
        </p:pic>
        <p:pic>
          <p:nvPicPr>
            <p:cNvPr id="18" name="Graphic 17" descr="Database with solid fill">
              <a:extLst>
                <a:ext uri="{FF2B5EF4-FFF2-40B4-BE49-F238E27FC236}">
                  <a16:creationId xmlns:a16="http://schemas.microsoft.com/office/drawing/2014/main" id="{B2971923-05A8-6FE3-21C3-C10E665D35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046" y="2319931"/>
              <a:ext cx="475811" cy="475811"/>
            </a:xfrm>
            <a:prstGeom prst="rect">
              <a:avLst/>
            </a:prstGeom>
          </p:spPr>
        </p:pic>
        <p:cxnSp>
          <p:nvCxnSpPr>
            <p:cNvPr id="19" name="Straight Connector 18">
              <a:extLst>
                <a:ext uri="{FF2B5EF4-FFF2-40B4-BE49-F238E27FC236}">
                  <a16:creationId xmlns:a16="http://schemas.microsoft.com/office/drawing/2014/main" id="{CCE35394-54A4-08FB-9D57-F800FC66538C}"/>
                </a:ext>
              </a:extLst>
            </p:cNvPr>
            <p:cNvCxnSpPr>
              <a:cxnSpLocks/>
              <a:stCxn id="10" idx="3"/>
              <a:endCxn id="18" idx="1"/>
            </p:cNvCxnSpPr>
            <p:nvPr/>
          </p:nvCxnSpPr>
          <p:spPr>
            <a:xfrm flipV="1">
              <a:off x="9164991" y="2557837"/>
              <a:ext cx="284055" cy="4648"/>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91D461-7FF6-82F5-EB3E-FA2E2B06C6E2}"/>
                </a:ext>
              </a:extLst>
            </p:cNvPr>
            <p:cNvCxnSpPr>
              <a:cxnSpLocks/>
              <a:stCxn id="11" idx="3"/>
              <a:endCxn id="17" idx="1"/>
            </p:cNvCxnSpPr>
            <p:nvPr/>
          </p:nvCxnSpPr>
          <p:spPr>
            <a:xfrm flipV="1">
              <a:off x="6954805" y="2557838"/>
              <a:ext cx="253577" cy="2199"/>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0ABA4B1-D450-1936-3B15-E23AB58F4396}"/>
                </a:ext>
              </a:extLst>
            </p:cNvPr>
            <p:cNvCxnSpPr>
              <a:cxnSpLocks/>
              <a:stCxn id="11" idx="0"/>
            </p:cNvCxnSpPr>
            <p:nvPr/>
          </p:nvCxnSpPr>
          <p:spPr>
            <a:xfrm flipH="1" flipV="1">
              <a:off x="6341194" y="1587987"/>
              <a:ext cx="1" cy="587067"/>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Picture 2" descr="100,000 Laptop clipart Vector Images | Depositphotos">
              <a:extLst>
                <a:ext uri="{FF2B5EF4-FFF2-40B4-BE49-F238E27FC236}">
                  <a16:creationId xmlns:a16="http://schemas.microsoft.com/office/drawing/2014/main" id="{9F5A0534-9A0E-1D8F-08C2-06FA514EC6D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7566009" y="433721"/>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7DF07EE6-8AE4-BC72-D817-ABB567A9BF7E}"/>
                </a:ext>
              </a:extLst>
            </p:cNvPr>
            <p:cNvCxnSpPr>
              <a:cxnSpLocks/>
              <a:endCxn id="10" idx="0"/>
            </p:cNvCxnSpPr>
            <p:nvPr/>
          </p:nvCxnSpPr>
          <p:spPr>
            <a:xfrm>
              <a:off x="8551381" y="1587988"/>
              <a:ext cx="0" cy="589514"/>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0567F64-4B76-3A69-F0C6-DCA988FBBD9A}"/>
                </a:ext>
              </a:extLst>
            </p:cNvPr>
            <p:cNvSpPr/>
            <p:nvPr/>
          </p:nvSpPr>
          <p:spPr>
            <a:xfrm>
              <a:off x="3793177" y="3866070"/>
              <a:ext cx="5406416" cy="2159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40" name="Straight Connector 39">
              <a:extLst>
                <a:ext uri="{FF2B5EF4-FFF2-40B4-BE49-F238E27FC236}">
                  <a16:creationId xmlns:a16="http://schemas.microsoft.com/office/drawing/2014/main" id="{640087E1-3169-A7AC-B91A-E190BB708F0B}"/>
                </a:ext>
              </a:extLst>
            </p:cNvPr>
            <p:cNvCxnSpPr>
              <a:cxnSpLocks/>
              <a:stCxn id="9" idx="0"/>
            </p:cNvCxnSpPr>
            <p:nvPr/>
          </p:nvCxnSpPr>
          <p:spPr>
            <a:xfrm flipH="1" flipV="1">
              <a:off x="4406787" y="1587987"/>
              <a:ext cx="1" cy="584866"/>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61AFE35-8CAB-3F37-C2E3-1AFCE325C084}"/>
                </a:ext>
              </a:extLst>
            </p:cNvPr>
            <p:cNvCxnSpPr>
              <a:cxnSpLocks/>
            </p:cNvCxnSpPr>
            <p:nvPr/>
          </p:nvCxnSpPr>
          <p:spPr>
            <a:xfrm>
              <a:off x="4406787" y="1587988"/>
              <a:ext cx="4154753"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EADE4A-DA5A-FA53-84C4-BEFBE5BCDEAD}"/>
                </a:ext>
              </a:extLst>
            </p:cNvPr>
            <p:cNvCxnSpPr>
              <a:cxnSpLocks/>
            </p:cNvCxnSpPr>
            <p:nvPr/>
          </p:nvCxnSpPr>
          <p:spPr>
            <a:xfrm flipH="1" flipV="1">
              <a:off x="6691714" y="998475"/>
              <a:ext cx="1" cy="587067"/>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52" name="Picture 51" descr="A white cloud with blue border&#10;&#10;Description automatically generated">
              <a:extLst>
                <a:ext uri="{FF2B5EF4-FFF2-40B4-BE49-F238E27FC236}">
                  <a16:creationId xmlns:a16="http://schemas.microsoft.com/office/drawing/2014/main" id="{6C01E64A-81BB-593C-879A-3423C8B18431}"/>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43023" y="571744"/>
              <a:ext cx="874295" cy="460371"/>
            </a:xfrm>
            <a:prstGeom prst="rect">
              <a:avLst/>
            </a:prstGeom>
          </p:spPr>
        </p:pic>
        <p:cxnSp>
          <p:nvCxnSpPr>
            <p:cNvPr id="53" name="Straight Connector 52">
              <a:extLst>
                <a:ext uri="{FF2B5EF4-FFF2-40B4-BE49-F238E27FC236}">
                  <a16:creationId xmlns:a16="http://schemas.microsoft.com/office/drawing/2014/main" id="{45609170-059E-BB72-66ED-FB6FD7459460}"/>
                </a:ext>
              </a:extLst>
            </p:cNvPr>
            <p:cNvCxnSpPr>
              <a:cxnSpLocks/>
              <a:stCxn id="52" idx="3"/>
              <a:endCxn id="23" idx="1"/>
            </p:cNvCxnSpPr>
            <p:nvPr/>
          </p:nvCxnSpPr>
          <p:spPr>
            <a:xfrm flipV="1">
              <a:off x="7117318" y="732918"/>
              <a:ext cx="448691" cy="69012"/>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ACCB588-F0BA-72E5-6C07-2580B81856FF}"/>
                </a:ext>
              </a:extLst>
            </p:cNvPr>
            <p:cNvSpPr txBox="1"/>
            <p:nvPr/>
          </p:nvSpPr>
          <p:spPr>
            <a:xfrm>
              <a:off x="7512919" y="5735320"/>
              <a:ext cx="154437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Event / Message Broker</a:t>
              </a:r>
            </a:p>
          </p:txBody>
        </p:sp>
        <p:cxnSp>
          <p:nvCxnSpPr>
            <p:cNvPr id="16" name="Straight Connector 15">
              <a:extLst>
                <a:ext uri="{FF2B5EF4-FFF2-40B4-BE49-F238E27FC236}">
                  <a16:creationId xmlns:a16="http://schemas.microsoft.com/office/drawing/2014/main" id="{552AE380-45CA-274E-A161-EA88B27CEF5D}"/>
                </a:ext>
              </a:extLst>
            </p:cNvPr>
            <p:cNvCxnSpPr>
              <a:cxnSpLocks/>
              <a:endCxn id="11" idx="2"/>
            </p:cNvCxnSpPr>
            <p:nvPr/>
          </p:nvCxnSpPr>
          <p:spPr>
            <a:xfrm flipV="1">
              <a:off x="6340078" y="2945020"/>
              <a:ext cx="1117" cy="1303585"/>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6EF8744-C3B8-3F10-212E-373FB7253A4E}"/>
                </a:ext>
              </a:extLst>
            </p:cNvPr>
            <p:cNvCxnSpPr>
              <a:cxnSpLocks/>
            </p:cNvCxnSpPr>
            <p:nvPr/>
          </p:nvCxnSpPr>
          <p:spPr>
            <a:xfrm>
              <a:off x="6191250" y="4234400"/>
              <a:ext cx="148828"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E4084ED-C7CE-4656-C7FC-F698E59F9BBC}"/>
                </a:ext>
              </a:extLst>
            </p:cNvPr>
            <p:cNvCxnSpPr>
              <a:cxnSpLocks/>
              <a:stCxn id="80" idx="1"/>
            </p:cNvCxnSpPr>
            <p:nvPr/>
          </p:nvCxnSpPr>
          <p:spPr>
            <a:xfrm flipH="1">
              <a:off x="4690110" y="4224302"/>
              <a:ext cx="191620" cy="0"/>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F178ED-B2EF-28A4-E782-72B81B6B7E58}"/>
                </a:ext>
              </a:extLst>
            </p:cNvPr>
            <p:cNvCxnSpPr>
              <a:cxnSpLocks/>
            </p:cNvCxnSpPr>
            <p:nvPr/>
          </p:nvCxnSpPr>
          <p:spPr>
            <a:xfrm>
              <a:off x="4690110" y="2942819"/>
              <a:ext cx="0" cy="1291581"/>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0F7559F1-9CA2-459D-8031-0351A5BD8AD5}"/>
                </a:ext>
              </a:extLst>
            </p:cNvPr>
            <p:cNvGrpSpPr/>
            <p:nvPr/>
          </p:nvGrpSpPr>
          <p:grpSpPr>
            <a:xfrm>
              <a:off x="4881730" y="4117886"/>
              <a:ext cx="1295010" cy="212831"/>
              <a:chOff x="864366" y="2278082"/>
              <a:chExt cx="2011317" cy="241799"/>
            </a:xfrm>
          </p:grpSpPr>
          <p:sp>
            <p:nvSpPr>
              <p:cNvPr id="80" name="Rectangle 79">
                <a:extLst>
                  <a:ext uri="{FF2B5EF4-FFF2-40B4-BE49-F238E27FC236}">
                    <a16:creationId xmlns:a16="http://schemas.microsoft.com/office/drawing/2014/main" id="{35704CEB-48E0-7057-B13F-439B95F1072E}"/>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1" name="Rectangle 80">
                <a:extLst>
                  <a:ext uri="{FF2B5EF4-FFF2-40B4-BE49-F238E27FC236}">
                    <a16:creationId xmlns:a16="http://schemas.microsoft.com/office/drawing/2014/main" id="{01C10847-5BB4-B0B3-0CBC-2F535361AB0A}"/>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2" name="Rectangle 81">
                <a:extLst>
                  <a:ext uri="{FF2B5EF4-FFF2-40B4-BE49-F238E27FC236}">
                    <a16:creationId xmlns:a16="http://schemas.microsoft.com/office/drawing/2014/main" id="{7157BF87-F30F-3417-DD99-F52179B789B2}"/>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3" name="Rectangle 82">
                <a:extLst>
                  <a:ext uri="{FF2B5EF4-FFF2-40B4-BE49-F238E27FC236}">
                    <a16:creationId xmlns:a16="http://schemas.microsoft.com/office/drawing/2014/main" id="{268F27E8-ECD0-CC7A-973F-5F70FB1EE54B}"/>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4" name="Rectangle 83">
                <a:extLst>
                  <a:ext uri="{FF2B5EF4-FFF2-40B4-BE49-F238E27FC236}">
                    <a16:creationId xmlns:a16="http://schemas.microsoft.com/office/drawing/2014/main" id="{15F50E4A-2FD9-24DF-37C8-E74DA2FAB5B8}"/>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5" name="Rectangle 84">
                <a:extLst>
                  <a:ext uri="{FF2B5EF4-FFF2-40B4-BE49-F238E27FC236}">
                    <a16:creationId xmlns:a16="http://schemas.microsoft.com/office/drawing/2014/main" id="{7FEABCD8-B227-EBDB-2529-21B91C22A7EA}"/>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6" name="Rectangle 85">
                <a:extLst>
                  <a:ext uri="{FF2B5EF4-FFF2-40B4-BE49-F238E27FC236}">
                    <a16:creationId xmlns:a16="http://schemas.microsoft.com/office/drawing/2014/main" id="{4CDE40B1-697F-0CF4-ED7E-A59B2577FFF1}"/>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7" name="Rectangle 86">
                <a:extLst>
                  <a:ext uri="{FF2B5EF4-FFF2-40B4-BE49-F238E27FC236}">
                    <a16:creationId xmlns:a16="http://schemas.microsoft.com/office/drawing/2014/main" id="{B7178944-DC59-DC34-2FE3-2AD6DB3990F3}"/>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cxnSp>
          <p:nvCxnSpPr>
            <p:cNvPr id="108" name="Straight Connector 107">
              <a:extLst>
                <a:ext uri="{FF2B5EF4-FFF2-40B4-BE49-F238E27FC236}">
                  <a16:creationId xmlns:a16="http://schemas.microsoft.com/office/drawing/2014/main" id="{3F3A8B3F-74E2-5E96-AF5E-8AD0A9344795}"/>
                </a:ext>
              </a:extLst>
            </p:cNvPr>
            <p:cNvCxnSpPr>
              <a:cxnSpLocks/>
              <a:stCxn id="69" idx="1"/>
            </p:cNvCxnSpPr>
            <p:nvPr/>
          </p:nvCxnSpPr>
          <p:spPr>
            <a:xfrm flipH="1">
              <a:off x="4132460" y="5267502"/>
              <a:ext cx="71415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2B22A3-9774-458A-A8F3-0ED8B1929B31}"/>
                </a:ext>
              </a:extLst>
            </p:cNvPr>
            <p:cNvCxnSpPr>
              <a:cxnSpLocks/>
            </p:cNvCxnSpPr>
            <p:nvPr/>
          </p:nvCxnSpPr>
          <p:spPr>
            <a:xfrm flipV="1">
              <a:off x="4132460" y="2942819"/>
              <a:ext cx="0" cy="2338489"/>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FD05612-8431-198D-C87F-CCD46F101FCE}"/>
                </a:ext>
              </a:extLst>
            </p:cNvPr>
            <p:cNvSpPr/>
            <p:nvPr/>
          </p:nvSpPr>
          <p:spPr>
            <a:xfrm>
              <a:off x="3793177" y="2172853"/>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1</a:t>
              </a:r>
            </a:p>
          </p:txBody>
        </p:sp>
        <p:sp>
          <p:nvSpPr>
            <p:cNvPr id="11" name="Rectangle 10">
              <a:extLst>
                <a:ext uri="{FF2B5EF4-FFF2-40B4-BE49-F238E27FC236}">
                  <a16:creationId xmlns:a16="http://schemas.microsoft.com/office/drawing/2014/main" id="{AD481C9F-23A2-45FD-ECAA-3593DE8A11B9}"/>
                </a:ext>
              </a:extLst>
            </p:cNvPr>
            <p:cNvSpPr/>
            <p:nvPr/>
          </p:nvSpPr>
          <p:spPr>
            <a:xfrm>
              <a:off x="5727584" y="2175054"/>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a:t>
              </a:r>
              <a:r>
                <a:rPr kumimoji="0" lang="en-GB" sz="1400" b="0" i="0" u="none" strike="noStrike" kern="1200" cap="none" spc="0" normalizeH="0" baseline="0" noProof="0">
                  <a:ln>
                    <a:noFill/>
                  </a:ln>
                  <a:solidFill>
                    <a:srgbClr val="FFFFFF"/>
                  </a:solidFill>
                  <a:effectLst/>
                  <a:uLnTx/>
                  <a:uFillTx/>
                  <a:latin typeface="Arial"/>
                  <a:ea typeface="+mn-ea"/>
                  <a:cs typeface="+mn-cs"/>
                </a:rPr>
                <a:t>2</a:t>
              </a:r>
            </a:p>
          </p:txBody>
        </p:sp>
        <p:sp>
          <p:nvSpPr>
            <p:cNvPr id="10" name="Rectangle 9">
              <a:extLst>
                <a:ext uri="{FF2B5EF4-FFF2-40B4-BE49-F238E27FC236}">
                  <a16:creationId xmlns:a16="http://schemas.microsoft.com/office/drawing/2014/main" id="{53102F44-802B-BD64-F85F-E18C64F8D90D}"/>
                </a:ext>
              </a:extLst>
            </p:cNvPr>
            <p:cNvSpPr/>
            <p:nvPr/>
          </p:nvSpPr>
          <p:spPr>
            <a:xfrm>
              <a:off x="7937770" y="2177502"/>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400" noProof="0">
                  <a:solidFill>
                    <a:srgbClr val="FFFFFF"/>
                  </a:solidFill>
                  <a:latin typeface="Arial"/>
                </a:rPr>
                <a:t>MS3</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114" name="Straight Connector 113">
              <a:extLst>
                <a:ext uri="{FF2B5EF4-FFF2-40B4-BE49-F238E27FC236}">
                  <a16:creationId xmlns:a16="http://schemas.microsoft.com/office/drawing/2014/main" id="{32F9B7D4-A651-F0CD-DBBC-F96933A7C225}"/>
                </a:ext>
              </a:extLst>
            </p:cNvPr>
            <p:cNvCxnSpPr>
              <a:cxnSpLocks/>
            </p:cNvCxnSpPr>
            <p:nvPr/>
          </p:nvCxnSpPr>
          <p:spPr>
            <a:xfrm flipH="1">
              <a:off x="5206062" y="5549127"/>
              <a:ext cx="197676"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C030B3F-DF53-EB6E-E6E6-8DA6C91FE27F}"/>
                </a:ext>
              </a:extLst>
            </p:cNvPr>
            <p:cNvCxnSpPr>
              <a:cxnSpLocks/>
            </p:cNvCxnSpPr>
            <p:nvPr/>
          </p:nvCxnSpPr>
          <p:spPr>
            <a:xfrm flipH="1">
              <a:off x="5206062" y="4946014"/>
              <a:ext cx="197676"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CA78E77-69D3-1592-A132-CD6FC344ABB2}"/>
                </a:ext>
              </a:extLst>
            </p:cNvPr>
            <p:cNvSpPr/>
            <p:nvPr/>
          </p:nvSpPr>
          <p:spPr>
            <a:xfrm>
              <a:off x="4846610" y="4676572"/>
              <a:ext cx="375703" cy="11818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800" noProof="0">
                  <a:solidFill>
                    <a:schemeClr val="tx1"/>
                  </a:solidFill>
                  <a:latin typeface="Arial"/>
                </a:rPr>
                <a:t>Exchange</a:t>
              </a:r>
              <a:endParaRPr kumimoji="0" lang="en-GB" sz="800" b="0" i="0" u="none" strike="noStrike" kern="1200" cap="none" spc="0" normalizeH="0" baseline="0" noProof="0">
                <a:ln>
                  <a:noFill/>
                </a:ln>
                <a:solidFill>
                  <a:schemeClr val="tx1"/>
                </a:solidFill>
                <a:effectLst/>
                <a:uLnTx/>
                <a:uFillTx/>
                <a:latin typeface="Arial"/>
                <a:ea typeface="+mn-ea"/>
                <a:cs typeface="+mn-cs"/>
              </a:endParaRPr>
            </a:p>
          </p:txBody>
        </p:sp>
        <p:cxnSp>
          <p:nvCxnSpPr>
            <p:cNvPr id="118" name="Straight Connector 117">
              <a:extLst>
                <a:ext uri="{FF2B5EF4-FFF2-40B4-BE49-F238E27FC236}">
                  <a16:creationId xmlns:a16="http://schemas.microsoft.com/office/drawing/2014/main" id="{4A44BA65-F0E0-8AA9-EC0A-270E2B8C3BBC}"/>
                </a:ext>
              </a:extLst>
            </p:cNvPr>
            <p:cNvCxnSpPr>
              <a:cxnSpLocks/>
            </p:cNvCxnSpPr>
            <p:nvPr/>
          </p:nvCxnSpPr>
          <p:spPr>
            <a:xfrm>
              <a:off x="6722110" y="2942819"/>
              <a:ext cx="0" cy="2033688"/>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342977E-8977-0E2E-00AA-71F3C355DD4F}"/>
                </a:ext>
              </a:extLst>
            </p:cNvPr>
            <p:cNvCxnSpPr>
              <a:cxnSpLocks/>
            </p:cNvCxnSpPr>
            <p:nvPr/>
          </p:nvCxnSpPr>
          <p:spPr>
            <a:xfrm flipH="1" flipV="1">
              <a:off x="6565774" y="4959009"/>
              <a:ext cx="169671" cy="2258"/>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DA10B8F3-561D-563B-5E40-B5B99FFAC843}"/>
                </a:ext>
              </a:extLst>
            </p:cNvPr>
            <p:cNvGrpSpPr/>
            <p:nvPr/>
          </p:nvGrpSpPr>
          <p:grpSpPr>
            <a:xfrm>
              <a:off x="5419989" y="4844893"/>
              <a:ext cx="1132237" cy="212831"/>
              <a:chOff x="864366" y="2278082"/>
              <a:chExt cx="1758510" cy="241799"/>
            </a:xfrm>
          </p:grpSpPr>
          <p:sp>
            <p:nvSpPr>
              <p:cNvPr id="61" name="Rectangle 60">
                <a:extLst>
                  <a:ext uri="{FF2B5EF4-FFF2-40B4-BE49-F238E27FC236}">
                    <a16:creationId xmlns:a16="http://schemas.microsoft.com/office/drawing/2014/main" id="{357917E1-93BA-1523-97CD-F0A87526F960}"/>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2" name="Rectangle 61">
                <a:extLst>
                  <a:ext uri="{FF2B5EF4-FFF2-40B4-BE49-F238E27FC236}">
                    <a16:creationId xmlns:a16="http://schemas.microsoft.com/office/drawing/2014/main" id="{477C7782-6970-A5F9-8905-D7571BABC2AB}"/>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3" name="Rectangle 62">
                <a:extLst>
                  <a:ext uri="{FF2B5EF4-FFF2-40B4-BE49-F238E27FC236}">
                    <a16:creationId xmlns:a16="http://schemas.microsoft.com/office/drawing/2014/main" id="{A778088A-556A-4DDF-E944-23BF67E66B26}"/>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4" name="Rectangle 63">
                <a:extLst>
                  <a:ext uri="{FF2B5EF4-FFF2-40B4-BE49-F238E27FC236}">
                    <a16:creationId xmlns:a16="http://schemas.microsoft.com/office/drawing/2014/main" id="{ABE5B472-2E36-0DF4-4D8C-2BEF784EEB0B}"/>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5" name="Rectangle 64">
                <a:extLst>
                  <a:ext uri="{FF2B5EF4-FFF2-40B4-BE49-F238E27FC236}">
                    <a16:creationId xmlns:a16="http://schemas.microsoft.com/office/drawing/2014/main" id="{1772C36F-2DB4-F8DC-4300-3186C0595ED9}"/>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6" name="Rectangle 65">
                <a:extLst>
                  <a:ext uri="{FF2B5EF4-FFF2-40B4-BE49-F238E27FC236}">
                    <a16:creationId xmlns:a16="http://schemas.microsoft.com/office/drawing/2014/main" id="{B7E8A709-FE48-5852-0C23-F8983FFFA92D}"/>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7" name="Rectangle 66">
                <a:extLst>
                  <a:ext uri="{FF2B5EF4-FFF2-40B4-BE49-F238E27FC236}">
                    <a16:creationId xmlns:a16="http://schemas.microsoft.com/office/drawing/2014/main" id="{1A759673-6A38-0A0F-F095-13EA599CCB7A}"/>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cxnSp>
          <p:nvCxnSpPr>
            <p:cNvPr id="123" name="Straight Connector 122">
              <a:extLst>
                <a:ext uri="{FF2B5EF4-FFF2-40B4-BE49-F238E27FC236}">
                  <a16:creationId xmlns:a16="http://schemas.microsoft.com/office/drawing/2014/main" id="{7E672CA4-AAEA-178D-F504-E3D0AD6C8C36}"/>
                </a:ext>
              </a:extLst>
            </p:cNvPr>
            <p:cNvCxnSpPr>
              <a:cxnSpLocks/>
              <a:stCxn id="10" idx="2"/>
            </p:cNvCxnSpPr>
            <p:nvPr/>
          </p:nvCxnSpPr>
          <p:spPr>
            <a:xfrm>
              <a:off x="8551381" y="2947468"/>
              <a:ext cx="0" cy="2600807"/>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7194D23-0BAE-4ADD-ABF1-7B6DC5C1CB9D}"/>
                </a:ext>
              </a:extLst>
            </p:cNvPr>
            <p:cNvCxnSpPr>
              <a:cxnSpLocks/>
            </p:cNvCxnSpPr>
            <p:nvPr/>
          </p:nvCxnSpPr>
          <p:spPr>
            <a:xfrm flipH="1">
              <a:off x="6565774" y="5548275"/>
              <a:ext cx="1995766" cy="0"/>
            </a:xfrm>
            <a:prstGeom prst="line">
              <a:avLst/>
            </a:prstGeom>
            <a:ln w="28575">
              <a:solidFill>
                <a:schemeClr val="tx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9F5552EA-A884-8CB5-1CFB-19060B0C9581}"/>
                </a:ext>
              </a:extLst>
            </p:cNvPr>
            <p:cNvGrpSpPr/>
            <p:nvPr/>
          </p:nvGrpSpPr>
          <p:grpSpPr>
            <a:xfrm>
              <a:off x="5419989" y="5442712"/>
              <a:ext cx="1132237" cy="212831"/>
              <a:chOff x="864366" y="2278082"/>
              <a:chExt cx="1758510" cy="241799"/>
            </a:xfrm>
          </p:grpSpPr>
          <p:sp>
            <p:nvSpPr>
              <p:cNvPr id="71" name="Rectangle 70">
                <a:extLst>
                  <a:ext uri="{FF2B5EF4-FFF2-40B4-BE49-F238E27FC236}">
                    <a16:creationId xmlns:a16="http://schemas.microsoft.com/office/drawing/2014/main" id="{A042F7D2-3E92-3BD4-93A5-72E005F751AD}"/>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2" name="Rectangle 71">
                <a:extLst>
                  <a:ext uri="{FF2B5EF4-FFF2-40B4-BE49-F238E27FC236}">
                    <a16:creationId xmlns:a16="http://schemas.microsoft.com/office/drawing/2014/main" id="{8CA2A5F6-B1E4-CAE3-C7AD-D01C9ABE7DA7}"/>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3" name="Rectangle 72">
                <a:extLst>
                  <a:ext uri="{FF2B5EF4-FFF2-40B4-BE49-F238E27FC236}">
                    <a16:creationId xmlns:a16="http://schemas.microsoft.com/office/drawing/2014/main" id="{808CD58B-1A31-343D-D669-CC82797937F4}"/>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4" name="Rectangle 73">
                <a:extLst>
                  <a:ext uri="{FF2B5EF4-FFF2-40B4-BE49-F238E27FC236}">
                    <a16:creationId xmlns:a16="http://schemas.microsoft.com/office/drawing/2014/main" id="{D1BD5771-0204-9423-55DD-4E5EE6A30EBF}"/>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5" name="Rectangle 74">
                <a:extLst>
                  <a:ext uri="{FF2B5EF4-FFF2-40B4-BE49-F238E27FC236}">
                    <a16:creationId xmlns:a16="http://schemas.microsoft.com/office/drawing/2014/main" id="{5542A6E4-6A88-5D76-580C-2CAEA086E63F}"/>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6" name="Rectangle 75">
                <a:extLst>
                  <a:ext uri="{FF2B5EF4-FFF2-40B4-BE49-F238E27FC236}">
                    <a16:creationId xmlns:a16="http://schemas.microsoft.com/office/drawing/2014/main" id="{EAC89E3D-7647-BD18-91B9-A23D84E36020}"/>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7" name="Rectangle 76">
                <a:extLst>
                  <a:ext uri="{FF2B5EF4-FFF2-40B4-BE49-F238E27FC236}">
                    <a16:creationId xmlns:a16="http://schemas.microsoft.com/office/drawing/2014/main" id="{23726BCC-3F44-7E67-A746-EDCEB2418735}"/>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grpSp>
      <p:sp>
        <p:nvSpPr>
          <p:cNvPr id="26" name="TextBox 25">
            <a:extLst>
              <a:ext uri="{FF2B5EF4-FFF2-40B4-BE49-F238E27FC236}">
                <a16:creationId xmlns:a16="http://schemas.microsoft.com/office/drawing/2014/main" id="{1ADF476F-65EE-7383-9962-FCBEBB9AB2B7}"/>
              </a:ext>
            </a:extLst>
          </p:cNvPr>
          <p:cNvSpPr txBox="1"/>
          <p:nvPr/>
        </p:nvSpPr>
        <p:spPr>
          <a:xfrm>
            <a:off x="6829152" y="4119135"/>
            <a:ext cx="1544373" cy="246221"/>
          </a:xfrm>
          <a:prstGeom prst="rect">
            <a:avLst/>
          </a:prstGeom>
          <a:noFill/>
        </p:spPr>
        <p:txBody>
          <a:bodyPr wrap="square" rtlCol="0">
            <a:spAutoFit/>
          </a:bodyPr>
          <a:lstStyle/>
          <a:p>
            <a:pPr lvl="0" algn="ctr">
              <a:defRPr/>
            </a:pPr>
            <a:r>
              <a:rPr lang="en-GB" sz="1000" noProof="0" err="1">
                <a:solidFill>
                  <a:schemeClr val="bg1"/>
                </a:solidFill>
              </a:rPr>
              <a:t>submitted_component</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27" name="TextBox 26">
            <a:extLst>
              <a:ext uri="{FF2B5EF4-FFF2-40B4-BE49-F238E27FC236}">
                <a16:creationId xmlns:a16="http://schemas.microsoft.com/office/drawing/2014/main" id="{192083D1-29FA-F7FA-8B87-EE3CA0BA3A24}"/>
              </a:ext>
            </a:extLst>
          </p:cNvPr>
          <p:cNvSpPr txBox="1"/>
          <p:nvPr/>
        </p:nvSpPr>
        <p:spPr>
          <a:xfrm>
            <a:off x="7361059" y="5340025"/>
            <a:ext cx="1905781" cy="246221"/>
          </a:xfrm>
          <a:prstGeom prst="rect">
            <a:avLst/>
          </a:prstGeom>
          <a:noFill/>
        </p:spPr>
        <p:txBody>
          <a:bodyPr wrap="square" rtlCol="0">
            <a:spAutoFit/>
          </a:bodyPr>
          <a:lstStyle/>
          <a:p>
            <a:pPr lvl="0" algn="ctr">
              <a:defRPr/>
            </a:pPr>
            <a:r>
              <a:rPr lang="en-GB" sz="1000" noProof="0">
                <a:solidFill>
                  <a:schemeClr val="bg1"/>
                </a:solidFill>
              </a:rPr>
              <a:t>app2_new_component_event</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28" name="TextBox 27">
            <a:extLst>
              <a:ext uri="{FF2B5EF4-FFF2-40B4-BE49-F238E27FC236}">
                <a16:creationId xmlns:a16="http://schemas.microsoft.com/office/drawing/2014/main" id="{24995131-298B-A8BA-E82A-75A71E222FA0}"/>
              </a:ext>
            </a:extLst>
          </p:cNvPr>
          <p:cNvSpPr txBox="1"/>
          <p:nvPr/>
        </p:nvSpPr>
        <p:spPr>
          <a:xfrm>
            <a:off x="7359326" y="5914623"/>
            <a:ext cx="1905781" cy="246221"/>
          </a:xfrm>
          <a:prstGeom prst="rect">
            <a:avLst/>
          </a:prstGeom>
          <a:noFill/>
        </p:spPr>
        <p:txBody>
          <a:bodyPr wrap="square" rtlCol="0">
            <a:spAutoFit/>
          </a:bodyPr>
          <a:lstStyle/>
          <a:p>
            <a:pPr lvl="0" algn="ctr">
              <a:defRPr/>
            </a:pPr>
            <a:r>
              <a:rPr lang="en-GB" sz="1000" noProof="0">
                <a:solidFill>
                  <a:schemeClr val="bg1"/>
                </a:solidFill>
              </a:rPr>
              <a:t>app3_new_component_event</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BE289018-8815-9CEB-15B4-92CE072C6D38}"/>
              </a:ext>
            </a:extLst>
          </p:cNvPr>
          <p:cNvSpPr txBox="1"/>
          <p:nvPr/>
        </p:nvSpPr>
        <p:spPr>
          <a:xfrm>
            <a:off x="10245425" y="733126"/>
            <a:ext cx="1013092"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Build PC Components list</a:t>
            </a:r>
          </a:p>
        </p:txBody>
      </p:sp>
    </p:spTree>
    <p:extLst>
      <p:ext uri="{BB962C8B-B14F-4D97-AF65-F5344CB8AC3E}">
        <p14:creationId xmlns:p14="http://schemas.microsoft.com/office/powerpoint/2010/main" val="26861848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9073B-645C-ACC6-28C2-E473355FE51A}"/>
              </a:ext>
            </a:extLst>
          </p:cNvPr>
          <p:cNvSpPr>
            <a:spLocks noGrp="1"/>
          </p:cNvSpPr>
          <p:nvPr>
            <p:ph type="title"/>
          </p:nvPr>
        </p:nvSpPr>
        <p:spPr/>
        <p:txBody>
          <a:bodyPr/>
          <a:lstStyle/>
          <a:p>
            <a:r>
              <a:rPr lang="en-GB" noProof="0"/>
              <a:t>Detailed architectural diagram</a:t>
            </a:r>
          </a:p>
        </p:txBody>
      </p:sp>
      <p:sp>
        <p:nvSpPr>
          <p:cNvPr id="3" name="Text Placeholder 2">
            <a:extLst>
              <a:ext uri="{FF2B5EF4-FFF2-40B4-BE49-F238E27FC236}">
                <a16:creationId xmlns:a16="http://schemas.microsoft.com/office/drawing/2014/main" id="{E445D9BE-52A8-E60C-32E8-FD565DFD8897}"/>
              </a:ext>
            </a:extLst>
          </p:cNvPr>
          <p:cNvSpPr>
            <a:spLocks noGrp="1"/>
          </p:cNvSpPr>
          <p:nvPr>
            <p:ph type="body" idx="1"/>
          </p:nvPr>
        </p:nvSpPr>
        <p:spPr>
          <a:xfrm>
            <a:off x="11395304" y="3608832"/>
            <a:ext cx="377596" cy="2444496"/>
          </a:xfrm>
        </p:spPr>
        <p:txBody>
          <a:bodyPr/>
          <a:lstStyle/>
          <a:p>
            <a:endParaRPr lang="en-GB" noProof="0"/>
          </a:p>
        </p:txBody>
      </p:sp>
      <p:sp>
        <p:nvSpPr>
          <p:cNvPr id="4" name="Slide Number Placeholder 3">
            <a:extLst>
              <a:ext uri="{FF2B5EF4-FFF2-40B4-BE49-F238E27FC236}">
                <a16:creationId xmlns:a16="http://schemas.microsoft.com/office/drawing/2014/main" id="{F501FEDE-6109-0382-31C5-E4EA2F7E4E0D}"/>
              </a:ext>
            </a:extLst>
          </p:cNvPr>
          <p:cNvSpPr>
            <a:spLocks noGrp="1"/>
          </p:cNvSpPr>
          <p:nvPr>
            <p:ph type="sldNum" idx="12"/>
          </p:nvPr>
        </p:nvSpPr>
        <p:spPr/>
        <p:txBody>
          <a:bodyPr/>
          <a:lstStyle/>
          <a:p>
            <a:fld id="{14D7F6AC-1EEB-4ABB-AD80-109EC6FDCCF3}" type="slidenum">
              <a:rPr lang="en-GB" noProof="0" smtClean="0"/>
              <a:pPr/>
              <a:t>192</a:t>
            </a:fld>
            <a:endParaRPr lang="en-GB" noProof="0"/>
          </a:p>
        </p:txBody>
      </p:sp>
      <p:sp>
        <p:nvSpPr>
          <p:cNvPr id="21" name="TextBox 20">
            <a:extLst>
              <a:ext uri="{FF2B5EF4-FFF2-40B4-BE49-F238E27FC236}">
                <a16:creationId xmlns:a16="http://schemas.microsoft.com/office/drawing/2014/main" id="{013FD348-541B-66EC-27D4-AD59C714D3D0}"/>
              </a:ext>
            </a:extLst>
          </p:cNvPr>
          <p:cNvSpPr txBox="1"/>
          <p:nvPr/>
        </p:nvSpPr>
        <p:spPr>
          <a:xfrm>
            <a:off x="8868499" y="6434053"/>
            <a:ext cx="252680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0000"/>
                </a:solidFill>
                <a:effectLst/>
                <a:uLnTx/>
                <a:uFillTx/>
                <a:latin typeface="Arial"/>
                <a:ea typeface="+mn-ea"/>
                <a:cs typeface="+mn-cs"/>
              </a:rPr>
              <a:t>Demo: /architecture/</a:t>
            </a:r>
            <a:r>
              <a:rPr kumimoji="0" lang="en-GB" sz="1200" b="0" i="0" u="none" strike="noStrike" kern="1200" cap="none" spc="0" normalizeH="0" baseline="0" noProof="0" err="1">
                <a:ln>
                  <a:noFill/>
                </a:ln>
                <a:solidFill>
                  <a:srgbClr val="FF0000"/>
                </a:solidFill>
                <a:effectLst/>
                <a:uLnTx/>
                <a:uFillTx/>
                <a:latin typeface="Arial"/>
                <a:ea typeface="+mn-ea"/>
                <a:cs typeface="+mn-cs"/>
              </a:rPr>
              <a:t>rabbitPubSub</a:t>
            </a:r>
            <a:r>
              <a:rPr kumimoji="0" lang="en-GB" sz="1200" b="0" i="0" u="none" strike="noStrike" kern="1200" cap="none" spc="0" normalizeH="0" baseline="0" noProof="0">
                <a:ln>
                  <a:noFill/>
                </a:ln>
                <a:solidFill>
                  <a:srgbClr val="FF0000"/>
                </a:solidFill>
                <a:effectLst/>
                <a:uLnTx/>
                <a:uFillTx/>
                <a:latin typeface="Arial"/>
                <a:ea typeface="+mn-ea"/>
                <a:cs typeface="+mn-cs"/>
              </a:rPr>
              <a:t> </a:t>
            </a:r>
          </a:p>
        </p:txBody>
      </p:sp>
      <p:sp>
        <p:nvSpPr>
          <p:cNvPr id="5" name="Rectangle 4">
            <a:extLst>
              <a:ext uri="{FF2B5EF4-FFF2-40B4-BE49-F238E27FC236}">
                <a16:creationId xmlns:a16="http://schemas.microsoft.com/office/drawing/2014/main" id="{FDE313ED-5D70-6684-25BC-0FC01A69EBAB}"/>
              </a:ext>
            </a:extLst>
          </p:cNvPr>
          <p:cNvSpPr/>
          <p:nvPr/>
        </p:nvSpPr>
        <p:spPr>
          <a:xfrm>
            <a:off x="609600" y="2029838"/>
            <a:ext cx="10713396" cy="432639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66D630A5-CF0A-8C88-F5EB-C5007BD0F100}"/>
              </a:ext>
            </a:extLst>
          </p:cNvPr>
          <p:cNvSpPr txBox="1"/>
          <p:nvPr/>
        </p:nvSpPr>
        <p:spPr>
          <a:xfrm>
            <a:off x="596748" y="2095481"/>
            <a:ext cx="1225685"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a:t>
            </a:r>
          </a:p>
        </p:txBody>
      </p:sp>
      <p:sp>
        <p:nvSpPr>
          <p:cNvPr id="7" name="Rectangle 6">
            <a:extLst>
              <a:ext uri="{FF2B5EF4-FFF2-40B4-BE49-F238E27FC236}">
                <a16:creationId xmlns:a16="http://schemas.microsoft.com/office/drawing/2014/main" id="{E783B355-4981-5EEC-78D1-E0FA0BFA0317}"/>
              </a:ext>
            </a:extLst>
          </p:cNvPr>
          <p:cNvSpPr/>
          <p:nvPr/>
        </p:nvSpPr>
        <p:spPr>
          <a:xfrm>
            <a:off x="739302" y="2499185"/>
            <a:ext cx="7412478" cy="368314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B2241A1E-84F4-68A9-3702-DD62C1CEF7A8}"/>
              </a:ext>
            </a:extLst>
          </p:cNvPr>
          <p:cNvSpPr/>
          <p:nvPr/>
        </p:nvSpPr>
        <p:spPr>
          <a:xfrm>
            <a:off x="8250402" y="2499185"/>
            <a:ext cx="2991905" cy="147618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609A2668-3E93-7ED4-221F-8155B752AD3E}"/>
              </a:ext>
            </a:extLst>
          </p:cNvPr>
          <p:cNvSpPr txBox="1"/>
          <p:nvPr/>
        </p:nvSpPr>
        <p:spPr>
          <a:xfrm>
            <a:off x="659806"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0C3856BE-8E8B-8D05-2653-C3962A93E8DF}"/>
              </a:ext>
            </a:extLst>
          </p:cNvPr>
          <p:cNvSpPr txBox="1"/>
          <p:nvPr/>
        </p:nvSpPr>
        <p:spPr>
          <a:xfrm>
            <a:off x="8281482" y="2551208"/>
            <a:ext cx="1971472"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Other stuff subnet: 10.0.2.0/24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3A3F50"/>
              </a:solidFill>
              <a:latin typeface="Arial"/>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e.g. Bastion Host</a:t>
            </a:r>
          </a:p>
        </p:txBody>
      </p:sp>
      <p:sp>
        <p:nvSpPr>
          <p:cNvPr id="54" name="Rectangle 53">
            <a:extLst>
              <a:ext uri="{FF2B5EF4-FFF2-40B4-BE49-F238E27FC236}">
                <a16:creationId xmlns:a16="http://schemas.microsoft.com/office/drawing/2014/main" id="{DA85F0BD-3571-DFAC-862E-EFCE8F9B9CFD}"/>
              </a:ext>
            </a:extLst>
          </p:cNvPr>
          <p:cNvSpPr/>
          <p:nvPr/>
        </p:nvSpPr>
        <p:spPr>
          <a:xfrm>
            <a:off x="8250402" y="4092987"/>
            <a:ext cx="3004804" cy="9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TextBox 31">
            <a:extLst>
              <a:ext uri="{FF2B5EF4-FFF2-40B4-BE49-F238E27FC236}">
                <a16:creationId xmlns:a16="http://schemas.microsoft.com/office/drawing/2014/main" id="{3E56CFDC-C357-9F3C-AB42-E3D1A7A53DFF}"/>
              </a:ext>
            </a:extLst>
          </p:cNvPr>
          <p:cNvSpPr txBox="1"/>
          <p:nvPr/>
        </p:nvSpPr>
        <p:spPr>
          <a:xfrm>
            <a:off x="8548982" y="4311301"/>
            <a:ext cx="2714018" cy="246221"/>
          </a:xfrm>
          <a:prstGeom prst="rect">
            <a:avLst/>
          </a:prstGeom>
          <a:noFill/>
        </p:spPr>
        <p:txBody>
          <a:bodyPr wrap="square" rtlCol="0">
            <a:spAutoFit/>
          </a:bodyPr>
          <a:lstStyle/>
          <a:p>
            <a:pPr lvl="0">
              <a:defRPr/>
            </a:pPr>
            <a:r>
              <a:rPr lang="en-GB" sz="1000" noProof="0" err="1">
                <a:solidFill>
                  <a:srgbClr val="3A3F50"/>
                </a:solidFill>
              </a:rPr>
              <a:t>submitted_component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F2D9CA77-4904-E300-FB00-8B6FCDAA1AE7}"/>
              </a:ext>
            </a:extLst>
          </p:cNvPr>
          <p:cNvGrpSpPr/>
          <p:nvPr/>
        </p:nvGrpSpPr>
        <p:grpSpPr>
          <a:xfrm>
            <a:off x="8260755" y="4298117"/>
            <a:ext cx="362471" cy="259405"/>
            <a:chOff x="5405249" y="4284277"/>
            <a:chExt cx="362471" cy="259405"/>
          </a:xfrm>
        </p:grpSpPr>
        <p:sp>
          <p:nvSpPr>
            <p:cNvPr id="52" name="Oval 51">
              <a:extLst>
                <a:ext uri="{FF2B5EF4-FFF2-40B4-BE49-F238E27FC236}">
                  <a16:creationId xmlns:a16="http://schemas.microsoft.com/office/drawing/2014/main" id="{47213A8F-ADE5-E5F5-7A92-166B09666D36}"/>
                </a:ext>
              </a:extLst>
            </p:cNvPr>
            <p:cNvSpPr/>
            <p:nvPr/>
          </p:nvSpPr>
          <p:spPr>
            <a:xfrm>
              <a:off x="5453974" y="428427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6C459AA1-7FEE-7CD3-A015-54F4E48D3821}"/>
                </a:ext>
              </a:extLst>
            </p:cNvPr>
            <p:cNvSpPr txBox="1"/>
            <p:nvPr/>
          </p:nvSpPr>
          <p:spPr>
            <a:xfrm>
              <a:off x="5405249" y="428823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55" name="TextBox 54">
            <a:extLst>
              <a:ext uri="{FF2B5EF4-FFF2-40B4-BE49-F238E27FC236}">
                <a16:creationId xmlns:a16="http://schemas.microsoft.com/office/drawing/2014/main" id="{8C4B4FB0-DBAF-1769-02E4-6B12B1AB03C1}"/>
              </a:ext>
            </a:extLst>
          </p:cNvPr>
          <p:cNvSpPr txBox="1"/>
          <p:nvPr/>
        </p:nvSpPr>
        <p:spPr>
          <a:xfrm>
            <a:off x="9338417" y="4161708"/>
            <a:ext cx="810766" cy="246221"/>
          </a:xfrm>
          <a:prstGeom prst="rect">
            <a:avLst/>
          </a:prstGeom>
          <a:noFill/>
        </p:spPr>
        <p:txBody>
          <a:bodyPr wrap="square" rtlCol="0">
            <a:spAutoFit/>
          </a:bodyPr>
          <a:lstStyle/>
          <a:p>
            <a:pPr lvl="0">
              <a:defRPr/>
            </a:pPr>
            <a:r>
              <a:rPr lang="en-GB" sz="1000" noProof="0">
                <a:solidFill>
                  <a:srgbClr val="3A3F50"/>
                </a:solidFill>
              </a:rPr>
              <a:t>Event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56" name="TextBox 55">
            <a:extLst>
              <a:ext uri="{FF2B5EF4-FFF2-40B4-BE49-F238E27FC236}">
                <a16:creationId xmlns:a16="http://schemas.microsoft.com/office/drawing/2014/main" id="{09E25DFE-19D4-1579-9CE0-62F78B9A2A52}"/>
              </a:ext>
            </a:extLst>
          </p:cNvPr>
          <p:cNvSpPr txBox="1"/>
          <p:nvPr/>
        </p:nvSpPr>
        <p:spPr>
          <a:xfrm>
            <a:off x="8568885" y="4603785"/>
            <a:ext cx="2622166" cy="246221"/>
          </a:xfrm>
          <a:prstGeom prst="rect">
            <a:avLst/>
          </a:prstGeom>
          <a:noFill/>
        </p:spPr>
        <p:txBody>
          <a:bodyPr wrap="square" rtlCol="0">
            <a:spAutoFit/>
          </a:bodyPr>
          <a:lstStyle/>
          <a:p>
            <a:pPr lvl="0">
              <a:defRPr/>
            </a:pPr>
            <a:r>
              <a:rPr lang="en-GB" sz="1000" noProof="0" err="1">
                <a:solidFill>
                  <a:srgbClr val="3A3F50"/>
                </a:solidFill>
              </a:rPr>
              <a:t>new_component_event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68" name="Group 67">
            <a:extLst>
              <a:ext uri="{FF2B5EF4-FFF2-40B4-BE49-F238E27FC236}">
                <a16:creationId xmlns:a16="http://schemas.microsoft.com/office/drawing/2014/main" id="{1874DF3D-88AC-E725-7926-72589E11709E}"/>
              </a:ext>
            </a:extLst>
          </p:cNvPr>
          <p:cNvGrpSpPr/>
          <p:nvPr/>
        </p:nvGrpSpPr>
        <p:grpSpPr>
          <a:xfrm>
            <a:off x="8260755" y="4617681"/>
            <a:ext cx="362471" cy="259405"/>
            <a:chOff x="5405249" y="4121717"/>
            <a:chExt cx="362471" cy="259405"/>
          </a:xfrm>
        </p:grpSpPr>
        <p:sp>
          <p:nvSpPr>
            <p:cNvPr id="69" name="Oval 68">
              <a:extLst>
                <a:ext uri="{FF2B5EF4-FFF2-40B4-BE49-F238E27FC236}">
                  <a16:creationId xmlns:a16="http://schemas.microsoft.com/office/drawing/2014/main" id="{37937205-0BA6-2BE4-D70A-63E2E4F51CE8}"/>
                </a:ext>
              </a:extLst>
            </p:cNvPr>
            <p:cNvSpPr/>
            <p:nvPr/>
          </p:nvSpPr>
          <p:spPr>
            <a:xfrm>
              <a:off x="5453974" y="412171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TextBox 69">
              <a:extLst>
                <a:ext uri="{FF2B5EF4-FFF2-40B4-BE49-F238E27FC236}">
                  <a16:creationId xmlns:a16="http://schemas.microsoft.com/office/drawing/2014/main" id="{4FA1EC46-772F-CBE9-67C0-D7992932CF61}"/>
                </a:ext>
              </a:extLst>
            </p:cNvPr>
            <p:cNvSpPr txBox="1"/>
            <p:nvPr/>
          </p:nvSpPr>
          <p:spPr>
            <a:xfrm>
              <a:off x="5405249" y="412567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77" name="Group 76">
            <a:extLst>
              <a:ext uri="{FF2B5EF4-FFF2-40B4-BE49-F238E27FC236}">
                <a16:creationId xmlns:a16="http://schemas.microsoft.com/office/drawing/2014/main" id="{DAAF111D-9C0B-A5BB-AFF5-C2B528A66226}"/>
              </a:ext>
            </a:extLst>
          </p:cNvPr>
          <p:cNvGrpSpPr/>
          <p:nvPr/>
        </p:nvGrpSpPr>
        <p:grpSpPr>
          <a:xfrm>
            <a:off x="1442743" y="3056903"/>
            <a:ext cx="5997802" cy="2991140"/>
            <a:chOff x="1442743" y="2499184"/>
            <a:chExt cx="5997802" cy="2991140"/>
          </a:xfrm>
        </p:grpSpPr>
        <p:grpSp>
          <p:nvGrpSpPr>
            <p:cNvPr id="22" name="Group 21">
              <a:extLst>
                <a:ext uri="{FF2B5EF4-FFF2-40B4-BE49-F238E27FC236}">
                  <a16:creationId xmlns:a16="http://schemas.microsoft.com/office/drawing/2014/main" id="{AA07469D-DF76-C9AD-3DF0-9B13EBFF1E50}"/>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2B0203D4-7F6F-47F9-C206-0AC84CDAB284}"/>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172.167.163.220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22</a:t>
                </a:r>
              </a:p>
            </p:txBody>
          </p:sp>
          <p:pic>
            <p:nvPicPr>
              <p:cNvPr id="18" name="Picture 17" descr="A yellow folder with a white strip&#10;&#10;AI-generated content may be incorrect.">
                <a:extLst>
                  <a:ext uri="{FF2B5EF4-FFF2-40B4-BE49-F238E27FC236}">
                    <a16:creationId xmlns:a16="http://schemas.microsoft.com/office/drawing/2014/main" id="{AECF8280-1B56-3C33-E6CB-FC9BD014E78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8EF7E122-9211-AC41-BA32-F3770CDBDE10}"/>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B3963107-C6BA-A5B3-569D-CE7DCE3906EA}"/>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556FCF93-24A0-CE64-6F7E-871D54AA4BB8}"/>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2, 22</a:t>
                </a:r>
                <a:endParaRPr kumimoji="0" lang="en-GB" sz="1000" b="0" i="0" u="none" strike="noStrike" kern="1200" cap="none" spc="0" normalizeH="0" baseline="0" noProof="0">
                  <a:ln>
                    <a:noFill/>
                  </a:ln>
                  <a:solidFill>
                    <a:srgbClr val="FFFFFF"/>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42549E94-2BC1-2154-6578-7718157C21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589DB5D6-5C0D-7013-6992-9490B53BB6D4}"/>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AAEFBC0D-D682-1553-1267-7CFA3804DC98}"/>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4375E99B-C765-7FC6-8D18-884A0CDDEC37}"/>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22</a:t>
                </a:r>
              </a:p>
            </p:txBody>
          </p:sp>
          <p:pic>
            <p:nvPicPr>
              <p:cNvPr id="29" name="Picture 28" descr="A yellow folder with a white strip&#10;&#10;AI-generated content may be incorrect.">
                <a:extLst>
                  <a:ext uri="{FF2B5EF4-FFF2-40B4-BE49-F238E27FC236}">
                    <a16:creationId xmlns:a16="http://schemas.microsoft.com/office/drawing/2014/main" id="{BF2A0FC9-432E-47E7-2791-B703A6A120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DF4E4D33-907A-F684-B6EE-A0583118295A}"/>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C19177B1-94D9-3D3B-8289-BD91BB9256C0}"/>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2C67552-FFE2-81DB-38B6-ADF68BDD370B}"/>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8F53F22-2FC6-1755-9AE9-176318DC5BEF}"/>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8038BC5D-83DA-6665-7C36-A1BAA5A7111F}"/>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4D8C0189-88F9-6888-6F77-856B3D56E920}"/>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2AA0DD8F-918E-382E-7C44-ECF56A269578}"/>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810B7C9D-6EB6-EEF8-5B08-5F61489D0EBB}"/>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19D2E0B5-7B75-1F7D-80ED-2F3E69D556F6}"/>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05B51861-3868-0030-6B79-03E29B8907F2}"/>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0E5F5031-BD77-4A18-1D3A-B29D846E6019}"/>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31E04C3B-303C-D9C8-D849-EDF3E902AEB2}"/>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C706AC6A-E5AB-6ED2-ED4B-D7531B77F31E}"/>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CFE4DB3-01E4-6488-D179-DA9E061CFACA}"/>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88D04B5-FAB6-343A-11F7-D70E7D2DE3CA}"/>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B7E8C4D8-E1AF-CA58-3EB2-9DAF2FBC0F7A}"/>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D3281F5B-969D-4275-4A2C-70732143D14D}"/>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C3F2A855-62EA-8191-AE3C-217EE359F734}"/>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6D0537A1-6D31-47E1-A332-EC20B771E644}"/>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C4A4D89C-9A9A-1BE7-0645-D3CF651A2E63}"/>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0C361069-7877-0EBD-AB6C-F6EEFA25F1CA}"/>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27E6ABFB-810F-19FB-3908-4ED2BE243361}"/>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 22</a:t>
              </a:r>
            </a:p>
          </p:txBody>
        </p:sp>
        <p:cxnSp>
          <p:nvCxnSpPr>
            <p:cNvPr id="34" name="Straight Arrow Connector 33">
              <a:extLst>
                <a:ext uri="{FF2B5EF4-FFF2-40B4-BE49-F238E27FC236}">
                  <a16:creationId xmlns:a16="http://schemas.microsoft.com/office/drawing/2014/main" id="{02B0ED63-D74E-B7B6-8440-F245EF38865C}"/>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85AD1E1C-78C7-CFFA-0E6C-FB9E5DF368D9}"/>
              </a:ext>
            </a:extLst>
          </p:cNvPr>
          <p:cNvCxnSpPr>
            <a:cxnSpLocks/>
            <a:stCxn id="24" idx="0"/>
          </p:cNvCxnSpPr>
          <p:nvPr/>
        </p:nvCxnSpPr>
        <p:spPr>
          <a:xfrm flipH="1" flipV="1">
            <a:off x="4418697" y="2341702"/>
            <a:ext cx="8768" cy="715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C7484543-DEE4-677F-0AE6-4D4E11A0E06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5502029" y="1172960"/>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0CF817DC-2260-E719-B47D-906C4C422A43}"/>
              </a:ext>
            </a:extLst>
          </p:cNvPr>
          <p:cNvCxnSpPr>
            <a:cxnSpLocks/>
            <a:endCxn id="28" idx="0"/>
          </p:cNvCxnSpPr>
          <p:nvPr/>
        </p:nvCxnSpPr>
        <p:spPr>
          <a:xfrm>
            <a:off x="6402178" y="2323527"/>
            <a:ext cx="2" cy="7333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FA3C06E-A45C-6353-9E74-AE9290BCA992}"/>
              </a:ext>
            </a:extLst>
          </p:cNvPr>
          <p:cNvCxnSpPr>
            <a:cxnSpLocks/>
            <a:stCxn id="13" idx="0"/>
          </p:cNvCxnSpPr>
          <p:nvPr/>
        </p:nvCxnSpPr>
        <p:spPr>
          <a:xfrm flipV="1">
            <a:off x="2452750" y="2324781"/>
            <a:ext cx="0" cy="732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823C872-3F7E-DADE-D7B1-6959C738CF30}"/>
              </a:ext>
            </a:extLst>
          </p:cNvPr>
          <p:cNvCxnSpPr>
            <a:cxnSpLocks/>
          </p:cNvCxnSpPr>
          <p:nvPr/>
        </p:nvCxnSpPr>
        <p:spPr>
          <a:xfrm>
            <a:off x="2446567" y="2327227"/>
            <a:ext cx="39621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8A666E-85FA-6534-2E68-A5A145F564DF}"/>
              </a:ext>
            </a:extLst>
          </p:cNvPr>
          <p:cNvCxnSpPr>
            <a:cxnSpLocks/>
          </p:cNvCxnSpPr>
          <p:nvPr/>
        </p:nvCxnSpPr>
        <p:spPr>
          <a:xfrm flipH="1" flipV="1">
            <a:off x="4627734" y="1737714"/>
            <a:ext cx="1" cy="587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50350184-E6CB-097A-0AC7-EC5694F3332A}"/>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79043" y="1310983"/>
            <a:ext cx="874295" cy="460371"/>
          </a:xfrm>
          <a:prstGeom prst="rect">
            <a:avLst/>
          </a:prstGeom>
        </p:spPr>
      </p:pic>
      <p:cxnSp>
        <p:nvCxnSpPr>
          <p:cNvPr id="85" name="Straight Connector 84">
            <a:extLst>
              <a:ext uri="{FF2B5EF4-FFF2-40B4-BE49-F238E27FC236}">
                <a16:creationId xmlns:a16="http://schemas.microsoft.com/office/drawing/2014/main" id="{DEBEFB24-D9AE-D67A-582F-5AAC4A234AF7}"/>
              </a:ext>
            </a:extLst>
          </p:cNvPr>
          <p:cNvCxnSpPr>
            <a:cxnSpLocks/>
            <a:stCxn id="84" idx="3"/>
            <a:endCxn id="79" idx="1"/>
          </p:cNvCxnSpPr>
          <p:nvPr/>
        </p:nvCxnSpPr>
        <p:spPr>
          <a:xfrm flipV="1">
            <a:off x="5053338" y="1472157"/>
            <a:ext cx="448691" cy="690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9A9B3BC-275F-F22B-7BBD-D10E82AEABE2}"/>
              </a:ext>
            </a:extLst>
          </p:cNvPr>
          <p:cNvSpPr txBox="1"/>
          <p:nvPr/>
        </p:nvSpPr>
        <p:spPr>
          <a:xfrm>
            <a:off x="6205151" y="1259698"/>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sp>
        <p:nvSpPr>
          <p:cNvPr id="98" name="Rectangle 97">
            <a:extLst>
              <a:ext uri="{FF2B5EF4-FFF2-40B4-BE49-F238E27FC236}">
                <a16:creationId xmlns:a16="http://schemas.microsoft.com/office/drawing/2014/main" id="{A7620638-E7BF-97A3-4BF5-6814E3C9DABB}"/>
              </a:ext>
            </a:extLst>
          </p:cNvPr>
          <p:cNvSpPr/>
          <p:nvPr/>
        </p:nvSpPr>
        <p:spPr>
          <a:xfrm>
            <a:off x="8250402" y="5059042"/>
            <a:ext cx="3004804" cy="1123291"/>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7" name="TextBox 96">
            <a:extLst>
              <a:ext uri="{FF2B5EF4-FFF2-40B4-BE49-F238E27FC236}">
                <a16:creationId xmlns:a16="http://schemas.microsoft.com/office/drawing/2014/main" id="{3E46AB9D-E694-C302-7026-3BB78A200FA2}"/>
              </a:ext>
            </a:extLst>
          </p:cNvPr>
          <p:cNvSpPr txBox="1"/>
          <p:nvPr/>
        </p:nvSpPr>
        <p:spPr>
          <a:xfrm>
            <a:off x="9338417" y="5100019"/>
            <a:ext cx="638538" cy="246221"/>
          </a:xfrm>
          <a:prstGeom prst="rect">
            <a:avLst/>
          </a:prstGeom>
          <a:noFill/>
        </p:spPr>
        <p:txBody>
          <a:bodyPr wrap="square" rtlCol="0">
            <a:spAutoFit/>
          </a:bodyPr>
          <a:lstStyle/>
          <a:p>
            <a:pPr lvl="0">
              <a:defRPr/>
            </a:pPr>
            <a:r>
              <a:rPr lang="en-GB" sz="1000" noProof="0">
                <a:solidFill>
                  <a:srgbClr val="3A3F50"/>
                </a:solidFill>
              </a:rPr>
              <a:t>API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99" name="TextBox 98">
            <a:extLst>
              <a:ext uri="{FF2B5EF4-FFF2-40B4-BE49-F238E27FC236}">
                <a16:creationId xmlns:a16="http://schemas.microsoft.com/office/drawing/2014/main" id="{EB3E559E-729F-02EE-A44D-9042842E06DA}"/>
              </a:ext>
            </a:extLst>
          </p:cNvPr>
          <p:cNvSpPr txBox="1"/>
          <p:nvPr/>
        </p:nvSpPr>
        <p:spPr>
          <a:xfrm>
            <a:off x="8585499" y="5276663"/>
            <a:ext cx="2714018" cy="246221"/>
          </a:xfrm>
          <a:prstGeom prst="rect">
            <a:avLst/>
          </a:prstGeom>
          <a:noFill/>
        </p:spPr>
        <p:txBody>
          <a:bodyPr wrap="square" rtlCol="0">
            <a:spAutoFit/>
          </a:bodyPr>
          <a:lstStyle/>
          <a:p>
            <a:pPr lvl="0">
              <a:defRPr/>
            </a:pPr>
            <a:r>
              <a:rPr kumimoji="0" lang="en-GB" sz="1000" b="0" i="0" u="none" strike="noStrike" kern="1200" cap="none" spc="0" normalizeH="0" baseline="0" noProof="0">
                <a:ln>
                  <a:noFill/>
                </a:ln>
                <a:solidFill>
                  <a:srgbClr val="3A3F50"/>
                </a:solidFill>
                <a:effectLst/>
                <a:uLnTx/>
                <a:uFillTx/>
                <a:latin typeface="Arial"/>
                <a:ea typeface="+mn-ea"/>
                <a:cs typeface="+mn-cs"/>
              </a:rPr>
              <a:t>GET /components</a:t>
            </a:r>
          </a:p>
        </p:txBody>
      </p:sp>
      <p:grpSp>
        <p:nvGrpSpPr>
          <p:cNvPr id="111" name="Group 110">
            <a:extLst>
              <a:ext uri="{FF2B5EF4-FFF2-40B4-BE49-F238E27FC236}">
                <a16:creationId xmlns:a16="http://schemas.microsoft.com/office/drawing/2014/main" id="{2456772F-5340-25D7-03AC-456C4AACAC66}"/>
              </a:ext>
            </a:extLst>
          </p:cNvPr>
          <p:cNvGrpSpPr/>
          <p:nvPr/>
        </p:nvGrpSpPr>
        <p:grpSpPr>
          <a:xfrm>
            <a:off x="8291233" y="5263300"/>
            <a:ext cx="362471" cy="259584"/>
            <a:chOff x="8291233" y="5263300"/>
            <a:chExt cx="362471" cy="259584"/>
          </a:xfrm>
        </p:grpSpPr>
        <p:sp>
          <p:nvSpPr>
            <p:cNvPr id="101" name="Oval 100">
              <a:extLst>
                <a:ext uri="{FF2B5EF4-FFF2-40B4-BE49-F238E27FC236}">
                  <a16:creationId xmlns:a16="http://schemas.microsoft.com/office/drawing/2014/main" id="{17CCFFA1-7113-3F1F-FAA0-ACC49274E8F9}"/>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2" name="TextBox 101">
              <a:extLst>
                <a:ext uri="{FF2B5EF4-FFF2-40B4-BE49-F238E27FC236}">
                  <a16:creationId xmlns:a16="http://schemas.microsoft.com/office/drawing/2014/main" id="{59CFF950-7CA2-B523-64CB-11DBA2F2CF4A}"/>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103" name="TextBox 102">
            <a:extLst>
              <a:ext uri="{FF2B5EF4-FFF2-40B4-BE49-F238E27FC236}">
                <a16:creationId xmlns:a16="http://schemas.microsoft.com/office/drawing/2014/main" id="{D3DC4C8F-A977-CC1C-E07D-06E20F860CF7}"/>
              </a:ext>
            </a:extLst>
          </p:cNvPr>
          <p:cNvSpPr txBox="1"/>
          <p:nvPr/>
        </p:nvSpPr>
        <p:spPr>
          <a:xfrm>
            <a:off x="8605402" y="5532571"/>
            <a:ext cx="2622166" cy="246221"/>
          </a:xfrm>
          <a:prstGeom prst="rect">
            <a:avLst/>
          </a:prstGeom>
          <a:noFill/>
        </p:spPr>
        <p:txBody>
          <a:bodyPr wrap="square" rtlCol="0">
            <a:spAutoFit/>
          </a:bodyPr>
          <a:lstStyle/>
          <a:p>
            <a:pPr lvl="0">
              <a:defRPr/>
            </a:pPr>
            <a:r>
              <a:rPr lang="en-GB" sz="1000" noProof="0">
                <a:solidFill>
                  <a:srgbClr val="3A3F50"/>
                </a:solidFill>
              </a:rPr>
              <a:t>GET /</a:t>
            </a:r>
            <a:r>
              <a:rPr lang="en-GB" sz="1000" noProof="0" err="1">
                <a:solidFill>
                  <a:srgbClr val="3A3F50"/>
                </a:solidFill>
              </a:rPr>
              <a:t>killme</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5" name="Oval 104">
            <a:extLst>
              <a:ext uri="{FF2B5EF4-FFF2-40B4-BE49-F238E27FC236}">
                <a16:creationId xmlns:a16="http://schemas.microsoft.com/office/drawing/2014/main" id="{29F928E9-48D2-7384-4F1E-90525A997522}"/>
              </a:ext>
            </a:extLst>
          </p:cNvPr>
          <p:cNvSpPr/>
          <p:nvPr/>
        </p:nvSpPr>
        <p:spPr>
          <a:xfrm>
            <a:off x="8342767" y="5546467"/>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6" name="TextBox 105">
            <a:extLst>
              <a:ext uri="{FF2B5EF4-FFF2-40B4-BE49-F238E27FC236}">
                <a16:creationId xmlns:a16="http://schemas.microsoft.com/office/drawing/2014/main" id="{11976B77-3806-CF8E-6D9D-E3DF63E496E1}"/>
              </a:ext>
            </a:extLst>
          </p:cNvPr>
          <p:cNvSpPr txBox="1"/>
          <p:nvPr/>
        </p:nvSpPr>
        <p:spPr>
          <a:xfrm>
            <a:off x="8291233" y="55634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107" name="TextBox 106">
            <a:extLst>
              <a:ext uri="{FF2B5EF4-FFF2-40B4-BE49-F238E27FC236}">
                <a16:creationId xmlns:a16="http://schemas.microsoft.com/office/drawing/2014/main" id="{CA209BBF-351F-07DA-E78A-318A4456AA76}"/>
              </a:ext>
            </a:extLst>
          </p:cNvPr>
          <p:cNvSpPr txBox="1"/>
          <p:nvPr/>
        </p:nvSpPr>
        <p:spPr>
          <a:xfrm>
            <a:off x="8596076" y="5827482"/>
            <a:ext cx="2622166" cy="246221"/>
          </a:xfrm>
          <a:prstGeom prst="rect">
            <a:avLst/>
          </a:prstGeom>
          <a:noFill/>
        </p:spPr>
        <p:txBody>
          <a:bodyPr wrap="square" rtlCol="0">
            <a:spAutoFit/>
          </a:bodyPr>
          <a:lstStyle/>
          <a:p>
            <a:pPr lvl="0">
              <a:defRPr/>
            </a:pPr>
            <a:r>
              <a:rPr lang="en-GB" sz="1000" noProof="0">
                <a:solidFill>
                  <a:srgbClr val="3A3F50"/>
                </a:solidFill>
              </a:rPr>
              <a:t>POST /component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9" name="Oval 108">
            <a:extLst>
              <a:ext uri="{FF2B5EF4-FFF2-40B4-BE49-F238E27FC236}">
                <a16:creationId xmlns:a16="http://schemas.microsoft.com/office/drawing/2014/main" id="{2578E810-720C-8CB1-83DA-3DCBD0BFEAB9}"/>
              </a:ext>
            </a:extLst>
          </p:cNvPr>
          <p:cNvSpPr/>
          <p:nvPr/>
        </p:nvSpPr>
        <p:spPr>
          <a:xfrm>
            <a:off x="8342767" y="5841378"/>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0" name="TextBox 109">
            <a:extLst>
              <a:ext uri="{FF2B5EF4-FFF2-40B4-BE49-F238E27FC236}">
                <a16:creationId xmlns:a16="http://schemas.microsoft.com/office/drawing/2014/main" id="{B7CAABF0-D86F-EDDA-A8E2-2AD1C245E81E}"/>
              </a:ext>
            </a:extLst>
          </p:cNvPr>
          <p:cNvSpPr txBox="1"/>
          <p:nvPr/>
        </p:nvSpPr>
        <p:spPr>
          <a:xfrm>
            <a:off x="8293937" y="5846228"/>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3</a:t>
            </a:r>
          </a:p>
        </p:txBody>
      </p:sp>
      <p:grpSp>
        <p:nvGrpSpPr>
          <p:cNvPr id="112" name="Group 111">
            <a:extLst>
              <a:ext uri="{FF2B5EF4-FFF2-40B4-BE49-F238E27FC236}">
                <a16:creationId xmlns:a16="http://schemas.microsoft.com/office/drawing/2014/main" id="{7DABBB1E-3C3D-95EF-7B8D-ED1B08825A4D}"/>
              </a:ext>
            </a:extLst>
          </p:cNvPr>
          <p:cNvGrpSpPr/>
          <p:nvPr/>
        </p:nvGrpSpPr>
        <p:grpSpPr>
          <a:xfrm>
            <a:off x="6405579" y="2596225"/>
            <a:ext cx="362471" cy="259584"/>
            <a:chOff x="8291233" y="5263300"/>
            <a:chExt cx="362471" cy="259584"/>
          </a:xfrm>
        </p:grpSpPr>
        <p:sp>
          <p:nvSpPr>
            <p:cNvPr id="113" name="Oval 112">
              <a:extLst>
                <a:ext uri="{FF2B5EF4-FFF2-40B4-BE49-F238E27FC236}">
                  <a16:creationId xmlns:a16="http://schemas.microsoft.com/office/drawing/2014/main" id="{4DAE948B-7559-7B0B-D73A-8C5AB6D27BB9}"/>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FFADAB6F-BEA7-5EEC-A74C-7D9C9E313967}"/>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BE45BD0E-01F8-3A99-3BF9-AC417CF3FA73}"/>
              </a:ext>
            </a:extLst>
          </p:cNvPr>
          <p:cNvGrpSpPr/>
          <p:nvPr/>
        </p:nvGrpSpPr>
        <p:grpSpPr>
          <a:xfrm>
            <a:off x="4421828" y="2596225"/>
            <a:ext cx="362471" cy="259584"/>
            <a:chOff x="8291233" y="5263300"/>
            <a:chExt cx="362471" cy="259584"/>
          </a:xfrm>
        </p:grpSpPr>
        <p:sp>
          <p:nvSpPr>
            <p:cNvPr id="116" name="Oval 115">
              <a:extLst>
                <a:ext uri="{FF2B5EF4-FFF2-40B4-BE49-F238E27FC236}">
                  <a16:creationId xmlns:a16="http://schemas.microsoft.com/office/drawing/2014/main" id="{F972A85E-9DE5-2EE8-AEA6-7AA0EF4DFA3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86660799-2743-C8FC-79AB-9006A4FE0FD9}"/>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6FBBC410-46E7-29CD-666C-CF606871C617}"/>
              </a:ext>
            </a:extLst>
          </p:cNvPr>
          <p:cNvGrpSpPr/>
          <p:nvPr/>
        </p:nvGrpSpPr>
        <p:grpSpPr>
          <a:xfrm>
            <a:off x="2443984" y="2596225"/>
            <a:ext cx="362471" cy="259584"/>
            <a:chOff x="8291233" y="5263300"/>
            <a:chExt cx="362471" cy="259584"/>
          </a:xfrm>
        </p:grpSpPr>
        <p:sp>
          <p:nvSpPr>
            <p:cNvPr id="119" name="Oval 118">
              <a:extLst>
                <a:ext uri="{FF2B5EF4-FFF2-40B4-BE49-F238E27FC236}">
                  <a16:creationId xmlns:a16="http://schemas.microsoft.com/office/drawing/2014/main" id="{89B47F59-8DBE-9F50-DB5E-133D935DFA3D}"/>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6442BE1D-4A90-60B1-CDF5-D1ED180CD254}"/>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D274F5D9-2EE8-CB64-3947-6F54BF0BBDEA}"/>
              </a:ext>
            </a:extLst>
          </p:cNvPr>
          <p:cNvGrpSpPr/>
          <p:nvPr/>
        </p:nvGrpSpPr>
        <p:grpSpPr>
          <a:xfrm>
            <a:off x="4725950" y="2596225"/>
            <a:ext cx="362471" cy="259584"/>
            <a:chOff x="8291233" y="5263300"/>
            <a:chExt cx="362471" cy="259584"/>
          </a:xfrm>
        </p:grpSpPr>
        <p:sp>
          <p:nvSpPr>
            <p:cNvPr id="122" name="Oval 121">
              <a:extLst>
                <a:ext uri="{FF2B5EF4-FFF2-40B4-BE49-F238E27FC236}">
                  <a16:creationId xmlns:a16="http://schemas.microsoft.com/office/drawing/2014/main" id="{DD095887-3E67-CC7E-88AF-E014957FB095}"/>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F0A7C3EC-5A3A-F339-71EF-DD0126178269}"/>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5247F194-D075-73EB-621A-FD883F8747A3}"/>
              </a:ext>
            </a:extLst>
          </p:cNvPr>
          <p:cNvGrpSpPr/>
          <p:nvPr/>
        </p:nvGrpSpPr>
        <p:grpSpPr>
          <a:xfrm>
            <a:off x="2762655" y="2596225"/>
            <a:ext cx="362471" cy="259584"/>
            <a:chOff x="8291233" y="5263300"/>
            <a:chExt cx="362471" cy="259584"/>
          </a:xfrm>
        </p:grpSpPr>
        <p:sp>
          <p:nvSpPr>
            <p:cNvPr id="125" name="Oval 124">
              <a:extLst>
                <a:ext uri="{FF2B5EF4-FFF2-40B4-BE49-F238E27FC236}">
                  <a16:creationId xmlns:a16="http://schemas.microsoft.com/office/drawing/2014/main" id="{A0A2386E-7B04-399B-0246-AE8A48DA9D3E}"/>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4DE68B3E-BA76-4690-F4B8-82B3FB78B9A7}"/>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Tree>
    <p:extLst>
      <p:ext uri="{BB962C8B-B14F-4D97-AF65-F5344CB8AC3E}">
        <p14:creationId xmlns:p14="http://schemas.microsoft.com/office/powerpoint/2010/main" val="8587222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7BB6-2691-F7ED-42B5-56CEA7CB3E4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B240624-E46B-4B2B-D5A3-A5EB54139AB9}"/>
              </a:ext>
            </a:extLst>
          </p:cNvPr>
          <p:cNvSpPr>
            <a:spLocks noGrp="1"/>
          </p:cNvSpPr>
          <p:nvPr>
            <p:ph type="body" idx="1"/>
          </p:nvPr>
        </p:nvSpPr>
        <p:spPr/>
        <p:txBody>
          <a:bodyPr/>
          <a:lstStyle/>
          <a:p>
            <a:r>
              <a:rPr lang="en-GB" noProof="0"/>
              <a:t>"Thick" or "fat" events, carry all the data (state). Used in "</a:t>
            </a:r>
            <a:r>
              <a:rPr lang="en-GB" b="1" noProof="0"/>
              <a:t>Event-Caried State Transfer</a:t>
            </a:r>
            <a:r>
              <a:rPr lang="en-GB" noProof="0"/>
              <a:t>" architectural pattern to update subscribers to the event and its state</a:t>
            </a:r>
          </a:p>
          <a:p>
            <a:r>
              <a:rPr lang="en-GB" noProof="0"/>
              <a:t>Thick event benefits include</a:t>
            </a:r>
          </a:p>
          <a:p>
            <a:pPr lvl="1"/>
            <a:r>
              <a:rPr lang="en-GB" noProof="0"/>
              <a:t>Potentially lower latency as no additional API call to get data as it's all in the event</a:t>
            </a:r>
          </a:p>
          <a:p>
            <a:pPr lvl="1"/>
            <a:r>
              <a:rPr lang="en-GB" noProof="0"/>
              <a:t>Asynchronous so provides loose coupling and hence more resilience to failure</a:t>
            </a:r>
          </a:p>
          <a:p>
            <a:pPr lvl="1"/>
            <a:r>
              <a:rPr lang="en-GB" noProof="0"/>
              <a:t>Producer does not need to scale as more consumers are added</a:t>
            </a:r>
          </a:p>
          <a:p>
            <a:pPr lvl="1"/>
            <a:endParaRPr lang="en-GB" noProof="0"/>
          </a:p>
          <a:p>
            <a:r>
              <a:rPr lang="en-GB" noProof="0"/>
              <a:t>Challenges </a:t>
            </a:r>
          </a:p>
          <a:p>
            <a:pPr marL="761981" lvl="1" indent="0">
              <a:buNone/>
            </a:pPr>
            <a:r>
              <a:rPr lang="en-GB" noProof="0"/>
              <a:t>Likely not a practical solution when integrating to legacy without lots of nugatory legacy improvement</a:t>
            </a:r>
          </a:p>
          <a:p>
            <a:pPr marL="761981" lvl="1" indent="0">
              <a:buNone/>
            </a:pPr>
            <a:r>
              <a:rPr lang="en-GB" noProof="0"/>
              <a:t>All data is always sent even if not all subscribers want all the data so network and broker load can be increased</a:t>
            </a:r>
          </a:p>
          <a:p>
            <a:pPr marL="761981" lvl="1" indent="0">
              <a:buNone/>
            </a:pPr>
            <a:r>
              <a:rPr lang="en-GB" noProof="0"/>
              <a:t>Load on the broker has increased so that needs to be considered</a:t>
            </a:r>
          </a:p>
          <a:p>
            <a:pPr marL="761981" lvl="1" indent="0">
              <a:buNone/>
            </a:pPr>
            <a:endParaRPr lang="en-GB" noProof="0"/>
          </a:p>
        </p:txBody>
      </p:sp>
      <p:sp>
        <p:nvSpPr>
          <p:cNvPr id="4" name="Slide Number Placeholder 3">
            <a:extLst>
              <a:ext uri="{FF2B5EF4-FFF2-40B4-BE49-F238E27FC236}">
                <a16:creationId xmlns:a16="http://schemas.microsoft.com/office/drawing/2014/main" id="{9679262B-92E6-CE94-29B2-AEB27519032F}"/>
              </a:ext>
            </a:extLst>
          </p:cNvPr>
          <p:cNvSpPr>
            <a:spLocks noGrp="1"/>
          </p:cNvSpPr>
          <p:nvPr>
            <p:ph type="sldNum" idx="12"/>
          </p:nvPr>
        </p:nvSpPr>
        <p:spPr/>
        <p:txBody>
          <a:bodyPr/>
          <a:lstStyle/>
          <a:p>
            <a:fld id="{14D7F6AC-1EEB-4ABB-AD80-109EC6FDCCF3}" type="slidenum">
              <a:rPr lang="en-GB" noProof="0" smtClean="0"/>
              <a:pPr/>
              <a:t>193</a:t>
            </a:fld>
            <a:endParaRPr lang="en-GB" noProof="0"/>
          </a:p>
        </p:txBody>
      </p:sp>
    </p:spTree>
    <p:extLst>
      <p:ext uri="{BB962C8B-B14F-4D97-AF65-F5344CB8AC3E}">
        <p14:creationId xmlns:p14="http://schemas.microsoft.com/office/powerpoint/2010/main" val="8351849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4280-77C7-4624-D1D2-E4F66D90DAD7}"/>
              </a:ext>
            </a:extLst>
          </p:cNvPr>
          <p:cNvSpPr>
            <a:spLocks noGrp="1"/>
          </p:cNvSpPr>
          <p:nvPr>
            <p:ph type="title"/>
          </p:nvPr>
        </p:nvSpPr>
        <p:spPr/>
        <p:txBody>
          <a:bodyPr/>
          <a:lstStyle/>
          <a:p>
            <a:r>
              <a:rPr lang="en-GB" noProof="0"/>
              <a:t>Thick and Thin events</a:t>
            </a:r>
          </a:p>
        </p:txBody>
      </p:sp>
      <p:sp>
        <p:nvSpPr>
          <p:cNvPr id="3" name="Text Placeholder 2">
            <a:extLst>
              <a:ext uri="{FF2B5EF4-FFF2-40B4-BE49-F238E27FC236}">
                <a16:creationId xmlns:a16="http://schemas.microsoft.com/office/drawing/2014/main" id="{C3CE1AEA-BEFF-54EB-2298-6F914F2B8CD3}"/>
              </a:ext>
            </a:extLst>
          </p:cNvPr>
          <p:cNvSpPr>
            <a:spLocks noGrp="1"/>
          </p:cNvSpPr>
          <p:nvPr>
            <p:ph type="body" idx="1"/>
          </p:nvPr>
        </p:nvSpPr>
        <p:spPr/>
        <p:txBody>
          <a:bodyPr/>
          <a:lstStyle/>
          <a:p>
            <a:r>
              <a:rPr lang="en-GB" sz="1600" noProof="0"/>
              <a:t>A "thin" event only carries a small data package such as time of the event and some sort of ID to identify the event. The data payload is not sent with the event. This approach is used in "</a:t>
            </a:r>
            <a:r>
              <a:rPr lang="en-GB" sz="1600" b="1" noProof="0"/>
              <a:t>Event Notification</a:t>
            </a:r>
            <a:r>
              <a:rPr lang="en-GB" sz="1600" noProof="0"/>
              <a:t>" pattern</a:t>
            </a:r>
          </a:p>
          <a:p>
            <a:pPr lvl="1"/>
            <a:r>
              <a:rPr lang="en-GB" noProof="0"/>
              <a:t>producer publishes an event indicating that something happened, maybe also an ID and timestamp</a:t>
            </a:r>
          </a:p>
          <a:p>
            <a:pPr lvl="1"/>
            <a:r>
              <a:rPr lang="en-GB" noProof="0"/>
              <a:t>state, i.e., the data, requires consumers to query the producer to obtain the data, typically via an API call</a:t>
            </a:r>
          </a:p>
          <a:p>
            <a:r>
              <a:rPr lang="en-GB" sz="1600" noProof="0"/>
              <a:t>Thin event benefits include</a:t>
            </a:r>
          </a:p>
          <a:p>
            <a:pPr lvl="1"/>
            <a:r>
              <a:rPr lang="en-GB" noProof="0"/>
              <a:t>less data transferred via the broker</a:t>
            </a:r>
          </a:p>
          <a:p>
            <a:pPr lvl="1"/>
            <a:r>
              <a:rPr lang="en-GB" noProof="0"/>
              <a:t>consumer can ask for whatever data it needs from one or more APIs rather than take all of it</a:t>
            </a:r>
          </a:p>
          <a:p>
            <a:pPr lvl="1"/>
            <a:r>
              <a:rPr lang="en-GB" noProof="0"/>
              <a:t>popular for legacy monolithic systems that don't support thick events but do have API functionality</a:t>
            </a:r>
          </a:p>
          <a:p>
            <a:r>
              <a:rPr lang="en-GB" sz="1600" noProof="0"/>
              <a:t>Challenges of thin events</a:t>
            </a:r>
          </a:p>
          <a:p>
            <a:pPr lvl="1"/>
            <a:r>
              <a:rPr lang="en-GB" noProof="0"/>
              <a:t>Synchronous API call adds tight coupling so reduces resilience</a:t>
            </a:r>
          </a:p>
          <a:p>
            <a:pPr lvl="1"/>
            <a:r>
              <a:rPr lang="en-GB" noProof="0"/>
              <a:t>Slower as an event is processed then the API is called</a:t>
            </a:r>
          </a:p>
          <a:p>
            <a:pPr lvl="1"/>
            <a:r>
              <a:rPr lang="en-GB" noProof="0"/>
              <a:t>APIs can suffer due to concurrent burst-type requests from subscribers requesting data on receipt of the event</a:t>
            </a:r>
          </a:p>
          <a:p>
            <a:endParaRPr lang="en-GB" sz="1600" noProof="0"/>
          </a:p>
          <a:p>
            <a:r>
              <a:rPr lang="en-GB" sz="1600" noProof="0"/>
              <a:t>Both patterns are valid depending on the use case. If consumers can tolerate synchronous dependence on a producer, thin messages or synchronous calls may be preferable; whereas fat events are better suited to asynchronous, decoupled integration where resilience and autonomy are prioritised e.g. distributed systems</a:t>
            </a:r>
          </a:p>
          <a:p>
            <a:pPr lvl="1"/>
            <a:endParaRPr lang="en-GB" noProof="0"/>
          </a:p>
          <a:p>
            <a:pPr lvl="1"/>
            <a:endParaRPr lang="en-GB" noProof="0"/>
          </a:p>
          <a:p>
            <a:pPr lvl="1"/>
            <a:endParaRPr lang="en-GB" noProof="0"/>
          </a:p>
          <a:p>
            <a:pPr lvl="1"/>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0B36FC5E-EEBB-A2A6-8937-2FB29AEFBA54}"/>
              </a:ext>
            </a:extLst>
          </p:cNvPr>
          <p:cNvSpPr>
            <a:spLocks noGrp="1"/>
          </p:cNvSpPr>
          <p:nvPr>
            <p:ph type="sldNum" idx="12"/>
          </p:nvPr>
        </p:nvSpPr>
        <p:spPr/>
        <p:txBody>
          <a:bodyPr/>
          <a:lstStyle/>
          <a:p>
            <a:fld id="{14D7F6AC-1EEB-4ABB-AD80-109EC6FDCCF3}" type="slidenum">
              <a:rPr lang="en-GB" noProof="0" smtClean="0"/>
              <a:pPr/>
              <a:t>194</a:t>
            </a:fld>
            <a:endParaRPr lang="en-GB" noProof="0"/>
          </a:p>
        </p:txBody>
      </p:sp>
    </p:spTree>
    <p:extLst>
      <p:ext uri="{BB962C8B-B14F-4D97-AF65-F5344CB8AC3E}">
        <p14:creationId xmlns:p14="http://schemas.microsoft.com/office/powerpoint/2010/main" val="320398642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1491-FB09-585A-B7E8-ED11C9A7E7D5}"/>
              </a:ext>
            </a:extLst>
          </p:cNvPr>
          <p:cNvSpPr>
            <a:spLocks noGrp="1"/>
          </p:cNvSpPr>
          <p:nvPr>
            <p:ph type="title"/>
          </p:nvPr>
        </p:nvSpPr>
        <p:spPr/>
        <p:txBody>
          <a:bodyPr/>
          <a:lstStyle/>
          <a:p>
            <a:r>
              <a:rPr lang="en-GB" noProof="0"/>
              <a:t>Kafka</a:t>
            </a:r>
          </a:p>
        </p:txBody>
      </p:sp>
      <p:sp>
        <p:nvSpPr>
          <p:cNvPr id="3" name="Text Placeholder 2">
            <a:extLst>
              <a:ext uri="{FF2B5EF4-FFF2-40B4-BE49-F238E27FC236}">
                <a16:creationId xmlns:a16="http://schemas.microsoft.com/office/drawing/2014/main" id="{7AE7C7B4-9012-7D50-5D8D-B8ED9A072012}"/>
              </a:ext>
            </a:extLst>
          </p:cNvPr>
          <p:cNvSpPr>
            <a:spLocks noGrp="1"/>
          </p:cNvSpPr>
          <p:nvPr>
            <p:ph type="body" idx="1"/>
          </p:nvPr>
        </p:nvSpPr>
        <p:spPr>
          <a:xfrm>
            <a:off x="609600" y="885825"/>
            <a:ext cx="11163300" cy="5387632"/>
          </a:xfrm>
        </p:spPr>
        <p:txBody>
          <a:bodyPr/>
          <a:lstStyle/>
          <a:p>
            <a:r>
              <a:rPr lang="en-GB" sz="1600" noProof="0"/>
              <a:t>Popular open source event-based pub / sub streaming application</a:t>
            </a:r>
            <a:r>
              <a:rPr lang="en-GB" sz="1600" noProof="0">
                <a:solidFill>
                  <a:schemeClr val="tx1"/>
                </a:solidFill>
              </a:rPr>
              <a:t> </a:t>
            </a:r>
          </a:p>
          <a:p>
            <a:pPr lvl="1"/>
            <a:r>
              <a:rPr lang="en-GB" sz="1400" noProof="0"/>
              <a:t>Developed by </a:t>
            </a:r>
            <a:r>
              <a:rPr lang="en-GB" sz="1400" noProof="0" err="1"/>
              <a:t>Linkedin</a:t>
            </a:r>
            <a:r>
              <a:rPr lang="en-GB" sz="1400" noProof="0"/>
              <a:t> to track user activity on its platform </a:t>
            </a:r>
          </a:p>
          <a:p>
            <a:pPr lvl="1"/>
            <a:r>
              <a:rPr lang="en-GB" sz="1400" noProof="0"/>
              <a:t>It's now been made open source as part of the Apache foundation and managed by Confluent</a:t>
            </a:r>
          </a:p>
          <a:p>
            <a:pPr lvl="1"/>
            <a:r>
              <a:rPr lang="en-GB" sz="1400" noProof="0"/>
              <a:t>Very popular in event driven microservice architectures</a:t>
            </a:r>
          </a:p>
          <a:p>
            <a:pPr lvl="1"/>
            <a:r>
              <a:rPr lang="en-GB" sz="1400" noProof="0"/>
              <a:t>Used by Netflix, Spotify, Uber, LinkedIn, Twitter and many other well-known enterprises</a:t>
            </a:r>
          </a:p>
          <a:p>
            <a:pPr lvl="1"/>
            <a:r>
              <a:rPr lang="en-GB" sz="1400" noProof="0"/>
              <a:t>As in RabbitMQ, Kafka uses producer/consumer model and supports prod/cons and pub/sub message (event) pattern</a:t>
            </a:r>
          </a:p>
          <a:p>
            <a:pPr lvl="1"/>
            <a:r>
              <a:rPr lang="en-GB" sz="1400" noProof="0"/>
              <a:t>In principle it is very similar to RabbitMQ but is functionally different in that is uses persistent logs instead of queues</a:t>
            </a:r>
            <a:endParaRPr lang="en-GB" sz="1400" noProof="0">
              <a:solidFill>
                <a:schemeClr val="tx1"/>
              </a:solidFill>
            </a:endParaRPr>
          </a:p>
          <a:p>
            <a:endParaRPr lang="en-GB" sz="1600" noProof="0"/>
          </a:p>
          <a:p>
            <a:r>
              <a:rPr lang="en-GB" sz="1600" noProof="0"/>
              <a:t>It captures and stores events</a:t>
            </a:r>
          </a:p>
          <a:p>
            <a:pPr lvl="1"/>
            <a:r>
              <a:rPr lang="en-GB" sz="1400" noProof="0"/>
              <a:t>Events such as IoT sensor data, Web-site click stream, track and monitor delivery vehicles etc., are captured in real-time into a log - i.e. append-only read-only storage so maintains sequence and can't be changed</a:t>
            </a:r>
          </a:p>
          <a:p>
            <a:pPr lvl="1"/>
            <a:r>
              <a:rPr lang="en-GB" sz="1400" noProof="0"/>
              <a:t>As in MQ, there can be multiple producers and multiple consumers </a:t>
            </a:r>
          </a:p>
          <a:p>
            <a:pPr lvl="1"/>
            <a:r>
              <a:rPr lang="en-GB" sz="1400" noProof="0"/>
              <a:t>Anyone interested in the Payments topic would subscribe to that topic</a:t>
            </a:r>
          </a:p>
          <a:p>
            <a:pPr lvl="1"/>
            <a:r>
              <a:rPr lang="en-GB" sz="1400" noProof="0"/>
              <a:t>Events are stored however you want, text, xml, whatever as data is serialised like in MQ</a:t>
            </a:r>
          </a:p>
          <a:p>
            <a:pPr lvl="1"/>
            <a:endParaRPr lang="en-GB" sz="14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BB8A45F8-4317-0EBB-80A1-E9ADE2E95156}"/>
              </a:ext>
            </a:extLst>
          </p:cNvPr>
          <p:cNvSpPr>
            <a:spLocks noGrp="1"/>
          </p:cNvSpPr>
          <p:nvPr>
            <p:ph type="sldNum" idx="12"/>
          </p:nvPr>
        </p:nvSpPr>
        <p:spPr/>
        <p:txBody>
          <a:bodyPr/>
          <a:lstStyle/>
          <a:p>
            <a:fld id="{14D7F6AC-1EEB-4ABB-AD80-109EC6FDCCF3}" type="slidenum">
              <a:rPr lang="en-GB" noProof="0" smtClean="0"/>
              <a:pPr/>
              <a:t>195</a:t>
            </a:fld>
            <a:endParaRPr lang="en-GB" noProof="0"/>
          </a:p>
        </p:txBody>
      </p:sp>
    </p:spTree>
    <p:extLst>
      <p:ext uri="{BB962C8B-B14F-4D97-AF65-F5344CB8AC3E}">
        <p14:creationId xmlns:p14="http://schemas.microsoft.com/office/powerpoint/2010/main" val="25717775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70D12-17D5-D5A4-FEEB-852A683386EB}"/>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E6209D5-7248-462E-0EFC-A09EE95E62DA}"/>
              </a:ext>
            </a:extLst>
          </p:cNvPr>
          <p:cNvSpPr>
            <a:spLocks noGrp="1"/>
          </p:cNvSpPr>
          <p:nvPr>
            <p:ph type="body" idx="1"/>
          </p:nvPr>
        </p:nvSpPr>
        <p:spPr/>
        <p:txBody>
          <a:bodyPr/>
          <a:lstStyle/>
          <a:p>
            <a:r>
              <a:rPr lang="en-GB" sz="1600" b="1" noProof="0"/>
              <a:t>Kafka is a distributed application</a:t>
            </a:r>
          </a:p>
          <a:p>
            <a:pPr lvl="1"/>
            <a:r>
              <a:rPr lang="en-GB" sz="1400" noProof="0"/>
              <a:t>Fault tolerant, horizontally scalable, enables parallel processing across multiple nodes</a:t>
            </a:r>
            <a:endParaRPr lang="en-GB" sz="1600" noProof="0"/>
          </a:p>
          <a:p>
            <a:r>
              <a:rPr lang="en-GB" sz="1600" b="1" noProof="0"/>
              <a:t>Kafka and Queue key differences</a:t>
            </a:r>
          </a:p>
          <a:p>
            <a:pPr lvl="1"/>
            <a:r>
              <a:rPr lang="en-GB" sz="1400" noProof="0"/>
              <a:t>A basic queue has one producer. Kafka can have multiple producers as can MQ by using an exchange</a:t>
            </a:r>
          </a:p>
          <a:p>
            <a:pPr lvl="1"/>
            <a:r>
              <a:rPr lang="en-GB" sz="1400" noProof="0"/>
              <a:t>A basic queue has one consumer. The queued message is deleted once read. Kafka can have many subscribers (consumers in Kafka Speak) to the same topic because reading the data doesn't cause it to be deleted (removed from the queue) as data is not deleted once read; Kafka events are persisted. A bit like reading an array or file using a pointer for each consumer</a:t>
            </a:r>
          </a:p>
          <a:p>
            <a:pPr lvl="1"/>
            <a:r>
              <a:rPr lang="en-GB" sz="1400" noProof="0"/>
              <a:t>Kafka data retention can be set from minutes through to infinity, by default 1 week, or by storage size</a:t>
            </a:r>
          </a:p>
          <a:p>
            <a:pPr lvl="1"/>
            <a:r>
              <a:rPr lang="en-GB" sz="1400" noProof="0"/>
              <a:t>Unlike RabbitMQ which can be configured as a priority queue, Kafka stores events / messages as an immutable append log - i.e. in the order in which they come in is maintained</a:t>
            </a:r>
          </a:p>
          <a:p>
            <a:pPr lvl="1"/>
            <a:r>
              <a:rPr lang="en-GB" sz="1400" noProof="0"/>
              <a:t>Kafka consumers have an index into the log (basically a file pointer) which increments as they read messages. If they need to go back, they can change the read index on the log - basically like accessing and reading a log file</a:t>
            </a:r>
          </a:p>
          <a:p>
            <a:pPr lvl="1"/>
            <a:r>
              <a:rPr lang="en-GB" sz="1400" noProof="0"/>
              <a:t>Rather than replicating data in a one queue per subscriber, Kafka has one copy of the events and subscribers read the events using their own offsets into the event stream</a:t>
            </a:r>
          </a:p>
          <a:p>
            <a:pPr lvl="1"/>
            <a:r>
              <a:rPr lang="en-GB" sz="1400" noProof="0"/>
              <a:t>Kafka supports data streaming. e.g. data can be streamed in through a "Kafka connect" connector to a streaming data source such as a click stream, IoT, video etc. The stream can be processed by a consumer, then output to another topic which is streamed back out through "Kafka stream". e.g. IoT data streams in, the consumer processes it in real time, event by event, and streams the output through another topic to real time analytics service or whatever</a:t>
            </a:r>
          </a:p>
          <a:p>
            <a:pPr lvl="1"/>
            <a:r>
              <a:rPr lang="en-GB" sz="1400" noProof="0"/>
              <a:t>You can add whatever events you want to a topic from multiple producers, the consumers will filter on what they want to see based on a key of some sort, e.g., </a:t>
            </a:r>
            <a:r>
              <a:rPr lang="en-GB" sz="1400" noProof="0" err="1"/>
              <a:t>customerID</a:t>
            </a:r>
            <a:endParaRPr lang="en-GB" sz="14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9BD6B248-4DB5-1C15-7D4C-34CD3BACFC6C}"/>
              </a:ext>
            </a:extLst>
          </p:cNvPr>
          <p:cNvSpPr>
            <a:spLocks noGrp="1"/>
          </p:cNvSpPr>
          <p:nvPr>
            <p:ph type="sldNum" idx="12"/>
          </p:nvPr>
        </p:nvSpPr>
        <p:spPr/>
        <p:txBody>
          <a:bodyPr/>
          <a:lstStyle/>
          <a:p>
            <a:fld id="{14D7F6AC-1EEB-4ABB-AD80-109EC6FDCCF3}" type="slidenum">
              <a:rPr lang="en-GB" noProof="0" smtClean="0"/>
              <a:pPr/>
              <a:t>196</a:t>
            </a:fld>
            <a:endParaRPr lang="en-GB" noProof="0"/>
          </a:p>
        </p:txBody>
      </p:sp>
    </p:spTree>
    <p:extLst>
      <p:ext uri="{BB962C8B-B14F-4D97-AF65-F5344CB8AC3E}">
        <p14:creationId xmlns:p14="http://schemas.microsoft.com/office/powerpoint/2010/main" val="35997416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E48B6F-E1FB-96EB-1078-3F9B1F021829}"/>
              </a:ext>
            </a:extLst>
          </p:cNvPr>
          <p:cNvSpPr>
            <a:spLocks noGrp="1"/>
          </p:cNvSpPr>
          <p:nvPr>
            <p:ph type="sldNum" idx="12"/>
          </p:nvPr>
        </p:nvSpPr>
        <p:spPr/>
        <p:txBody>
          <a:bodyPr/>
          <a:lstStyle/>
          <a:p>
            <a:fld id="{14D7F6AC-1EEB-4ABB-AD80-109EC6FDCCF3}" type="slidenum">
              <a:rPr lang="en-GB" noProof="0" smtClean="0"/>
              <a:pPr/>
              <a:t>197</a:t>
            </a:fld>
            <a:endParaRPr lang="en-GB" noProof="0"/>
          </a:p>
        </p:txBody>
      </p:sp>
      <p:grpSp>
        <p:nvGrpSpPr>
          <p:cNvPr id="58" name="Group 57">
            <a:extLst>
              <a:ext uri="{FF2B5EF4-FFF2-40B4-BE49-F238E27FC236}">
                <a16:creationId xmlns:a16="http://schemas.microsoft.com/office/drawing/2014/main" id="{7E3CF16D-E4CF-DB03-2F6F-BFD4CE414715}"/>
              </a:ext>
            </a:extLst>
          </p:cNvPr>
          <p:cNvGrpSpPr/>
          <p:nvPr/>
        </p:nvGrpSpPr>
        <p:grpSpPr>
          <a:xfrm>
            <a:off x="2022868" y="1235682"/>
            <a:ext cx="4282957" cy="419658"/>
            <a:chOff x="898643" y="1479484"/>
            <a:chExt cx="2516243" cy="241800"/>
          </a:xfrm>
        </p:grpSpPr>
        <p:grpSp>
          <p:nvGrpSpPr>
            <p:cNvPr id="22" name="Group 21">
              <a:extLst>
                <a:ext uri="{FF2B5EF4-FFF2-40B4-BE49-F238E27FC236}">
                  <a16:creationId xmlns:a16="http://schemas.microsoft.com/office/drawing/2014/main" id="{06CA61C3-DE32-B2C7-7FD5-BE328704542E}"/>
                </a:ext>
              </a:extLst>
            </p:cNvPr>
            <p:cNvGrpSpPr/>
            <p:nvPr/>
          </p:nvGrpSpPr>
          <p:grpSpPr>
            <a:xfrm>
              <a:off x="898643" y="1479485"/>
              <a:ext cx="2011317" cy="241799"/>
              <a:chOff x="864366" y="2278082"/>
              <a:chExt cx="2011317" cy="241799"/>
            </a:xfrm>
          </p:grpSpPr>
          <p:sp>
            <p:nvSpPr>
              <p:cNvPr id="50" name="Rectangle 49">
                <a:extLst>
                  <a:ext uri="{FF2B5EF4-FFF2-40B4-BE49-F238E27FC236}">
                    <a16:creationId xmlns:a16="http://schemas.microsoft.com/office/drawing/2014/main" id="{510E5321-4B76-4263-6301-3D209B80DB45}"/>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51" name="Rectangle 50">
                <a:extLst>
                  <a:ext uri="{FF2B5EF4-FFF2-40B4-BE49-F238E27FC236}">
                    <a16:creationId xmlns:a16="http://schemas.microsoft.com/office/drawing/2014/main" id="{9DFF46BF-0B20-F085-6E7A-31607D5A6BFC}"/>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2" name="Rectangle 51">
                <a:extLst>
                  <a:ext uri="{FF2B5EF4-FFF2-40B4-BE49-F238E27FC236}">
                    <a16:creationId xmlns:a16="http://schemas.microsoft.com/office/drawing/2014/main" id="{C125438E-F52D-D137-E562-A6C4FF2F531B}"/>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53" name="Rectangle 52">
                <a:extLst>
                  <a:ext uri="{FF2B5EF4-FFF2-40B4-BE49-F238E27FC236}">
                    <a16:creationId xmlns:a16="http://schemas.microsoft.com/office/drawing/2014/main" id="{DD591C71-4E32-4FEA-E452-E6745E2E1219}"/>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54" name="Rectangle 53">
                <a:extLst>
                  <a:ext uri="{FF2B5EF4-FFF2-40B4-BE49-F238E27FC236}">
                    <a16:creationId xmlns:a16="http://schemas.microsoft.com/office/drawing/2014/main" id="{4B95DAFB-35A2-8075-DBF5-4AA0203074EB}"/>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55" name="Rectangle 54">
                <a:extLst>
                  <a:ext uri="{FF2B5EF4-FFF2-40B4-BE49-F238E27FC236}">
                    <a16:creationId xmlns:a16="http://schemas.microsoft.com/office/drawing/2014/main" id="{6784BAD3-6289-B353-33A0-FC78F2F68A84}"/>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56" name="Rectangle 55">
                <a:extLst>
                  <a:ext uri="{FF2B5EF4-FFF2-40B4-BE49-F238E27FC236}">
                    <a16:creationId xmlns:a16="http://schemas.microsoft.com/office/drawing/2014/main" id="{A09A8515-E591-8A7D-B9F2-E6FCDB4660E0}"/>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57" name="Rectangle 56">
                <a:extLst>
                  <a:ext uri="{FF2B5EF4-FFF2-40B4-BE49-F238E27FC236}">
                    <a16:creationId xmlns:a16="http://schemas.microsoft.com/office/drawing/2014/main" id="{7E3D1DCA-8B6A-7564-048B-C0DA764F1741}"/>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sp>
          <p:nvSpPr>
            <p:cNvPr id="42" name="Rectangle 41">
              <a:extLst>
                <a:ext uri="{FF2B5EF4-FFF2-40B4-BE49-F238E27FC236}">
                  <a16:creationId xmlns:a16="http://schemas.microsoft.com/office/drawing/2014/main" id="{715EEF2D-7217-0483-0A71-3930FDE21B94}"/>
                </a:ext>
              </a:extLst>
            </p:cNvPr>
            <p:cNvSpPr/>
            <p:nvPr/>
          </p:nvSpPr>
          <p:spPr>
            <a:xfrm>
              <a:off x="2909274"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8</a:t>
              </a:r>
            </a:p>
          </p:txBody>
        </p:sp>
        <p:sp>
          <p:nvSpPr>
            <p:cNvPr id="43" name="Rectangle 42">
              <a:extLst>
                <a:ext uri="{FF2B5EF4-FFF2-40B4-BE49-F238E27FC236}">
                  <a16:creationId xmlns:a16="http://schemas.microsoft.com/office/drawing/2014/main" id="{CBE18DC7-85D9-B9E1-E67C-BAFDBBF92120}"/>
                </a:ext>
              </a:extLst>
            </p:cNvPr>
            <p:cNvSpPr/>
            <p:nvPr/>
          </p:nvSpPr>
          <p:spPr>
            <a:xfrm>
              <a:off x="3162080"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9</a:t>
              </a:r>
            </a:p>
          </p:txBody>
        </p:sp>
      </p:grpSp>
      <p:sp>
        <p:nvSpPr>
          <p:cNvPr id="10" name="TextBox 9">
            <a:extLst>
              <a:ext uri="{FF2B5EF4-FFF2-40B4-BE49-F238E27FC236}">
                <a16:creationId xmlns:a16="http://schemas.microsoft.com/office/drawing/2014/main" id="{670C22B0-E2E9-A203-EAB6-0BF093EE7DCF}"/>
              </a:ext>
            </a:extLst>
          </p:cNvPr>
          <p:cNvSpPr txBox="1"/>
          <p:nvPr/>
        </p:nvSpPr>
        <p:spPr>
          <a:xfrm>
            <a:off x="872915" y="1235682"/>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1</a:t>
            </a:r>
          </a:p>
        </p:txBody>
      </p:sp>
      <p:cxnSp>
        <p:nvCxnSpPr>
          <p:cNvPr id="17" name="Straight Connector 16">
            <a:extLst>
              <a:ext uri="{FF2B5EF4-FFF2-40B4-BE49-F238E27FC236}">
                <a16:creationId xmlns:a16="http://schemas.microsoft.com/office/drawing/2014/main" id="{9137F55E-7CE7-99C9-3D1C-87750E08CA00}"/>
              </a:ext>
            </a:extLst>
          </p:cNvPr>
          <p:cNvCxnSpPr>
            <a:cxnSpLocks/>
          </p:cNvCxnSpPr>
          <p:nvPr/>
        </p:nvCxnSpPr>
        <p:spPr>
          <a:xfrm>
            <a:off x="1310759" y="5611915"/>
            <a:ext cx="1019338" cy="0"/>
          </a:xfrm>
          <a:prstGeom prst="line">
            <a:avLst/>
          </a:prstGeom>
          <a:noFill/>
          <a:ln w="25400" cap="flat" cmpd="sng" algn="ctr">
            <a:solidFill>
              <a:srgbClr val="FF0000"/>
            </a:solidFill>
            <a:prstDash val="solid"/>
          </a:ln>
          <a:effectLst/>
        </p:spPr>
      </p:cxnSp>
      <p:grpSp>
        <p:nvGrpSpPr>
          <p:cNvPr id="60" name="Group 59">
            <a:extLst>
              <a:ext uri="{FF2B5EF4-FFF2-40B4-BE49-F238E27FC236}">
                <a16:creationId xmlns:a16="http://schemas.microsoft.com/office/drawing/2014/main" id="{FC221261-8575-75D1-E9F0-6182ED95A3BB}"/>
              </a:ext>
            </a:extLst>
          </p:cNvPr>
          <p:cNvGrpSpPr/>
          <p:nvPr/>
        </p:nvGrpSpPr>
        <p:grpSpPr>
          <a:xfrm>
            <a:off x="2022868" y="2289699"/>
            <a:ext cx="3423510" cy="419656"/>
            <a:chOff x="864366" y="2278082"/>
            <a:chExt cx="2011317" cy="241799"/>
          </a:xfrm>
        </p:grpSpPr>
        <p:sp>
          <p:nvSpPr>
            <p:cNvPr id="63" name="Rectangle 62">
              <a:extLst>
                <a:ext uri="{FF2B5EF4-FFF2-40B4-BE49-F238E27FC236}">
                  <a16:creationId xmlns:a16="http://schemas.microsoft.com/office/drawing/2014/main" id="{21E4339A-DE4B-A0B0-7F50-42491C12235D}"/>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64" name="Rectangle 63">
              <a:extLst>
                <a:ext uri="{FF2B5EF4-FFF2-40B4-BE49-F238E27FC236}">
                  <a16:creationId xmlns:a16="http://schemas.microsoft.com/office/drawing/2014/main" id="{21C48BCB-DA78-B3FE-19DC-2B8EB8A218FA}"/>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5" name="Rectangle 64">
              <a:extLst>
                <a:ext uri="{FF2B5EF4-FFF2-40B4-BE49-F238E27FC236}">
                  <a16:creationId xmlns:a16="http://schemas.microsoft.com/office/drawing/2014/main" id="{FAEBA762-11D5-2B9E-2F8A-FCF931C34E0C}"/>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66" name="Rectangle 65">
              <a:extLst>
                <a:ext uri="{FF2B5EF4-FFF2-40B4-BE49-F238E27FC236}">
                  <a16:creationId xmlns:a16="http://schemas.microsoft.com/office/drawing/2014/main" id="{C0E54A2D-9808-C250-FFEC-13FB6E94014C}"/>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67" name="Rectangle 66">
              <a:extLst>
                <a:ext uri="{FF2B5EF4-FFF2-40B4-BE49-F238E27FC236}">
                  <a16:creationId xmlns:a16="http://schemas.microsoft.com/office/drawing/2014/main" id="{8F8D927D-31B2-EFF7-165D-25E6CE60674D}"/>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68" name="Rectangle 67">
              <a:extLst>
                <a:ext uri="{FF2B5EF4-FFF2-40B4-BE49-F238E27FC236}">
                  <a16:creationId xmlns:a16="http://schemas.microsoft.com/office/drawing/2014/main" id="{3AD3CECE-7CF4-D3C6-5046-86193C40BF9F}"/>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69" name="Rectangle 68">
              <a:extLst>
                <a:ext uri="{FF2B5EF4-FFF2-40B4-BE49-F238E27FC236}">
                  <a16:creationId xmlns:a16="http://schemas.microsoft.com/office/drawing/2014/main" id="{CA79F1E0-25A6-F438-BF43-2F711BF5488B}"/>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70" name="Rectangle 69">
              <a:extLst>
                <a:ext uri="{FF2B5EF4-FFF2-40B4-BE49-F238E27FC236}">
                  <a16:creationId xmlns:a16="http://schemas.microsoft.com/office/drawing/2014/main" id="{A1C6DF2F-897B-D1B5-4FCA-C11F1982A5BD}"/>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grpSp>
        <p:nvGrpSpPr>
          <p:cNvPr id="5" name="Group 4">
            <a:extLst>
              <a:ext uri="{FF2B5EF4-FFF2-40B4-BE49-F238E27FC236}">
                <a16:creationId xmlns:a16="http://schemas.microsoft.com/office/drawing/2014/main" id="{F425782A-DEA5-78C5-75F5-333C74D72B47}"/>
              </a:ext>
            </a:extLst>
          </p:cNvPr>
          <p:cNvGrpSpPr/>
          <p:nvPr/>
        </p:nvGrpSpPr>
        <p:grpSpPr>
          <a:xfrm>
            <a:off x="2022868" y="3327154"/>
            <a:ext cx="4282957" cy="419658"/>
            <a:chOff x="898643" y="1479484"/>
            <a:chExt cx="2516243" cy="241800"/>
          </a:xfrm>
        </p:grpSpPr>
        <p:grpSp>
          <p:nvGrpSpPr>
            <p:cNvPr id="6" name="Group 5">
              <a:extLst>
                <a:ext uri="{FF2B5EF4-FFF2-40B4-BE49-F238E27FC236}">
                  <a16:creationId xmlns:a16="http://schemas.microsoft.com/office/drawing/2014/main" id="{895C0963-6A52-3451-1695-028EC4003A41}"/>
                </a:ext>
              </a:extLst>
            </p:cNvPr>
            <p:cNvGrpSpPr/>
            <p:nvPr/>
          </p:nvGrpSpPr>
          <p:grpSpPr>
            <a:xfrm>
              <a:off x="898643" y="1479485"/>
              <a:ext cx="2011317" cy="241799"/>
              <a:chOff x="864366" y="2278082"/>
              <a:chExt cx="2011317" cy="241799"/>
            </a:xfrm>
          </p:grpSpPr>
          <p:sp>
            <p:nvSpPr>
              <p:cNvPr id="18" name="Rectangle 17">
                <a:extLst>
                  <a:ext uri="{FF2B5EF4-FFF2-40B4-BE49-F238E27FC236}">
                    <a16:creationId xmlns:a16="http://schemas.microsoft.com/office/drawing/2014/main" id="{4EAA8419-DDB0-2DCC-12F4-94C9C77CBC7F}"/>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19" name="Rectangle 18">
                <a:extLst>
                  <a:ext uri="{FF2B5EF4-FFF2-40B4-BE49-F238E27FC236}">
                    <a16:creationId xmlns:a16="http://schemas.microsoft.com/office/drawing/2014/main" id="{E416C520-A00F-77D2-47A7-BD099BC1BE16}"/>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0" name="Rectangle 19">
                <a:extLst>
                  <a:ext uri="{FF2B5EF4-FFF2-40B4-BE49-F238E27FC236}">
                    <a16:creationId xmlns:a16="http://schemas.microsoft.com/office/drawing/2014/main" id="{AC93E61F-26A4-447E-65AA-CE9E3D9AAF18}"/>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21" name="Rectangle 20">
                <a:extLst>
                  <a:ext uri="{FF2B5EF4-FFF2-40B4-BE49-F238E27FC236}">
                    <a16:creationId xmlns:a16="http://schemas.microsoft.com/office/drawing/2014/main" id="{D3F8BF4F-645A-BB14-90E8-86A6D689E328}"/>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23" name="Rectangle 22">
                <a:extLst>
                  <a:ext uri="{FF2B5EF4-FFF2-40B4-BE49-F238E27FC236}">
                    <a16:creationId xmlns:a16="http://schemas.microsoft.com/office/drawing/2014/main" id="{94E63470-B4BE-7FC4-D2D5-79CA99F64FDE}"/>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24" name="Rectangle 23">
                <a:extLst>
                  <a:ext uri="{FF2B5EF4-FFF2-40B4-BE49-F238E27FC236}">
                    <a16:creationId xmlns:a16="http://schemas.microsoft.com/office/drawing/2014/main" id="{BD1242E6-A7C0-9EE5-1A1D-E3EB7BC4F928}"/>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25" name="Rectangle 24">
                <a:extLst>
                  <a:ext uri="{FF2B5EF4-FFF2-40B4-BE49-F238E27FC236}">
                    <a16:creationId xmlns:a16="http://schemas.microsoft.com/office/drawing/2014/main" id="{F8564161-D401-B46A-8071-B252B25FAF66}"/>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26" name="Rectangle 25">
                <a:extLst>
                  <a:ext uri="{FF2B5EF4-FFF2-40B4-BE49-F238E27FC236}">
                    <a16:creationId xmlns:a16="http://schemas.microsoft.com/office/drawing/2014/main" id="{E8DDDF5F-3108-59B0-BB81-F72C3DF6DB55}"/>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sp>
          <p:nvSpPr>
            <p:cNvPr id="7" name="Rectangle 6">
              <a:extLst>
                <a:ext uri="{FF2B5EF4-FFF2-40B4-BE49-F238E27FC236}">
                  <a16:creationId xmlns:a16="http://schemas.microsoft.com/office/drawing/2014/main" id="{F99EE041-43BF-E15E-DC62-23B54D355663}"/>
                </a:ext>
              </a:extLst>
            </p:cNvPr>
            <p:cNvSpPr/>
            <p:nvPr/>
          </p:nvSpPr>
          <p:spPr>
            <a:xfrm>
              <a:off x="2909274"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8</a:t>
              </a:r>
            </a:p>
          </p:txBody>
        </p:sp>
        <p:sp>
          <p:nvSpPr>
            <p:cNvPr id="8" name="Rectangle 7">
              <a:extLst>
                <a:ext uri="{FF2B5EF4-FFF2-40B4-BE49-F238E27FC236}">
                  <a16:creationId xmlns:a16="http://schemas.microsoft.com/office/drawing/2014/main" id="{72BAE35F-7ECB-28D9-003A-805A44856847}"/>
                </a:ext>
              </a:extLst>
            </p:cNvPr>
            <p:cNvSpPr/>
            <p:nvPr/>
          </p:nvSpPr>
          <p:spPr>
            <a:xfrm>
              <a:off x="3162080" y="1479484"/>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9</a:t>
              </a:r>
            </a:p>
          </p:txBody>
        </p:sp>
      </p:grpSp>
      <p:sp>
        <p:nvSpPr>
          <p:cNvPr id="29" name="Rectangle 28">
            <a:extLst>
              <a:ext uri="{FF2B5EF4-FFF2-40B4-BE49-F238E27FC236}">
                <a16:creationId xmlns:a16="http://schemas.microsoft.com/office/drawing/2014/main" id="{11C8825B-BDC7-C753-B9BF-9ECB03F0E228}"/>
              </a:ext>
            </a:extLst>
          </p:cNvPr>
          <p:cNvSpPr/>
          <p:nvPr/>
        </p:nvSpPr>
        <p:spPr>
          <a:xfrm>
            <a:off x="5445211" y="4567080"/>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8</a:t>
            </a:r>
          </a:p>
        </p:txBody>
      </p:sp>
      <p:sp>
        <p:nvSpPr>
          <p:cNvPr id="39" name="TextBox 38">
            <a:extLst>
              <a:ext uri="{FF2B5EF4-FFF2-40B4-BE49-F238E27FC236}">
                <a16:creationId xmlns:a16="http://schemas.microsoft.com/office/drawing/2014/main" id="{5041252E-2795-D305-5BB2-43E25EA4DCDC}"/>
              </a:ext>
            </a:extLst>
          </p:cNvPr>
          <p:cNvSpPr txBox="1"/>
          <p:nvPr/>
        </p:nvSpPr>
        <p:spPr>
          <a:xfrm>
            <a:off x="872915" y="2281418"/>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2</a:t>
            </a:r>
          </a:p>
        </p:txBody>
      </p:sp>
      <p:sp>
        <p:nvSpPr>
          <p:cNvPr id="40" name="TextBox 39">
            <a:extLst>
              <a:ext uri="{FF2B5EF4-FFF2-40B4-BE49-F238E27FC236}">
                <a16:creationId xmlns:a16="http://schemas.microsoft.com/office/drawing/2014/main" id="{0EBF376E-6D20-749D-BB5B-57EFE2279AE4}"/>
              </a:ext>
            </a:extLst>
          </p:cNvPr>
          <p:cNvSpPr txBox="1"/>
          <p:nvPr/>
        </p:nvSpPr>
        <p:spPr>
          <a:xfrm>
            <a:off x="872914" y="3349379"/>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3</a:t>
            </a:r>
          </a:p>
        </p:txBody>
      </p:sp>
      <p:sp>
        <p:nvSpPr>
          <p:cNvPr id="41" name="TextBox 40">
            <a:extLst>
              <a:ext uri="{FF2B5EF4-FFF2-40B4-BE49-F238E27FC236}">
                <a16:creationId xmlns:a16="http://schemas.microsoft.com/office/drawing/2014/main" id="{5FAF1C3B-5043-81F9-915F-D2731B295B23}"/>
              </a:ext>
            </a:extLst>
          </p:cNvPr>
          <p:cNvSpPr txBox="1"/>
          <p:nvPr/>
        </p:nvSpPr>
        <p:spPr>
          <a:xfrm>
            <a:off x="870667" y="4593116"/>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4</a:t>
            </a:r>
          </a:p>
        </p:txBody>
      </p:sp>
      <p:pic>
        <p:nvPicPr>
          <p:cNvPr id="45" name="Picture 44" descr="Rectangle&#10;&#10;Description automatically generated">
            <a:extLst>
              <a:ext uri="{FF2B5EF4-FFF2-40B4-BE49-F238E27FC236}">
                <a16:creationId xmlns:a16="http://schemas.microsoft.com/office/drawing/2014/main" id="{367ADB8D-F51D-C9AC-6EF3-04E0BBC17F50}"/>
              </a:ext>
            </a:extLst>
          </p:cNvPr>
          <p:cNvPicPr>
            <a:picLocks noChangeAspect="1"/>
          </p:cNvPicPr>
          <p:nvPr/>
        </p:nvPicPr>
        <p:blipFill>
          <a:blip r:embed="rId3">
            <a:clrChange>
              <a:clrFrom>
                <a:srgbClr val="E0E0E0"/>
              </a:clrFrom>
              <a:clrTo>
                <a:srgbClr val="E0E0E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21747" y="1438601"/>
            <a:ext cx="1080621" cy="875303"/>
          </a:xfrm>
          <a:prstGeom prst="rect">
            <a:avLst/>
          </a:prstGeom>
        </p:spPr>
      </p:pic>
      <p:cxnSp>
        <p:nvCxnSpPr>
          <p:cNvPr id="11" name="Straight Connector 10">
            <a:extLst>
              <a:ext uri="{FF2B5EF4-FFF2-40B4-BE49-F238E27FC236}">
                <a16:creationId xmlns:a16="http://schemas.microsoft.com/office/drawing/2014/main" id="{ABCF6D37-FF0B-19A5-ACA2-601A89FD0907}"/>
              </a:ext>
            </a:extLst>
          </p:cNvPr>
          <p:cNvCxnSpPr>
            <a:cxnSpLocks/>
          </p:cNvCxnSpPr>
          <p:nvPr/>
        </p:nvCxnSpPr>
        <p:spPr>
          <a:xfrm>
            <a:off x="4365424" y="1876252"/>
            <a:ext cx="2887986" cy="0"/>
          </a:xfrm>
          <a:prstGeom prst="line">
            <a:avLst/>
          </a:prstGeom>
          <a:noFill/>
          <a:ln w="25400" cap="flat" cmpd="sng" algn="ctr">
            <a:solidFill>
              <a:srgbClr val="0000FF"/>
            </a:solidFill>
            <a:prstDash val="solid"/>
            <a:headEnd type="none" w="med" len="med"/>
            <a:tailEnd type="triangle" w="med" len="med"/>
          </a:ln>
          <a:effectLst/>
        </p:spPr>
      </p:cxnSp>
      <p:cxnSp>
        <p:nvCxnSpPr>
          <p:cNvPr id="47" name="Straight Connector 46">
            <a:extLst>
              <a:ext uri="{FF2B5EF4-FFF2-40B4-BE49-F238E27FC236}">
                <a16:creationId xmlns:a16="http://schemas.microsoft.com/office/drawing/2014/main" id="{9FDCFB0A-2B9E-4177-5534-F3BD0895F2FA}"/>
              </a:ext>
            </a:extLst>
          </p:cNvPr>
          <p:cNvCxnSpPr>
            <a:cxnSpLocks/>
            <a:endCxn id="55" idx="2"/>
          </p:cNvCxnSpPr>
          <p:nvPr/>
        </p:nvCxnSpPr>
        <p:spPr>
          <a:xfrm flipV="1">
            <a:off x="4371775" y="1655340"/>
            <a:ext cx="0" cy="217957"/>
          </a:xfrm>
          <a:prstGeom prst="line">
            <a:avLst/>
          </a:prstGeom>
          <a:noFill/>
          <a:ln w="25400" cap="flat" cmpd="sng" algn="ctr">
            <a:solidFill>
              <a:srgbClr val="0000FF"/>
            </a:solidFill>
            <a:prstDash val="solid"/>
            <a:headEnd type="none" w="med" len="med"/>
            <a:tailEnd type="none" w="med" len="med"/>
          </a:ln>
          <a:effectLst/>
        </p:spPr>
      </p:cxnSp>
      <p:grpSp>
        <p:nvGrpSpPr>
          <p:cNvPr id="73" name="Group 72">
            <a:extLst>
              <a:ext uri="{FF2B5EF4-FFF2-40B4-BE49-F238E27FC236}">
                <a16:creationId xmlns:a16="http://schemas.microsoft.com/office/drawing/2014/main" id="{516CE7EF-8F72-27F5-B8C4-A070C43667E2}"/>
              </a:ext>
            </a:extLst>
          </p:cNvPr>
          <p:cNvGrpSpPr/>
          <p:nvPr/>
        </p:nvGrpSpPr>
        <p:grpSpPr>
          <a:xfrm>
            <a:off x="8256845" y="1236484"/>
            <a:ext cx="3423510" cy="419656"/>
            <a:chOff x="864366" y="2278082"/>
            <a:chExt cx="2011317" cy="241799"/>
          </a:xfrm>
        </p:grpSpPr>
        <p:sp>
          <p:nvSpPr>
            <p:cNvPr id="74" name="Rectangle 73">
              <a:extLst>
                <a:ext uri="{FF2B5EF4-FFF2-40B4-BE49-F238E27FC236}">
                  <a16:creationId xmlns:a16="http://schemas.microsoft.com/office/drawing/2014/main" id="{E55DAE5B-6853-727B-8DC2-025FE1780D23}"/>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75" name="Rectangle 74">
              <a:extLst>
                <a:ext uri="{FF2B5EF4-FFF2-40B4-BE49-F238E27FC236}">
                  <a16:creationId xmlns:a16="http://schemas.microsoft.com/office/drawing/2014/main" id="{2BFC3A2C-9E9B-8055-CA0F-E6DF5EA25BA7}"/>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6" name="Rectangle 75">
              <a:extLst>
                <a:ext uri="{FF2B5EF4-FFF2-40B4-BE49-F238E27FC236}">
                  <a16:creationId xmlns:a16="http://schemas.microsoft.com/office/drawing/2014/main" id="{060FE8D9-C8A7-EEA0-3B10-AA76DCAB8E09}"/>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77" name="Rectangle 76">
              <a:extLst>
                <a:ext uri="{FF2B5EF4-FFF2-40B4-BE49-F238E27FC236}">
                  <a16:creationId xmlns:a16="http://schemas.microsoft.com/office/drawing/2014/main" id="{EA7C48C2-2A01-6151-0751-9FE417F9BEF0}"/>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78" name="Rectangle 77">
              <a:extLst>
                <a:ext uri="{FF2B5EF4-FFF2-40B4-BE49-F238E27FC236}">
                  <a16:creationId xmlns:a16="http://schemas.microsoft.com/office/drawing/2014/main" id="{1D82D0A8-88E6-D0C3-2334-C44C15AA11E7}"/>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79" name="Rectangle 78">
              <a:extLst>
                <a:ext uri="{FF2B5EF4-FFF2-40B4-BE49-F238E27FC236}">
                  <a16:creationId xmlns:a16="http://schemas.microsoft.com/office/drawing/2014/main" id="{9C1FD0F8-DAAE-D6CD-BAF4-7D7123F7A2C5}"/>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80" name="Rectangle 79">
              <a:extLst>
                <a:ext uri="{FF2B5EF4-FFF2-40B4-BE49-F238E27FC236}">
                  <a16:creationId xmlns:a16="http://schemas.microsoft.com/office/drawing/2014/main" id="{F205120B-724C-F764-286E-C8CA3F3446AE}"/>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81" name="Rectangle 80">
              <a:extLst>
                <a:ext uri="{FF2B5EF4-FFF2-40B4-BE49-F238E27FC236}">
                  <a16:creationId xmlns:a16="http://schemas.microsoft.com/office/drawing/2014/main" id="{19867CB7-9D11-DDCE-99D2-299D3A19767A}"/>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cxnSp>
        <p:nvCxnSpPr>
          <p:cNvPr id="82" name="Straight Connector 81">
            <a:extLst>
              <a:ext uri="{FF2B5EF4-FFF2-40B4-BE49-F238E27FC236}">
                <a16:creationId xmlns:a16="http://schemas.microsoft.com/office/drawing/2014/main" id="{587DBF1A-2C64-6A4D-C4E7-C416CAF37778}"/>
              </a:ext>
            </a:extLst>
          </p:cNvPr>
          <p:cNvCxnSpPr>
            <a:cxnSpLocks/>
          </p:cNvCxnSpPr>
          <p:nvPr/>
        </p:nvCxnSpPr>
        <p:spPr>
          <a:xfrm>
            <a:off x="7870601" y="1958802"/>
            <a:ext cx="610922" cy="0"/>
          </a:xfrm>
          <a:prstGeom prst="line">
            <a:avLst/>
          </a:prstGeom>
          <a:noFill/>
          <a:ln w="25400" cap="flat" cmpd="sng" algn="ctr">
            <a:solidFill>
              <a:srgbClr val="0000FF"/>
            </a:solidFill>
            <a:prstDash val="solid"/>
          </a:ln>
          <a:effectLst/>
        </p:spPr>
      </p:cxnSp>
      <p:cxnSp>
        <p:nvCxnSpPr>
          <p:cNvPr id="84" name="Straight Connector 83">
            <a:extLst>
              <a:ext uri="{FF2B5EF4-FFF2-40B4-BE49-F238E27FC236}">
                <a16:creationId xmlns:a16="http://schemas.microsoft.com/office/drawing/2014/main" id="{916EBCAF-7A60-63BB-B8B6-1807BF5E63A1}"/>
              </a:ext>
            </a:extLst>
          </p:cNvPr>
          <p:cNvCxnSpPr>
            <a:cxnSpLocks/>
          </p:cNvCxnSpPr>
          <p:nvPr/>
        </p:nvCxnSpPr>
        <p:spPr>
          <a:xfrm flipV="1">
            <a:off x="8471998" y="1655340"/>
            <a:ext cx="0" cy="303462"/>
          </a:xfrm>
          <a:prstGeom prst="line">
            <a:avLst/>
          </a:prstGeom>
          <a:noFill/>
          <a:ln w="25400" cap="flat" cmpd="sng" algn="ctr">
            <a:solidFill>
              <a:srgbClr val="0000FF"/>
            </a:solidFill>
            <a:prstDash val="solid"/>
            <a:headEnd type="none" w="med" len="med"/>
            <a:tailEnd type="triangle" w="med" len="med"/>
          </a:ln>
          <a:effectLst/>
        </p:spPr>
      </p:cxnSp>
      <p:pic>
        <p:nvPicPr>
          <p:cNvPr id="87" name="Picture 86" descr="Rectangle&#10;&#10;Description automatically generated">
            <a:extLst>
              <a:ext uri="{FF2B5EF4-FFF2-40B4-BE49-F238E27FC236}">
                <a16:creationId xmlns:a16="http://schemas.microsoft.com/office/drawing/2014/main" id="{242B3794-23B1-21DB-DD08-775F5A3549C8}"/>
              </a:ext>
            </a:extLst>
          </p:cNvPr>
          <p:cNvPicPr>
            <a:picLocks noChangeAspect="1"/>
          </p:cNvPicPr>
          <p:nvPr/>
        </p:nvPicPr>
        <p:blipFill>
          <a:blip r:embed="rId3">
            <a:clrChange>
              <a:clrFrom>
                <a:srgbClr val="E0E0E0"/>
              </a:clrFrom>
              <a:clrTo>
                <a:srgbClr val="E0E0E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31244" y="2309138"/>
            <a:ext cx="1080621" cy="875303"/>
          </a:xfrm>
          <a:prstGeom prst="rect">
            <a:avLst/>
          </a:prstGeom>
        </p:spPr>
      </p:pic>
      <p:cxnSp>
        <p:nvCxnSpPr>
          <p:cNvPr id="88" name="Straight Connector 87">
            <a:extLst>
              <a:ext uri="{FF2B5EF4-FFF2-40B4-BE49-F238E27FC236}">
                <a16:creationId xmlns:a16="http://schemas.microsoft.com/office/drawing/2014/main" id="{9A071715-AAF8-876A-2256-0C433EC7789F}"/>
              </a:ext>
            </a:extLst>
          </p:cNvPr>
          <p:cNvCxnSpPr>
            <a:cxnSpLocks/>
            <a:stCxn id="87" idx="0"/>
            <a:endCxn id="78" idx="2"/>
          </p:cNvCxnSpPr>
          <p:nvPr/>
        </p:nvCxnSpPr>
        <p:spPr>
          <a:xfrm flipV="1">
            <a:off x="10171555" y="1656140"/>
            <a:ext cx="3890" cy="652998"/>
          </a:xfrm>
          <a:prstGeom prst="line">
            <a:avLst/>
          </a:prstGeom>
          <a:noFill/>
          <a:ln w="25400" cap="flat" cmpd="sng" algn="ctr">
            <a:solidFill>
              <a:srgbClr val="0000FF"/>
            </a:solidFill>
            <a:prstDash val="solid"/>
            <a:headEnd type="triangle" w="med" len="med"/>
            <a:tailEnd type="none" w="med" len="med"/>
          </a:ln>
          <a:effectLst/>
        </p:spPr>
      </p:cxnSp>
      <p:grpSp>
        <p:nvGrpSpPr>
          <p:cNvPr id="91" name="Group 90">
            <a:extLst>
              <a:ext uri="{FF2B5EF4-FFF2-40B4-BE49-F238E27FC236}">
                <a16:creationId xmlns:a16="http://schemas.microsoft.com/office/drawing/2014/main" id="{5DBAC9AB-EEC1-926A-FA5B-53604B61280F}"/>
              </a:ext>
            </a:extLst>
          </p:cNvPr>
          <p:cNvGrpSpPr/>
          <p:nvPr/>
        </p:nvGrpSpPr>
        <p:grpSpPr>
          <a:xfrm>
            <a:off x="8366518" y="4141399"/>
            <a:ext cx="3423510" cy="419656"/>
            <a:chOff x="864366" y="2278082"/>
            <a:chExt cx="2011317" cy="241799"/>
          </a:xfrm>
        </p:grpSpPr>
        <p:sp>
          <p:nvSpPr>
            <p:cNvPr id="92" name="Rectangle 91">
              <a:extLst>
                <a:ext uri="{FF2B5EF4-FFF2-40B4-BE49-F238E27FC236}">
                  <a16:creationId xmlns:a16="http://schemas.microsoft.com/office/drawing/2014/main" id="{17E495E0-CA0B-AC84-D27C-6C95134610B6}"/>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93" name="Rectangle 92">
              <a:extLst>
                <a:ext uri="{FF2B5EF4-FFF2-40B4-BE49-F238E27FC236}">
                  <a16:creationId xmlns:a16="http://schemas.microsoft.com/office/drawing/2014/main" id="{1C8256CA-FBF7-42FF-3A4A-592A9244820D}"/>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94" name="Rectangle 93">
              <a:extLst>
                <a:ext uri="{FF2B5EF4-FFF2-40B4-BE49-F238E27FC236}">
                  <a16:creationId xmlns:a16="http://schemas.microsoft.com/office/drawing/2014/main" id="{07D40E1F-DCBD-171A-3D77-7F5BA2CBF0A7}"/>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95" name="Rectangle 94">
              <a:extLst>
                <a:ext uri="{FF2B5EF4-FFF2-40B4-BE49-F238E27FC236}">
                  <a16:creationId xmlns:a16="http://schemas.microsoft.com/office/drawing/2014/main" id="{C49824B4-3B72-0486-6B1F-EAF43E6A8283}"/>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96" name="Rectangle 95">
              <a:extLst>
                <a:ext uri="{FF2B5EF4-FFF2-40B4-BE49-F238E27FC236}">
                  <a16:creationId xmlns:a16="http://schemas.microsoft.com/office/drawing/2014/main" id="{BA321F87-D178-543A-3290-BDF5986B5C62}"/>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97" name="Rectangle 96">
              <a:extLst>
                <a:ext uri="{FF2B5EF4-FFF2-40B4-BE49-F238E27FC236}">
                  <a16:creationId xmlns:a16="http://schemas.microsoft.com/office/drawing/2014/main" id="{F1069C3E-65A1-E379-7AC1-DAFE282AD874}"/>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98" name="Rectangle 97">
              <a:extLst>
                <a:ext uri="{FF2B5EF4-FFF2-40B4-BE49-F238E27FC236}">
                  <a16:creationId xmlns:a16="http://schemas.microsoft.com/office/drawing/2014/main" id="{BDC20A88-E1C9-3D0E-4167-BD7E474A6A28}"/>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99" name="Rectangle 98">
              <a:extLst>
                <a:ext uri="{FF2B5EF4-FFF2-40B4-BE49-F238E27FC236}">
                  <a16:creationId xmlns:a16="http://schemas.microsoft.com/office/drawing/2014/main" id="{A687CE37-38DC-C07C-50C7-A68BE7C1F724}"/>
                </a:ext>
              </a:extLst>
            </p:cNvPr>
            <p:cNvSpPr/>
            <p:nvPr/>
          </p:nvSpPr>
          <p:spPr>
            <a:xfrm>
              <a:off x="2622877"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grpSp>
      <p:cxnSp>
        <p:nvCxnSpPr>
          <p:cNvPr id="100" name="Straight Connector 99">
            <a:extLst>
              <a:ext uri="{FF2B5EF4-FFF2-40B4-BE49-F238E27FC236}">
                <a16:creationId xmlns:a16="http://schemas.microsoft.com/office/drawing/2014/main" id="{2941311B-34EF-E58A-10F9-066F1C1EDFF2}"/>
              </a:ext>
            </a:extLst>
          </p:cNvPr>
          <p:cNvCxnSpPr>
            <a:cxnSpLocks/>
          </p:cNvCxnSpPr>
          <p:nvPr/>
        </p:nvCxnSpPr>
        <p:spPr>
          <a:xfrm>
            <a:off x="8581671" y="2650750"/>
            <a:ext cx="1287179" cy="0"/>
          </a:xfrm>
          <a:prstGeom prst="line">
            <a:avLst/>
          </a:prstGeom>
          <a:noFill/>
          <a:ln w="25400" cap="flat" cmpd="sng" algn="ctr">
            <a:solidFill>
              <a:srgbClr val="0000FF"/>
            </a:solidFill>
            <a:prstDash val="solid"/>
          </a:ln>
          <a:effectLst/>
        </p:spPr>
      </p:cxnSp>
      <p:cxnSp>
        <p:nvCxnSpPr>
          <p:cNvPr id="102" name="Straight Connector 101">
            <a:extLst>
              <a:ext uri="{FF2B5EF4-FFF2-40B4-BE49-F238E27FC236}">
                <a16:creationId xmlns:a16="http://schemas.microsoft.com/office/drawing/2014/main" id="{2C6A6461-D218-2F23-82AD-D4CC73EE8963}"/>
              </a:ext>
            </a:extLst>
          </p:cNvPr>
          <p:cNvCxnSpPr>
            <a:cxnSpLocks/>
            <a:endCxn id="92" idx="0"/>
          </p:cNvCxnSpPr>
          <p:nvPr/>
        </p:nvCxnSpPr>
        <p:spPr>
          <a:xfrm>
            <a:off x="8581672" y="2650750"/>
            <a:ext cx="0" cy="1490649"/>
          </a:xfrm>
          <a:prstGeom prst="line">
            <a:avLst/>
          </a:prstGeom>
          <a:noFill/>
          <a:ln w="25400" cap="flat" cmpd="sng" algn="ctr">
            <a:solidFill>
              <a:srgbClr val="0000FF"/>
            </a:solidFill>
            <a:prstDash val="solid"/>
            <a:headEnd type="none" w="med" len="med"/>
            <a:tailEnd type="triangle" w="med" len="med"/>
          </a:ln>
          <a:effectLst/>
        </p:spPr>
      </p:cxnSp>
      <p:pic>
        <p:nvPicPr>
          <p:cNvPr id="107" name="Picture 106" descr="Rectangle&#10;&#10;Description automatically generated">
            <a:extLst>
              <a:ext uri="{FF2B5EF4-FFF2-40B4-BE49-F238E27FC236}">
                <a16:creationId xmlns:a16="http://schemas.microsoft.com/office/drawing/2014/main" id="{FF41291F-C7A6-7580-57F4-26EAA172F2BF}"/>
              </a:ext>
            </a:extLst>
          </p:cNvPr>
          <p:cNvPicPr>
            <a:picLocks noChangeAspect="1"/>
          </p:cNvPicPr>
          <p:nvPr/>
        </p:nvPicPr>
        <p:blipFill>
          <a:blip r:embed="rId3">
            <a:clrChange>
              <a:clrFrom>
                <a:srgbClr val="E0E0E0"/>
              </a:clrFrom>
              <a:clrTo>
                <a:srgbClr val="E0E0E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95861" y="3829816"/>
            <a:ext cx="1080621" cy="875303"/>
          </a:xfrm>
          <a:prstGeom prst="rect">
            <a:avLst/>
          </a:prstGeom>
        </p:spPr>
      </p:pic>
      <p:cxnSp>
        <p:nvCxnSpPr>
          <p:cNvPr id="12" name="Straight Connector 11">
            <a:extLst>
              <a:ext uri="{FF2B5EF4-FFF2-40B4-BE49-F238E27FC236}">
                <a16:creationId xmlns:a16="http://schemas.microsoft.com/office/drawing/2014/main" id="{1DFADB52-AE02-8FCA-2444-006ED2F9F53E}"/>
              </a:ext>
            </a:extLst>
          </p:cNvPr>
          <p:cNvCxnSpPr>
            <a:cxnSpLocks/>
          </p:cNvCxnSpPr>
          <p:nvPr/>
        </p:nvCxnSpPr>
        <p:spPr>
          <a:xfrm>
            <a:off x="3085098" y="4125686"/>
            <a:ext cx="3949349" cy="0"/>
          </a:xfrm>
          <a:prstGeom prst="line">
            <a:avLst/>
          </a:prstGeom>
          <a:noFill/>
          <a:ln w="25400" cap="flat" cmpd="sng" algn="ctr">
            <a:solidFill>
              <a:srgbClr val="0000FF"/>
            </a:solidFill>
            <a:prstDash val="solid"/>
            <a:headEnd type="none" w="med" len="med"/>
            <a:tailEnd type="triangle" w="med" len="med"/>
          </a:ln>
          <a:effectLst/>
        </p:spPr>
      </p:cxnSp>
      <p:cxnSp>
        <p:nvCxnSpPr>
          <p:cNvPr id="109" name="Straight Connector 108">
            <a:extLst>
              <a:ext uri="{FF2B5EF4-FFF2-40B4-BE49-F238E27FC236}">
                <a16:creationId xmlns:a16="http://schemas.microsoft.com/office/drawing/2014/main" id="{6623CF39-422D-8AC7-01F9-FD47936F803C}"/>
              </a:ext>
            </a:extLst>
          </p:cNvPr>
          <p:cNvCxnSpPr>
            <a:cxnSpLocks/>
          </p:cNvCxnSpPr>
          <p:nvPr/>
        </p:nvCxnSpPr>
        <p:spPr>
          <a:xfrm flipV="1">
            <a:off x="3945357" y="3747674"/>
            <a:ext cx="0" cy="378012"/>
          </a:xfrm>
          <a:prstGeom prst="line">
            <a:avLst/>
          </a:prstGeom>
          <a:noFill/>
          <a:ln w="25400" cap="flat" cmpd="sng" algn="ctr">
            <a:solidFill>
              <a:srgbClr val="0000FF"/>
            </a:solidFill>
            <a:prstDash val="solid"/>
            <a:headEnd type="none" w="med" len="med"/>
            <a:tailEnd type="none" w="med" len="med"/>
          </a:ln>
          <a:effectLst/>
        </p:spPr>
      </p:cxnSp>
      <p:cxnSp>
        <p:nvCxnSpPr>
          <p:cNvPr id="111" name="Straight Connector 110">
            <a:extLst>
              <a:ext uri="{FF2B5EF4-FFF2-40B4-BE49-F238E27FC236}">
                <a16:creationId xmlns:a16="http://schemas.microsoft.com/office/drawing/2014/main" id="{072AD86E-B807-A1F4-E112-60A4A19E9633}"/>
              </a:ext>
            </a:extLst>
          </p:cNvPr>
          <p:cNvCxnSpPr>
            <a:cxnSpLocks/>
          </p:cNvCxnSpPr>
          <p:nvPr/>
        </p:nvCxnSpPr>
        <p:spPr>
          <a:xfrm flipV="1">
            <a:off x="3093464" y="4125686"/>
            <a:ext cx="0" cy="435369"/>
          </a:xfrm>
          <a:prstGeom prst="line">
            <a:avLst/>
          </a:prstGeom>
          <a:noFill/>
          <a:ln w="25400" cap="flat" cmpd="sng" algn="ctr">
            <a:solidFill>
              <a:srgbClr val="0000FF"/>
            </a:solidFill>
            <a:prstDash val="solid"/>
            <a:headEnd type="none" w="med" len="med"/>
            <a:tailEnd type="none" w="med" len="med"/>
          </a:ln>
          <a:effectLst/>
        </p:spPr>
      </p:cxnSp>
      <p:sp>
        <p:nvSpPr>
          <p:cNvPr id="31" name="Rectangle 30">
            <a:extLst>
              <a:ext uri="{FF2B5EF4-FFF2-40B4-BE49-F238E27FC236}">
                <a16:creationId xmlns:a16="http://schemas.microsoft.com/office/drawing/2014/main" id="{C0A38AAB-AA24-FBA4-4CF4-9A0DCAED8F14}"/>
              </a:ext>
            </a:extLst>
          </p:cNvPr>
          <p:cNvSpPr/>
          <p:nvPr/>
        </p:nvSpPr>
        <p:spPr>
          <a:xfrm>
            <a:off x="2022868" y="4567082"/>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0</a:t>
            </a:r>
          </a:p>
        </p:txBody>
      </p:sp>
      <p:sp>
        <p:nvSpPr>
          <p:cNvPr id="32" name="Rectangle 31">
            <a:extLst>
              <a:ext uri="{FF2B5EF4-FFF2-40B4-BE49-F238E27FC236}">
                <a16:creationId xmlns:a16="http://schemas.microsoft.com/office/drawing/2014/main" id="{EFA8349B-1A59-E28B-DA99-B7ABFE4359FB}"/>
              </a:ext>
            </a:extLst>
          </p:cNvPr>
          <p:cNvSpPr/>
          <p:nvPr/>
        </p:nvSpPr>
        <p:spPr>
          <a:xfrm>
            <a:off x="2453175"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600" kern="0" noProof="0">
                <a:solidFill>
                  <a:prstClr val="black"/>
                </a:solidFill>
                <a:latin typeface="Arial Narrow" panose="020B0606020202030204" pitchFamily="34" charset="0"/>
              </a:rPr>
              <a:t>1</a:t>
            </a: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33" name="Rectangle 32">
            <a:extLst>
              <a:ext uri="{FF2B5EF4-FFF2-40B4-BE49-F238E27FC236}">
                <a16:creationId xmlns:a16="http://schemas.microsoft.com/office/drawing/2014/main" id="{7B66036F-3D39-6624-161C-4BAE206ADF54}"/>
              </a:ext>
            </a:extLst>
          </p:cNvPr>
          <p:cNvSpPr/>
          <p:nvPr/>
        </p:nvSpPr>
        <p:spPr>
          <a:xfrm>
            <a:off x="2880277"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2</a:t>
            </a:r>
          </a:p>
        </p:txBody>
      </p:sp>
      <p:sp>
        <p:nvSpPr>
          <p:cNvPr id="34" name="Rectangle 33">
            <a:extLst>
              <a:ext uri="{FF2B5EF4-FFF2-40B4-BE49-F238E27FC236}">
                <a16:creationId xmlns:a16="http://schemas.microsoft.com/office/drawing/2014/main" id="{670A605D-AEFE-BC9B-5F4B-D4A94415D903}"/>
              </a:ext>
            </a:extLst>
          </p:cNvPr>
          <p:cNvSpPr/>
          <p:nvPr/>
        </p:nvSpPr>
        <p:spPr>
          <a:xfrm>
            <a:off x="3297757" y="4567082"/>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3</a:t>
            </a:r>
          </a:p>
        </p:txBody>
      </p:sp>
      <p:sp>
        <p:nvSpPr>
          <p:cNvPr id="35" name="Rectangle 34">
            <a:extLst>
              <a:ext uri="{FF2B5EF4-FFF2-40B4-BE49-F238E27FC236}">
                <a16:creationId xmlns:a16="http://schemas.microsoft.com/office/drawing/2014/main" id="{F3EE7CE3-DE16-8A4E-53A8-92890D1DA52B}"/>
              </a:ext>
            </a:extLst>
          </p:cNvPr>
          <p:cNvSpPr/>
          <p:nvPr/>
        </p:nvSpPr>
        <p:spPr>
          <a:xfrm>
            <a:off x="3726314"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4</a:t>
            </a:r>
          </a:p>
        </p:txBody>
      </p:sp>
      <p:sp>
        <p:nvSpPr>
          <p:cNvPr id="36" name="Rectangle 35">
            <a:extLst>
              <a:ext uri="{FF2B5EF4-FFF2-40B4-BE49-F238E27FC236}">
                <a16:creationId xmlns:a16="http://schemas.microsoft.com/office/drawing/2014/main" id="{A2C1919E-23A3-B033-29F3-EDC8EEEFA601}"/>
              </a:ext>
            </a:extLst>
          </p:cNvPr>
          <p:cNvSpPr/>
          <p:nvPr/>
        </p:nvSpPr>
        <p:spPr>
          <a:xfrm>
            <a:off x="4156621"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5</a:t>
            </a:r>
          </a:p>
        </p:txBody>
      </p:sp>
      <p:sp>
        <p:nvSpPr>
          <p:cNvPr id="37" name="Rectangle 36">
            <a:extLst>
              <a:ext uri="{FF2B5EF4-FFF2-40B4-BE49-F238E27FC236}">
                <a16:creationId xmlns:a16="http://schemas.microsoft.com/office/drawing/2014/main" id="{0A9CB846-DB42-95C6-F1EF-0FEBB5EF72A7}"/>
              </a:ext>
            </a:extLst>
          </p:cNvPr>
          <p:cNvSpPr/>
          <p:nvPr/>
        </p:nvSpPr>
        <p:spPr>
          <a:xfrm>
            <a:off x="4585762" y="4567082"/>
            <a:ext cx="430307" cy="419656"/>
          </a:xfrm>
          <a:prstGeom prst="rect">
            <a:avLst/>
          </a:prstGeom>
          <a:solidFill>
            <a:srgbClr val="FF0000"/>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6</a:t>
            </a:r>
          </a:p>
        </p:txBody>
      </p:sp>
      <p:sp>
        <p:nvSpPr>
          <p:cNvPr id="38" name="Rectangle 37">
            <a:extLst>
              <a:ext uri="{FF2B5EF4-FFF2-40B4-BE49-F238E27FC236}">
                <a16:creationId xmlns:a16="http://schemas.microsoft.com/office/drawing/2014/main" id="{A57F747A-173D-1238-14EB-1131C13798F4}"/>
              </a:ext>
            </a:extLst>
          </p:cNvPr>
          <p:cNvSpPr/>
          <p:nvPr/>
        </p:nvSpPr>
        <p:spPr>
          <a:xfrm>
            <a:off x="5016071" y="4567082"/>
            <a:ext cx="430307" cy="419656"/>
          </a:xfrm>
          <a:prstGeom prst="rect">
            <a:avLst/>
          </a:prstGeom>
          <a:solidFill>
            <a:srgbClr val="0000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prstClr val="black"/>
                </a:solidFill>
                <a:effectLst/>
                <a:uLnTx/>
                <a:uFillTx/>
                <a:latin typeface="Arial Narrow" panose="020B0606020202030204" pitchFamily="34" charset="0"/>
              </a:rPr>
              <a:t>7</a:t>
            </a:r>
          </a:p>
        </p:txBody>
      </p:sp>
      <p:cxnSp>
        <p:nvCxnSpPr>
          <p:cNvPr id="114" name="Straight Connector 113">
            <a:extLst>
              <a:ext uri="{FF2B5EF4-FFF2-40B4-BE49-F238E27FC236}">
                <a16:creationId xmlns:a16="http://schemas.microsoft.com/office/drawing/2014/main" id="{3277215E-6BE0-4BAE-56CD-C9724029C7F7}"/>
              </a:ext>
            </a:extLst>
          </p:cNvPr>
          <p:cNvCxnSpPr>
            <a:cxnSpLocks/>
          </p:cNvCxnSpPr>
          <p:nvPr/>
        </p:nvCxnSpPr>
        <p:spPr>
          <a:xfrm flipV="1">
            <a:off x="2238021" y="2709355"/>
            <a:ext cx="0" cy="303462"/>
          </a:xfrm>
          <a:prstGeom prst="line">
            <a:avLst/>
          </a:prstGeom>
          <a:noFill/>
          <a:ln w="25400" cap="flat" cmpd="sng" algn="ctr">
            <a:solidFill>
              <a:srgbClr val="0000FF"/>
            </a:solidFill>
            <a:prstDash val="solid"/>
            <a:headEnd type="none" w="med" len="med"/>
            <a:tailEnd type="triangle" w="med" len="med"/>
          </a:ln>
          <a:effectLst/>
        </p:spPr>
      </p:cxnSp>
      <p:cxnSp>
        <p:nvCxnSpPr>
          <p:cNvPr id="115" name="Straight Connector 114">
            <a:extLst>
              <a:ext uri="{FF2B5EF4-FFF2-40B4-BE49-F238E27FC236}">
                <a16:creationId xmlns:a16="http://schemas.microsoft.com/office/drawing/2014/main" id="{AF3C6E79-6155-F8DF-60AA-66152A0DA745}"/>
              </a:ext>
            </a:extLst>
          </p:cNvPr>
          <p:cNvCxnSpPr>
            <a:cxnSpLocks/>
          </p:cNvCxnSpPr>
          <p:nvPr/>
        </p:nvCxnSpPr>
        <p:spPr>
          <a:xfrm>
            <a:off x="2225731" y="3012817"/>
            <a:ext cx="5110440" cy="0"/>
          </a:xfrm>
          <a:prstGeom prst="line">
            <a:avLst/>
          </a:prstGeom>
          <a:noFill/>
          <a:ln w="25400" cap="flat" cmpd="sng" algn="ctr">
            <a:solidFill>
              <a:srgbClr val="0000FF"/>
            </a:solidFill>
            <a:prstDash val="solid"/>
          </a:ln>
          <a:effectLst/>
        </p:spPr>
      </p:cxnSp>
      <p:cxnSp>
        <p:nvCxnSpPr>
          <p:cNvPr id="117" name="Straight Connector 116">
            <a:extLst>
              <a:ext uri="{FF2B5EF4-FFF2-40B4-BE49-F238E27FC236}">
                <a16:creationId xmlns:a16="http://schemas.microsoft.com/office/drawing/2014/main" id="{F589F198-D705-B684-CFBF-77715EF3EBEA}"/>
              </a:ext>
            </a:extLst>
          </p:cNvPr>
          <p:cNvCxnSpPr>
            <a:cxnSpLocks/>
          </p:cNvCxnSpPr>
          <p:nvPr/>
        </p:nvCxnSpPr>
        <p:spPr>
          <a:xfrm flipV="1">
            <a:off x="7323631" y="3012817"/>
            <a:ext cx="0" cy="850664"/>
          </a:xfrm>
          <a:prstGeom prst="line">
            <a:avLst/>
          </a:prstGeom>
          <a:noFill/>
          <a:ln w="25400" cap="flat" cmpd="sng" algn="ctr">
            <a:solidFill>
              <a:srgbClr val="0000FF"/>
            </a:solidFill>
            <a:prstDash val="solid"/>
            <a:headEnd type="none" w="med" len="med"/>
            <a:tailEnd type="none" w="med" len="med"/>
          </a:ln>
          <a:effectLst/>
        </p:spPr>
      </p:cxnSp>
      <p:cxnSp>
        <p:nvCxnSpPr>
          <p:cNvPr id="120" name="Straight Connector 119">
            <a:extLst>
              <a:ext uri="{FF2B5EF4-FFF2-40B4-BE49-F238E27FC236}">
                <a16:creationId xmlns:a16="http://schemas.microsoft.com/office/drawing/2014/main" id="{4CBC0CB8-8C20-2AC3-EC83-C65767666417}"/>
              </a:ext>
            </a:extLst>
          </p:cNvPr>
          <p:cNvCxnSpPr>
            <a:cxnSpLocks/>
          </p:cNvCxnSpPr>
          <p:nvPr/>
        </p:nvCxnSpPr>
        <p:spPr>
          <a:xfrm flipV="1">
            <a:off x="2174521" y="4986736"/>
            <a:ext cx="0" cy="303462"/>
          </a:xfrm>
          <a:prstGeom prst="line">
            <a:avLst/>
          </a:prstGeom>
          <a:noFill/>
          <a:ln w="25400" cap="flat" cmpd="sng" algn="ctr">
            <a:solidFill>
              <a:srgbClr val="0000FF"/>
            </a:solidFill>
            <a:prstDash val="solid"/>
            <a:headEnd type="none" w="med" len="med"/>
            <a:tailEnd type="triangle" w="med" len="med"/>
          </a:ln>
          <a:effectLst/>
        </p:spPr>
      </p:cxnSp>
      <p:cxnSp>
        <p:nvCxnSpPr>
          <p:cNvPr id="121" name="Straight Connector 120">
            <a:extLst>
              <a:ext uri="{FF2B5EF4-FFF2-40B4-BE49-F238E27FC236}">
                <a16:creationId xmlns:a16="http://schemas.microsoft.com/office/drawing/2014/main" id="{68A3F6EF-A28C-ABD8-E25F-C95093DA36AE}"/>
              </a:ext>
            </a:extLst>
          </p:cNvPr>
          <p:cNvCxnSpPr>
            <a:cxnSpLocks/>
          </p:cNvCxnSpPr>
          <p:nvPr/>
        </p:nvCxnSpPr>
        <p:spPr>
          <a:xfrm>
            <a:off x="1321872" y="5290198"/>
            <a:ext cx="858999" cy="0"/>
          </a:xfrm>
          <a:prstGeom prst="line">
            <a:avLst/>
          </a:prstGeom>
          <a:noFill/>
          <a:ln w="25400" cap="flat" cmpd="sng" algn="ctr">
            <a:solidFill>
              <a:srgbClr val="0000FF"/>
            </a:solidFill>
            <a:prstDash val="solid"/>
          </a:ln>
          <a:effectLst/>
        </p:spPr>
      </p:cxnSp>
      <p:cxnSp>
        <p:nvCxnSpPr>
          <p:cNvPr id="126" name="Straight Connector 125">
            <a:extLst>
              <a:ext uri="{FF2B5EF4-FFF2-40B4-BE49-F238E27FC236}">
                <a16:creationId xmlns:a16="http://schemas.microsoft.com/office/drawing/2014/main" id="{7F84D6F2-0382-A89F-5B41-32A4B3C2B7FE}"/>
              </a:ext>
            </a:extLst>
          </p:cNvPr>
          <p:cNvCxnSpPr>
            <a:cxnSpLocks/>
          </p:cNvCxnSpPr>
          <p:nvPr/>
        </p:nvCxnSpPr>
        <p:spPr>
          <a:xfrm flipV="1">
            <a:off x="2320571" y="4986736"/>
            <a:ext cx="0" cy="625179"/>
          </a:xfrm>
          <a:prstGeom prst="line">
            <a:avLst/>
          </a:prstGeom>
          <a:noFill/>
          <a:ln w="25400" cap="flat" cmpd="sng" algn="ctr">
            <a:solidFill>
              <a:srgbClr val="FF0000"/>
            </a:solidFill>
            <a:prstDash val="solid"/>
            <a:headEnd type="none" w="med" len="med"/>
            <a:tailEnd type="triangle" w="med" len="med"/>
          </a:ln>
          <a:effectLst/>
        </p:spPr>
      </p:cxnSp>
      <p:sp>
        <p:nvSpPr>
          <p:cNvPr id="129" name="TextBox 128">
            <a:extLst>
              <a:ext uri="{FF2B5EF4-FFF2-40B4-BE49-F238E27FC236}">
                <a16:creationId xmlns:a16="http://schemas.microsoft.com/office/drawing/2014/main" id="{62A4AC12-D59F-78D3-8DA3-16BA84BBAB77}"/>
              </a:ext>
            </a:extLst>
          </p:cNvPr>
          <p:cNvSpPr txBox="1"/>
          <p:nvPr/>
        </p:nvSpPr>
        <p:spPr>
          <a:xfrm>
            <a:off x="9608578" y="807743"/>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5</a:t>
            </a:r>
          </a:p>
        </p:txBody>
      </p:sp>
      <p:sp>
        <p:nvSpPr>
          <p:cNvPr id="130" name="TextBox 129">
            <a:extLst>
              <a:ext uri="{FF2B5EF4-FFF2-40B4-BE49-F238E27FC236}">
                <a16:creationId xmlns:a16="http://schemas.microsoft.com/office/drawing/2014/main" id="{FF250CDF-5BA4-E24F-91A8-2D695ECAB7DB}"/>
              </a:ext>
            </a:extLst>
          </p:cNvPr>
          <p:cNvSpPr txBox="1"/>
          <p:nvPr/>
        </p:nvSpPr>
        <p:spPr>
          <a:xfrm>
            <a:off x="9641407" y="3697918"/>
            <a:ext cx="86113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Topic 6</a:t>
            </a:r>
          </a:p>
        </p:txBody>
      </p:sp>
      <p:sp>
        <p:nvSpPr>
          <p:cNvPr id="131" name="TextBox 130">
            <a:extLst>
              <a:ext uri="{FF2B5EF4-FFF2-40B4-BE49-F238E27FC236}">
                <a16:creationId xmlns:a16="http://schemas.microsoft.com/office/drawing/2014/main" id="{367E14E5-EB01-66AE-8C81-CD4C7413AE10}"/>
              </a:ext>
            </a:extLst>
          </p:cNvPr>
          <p:cNvSpPr txBox="1"/>
          <p:nvPr/>
        </p:nvSpPr>
        <p:spPr>
          <a:xfrm>
            <a:off x="476221" y="5138467"/>
            <a:ext cx="792205"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noProof="0" err="1">
                <a:solidFill>
                  <a:prstClr val="black"/>
                </a:solidFill>
                <a:latin typeface="Calibri"/>
              </a:rPr>
              <a:t>o</a:t>
            </a:r>
            <a:r>
              <a:rPr kumimoji="0" lang="en-GB" sz="1200" b="0" i="0" u="none" strike="noStrike" kern="0" cap="none" spc="0" normalizeH="0" baseline="0" noProof="0" err="1">
                <a:ln>
                  <a:noFill/>
                </a:ln>
                <a:solidFill>
                  <a:prstClr val="black"/>
                </a:solidFill>
                <a:effectLst/>
                <a:uLnTx/>
                <a:uFillTx/>
                <a:latin typeface="Calibri"/>
              </a:rPr>
              <a:t>rdersMS</a:t>
            </a:r>
            <a:endParaRPr kumimoji="0" lang="en-GB" sz="1200" b="0" i="0" u="none" strike="noStrike" kern="0" cap="none" spc="0" normalizeH="0" baseline="0" noProof="0">
              <a:ln>
                <a:noFill/>
              </a:ln>
              <a:solidFill>
                <a:prstClr val="black"/>
              </a:solidFill>
              <a:effectLst/>
              <a:uLnTx/>
              <a:uFillTx/>
              <a:latin typeface="Calibri"/>
            </a:endParaRPr>
          </a:p>
        </p:txBody>
      </p:sp>
      <p:cxnSp>
        <p:nvCxnSpPr>
          <p:cNvPr id="136" name="Straight Connector 135">
            <a:extLst>
              <a:ext uri="{FF2B5EF4-FFF2-40B4-BE49-F238E27FC236}">
                <a16:creationId xmlns:a16="http://schemas.microsoft.com/office/drawing/2014/main" id="{152FE9AC-D5FF-BBD2-DEBF-5333C5174CE4}"/>
              </a:ext>
            </a:extLst>
          </p:cNvPr>
          <p:cNvCxnSpPr>
            <a:cxnSpLocks/>
          </p:cNvCxnSpPr>
          <p:nvPr/>
        </p:nvCxnSpPr>
        <p:spPr>
          <a:xfrm>
            <a:off x="10600988" y="1991335"/>
            <a:ext cx="1360479" cy="0"/>
          </a:xfrm>
          <a:prstGeom prst="line">
            <a:avLst/>
          </a:prstGeom>
          <a:noFill/>
          <a:ln w="25400" cap="flat" cmpd="sng" algn="ctr">
            <a:solidFill>
              <a:srgbClr val="0000FF"/>
            </a:solidFill>
            <a:prstDash val="solid"/>
            <a:headEnd type="none" w="med" len="med"/>
            <a:tailEnd type="triangle" w="med" len="med"/>
          </a:ln>
          <a:effectLst/>
        </p:spPr>
      </p:cxnSp>
      <p:cxnSp>
        <p:nvCxnSpPr>
          <p:cNvPr id="138" name="Straight Connector 137">
            <a:extLst>
              <a:ext uri="{FF2B5EF4-FFF2-40B4-BE49-F238E27FC236}">
                <a16:creationId xmlns:a16="http://schemas.microsoft.com/office/drawing/2014/main" id="{2260BE28-1361-8D4A-FD48-B839B0BAD859}"/>
              </a:ext>
            </a:extLst>
          </p:cNvPr>
          <p:cNvCxnSpPr>
            <a:cxnSpLocks/>
          </p:cNvCxnSpPr>
          <p:nvPr/>
        </p:nvCxnSpPr>
        <p:spPr>
          <a:xfrm flipV="1">
            <a:off x="10608663" y="1655340"/>
            <a:ext cx="0" cy="335995"/>
          </a:xfrm>
          <a:prstGeom prst="line">
            <a:avLst/>
          </a:prstGeom>
          <a:noFill/>
          <a:ln w="25400" cap="flat" cmpd="sng" algn="ctr">
            <a:solidFill>
              <a:srgbClr val="0000FF"/>
            </a:solidFill>
            <a:prstDash val="solid"/>
            <a:headEnd type="none" w="med" len="med"/>
            <a:tailEnd type="none" w="med" len="med"/>
          </a:ln>
          <a:effectLst/>
        </p:spPr>
      </p:cxnSp>
      <p:cxnSp>
        <p:nvCxnSpPr>
          <p:cNvPr id="140" name="Straight Connector 139">
            <a:extLst>
              <a:ext uri="{FF2B5EF4-FFF2-40B4-BE49-F238E27FC236}">
                <a16:creationId xmlns:a16="http://schemas.microsoft.com/office/drawing/2014/main" id="{B69A08CF-4A08-FF4C-90D4-E5E6D19889E1}"/>
              </a:ext>
            </a:extLst>
          </p:cNvPr>
          <p:cNvCxnSpPr>
            <a:cxnSpLocks/>
          </p:cNvCxnSpPr>
          <p:nvPr/>
        </p:nvCxnSpPr>
        <p:spPr>
          <a:xfrm>
            <a:off x="4367604" y="2877352"/>
            <a:ext cx="1360479" cy="0"/>
          </a:xfrm>
          <a:prstGeom prst="line">
            <a:avLst/>
          </a:prstGeom>
          <a:noFill/>
          <a:ln w="25400" cap="flat" cmpd="sng" algn="ctr">
            <a:solidFill>
              <a:srgbClr val="0000FF"/>
            </a:solidFill>
            <a:prstDash val="solid"/>
            <a:headEnd type="none" w="med" len="med"/>
            <a:tailEnd type="triangle" w="med" len="med"/>
          </a:ln>
          <a:effectLst/>
        </p:spPr>
      </p:cxnSp>
      <p:cxnSp>
        <p:nvCxnSpPr>
          <p:cNvPr id="141" name="Straight Connector 140">
            <a:extLst>
              <a:ext uri="{FF2B5EF4-FFF2-40B4-BE49-F238E27FC236}">
                <a16:creationId xmlns:a16="http://schemas.microsoft.com/office/drawing/2014/main" id="{52BCF7F3-1088-20DB-DC8C-C8F78546D705}"/>
              </a:ext>
            </a:extLst>
          </p:cNvPr>
          <p:cNvCxnSpPr>
            <a:cxnSpLocks/>
            <a:endCxn id="68" idx="2"/>
          </p:cNvCxnSpPr>
          <p:nvPr/>
        </p:nvCxnSpPr>
        <p:spPr>
          <a:xfrm flipV="1">
            <a:off x="4371775" y="2709355"/>
            <a:ext cx="0" cy="176406"/>
          </a:xfrm>
          <a:prstGeom prst="line">
            <a:avLst/>
          </a:prstGeom>
          <a:noFill/>
          <a:ln w="25400" cap="flat" cmpd="sng" algn="ctr">
            <a:solidFill>
              <a:srgbClr val="0000FF"/>
            </a:solidFill>
            <a:prstDash val="solid"/>
            <a:headEnd type="none" w="med" len="med"/>
            <a:tailEnd type="none" w="med" len="med"/>
          </a:ln>
          <a:effectLst/>
        </p:spPr>
      </p:cxnSp>
      <p:cxnSp>
        <p:nvCxnSpPr>
          <p:cNvPr id="148" name="Straight Connector 147">
            <a:extLst>
              <a:ext uri="{FF2B5EF4-FFF2-40B4-BE49-F238E27FC236}">
                <a16:creationId xmlns:a16="http://schemas.microsoft.com/office/drawing/2014/main" id="{9F89CD85-2564-7A95-7043-9BA648CA9F96}"/>
              </a:ext>
            </a:extLst>
          </p:cNvPr>
          <p:cNvCxnSpPr>
            <a:cxnSpLocks/>
            <a:endCxn id="50" idx="0"/>
          </p:cNvCxnSpPr>
          <p:nvPr/>
        </p:nvCxnSpPr>
        <p:spPr>
          <a:xfrm>
            <a:off x="2238022" y="807742"/>
            <a:ext cx="0" cy="427942"/>
          </a:xfrm>
          <a:prstGeom prst="line">
            <a:avLst/>
          </a:prstGeom>
          <a:noFill/>
          <a:ln w="25400" cap="flat" cmpd="sng" algn="ctr">
            <a:solidFill>
              <a:srgbClr val="0000FF"/>
            </a:solidFill>
            <a:prstDash val="solid"/>
            <a:headEnd type="none" w="med" len="med"/>
            <a:tailEnd type="triangle" w="med" len="med"/>
          </a:ln>
          <a:effectLst/>
        </p:spPr>
      </p:cxnSp>
      <p:cxnSp>
        <p:nvCxnSpPr>
          <p:cNvPr id="149" name="Straight Connector 148">
            <a:extLst>
              <a:ext uri="{FF2B5EF4-FFF2-40B4-BE49-F238E27FC236}">
                <a16:creationId xmlns:a16="http://schemas.microsoft.com/office/drawing/2014/main" id="{8D90D3B8-73E8-63AC-5EDD-4E007C497861}"/>
              </a:ext>
            </a:extLst>
          </p:cNvPr>
          <p:cNvCxnSpPr>
            <a:cxnSpLocks/>
          </p:cNvCxnSpPr>
          <p:nvPr/>
        </p:nvCxnSpPr>
        <p:spPr>
          <a:xfrm>
            <a:off x="1388548" y="807743"/>
            <a:ext cx="858999" cy="0"/>
          </a:xfrm>
          <a:prstGeom prst="line">
            <a:avLst/>
          </a:prstGeom>
          <a:noFill/>
          <a:ln w="25400" cap="flat" cmpd="sng" algn="ctr">
            <a:solidFill>
              <a:srgbClr val="0000FF"/>
            </a:solidFill>
            <a:prstDash val="solid"/>
          </a:ln>
          <a:effectLst/>
        </p:spPr>
      </p:cxnSp>
      <p:sp>
        <p:nvSpPr>
          <p:cNvPr id="152" name="TextBox 151">
            <a:extLst>
              <a:ext uri="{FF2B5EF4-FFF2-40B4-BE49-F238E27FC236}">
                <a16:creationId xmlns:a16="http://schemas.microsoft.com/office/drawing/2014/main" id="{77FEB68A-3589-E801-E37D-0F7D36F5DDE8}"/>
              </a:ext>
            </a:extLst>
          </p:cNvPr>
          <p:cNvSpPr txBox="1"/>
          <p:nvPr/>
        </p:nvSpPr>
        <p:spPr>
          <a:xfrm>
            <a:off x="555443" y="621665"/>
            <a:ext cx="7970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Prod 1</a:t>
            </a:r>
          </a:p>
        </p:txBody>
      </p:sp>
      <p:cxnSp>
        <p:nvCxnSpPr>
          <p:cNvPr id="153" name="Straight Connector 152">
            <a:extLst>
              <a:ext uri="{FF2B5EF4-FFF2-40B4-BE49-F238E27FC236}">
                <a16:creationId xmlns:a16="http://schemas.microsoft.com/office/drawing/2014/main" id="{4713BCCE-65D2-FCC3-BBAD-313F2A50FC1C}"/>
              </a:ext>
            </a:extLst>
          </p:cNvPr>
          <p:cNvCxnSpPr>
            <a:cxnSpLocks/>
          </p:cNvCxnSpPr>
          <p:nvPr/>
        </p:nvCxnSpPr>
        <p:spPr>
          <a:xfrm>
            <a:off x="10285117" y="4898948"/>
            <a:ext cx="1360479" cy="0"/>
          </a:xfrm>
          <a:prstGeom prst="line">
            <a:avLst/>
          </a:prstGeom>
          <a:noFill/>
          <a:ln w="25400" cap="flat" cmpd="sng" algn="ctr">
            <a:solidFill>
              <a:srgbClr val="0000FF"/>
            </a:solidFill>
            <a:prstDash val="solid"/>
            <a:headEnd type="none" w="med" len="med"/>
            <a:tailEnd type="triangle" w="med" len="med"/>
          </a:ln>
          <a:effectLst/>
        </p:spPr>
      </p:cxnSp>
      <p:cxnSp>
        <p:nvCxnSpPr>
          <p:cNvPr id="154" name="Straight Connector 153">
            <a:extLst>
              <a:ext uri="{FF2B5EF4-FFF2-40B4-BE49-F238E27FC236}">
                <a16:creationId xmlns:a16="http://schemas.microsoft.com/office/drawing/2014/main" id="{70F0EAC5-3187-1B48-0305-C1C3BBC953E4}"/>
              </a:ext>
            </a:extLst>
          </p:cNvPr>
          <p:cNvCxnSpPr>
            <a:cxnSpLocks/>
          </p:cNvCxnSpPr>
          <p:nvPr/>
        </p:nvCxnSpPr>
        <p:spPr>
          <a:xfrm flipV="1">
            <a:off x="10292792" y="4562953"/>
            <a:ext cx="0" cy="335995"/>
          </a:xfrm>
          <a:prstGeom prst="line">
            <a:avLst/>
          </a:prstGeom>
          <a:noFill/>
          <a:ln w="25400" cap="flat" cmpd="sng" algn="ctr">
            <a:solidFill>
              <a:srgbClr val="0000FF"/>
            </a:solidFill>
            <a:prstDash val="solid"/>
            <a:headEnd type="none" w="med" len="med"/>
            <a:tailEnd type="none" w="med" len="med"/>
          </a:ln>
          <a:effectLst/>
        </p:spPr>
      </p:cxnSp>
      <p:cxnSp>
        <p:nvCxnSpPr>
          <p:cNvPr id="155" name="Straight Connector 154">
            <a:extLst>
              <a:ext uri="{FF2B5EF4-FFF2-40B4-BE49-F238E27FC236}">
                <a16:creationId xmlns:a16="http://schemas.microsoft.com/office/drawing/2014/main" id="{ABEC7613-BC2A-7655-7DB2-A88C5E4C2C4C}"/>
              </a:ext>
            </a:extLst>
          </p:cNvPr>
          <p:cNvCxnSpPr>
            <a:cxnSpLocks/>
          </p:cNvCxnSpPr>
          <p:nvPr/>
        </p:nvCxnSpPr>
        <p:spPr>
          <a:xfrm>
            <a:off x="7326673" y="4986736"/>
            <a:ext cx="1360479" cy="0"/>
          </a:xfrm>
          <a:prstGeom prst="line">
            <a:avLst/>
          </a:prstGeom>
          <a:noFill/>
          <a:ln w="25400" cap="flat" cmpd="sng" algn="ctr">
            <a:solidFill>
              <a:srgbClr val="7030A0"/>
            </a:solidFill>
            <a:prstDash val="solid"/>
            <a:headEnd type="none" w="med" len="med"/>
            <a:tailEnd type="triangle" w="med" len="med"/>
          </a:ln>
          <a:effectLst/>
        </p:spPr>
      </p:cxnSp>
      <p:cxnSp>
        <p:nvCxnSpPr>
          <p:cNvPr id="156" name="Straight Connector 155">
            <a:extLst>
              <a:ext uri="{FF2B5EF4-FFF2-40B4-BE49-F238E27FC236}">
                <a16:creationId xmlns:a16="http://schemas.microsoft.com/office/drawing/2014/main" id="{7B43B69F-0E7E-22EB-56C9-83607B944479}"/>
              </a:ext>
            </a:extLst>
          </p:cNvPr>
          <p:cNvCxnSpPr>
            <a:cxnSpLocks/>
          </p:cNvCxnSpPr>
          <p:nvPr/>
        </p:nvCxnSpPr>
        <p:spPr>
          <a:xfrm flipV="1">
            <a:off x="7334348" y="4650741"/>
            <a:ext cx="0" cy="335995"/>
          </a:xfrm>
          <a:prstGeom prst="line">
            <a:avLst/>
          </a:prstGeom>
          <a:noFill/>
          <a:ln w="25400" cap="flat" cmpd="sng" algn="ctr">
            <a:solidFill>
              <a:srgbClr val="7030A0"/>
            </a:solidFill>
            <a:prstDash val="solid"/>
            <a:headEnd type="none" w="med" len="med"/>
            <a:tailEnd type="none" w="med" len="med"/>
          </a:ln>
          <a:effectLst/>
        </p:spPr>
      </p:cxnSp>
      <p:sp>
        <p:nvSpPr>
          <p:cNvPr id="157" name="TextBox 156">
            <a:extLst>
              <a:ext uri="{FF2B5EF4-FFF2-40B4-BE49-F238E27FC236}">
                <a16:creationId xmlns:a16="http://schemas.microsoft.com/office/drawing/2014/main" id="{8C9D8E25-85BC-5966-6E98-690ECD50144B}"/>
              </a:ext>
            </a:extLst>
          </p:cNvPr>
          <p:cNvSpPr txBox="1"/>
          <p:nvPr/>
        </p:nvSpPr>
        <p:spPr>
          <a:xfrm>
            <a:off x="7562057" y="4986736"/>
            <a:ext cx="5822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http</a:t>
            </a:r>
          </a:p>
        </p:txBody>
      </p:sp>
      <p:cxnSp>
        <p:nvCxnSpPr>
          <p:cNvPr id="158" name="Straight Connector 157">
            <a:extLst>
              <a:ext uri="{FF2B5EF4-FFF2-40B4-BE49-F238E27FC236}">
                <a16:creationId xmlns:a16="http://schemas.microsoft.com/office/drawing/2014/main" id="{4C7DB21C-D87D-F575-27BB-6AD30BC9CCD9}"/>
              </a:ext>
            </a:extLst>
          </p:cNvPr>
          <p:cNvCxnSpPr>
            <a:cxnSpLocks/>
          </p:cNvCxnSpPr>
          <p:nvPr/>
        </p:nvCxnSpPr>
        <p:spPr>
          <a:xfrm>
            <a:off x="10476154" y="2746789"/>
            <a:ext cx="1360479" cy="0"/>
          </a:xfrm>
          <a:prstGeom prst="line">
            <a:avLst/>
          </a:prstGeom>
          <a:noFill/>
          <a:ln w="25400" cap="flat" cmpd="sng" algn="ctr">
            <a:solidFill>
              <a:srgbClr val="7030A0"/>
            </a:solidFill>
            <a:prstDash val="solid"/>
            <a:headEnd type="none" w="med" len="med"/>
            <a:tailEnd type="triangle" w="med" len="med"/>
          </a:ln>
          <a:effectLst/>
        </p:spPr>
      </p:cxnSp>
      <p:sp>
        <p:nvSpPr>
          <p:cNvPr id="160" name="TextBox 159">
            <a:extLst>
              <a:ext uri="{FF2B5EF4-FFF2-40B4-BE49-F238E27FC236}">
                <a16:creationId xmlns:a16="http://schemas.microsoft.com/office/drawing/2014/main" id="{FE4305BF-4B32-B970-88A4-8DA086CAF653}"/>
              </a:ext>
            </a:extLst>
          </p:cNvPr>
          <p:cNvSpPr txBox="1"/>
          <p:nvPr/>
        </p:nvSpPr>
        <p:spPr>
          <a:xfrm>
            <a:off x="10667835" y="2377457"/>
            <a:ext cx="5822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a:rPr>
              <a:t>http</a:t>
            </a:r>
          </a:p>
        </p:txBody>
      </p:sp>
      <p:cxnSp>
        <p:nvCxnSpPr>
          <p:cNvPr id="2" name="Straight Connector 1">
            <a:extLst>
              <a:ext uri="{FF2B5EF4-FFF2-40B4-BE49-F238E27FC236}">
                <a16:creationId xmlns:a16="http://schemas.microsoft.com/office/drawing/2014/main" id="{4D1EC56C-B7EC-4D47-8430-B196161D2736}"/>
              </a:ext>
            </a:extLst>
          </p:cNvPr>
          <p:cNvCxnSpPr>
            <a:cxnSpLocks/>
            <a:stCxn id="40" idx="3"/>
            <a:endCxn id="18" idx="1"/>
          </p:cNvCxnSpPr>
          <p:nvPr/>
        </p:nvCxnSpPr>
        <p:spPr>
          <a:xfrm>
            <a:off x="1734047" y="3534045"/>
            <a:ext cx="288821" cy="2939"/>
          </a:xfrm>
          <a:prstGeom prst="line">
            <a:avLst/>
          </a:prstGeom>
          <a:noFill/>
          <a:ln w="25400" cap="flat" cmpd="sng" algn="ctr">
            <a:solidFill>
              <a:srgbClr val="0000FF"/>
            </a:solidFill>
            <a:prstDash val="solid"/>
            <a:headEnd type="none" w="med" len="med"/>
            <a:tailEnd type="triangle" w="med" len="med"/>
          </a:ln>
          <a:effectLst/>
        </p:spPr>
      </p:cxnSp>
      <p:sp>
        <p:nvSpPr>
          <p:cNvPr id="3" name="TextBox 2">
            <a:extLst>
              <a:ext uri="{FF2B5EF4-FFF2-40B4-BE49-F238E27FC236}">
                <a16:creationId xmlns:a16="http://schemas.microsoft.com/office/drawing/2014/main" id="{CDA06B0D-4962-1A50-3957-D5EB8F2FF60D}"/>
              </a:ext>
            </a:extLst>
          </p:cNvPr>
          <p:cNvSpPr txBox="1"/>
          <p:nvPr/>
        </p:nvSpPr>
        <p:spPr>
          <a:xfrm>
            <a:off x="2320571" y="900076"/>
            <a:ext cx="1173719" cy="276999"/>
          </a:xfrm>
          <a:prstGeom prst="rect">
            <a:avLst/>
          </a:prstGeom>
          <a:noFill/>
        </p:spPr>
        <p:txBody>
          <a:bodyPr wrap="none" rtlCol="0">
            <a:spAutoFit/>
          </a:bodyPr>
          <a:lstStyle/>
          <a:p>
            <a:r>
              <a:rPr lang="en-GB" sz="1200" noProof="0" err="1"/>
              <a:t>orders.created</a:t>
            </a:r>
            <a:endParaRPr lang="en-GB" sz="1200" noProof="0"/>
          </a:p>
        </p:txBody>
      </p:sp>
      <p:sp>
        <p:nvSpPr>
          <p:cNvPr id="9" name="TextBox 8">
            <a:extLst>
              <a:ext uri="{FF2B5EF4-FFF2-40B4-BE49-F238E27FC236}">
                <a16:creationId xmlns:a16="http://schemas.microsoft.com/office/drawing/2014/main" id="{0D10D95A-5B20-3872-30E9-764800B41855}"/>
              </a:ext>
            </a:extLst>
          </p:cNvPr>
          <p:cNvSpPr txBox="1"/>
          <p:nvPr/>
        </p:nvSpPr>
        <p:spPr>
          <a:xfrm>
            <a:off x="1944662" y="3049833"/>
            <a:ext cx="1600118" cy="276999"/>
          </a:xfrm>
          <a:prstGeom prst="rect">
            <a:avLst/>
          </a:prstGeom>
          <a:noFill/>
        </p:spPr>
        <p:txBody>
          <a:bodyPr wrap="none" rtlCol="0">
            <a:spAutoFit/>
          </a:bodyPr>
          <a:lstStyle/>
          <a:p>
            <a:r>
              <a:rPr lang="en-GB" sz="1200" noProof="0" err="1"/>
              <a:t>payments.processed</a:t>
            </a:r>
            <a:endParaRPr lang="en-GB" sz="1200" noProof="0"/>
          </a:p>
        </p:txBody>
      </p:sp>
      <p:sp>
        <p:nvSpPr>
          <p:cNvPr id="13" name="TextBox 12">
            <a:extLst>
              <a:ext uri="{FF2B5EF4-FFF2-40B4-BE49-F238E27FC236}">
                <a16:creationId xmlns:a16="http://schemas.microsoft.com/office/drawing/2014/main" id="{790EC85D-DF4D-1E77-B9E9-57C8D8854623}"/>
              </a:ext>
            </a:extLst>
          </p:cNvPr>
          <p:cNvSpPr txBox="1"/>
          <p:nvPr/>
        </p:nvSpPr>
        <p:spPr>
          <a:xfrm>
            <a:off x="1949004" y="1977194"/>
            <a:ext cx="1215397" cy="276999"/>
          </a:xfrm>
          <a:prstGeom prst="rect">
            <a:avLst/>
          </a:prstGeom>
          <a:noFill/>
        </p:spPr>
        <p:txBody>
          <a:bodyPr wrap="none" rtlCol="0">
            <a:spAutoFit/>
          </a:bodyPr>
          <a:lstStyle/>
          <a:p>
            <a:r>
              <a:rPr lang="en-GB" sz="1200" noProof="0" err="1"/>
              <a:t>orders.updated</a:t>
            </a:r>
            <a:endParaRPr lang="en-GB" sz="1200" noProof="0"/>
          </a:p>
        </p:txBody>
      </p:sp>
      <p:sp>
        <p:nvSpPr>
          <p:cNvPr id="15" name="TextBox 14">
            <a:extLst>
              <a:ext uri="{FF2B5EF4-FFF2-40B4-BE49-F238E27FC236}">
                <a16:creationId xmlns:a16="http://schemas.microsoft.com/office/drawing/2014/main" id="{F109121E-89F0-E9DF-01A7-1B634A6A4ECA}"/>
              </a:ext>
            </a:extLst>
          </p:cNvPr>
          <p:cNvSpPr txBox="1"/>
          <p:nvPr/>
        </p:nvSpPr>
        <p:spPr>
          <a:xfrm>
            <a:off x="484522" y="5475485"/>
            <a:ext cx="8418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black"/>
                </a:solidFill>
                <a:effectLst/>
                <a:uLnTx/>
                <a:uFillTx/>
                <a:latin typeface="Calibri"/>
              </a:rPr>
              <a:t>returnsMS</a:t>
            </a:r>
            <a:endParaRPr kumimoji="0" lang="en-GB" sz="1200" b="0" i="0" u="none" strike="noStrike" kern="0" cap="none" spc="0" normalizeH="0" baseline="0" noProof="0">
              <a:ln>
                <a:noFill/>
              </a:ln>
              <a:solidFill>
                <a:prstClr val="black"/>
              </a:solidFill>
              <a:effectLst/>
              <a:uLnTx/>
              <a:uFillTx/>
              <a:latin typeface="Calibri"/>
            </a:endParaRPr>
          </a:p>
        </p:txBody>
      </p:sp>
      <p:sp>
        <p:nvSpPr>
          <p:cNvPr id="16" name="TextBox 15">
            <a:extLst>
              <a:ext uri="{FF2B5EF4-FFF2-40B4-BE49-F238E27FC236}">
                <a16:creationId xmlns:a16="http://schemas.microsoft.com/office/drawing/2014/main" id="{835D992A-33E3-B6FA-A839-9AEA9481CA77}"/>
              </a:ext>
            </a:extLst>
          </p:cNvPr>
          <p:cNvSpPr txBox="1"/>
          <p:nvPr/>
        </p:nvSpPr>
        <p:spPr>
          <a:xfrm>
            <a:off x="2460272" y="5000225"/>
            <a:ext cx="1487908" cy="276999"/>
          </a:xfrm>
          <a:prstGeom prst="rect">
            <a:avLst/>
          </a:prstGeom>
          <a:noFill/>
        </p:spPr>
        <p:txBody>
          <a:bodyPr wrap="none" rtlCol="0">
            <a:spAutoFit/>
          </a:bodyPr>
          <a:lstStyle/>
          <a:p>
            <a:r>
              <a:rPr lang="en-GB" sz="1200" noProof="0" err="1"/>
              <a:t>email.send</a:t>
            </a:r>
            <a:r>
              <a:rPr lang="en-GB" sz="1200" noProof="0"/>
              <a:t>-request</a:t>
            </a:r>
          </a:p>
        </p:txBody>
      </p:sp>
    </p:spTree>
    <p:extLst>
      <p:ext uri="{BB962C8B-B14F-4D97-AF65-F5344CB8AC3E}">
        <p14:creationId xmlns:p14="http://schemas.microsoft.com/office/powerpoint/2010/main" val="32115414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E1EB-82A5-5477-294A-07BECEEB791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CA55A7E-5898-DC96-CED8-55F91DE818FD}"/>
              </a:ext>
            </a:extLst>
          </p:cNvPr>
          <p:cNvSpPr>
            <a:spLocks noGrp="1"/>
          </p:cNvSpPr>
          <p:nvPr>
            <p:ph type="body" idx="1"/>
          </p:nvPr>
        </p:nvSpPr>
        <p:spPr>
          <a:xfrm>
            <a:off x="609600" y="619550"/>
            <a:ext cx="11163300" cy="1840775"/>
          </a:xfrm>
        </p:spPr>
        <p:txBody>
          <a:bodyPr/>
          <a:lstStyle/>
          <a:p>
            <a:r>
              <a:rPr lang="en-GB" sz="1600" noProof="0"/>
              <a:t>The example showed a single topic partition - there are various options to improve performance and resilience</a:t>
            </a:r>
          </a:p>
          <a:p>
            <a:r>
              <a:rPr lang="en-GB" sz="1600" noProof="0"/>
              <a:t>When a cluster is created you can specify the number of partitions (previous discussion was one), say we want 3</a:t>
            </a:r>
          </a:p>
          <a:p>
            <a:r>
              <a:rPr lang="en-GB" sz="1600" noProof="0"/>
              <a:t>The producer will provide a key, say a user ID. Kafka will hash that to choose the partition: p=hash(key) % 3</a:t>
            </a:r>
          </a:p>
          <a:p>
            <a:r>
              <a:rPr lang="en-GB" sz="1600" noProof="0"/>
              <a:t>This ensures strict ordering of users or products or whatever based on a key this enables parallel processing</a:t>
            </a:r>
          </a:p>
          <a:p>
            <a:r>
              <a:rPr lang="en-GB" sz="1600" noProof="0"/>
              <a:t>A Kafka cluster can support any number of topics. </a:t>
            </a:r>
            <a:r>
              <a:rPr lang="en-GB" sz="1600" noProof="0" err="1"/>
              <a:t>Linkedin</a:t>
            </a:r>
            <a:r>
              <a:rPr lang="en-GB" sz="1600" noProof="0"/>
              <a:t> has 10s of thousands of topics, millions of partitions</a:t>
            </a:r>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r>
              <a:rPr lang="en-GB" sz="1600" noProof="0"/>
              <a:t>Events are not pushed by the broker as in RabbitMQ, a consumers polls the partition - this sounds inefficient but …</a:t>
            </a:r>
          </a:p>
          <a:p>
            <a:r>
              <a:rPr lang="en-GB" sz="1600" noProof="0"/>
              <a:t>A subscriber tries to fetch data. If there is none, it can deliberately block until there is data then it is returned</a:t>
            </a:r>
          </a:p>
          <a:p>
            <a:r>
              <a:rPr lang="en-GB" sz="1600" noProof="0"/>
              <a:t>It can also request a return only when a specified number of events have landed</a:t>
            </a:r>
          </a:p>
          <a:p>
            <a:r>
              <a:rPr lang="en-GB" sz="1600" noProof="0"/>
              <a:t>So we need to use JavaScript async calls or Java  threads</a:t>
            </a:r>
          </a:p>
          <a:p>
            <a:endParaRPr lang="en-GB" sz="1600" noProof="0"/>
          </a:p>
          <a:p>
            <a:pPr marL="152396" indent="0">
              <a:buNone/>
            </a:pPr>
            <a:endParaRPr lang="en-GB" sz="16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7F619A9C-FFC1-B4B3-6958-8E3CDBB01889}"/>
              </a:ext>
            </a:extLst>
          </p:cNvPr>
          <p:cNvSpPr>
            <a:spLocks noGrp="1"/>
          </p:cNvSpPr>
          <p:nvPr>
            <p:ph type="sldNum" idx="12"/>
          </p:nvPr>
        </p:nvSpPr>
        <p:spPr/>
        <p:txBody>
          <a:bodyPr/>
          <a:lstStyle/>
          <a:p>
            <a:fld id="{14D7F6AC-1EEB-4ABB-AD80-109EC6FDCCF3}" type="slidenum">
              <a:rPr lang="en-GB" noProof="0" smtClean="0"/>
              <a:pPr/>
              <a:t>198</a:t>
            </a:fld>
            <a:endParaRPr lang="en-GB" noProof="0"/>
          </a:p>
        </p:txBody>
      </p:sp>
      <p:grpSp>
        <p:nvGrpSpPr>
          <p:cNvPr id="5" name="Group 4">
            <a:extLst>
              <a:ext uri="{FF2B5EF4-FFF2-40B4-BE49-F238E27FC236}">
                <a16:creationId xmlns:a16="http://schemas.microsoft.com/office/drawing/2014/main" id="{E5ECBB7B-AFCF-0F08-7D7C-90A9A34B6EAE}"/>
              </a:ext>
            </a:extLst>
          </p:cNvPr>
          <p:cNvGrpSpPr/>
          <p:nvPr/>
        </p:nvGrpSpPr>
        <p:grpSpPr>
          <a:xfrm>
            <a:off x="3150130" y="2535364"/>
            <a:ext cx="5543836" cy="2600807"/>
            <a:chOff x="3195850" y="3167824"/>
            <a:chExt cx="5543836" cy="2600807"/>
          </a:xfrm>
        </p:grpSpPr>
        <p:sp>
          <p:nvSpPr>
            <p:cNvPr id="18" name="Rectangle 17">
              <a:extLst>
                <a:ext uri="{FF2B5EF4-FFF2-40B4-BE49-F238E27FC236}">
                  <a16:creationId xmlns:a16="http://schemas.microsoft.com/office/drawing/2014/main" id="{B9ACC9B8-C024-8D63-43D5-7FD6663483F1}"/>
                </a:ext>
              </a:extLst>
            </p:cNvPr>
            <p:cNvSpPr/>
            <p:nvPr/>
          </p:nvSpPr>
          <p:spPr>
            <a:xfrm>
              <a:off x="4808219" y="3167824"/>
              <a:ext cx="2575561" cy="26008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4" name="TextBox 23">
              <a:extLst>
                <a:ext uri="{FF2B5EF4-FFF2-40B4-BE49-F238E27FC236}">
                  <a16:creationId xmlns:a16="http://schemas.microsoft.com/office/drawing/2014/main" id="{B13FC2C5-9A24-FB38-DC73-2488A3F77E03}"/>
                </a:ext>
              </a:extLst>
            </p:cNvPr>
            <p:cNvSpPr txBox="1"/>
            <p:nvPr/>
          </p:nvSpPr>
          <p:spPr>
            <a:xfrm>
              <a:off x="4853289" y="3185979"/>
              <a:ext cx="950975"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Orders topic</a:t>
              </a:r>
            </a:p>
            <a:p>
              <a:pPr marL="0" marR="0" lvl="0" indent="0" defTabSz="457200" rtl="0" eaLnBrk="1" fontAlgn="auto" latinLnBrk="0" hangingPunct="1">
                <a:lnSpc>
                  <a:spcPct val="100000"/>
                </a:lnSpc>
                <a:spcBef>
                  <a:spcPts val="0"/>
                </a:spcBef>
                <a:spcAft>
                  <a:spcPts val="0"/>
                </a:spcAft>
                <a:buClrTx/>
                <a:buSzTx/>
                <a:buFontTx/>
                <a:buNone/>
                <a:tabLst/>
                <a:defRPr/>
              </a:pPr>
              <a:r>
                <a:rPr lang="en-GB" sz="1000" noProof="0">
                  <a:solidFill>
                    <a:schemeClr val="bg1"/>
                  </a:solidFill>
                  <a:latin typeface="Arial"/>
                </a:rPr>
                <a:t>Key = </a:t>
              </a:r>
              <a:r>
                <a:rPr lang="en-GB" sz="1000" noProof="0" err="1">
                  <a:solidFill>
                    <a:schemeClr val="bg1"/>
                  </a:solidFill>
                  <a:latin typeface="Arial"/>
                </a:rPr>
                <a:t>ProdID</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cxnSp>
          <p:nvCxnSpPr>
            <p:cNvPr id="30" name="Straight Connector 29">
              <a:extLst>
                <a:ext uri="{FF2B5EF4-FFF2-40B4-BE49-F238E27FC236}">
                  <a16:creationId xmlns:a16="http://schemas.microsoft.com/office/drawing/2014/main" id="{1846A71C-DFAA-7546-F25C-69671C1E5C2D}"/>
                </a:ext>
              </a:extLst>
            </p:cNvPr>
            <p:cNvCxnSpPr>
              <a:cxnSpLocks/>
              <a:stCxn id="74" idx="1"/>
            </p:cNvCxnSpPr>
            <p:nvPr/>
          </p:nvCxnSpPr>
          <p:spPr>
            <a:xfrm flipH="1" flipV="1">
              <a:off x="4641606" y="4771860"/>
              <a:ext cx="704368" cy="1"/>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F410DB-1D1F-F1AE-E410-9FE2E4C2BB60}"/>
                </a:ext>
              </a:extLst>
            </p:cNvPr>
            <p:cNvCxnSpPr>
              <a:cxnSpLocks/>
              <a:endCxn id="74" idx="3"/>
            </p:cNvCxnSpPr>
            <p:nvPr/>
          </p:nvCxnSpPr>
          <p:spPr>
            <a:xfrm flipH="1">
              <a:off x="5721677" y="4771861"/>
              <a:ext cx="181425"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DAF411-7994-2BDB-F061-3E7201F993D7}"/>
                </a:ext>
              </a:extLst>
            </p:cNvPr>
            <p:cNvCxnSpPr>
              <a:cxnSpLocks/>
            </p:cNvCxnSpPr>
            <p:nvPr/>
          </p:nvCxnSpPr>
          <p:spPr>
            <a:xfrm flipH="1">
              <a:off x="5705426" y="4247769"/>
              <a:ext cx="197676"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F6814E1-8BF2-91AB-552C-45CDEAF54621}"/>
                </a:ext>
              </a:extLst>
            </p:cNvPr>
            <p:cNvGrpSpPr/>
            <p:nvPr/>
          </p:nvGrpSpPr>
          <p:grpSpPr>
            <a:xfrm>
              <a:off x="5919353" y="4146648"/>
              <a:ext cx="1132237" cy="212831"/>
              <a:chOff x="864366" y="2278082"/>
              <a:chExt cx="1758510" cy="241799"/>
            </a:xfrm>
          </p:grpSpPr>
          <p:sp>
            <p:nvSpPr>
              <p:cNvPr id="51" name="Rectangle 50">
                <a:extLst>
                  <a:ext uri="{FF2B5EF4-FFF2-40B4-BE49-F238E27FC236}">
                    <a16:creationId xmlns:a16="http://schemas.microsoft.com/office/drawing/2014/main" id="{09E9C4C9-AB4B-0340-32BC-2525094158B1}"/>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2" name="Rectangle 51">
                <a:extLst>
                  <a:ext uri="{FF2B5EF4-FFF2-40B4-BE49-F238E27FC236}">
                    <a16:creationId xmlns:a16="http://schemas.microsoft.com/office/drawing/2014/main" id="{4BFEC780-C1FC-BB5F-D538-00B559A0A3C0}"/>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3" name="Rectangle 52">
                <a:extLst>
                  <a:ext uri="{FF2B5EF4-FFF2-40B4-BE49-F238E27FC236}">
                    <a16:creationId xmlns:a16="http://schemas.microsoft.com/office/drawing/2014/main" id="{87B2E581-5DAA-10FE-CFCB-61F85E794F45}"/>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4" name="Rectangle 53">
                <a:extLst>
                  <a:ext uri="{FF2B5EF4-FFF2-40B4-BE49-F238E27FC236}">
                    <a16:creationId xmlns:a16="http://schemas.microsoft.com/office/drawing/2014/main" id="{FAE53B63-F11E-AE33-7E40-60410239D378}"/>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5" name="Rectangle 54">
                <a:extLst>
                  <a:ext uri="{FF2B5EF4-FFF2-40B4-BE49-F238E27FC236}">
                    <a16:creationId xmlns:a16="http://schemas.microsoft.com/office/drawing/2014/main" id="{624E301E-F401-D0D7-E3FB-702E406A0C42}"/>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6" name="Rectangle 55">
                <a:extLst>
                  <a:ext uri="{FF2B5EF4-FFF2-40B4-BE49-F238E27FC236}">
                    <a16:creationId xmlns:a16="http://schemas.microsoft.com/office/drawing/2014/main" id="{D1E24B4A-8B28-8457-7D32-D597BFAFFE1D}"/>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7" name="Rectangle 56">
                <a:extLst>
                  <a:ext uri="{FF2B5EF4-FFF2-40B4-BE49-F238E27FC236}">
                    <a16:creationId xmlns:a16="http://schemas.microsoft.com/office/drawing/2014/main" id="{8798C1BA-9CE7-A4E8-4A77-64E556674A06}"/>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grpSp>
          <p:nvGrpSpPr>
            <p:cNvPr id="43" name="Group 42">
              <a:extLst>
                <a:ext uri="{FF2B5EF4-FFF2-40B4-BE49-F238E27FC236}">
                  <a16:creationId xmlns:a16="http://schemas.microsoft.com/office/drawing/2014/main" id="{5677D079-95F2-8216-A62C-343F0BBAD498}"/>
                </a:ext>
              </a:extLst>
            </p:cNvPr>
            <p:cNvGrpSpPr/>
            <p:nvPr/>
          </p:nvGrpSpPr>
          <p:grpSpPr>
            <a:xfrm>
              <a:off x="5919353" y="4680836"/>
              <a:ext cx="1132237" cy="212831"/>
              <a:chOff x="864366" y="2278082"/>
              <a:chExt cx="1758510" cy="241799"/>
            </a:xfrm>
          </p:grpSpPr>
          <p:sp>
            <p:nvSpPr>
              <p:cNvPr id="44" name="Rectangle 43">
                <a:extLst>
                  <a:ext uri="{FF2B5EF4-FFF2-40B4-BE49-F238E27FC236}">
                    <a16:creationId xmlns:a16="http://schemas.microsoft.com/office/drawing/2014/main" id="{5D33B543-4942-1986-6532-C779AE59C798}"/>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5" name="Rectangle 44">
                <a:extLst>
                  <a:ext uri="{FF2B5EF4-FFF2-40B4-BE49-F238E27FC236}">
                    <a16:creationId xmlns:a16="http://schemas.microsoft.com/office/drawing/2014/main" id="{F3838B7A-A65F-860A-8205-B7B0DDFA3A4C}"/>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6" name="Rectangle 45">
                <a:extLst>
                  <a:ext uri="{FF2B5EF4-FFF2-40B4-BE49-F238E27FC236}">
                    <a16:creationId xmlns:a16="http://schemas.microsoft.com/office/drawing/2014/main" id="{3249C375-ED9D-3528-B272-1C6E27391356}"/>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2BA23637-C6AD-FFA8-2AAE-ECF1ADB6AFDC}"/>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8" name="Rectangle 47">
                <a:extLst>
                  <a:ext uri="{FF2B5EF4-FFF2-40B4-BE49-F238E27FC236}">
                    <a16:creationId xmlns:a16="http://schemas.microsoft.com/office/drawing/2014/main" id="{69BD405D-E60C-F042-7115-3BC99F6327E9}"/>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9" name="Rectangle 48">
                <a:extLst>
                  <a:ext uri="{FF2B5EF4-FFF2-40B4-BE49-F238E27FC236}">
                    <a16:creationId xmlns:a16="http://schemas.microsoft.com/office/drawing/2014/main" id="{1B6108BA-0886-9479-7159-BB598DB4BE5E}"/>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0" name="Rectangle 49">
                <a:extLst>
                  <a:ext uri="{FF2B5EF4-FFF2-40B4-BE49-F238E27FC236}">
                    <a16:creationId xmlns:a16="http://schemas.microsoft.com/office/drawing/2014/main" id="{2AD052CF-6C85-3236-7337-C3A4E2A9A22E}"/>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grpSp>
          <p:nvGrpSpPr>
            <p:cNvPr id="66" name="Group 65">
              <a:extLst>
                <a:ext uri="{FF2B5EF4-FFF2-40B4-BE49-F238E27FC236}">
                  <a16:creationId xmlns:a16="http://schemas.microsoft.com/office/drawing/2014/main" id="{F30F1C33-FF32-569C-B796-D94C2307C43A}"/>
                </a:ext>
              </a:extLst>
            </p:cNvPr>
            <p:cNvGrpSpPr/>
            <p:nvPr/>
          </p:nvGrpSpPr>
          <p:grpSpPr>
            <a:xfrm>
              <a:off x="5924433" y="5202915"/>
              <a:ext cx="1132237" cy="212831"/>
              <a:chOff x="864366" y="2278082"/>
              <a:chExt cx="1758510" cy="241799"/>
            </a:xfrm>
          </p:grpSpPr>
          <p:sp>
            <p:nvSpPr>
              <p:cNvPr id="67" name="Rectangle 66">
                <a:extLst>
                  <a:ext uri="{FF2B5EF4-FFF2-40B4-BE49-F238E27FC236}">
                    <a16:creationId xmlns:a16="http://schemas.microsoft.com/office/drawing/2014/main" id="{1B0B8E96-6B11-5F20-EC92-B0D4B21BA766}"/>
                  </a:ext>
                </a:extLst>
              </p:cNvPr>
              <p:cNvSpPr/>
              <p:nvPr/>
            </p:nvSpPr>
            <p:spPr>
              <a:xfrm>
                <a:off x="864366"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8" name="Rectangle 67">
                <a:extLst>
                  <a:ext uri="{FF2B5EF4-FFF2-40B4-BE49-F238E27FC236}">
                    <a16:creationId xmlns:a16="http://schemas.microsoft.com/office/drawing/2014/main" id="{8948ECFB-BED2-D7DE-2F8E-5B3EBFD28D5A}"/>
                  </a:ext>
                </a:extLst>
              </p:cNvPr>
              <p:cNvSpPr/>
              <p:nvPr/>
            </p:nvSpPr>
            <p:spPr>
              <a:xfrm>
                <a:off x="1117172"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69" name="Rectangle 68">
                <a:extLst>
                  <a:ext uri="{FF2B5EF4-FFF2-40B4-BE49-F238E27FC236}">
                    <a16:creationId xmlns:a16="http://schemas.microsoft.com/office/drawing/2014/main" id="{C3EA2F11-C4D2-33AB-ADFC-FC20C97DE8B2}"/>
                  </a:ext>
                </a:extLst>
              </p:cNvPr>
              <p:cNvSpPr/>
              <p:nvPr/>
            </p:nvSpPr>
            <p:spPr>
              <a:xfrm>
                <a:off x="136809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0" name="Rectangle 69">
                <a:extLst>
                  <a:ext uri="{FF2B5EF4-FFF2-40B4-BE49-F238E27FC236}">
                    <a16:creationId xmlns:a16="http://schemas.microsoft.com/office/drawing/2014/main" id="{78AAD7CD-D554-0C3A-7C70-8CC45F3ABF11}"/>
                  </a:ext>
                </a:extLst>
              </p:cNvPr>
              <p:cNvSpPr/>
              <p:nvPr/>
            </p:nvSpPr>
            <p:spPr>
              <a:xfrm>
                <a:off x="1613365"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1" name="Rectangle 70">
                <a:extLst>
                  <a:ext uri="{FF2B5EF4-FFF2-40B4-BE49-F238E27FC236}">
                    <a16:creationId xmlns:a16="http://schemas.microsoft.com/office/drawing/2014/main" id="{CE70619C-D482-3360-4502-F51CCA577E8D}"/>
                  </a:ext>
                </a:extLst>
              </p:cNvPr>
              <p:cNvSpPr/>
              <p:nvPr/>
            </p:nvSpPr>
            <p:spPr>
              <a:xfrm>
                <a:off x="1865143"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2" name="Rectangle 71">
                <a:extLst>
                  <a:ext uri="{FF2B5EF4-FFF2-40B4-BE49-F238E27FC236}">
                    <a16:creationId xmlns:a16="http://schemas.microsoft.com/office/drawing/2014/main" id="{875209BF-F7E0-1F32-4419-FFE4D59A0784}"/>
                  </a:ext>
                </a:extLst>
              </p:cNvPr>
              <p:cNvSpPr/>
              <p:nvPr/>
            </p:nvSpPr>
            <p:spPr>
              <a:xfrm>
                <a:off x="2117949"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73" name="Rectangle 72">
                <a:extLst>
                  <a:ext uri="{FF2B5EF4-FFF2-40B4-BE49-F238E27FC236}">
                    <a16:creationId xmlns:a16="http://schemas.microsoft.com/office/drawing/2014/main" id="{94179C3F-88EC-05E4-C86C-F816EC01A662}"/>
                  </a:ext>
                </a:extLst>
              </p:cNvPr>
              <p:cNvSpPr/>
              <p:nvPr/>
            </p:nvSpPr>
            <p:spPr>
              <a:xfrm>
                <a:off x="2370070" y="2278082"/>
                <a:ext cx="252806" cy="241799"/>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Arial Narrow" panose="020B0606020202030204" pitchFamily="34" charset="0"/>
                </a:endParaRPr>
              </a:p>
            </p:txBody>
          </p:sp>
        </p:grpSp>
        <p:sp>
          <p:nvSpPr>
            <p:cNvPr id="74" name="Rectangle 73">
              <a:extLst>
                <a:ext uri="{FF2B5EF4-FFF2-40B4-BE49-F238E27FC236}">
                  <a16:creationId xmlns:a16="http://schemas.microsoft.com/office/drawing/2014/main" id="{8DE4E1C0-4C05-4529-4F0D-96E45593ADAE}"/>
                </a:ext>
              </a:extLst>
            </p:cNvPr>
            <p:cNvSpPr/>
            <p:nvPr/>
          </p:nvSpPr>
          <p:spPr>
            <a:xfrm>
              <a:off x="5345974" y="3978327"/>
              <a:ext cx="375703" cy="158706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tx1"/>
                  </a:solidFill>
                  <a:effectLst/>
                  <a:uLnTx/>
                  <a:uFillTx/>
                  <a:latin typeface="Arial"/>
                  <a:ea typeface="+mn-ea"/>
                  <a:cs typeface="+mn-cs"/>
                </a:rPr>
                <a:t>Hash &amp; route</a:t>
              </a:r>
            </a:p>
          </p:txBody>
        </p:sp>
        <p:cxnSp>
          <p:nvCxnSpPr>
            <p:cNvPr id="77" name="Straight Connector 76">
              <a:extLst>
                <a:ext uri="{FF2B5EF4-FFF2-40B4-BE49-F238E27FC236}">
                  <a16:creationId xmlns:a16="http://schemas.microsoft.com/office/drawing/2014/main" id="{A7E4FBCB-8A7E-7BD9-4F5F-C499FAD34301}"/>
                </a:ext>
              </a:extLst>
            </p:cNvPr>
            <p:cNvCxnSpPr>
              <a:cxnSpLocks/>
            </p:cNvCxnSpPr>
            <p:nvPr/>
          </p:nvCxnSpPr>
          <p:spPr>
            <a:xfrm flipH="1">
              <a:off x="5737928" y="5298116"/>
              <a:ext cx="181425"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D3BF8A8-F536-6A6B-BFFF-36CB49D9E6E6}"/>
                </a:ext>
              </a:extLst>
            </p:cNvPr>
            <p:cNvSpPr txBox="1"/>
            <p:nvPr/>
          </p:nvSpPr>
          <p:spPr>
            <a:xfrm>
              <a:off x="3195850" y="4571805"/>
              <a:ext cx="1524748"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One or more producers from order microservice</a:t>
              </a:r>
            </a:p>
          </p:txBody>
        </p:sp>
        <p:cxnSp>
          <p:nvCxnSpPr>
            <p:cNvPr id="81" name="Straight Connector 80">
              <a:extLst>
                <a:ext uri="{FF2B5EF4-FFF2-40B4-BE49-F238E27FC236}">
                  <a16:creationId xmlns:a16="http://schemas.microsoft.com/office/drawing/2014/main" id="{D7CC735E-2787-9574-E70F-007BAD30AEBA}"/>
                </a:ext>
              </a:extLst>
            </p:cNvPr>
            <p:cNvCxnSpPr>
              <a:cxnSpLocks/>
            </p:cNvCxnSpPr>
            <p:nvPr/>
          </p:nvCxnSpPr>
          <p:spPr>
            <a:xfrm flipH="1">
              <a:off x="7051590" y="4252849"/>
              <a:ext cx="65731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38B2AEA-956F-9DBD-D1E0-C33A98F44267}"/>
                </a:ext>
              </a:extLst>
            </p:cNvPr>
            <p:cNvCxnSpPr>
              <a:cxnSpLocks/>
            </p:cNvCxnSpPr>
            <p:nvPr/>
          </p:nvCxnSpPr>
          <p:spPr>
            <a:xfrm flipH="1">
              <a:off x="7055125" y="4785194"/>
              <a:ext cx="65731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341F1A8-3AA6-980B-40BB-8710466BD3F8}"/>
                </a:ext>
              </a:extLst>
            </p:cNvPr>
            <p:cNvCxnSpPr>
              <a:cxnSpLocks/>
            </p:cNvCxnSpPr>
            <p:nvPr/>
          </p:nvCxnSpPr>
          <p:spPr>
            <a:xfrm flipH="1">
              <a:off x="7055125" y="5298116"/>
              <a:ext cx="657310" cy="0"/>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85" name="Picture 84" descr="A computer server with colorful lights&#10;&#10;AI-generated content may be incorrect.">
              <a:extLst>
                <a:ext uri="{FF2B5EF4-FFF2-40B4-BE49-F238E27FC236}">
                  <a16:creationId xmlns:a16="http://schemas.microsoft.com/office/drawing/2014/main" id="{81E65AAC-03FE-A694-362E-B3D427260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932" y="4078116"/>
              <a:ext cx="253206" cy="339305"/>
            </a:xfrm>
            <a:prstGeom prst="rect">
              <a:avLst/>
            </a:prstGeom>
          </p:spPr>
        </p:pic>
        <p:sp>
          <p:nvSpPr>
            <p:cNvPr id="86" name="TextBox 85">
              <a:extLst>
                <a:ext uri="{FF2B5EF4-FFF2-40B4-BE49-F238E27FC236}">
                  <a16:creationId xmlns:a16="http://schemas.microsoft.com/office/drawing/2014/main" id="{B5FFF91B-122B-CD6D-1AD4-BEFCB096C7AF}"/>
                </a:ext>
              </a:extLst>
            </p:cNvPr>
            <p:cNvSpPr txBox="1"/>
            <p:nvPr/>
          </p:nvSpPr>
          <p:spPr>
            <a:xfrm>
              <a:off x="7556656" y="3547864"/>
              <a:ext cx="729757"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Parallel process orders</a:t>
              </a:r>
            </a:p>
          </p:txBody>
        </p:sp>
        <p:pic>
          <p:nvPicPr>
            <p:cNvPr id="87" name="Picture 86" descr="A computer server with colorful lights&#10;&#10;AI-generated content may be incorrect.">
              <a:extLst>
                <a:ext uri="{FF2B5EF4-FFF2-40B4-BE49-F238E27FC236}">
                  <a16:creationId xmlns:a16="http://schemas.microsoft.com/office/drawing/2014/main" id="{ED961728-1C93-8279-E0A5-2FE05664C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931" y="4582071"/>
              <a:ext cx="253206" cy="339305"/>
            </a:xfrm>
            <a:prstGeom prst="rect">
              <a:avLst/>
            </a:prstGeom>
          </p:spPr>
        </p:pic>
        <p:pic>
          <p:nvPicPr>
            <p:cNvPr id="88" name="Picture 87" descr="A computer server with colorful lights&#10;&#10;AI-generated content may be incorrect.">
              <a:extLst>
                <a:ext uri="{FF2B5EF4-FFF2-40B4-BE49-F238E27FC236}">
                  <a16:creationId xmlns:a16="http://schemas.microsoft.com/office/drawing/2014/main" id="{8EBC644D-DA3A-0516-E2AE-80887BC96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931" y="5128463"/>
              <a:ext cx="253206" cy="339305"/>
            </a:xfrm>
            <a:prstGeom prst="rect">
              <a:avLst/>
            </a:prstGeom>
          </p:spPr>
        </p:pic>
        <p:pic>
          <p:nvPicPr>
            <p:cNvPr id="89" name="Picture 88" descr="A blue cylinder with three layers&#10;&#10;AI-generated content may be incorrect.">
              <a:extLst>
                <a:ext uri="{FF2B5EF4-FFF2-40B4-BE49-F238E27FC236}">
                  <a16:creationId xmlns:a16="http://schemas.microsoft.com/office/drawing/2014/main" id="{6AE4DA59-7B5E-8A02-ACBE-5A866B007CD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459288" y="4582079"/>
              <a:ext cx="280398" cy="339305"/>
            </a:xfrm>
            <a:prstGeom prst="rect">
              <a:avLst/>
            </a:prstGeom>
          </p:spPr>
        </p:pic>
        <p:cxnSp>
          <p:nvCxnSpPr>
            <p:cNvPr id="90" name="Straight Connector 89">
              <a:extLst>
                <a:ext uri="{FF2B5EF4-FFF2-40B4-BE49-F238E27FC236}">
                  <a16:creationId xmlns:a16="http://schemas.microsoft.com/office/drawing/2014/main" id="{4798EC67-72C8-DDDD-607A-09A0890CECFA}"/>
                </a:ext>
              </a:extLst>
            </p:cNvPr>
            <p:cNvCxnSpPr>
              <a:cxnSpLocks/>
              <a:stCxn id="89" idx="1"/>
              <a:endCxn id="87" idx="3"/>
            </p:cNvCxnSpPr>
            <p:nvPr/>
          </p:nvCxnSpPr>
          <p:spPr>
            <a:xfrm flipH="1" flipV="1">
              <a:off x="8048137" y="4751724"/>
              <a:ext cx="411151" cy="8"/>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B601311-08F0-6DB0-7EA7-EAA19D054B71}"/>
                </a:ext>
              </a:extLst>
            </p:cNvPr>
            <p:cNvCxnSpPr>
              <a:cxnSpLocks/>
              <a:endCxn id="85" idx="3"/>
            </p:cNvCxnSpPr>
            <p:nvPr/>
          </p:nvCxnSpPr>
          <p:spPr>
            <a:xfrm flipH="1" flipV="1">
              <a:off x="8048138" y="4247769"/>
              <a:ext cx="411150" cy="315597"/>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355F9FA-34D2-B59A-F83F-4D10DAE1FA56}"/>
                </a:ext>
              </a:extLst>
            </p:cNvPr>
            <p:cNvCxnSpPr>
              <a:cxnSpLocks/>
              <a:endCxn id="88" idx="3"/>
            </p:cNvCxnSpPr>
            <p:nvPr/>
          </p:nvCxnSpPr>
          <p:spPr>
            <a:xfrm flipH="1">
              <a:off x="8048137" y="4947673"/>
              <a:ext cx="411151" cy="350443"/>
            </a:xfrm>
            <a:prstGeom prst="line">
              <a:avLst/>
            </a:prstGeom>
            <a:ln w="28575">
              <a:solidFill>
                <a:schemeClr val="tx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16398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D9CE-E1DA-F8DE-3BFB-34B7EECC51B4}"/>
              </a:ext>
            </a:extLst>
          </p:cNvPr>
          <p:cNvSpPr>
            <a:spLocks noGrp="1"/>
          </p:cNvSpPr>
          <p:nvPr>
            <p:ph type="title"/>
          </p:nvPr>
        </p:nvSpPr>
        <p:spPr/>
        <p:txBody>
          <a:bodyPr/>
          <a:lstStyle/>
          <a:p>
            <a:r>
              <a:rPr lang="en-GB" noProof="0"/>
              <a:t>MQ and Kafka basic comparison</a:t>
            </a:r>
          </a:p>
        </p:txBody>
      </p:sp>
      <p:sp>
        <p:nvSpPr>
          <p:cNvPr id="3" name="Text Placeholder 2">
            <a:extLst>
              <a:ext uri="{FF2B5EF4-FFF2-40B4-BE49-F238E27FC236}">
                <a16:creationId xmlns:a16="http://schemas.microsoft.com/office/drawing/2014/main" id="{821EF514-6343-ED93-48E7-BDDF2184EF98}"/>
              </a:ext>
            </a:extLst>
          </p:cNvPr>
          <p:cNvSpPr>
            <a:spLocks noGrp="1"/>
          </p:cNvSpPr>
          <p:nvPr>
            <p:ph type="body" idx="1"/>
          </p:nvPr>
        </p:nvSpPr>
        <p:spPr>
          <a:xfrm>
            <a:off x="609600" y="5943600"/>
            <a:ext cx="11163300" cy="533400"/>
          </a:xfrm>
        </p:spPr>
        <p:txBody>
          <a:bodyPr/>
          <a:lstStyle/>
          <a:p>
            <a:pPr marL="152396" indent="0">
              <a:buNone/>
            </a:pPr>
            <a:endParaRPr lang="en-GB" noProof="0"/>
          </a:p>
        </p:txBody>
      </p:sp>
      <p:sp>
        <p:nvSpPr>
          <p:cNvPr id="4" name="Slide Number Placeholder 3">
            <a:extLst>
              <a:ext uri="{FF2B5EF4-FFF2-40B4-BE49-F238E27FC236}">
                <a16:creationId xmlns:a16="http://schemas.microsoft.com/office/drawing/2014/main" id="{F144D43F-2605-A716-9314-3B9BA104B3A5}"/>
              </a:ext>
            </a:extLst>
          </p:cNvPr>
          <p:cNvSpPr>
            <a:spLocks noGrp="1"/>
          </p:cNvSpPr>
          <p:nvPr>
            <p:ph type="sldNum" idx="12"/>
          </p:nvPr>
        </p:nvSpPr>
        <p:spPr/>
        <p:txBody>
          <a:bodyPr/>
          <a:lstStyle/>
          <a:p>
            <a:fld id="{14D7F6AC-1EEB-4ABB-AD80-109EC6FDCCF3}" type="slidenum">
              <a:rPr lang="en-GB" noProof="0" smtClean="0"/>
              <a:pPr/>
              <a:t>199</a:t>
            </a:fld>
            <a:endParaRPr lang="en-GB" noProof="0"/>
          </a:p>
        </p:txBody>
      </p:sp>
      <p:graphicFrame>
        <p:nvGraphicFramePr>
          <p:cNvPr id="5" name="Table 4">
            <a:extLst>
              <a:ext uri="{FF2B5EF4-FFF2-40B4-BE49-F238E27FC236}">
                <a16:creationId xmlns:a16="http://schemas.microsoft.com/office/drawing/2014/main" id="{13C53FA9-8F72-1F83-71E6-128033D05D81}"/>
              </a:ext>
            </a:extLst>
          </p:cNvPr>
          <p:cNvGraphicFramePr>
            <a:graphicFrameLocks noGrp="1"/>
          </p:cNvGraphicFramePr>
          <p:nvPr>
            <p:extLst>
              <p:ext uri="{D42A27DB-BD31-4B8C-83A1-F6EECF244321}">
                <p14:modId xmlns:p14="http://schemas.microsoft.com/office/powerpoint/2010/main" val="1477297845"/>
              </p:ext>
            </p:extLst>
          </p:nvPr>
        </p:nvGraphicFramePr>
        <p:xfrm>
          <a:off x="609599" y="1056284"/>
          <a:ext cx="11163299" cy="4616693"/>
        </p:xfrm>
        <a:graphic>
          <a:graphicData uri="http://schemas.openxmlformats.org/drawingml/2006/table">
            <a:tbl>
              <a:tblPr>
                <a:tableStyleId>{616DA210-FB5B-4158-B5E0-FEB733F419BA}</a:tableStyleId>
              </a:tblPr>
              <a:tblGrid>
                <a:gridCol w="1725039">
                  <a:extLst>
                    <a:ext uri="{9D8B030D-6E8A-4147-A177-3AD203B41FA5}">
                      <a16:colId xmlns:a16="http://schemas.microsoft.com/office/drawing/2014/main" val="3612297430"/>
                    </a:ext>
                  </a:extLst>
                </a:gridCol>
                <a:gridCol w="4118043">
                  <a:extLst>
                    <a:ext uri="{9D8B030D-6E8A-4147-A177-3AD203B41FA5}">
                      <a16:colId xmlns:a16="http://schemas.microsoft.com/office/drawing/2014/main" val="1364782189"/>
                    </a:ext>
                  </a:extLst>
                </a:gridCol>
                <a:gridCol w="5320217">
                  <a:extLst>
                    <a:ext uri="{9D8B030D-6E8A-4147-A177-3AD203B41FA5}">
                      <a16:colId xmlns:a16="http://schemas.microsoft.com/office/drawing/2014/main" val="1523148895"/>
                    </a:ext>
                  </a:extLst>
                </a:gridCol>
              </a:tblGrid>
              <a:tr h="291061">
                <a:tc>
                  <a:txBody>
                    <a:bodyPr/>
                    <a:lstStyle/>
                    <a:p>
                      <a:pPr>
                        <a:buNone/>
                      </a:pPr>
                      <a:r>
                        <a:rPr lang="en-GB" sz="1400" b="1" noProof="0">
                          <a:effectLst/>
                        </a:rPr>
                        <a:t>Feature</a:t>
                      </a:r>
                    </a:p>
                  </a:txBody>
                  <a:tcPr marL="56994" marR="56994" marT="28497" marB="28497" anchor="ctr"/>
                </a:tc>
                <a:tc>
                  <a:txBody>
                    <a:bodyPr/>
                    <a:lstStyle/>
                    <a:p>
                      <a:pPr>
                        <a:buNone/>
                      </a:pPr>
                      <a:r>
                        <a:rPr lang="en-GB" sz="1400" b="1" noProof="0">
                          <a:effectLst/>
                        </a:rPr>
                        <a:t>Kafka</a:t>
                      </a:r>
                      <a:endParaRPr lang="en-GB" sz="1400" noProof="0">
                        <a:effectLst/>
                      </a:endParaRPr>
                    </a:p>
                  </a:txBody>
                  <a:tcPr marL="56994" marR="56994" marT="28497" marB="28497" anchor="ctr"/>
                </a:tc>
                <a:tc>
                  <a:txBody>
                    <a:bodyPr/>
                    <a:lstStyle/>
                    <a:p>
                      <a:pPr>
                        <a:buNone/>
                      </a:pPr>
                      <a:r>
                        <a:rPr lang="en-GB" sz="1400" b="1" noProof="0">
                          <a:effectLst/>
                        </a:rPr>
                        <a:t>RabbitMQ</a:t>
                      </a:r>
                      <a:endParaRPr lang="en-GB" sz="1400" noProof="0">
                        <a:effectLst/>
                      </a:endParaRPr>
                    </a:p>
                  </a:txBody>
                  <a:tcPr marL="56994" marR="56994" marT="28497" marB="28497" anchor="ctr"/>
                </a:tc>
                <a:extLst>
                  <a:ext uri="{0D108BD9-81ED-4DB2-BD59-A6C34878D82A}">
                    <a16:rowId xmlns:a16="http://schemas.microsoft.com/office/drawing/2014/main" val="561679502"/>
                  </a:ext>
                </a:extLst>
              </a:tr>
              <a:tr h="512966">
                <a:tc>
                  <a:txBody>
                    <a:bodyPr/>
                    <a:lstStyle/>
                    <a:p>
                      <a:pPr>
                        <a:buNone/>
                      </a:pPr>
                      <a:r>
                        <a:rPr lang="en-GB" sz="1200" b="1" noProof="0">
                          <a:effectLst/>
                        </a:rPr>
                        <a:t>Primary Role</a:t>
                      </a:r>
                      <a:endParaRPr lang="en-GB" sz="1200" noProof="0">
                        <a:effectLst/>
                      </a:endParaRPr>
                    </a:p>
                  </a:txBody>
                  <a:tcPr marL="56994" marR="56994" marT="28497" marB="28497" anchor="ctr"/>
                </a:tc>
                <a:tc>
                  <a:txBody>
                    <a:bodyPr/>
                    <a:lstStyle/>
                    <a:p>
                      <a:pPr>
                        <a:buNone/>
                      </a:pPr>
                      <a:r>
                        <a:rPr lang="en-GB" sz="1200" noProof="0">
                          <a:effectLst/>
                        </a:rPr>
                        <a:t>Distributed event streaming platform</a:t>
                      </a:r>
                    </a:p>
                  </a:txBody>
                  <a:tcPr marL="56994" marR="56994" marT="28497" marB="28497" anchor="ctr"/>
                </a:tc>
                <a:tc>
                  <a:txBody>
                    <a:bodyPr/>
                    <a:lstStyle/>
                    <a:p>
                      <a:pPr>
                        <a:buNone/>
                      </a:pPr>
                      <a:r>
                        <a:rPr lang="en-GB" sz="1200" noProof="0">
                          <a:effectLst/>
                        </a:rPr>
                        <a:t>Message broker for reliable messaging</a:t>
                      </a:r>
                    </a:p>
                  </a:txBody>
                  <a:tcPr marL="56994" marR="56994" marT="28497" marB="28497" anchor="ctr"/>
                </a:tc>
                <a:extLst>
                  <a:ext uri="{0D108BD9-81ED-4DB2-BD59-A6C34878D82A}">
                    <a16:rowId xmlns:a16="http://schemas.microsoft.com/office/drawing/2014/main" val="1487016135"/>
                  </a:ext>
                </a:extLst>
              </a:tr>
              <a:tr h="734870">
                <a:tc>
                  <a:txBody>
                    <a:bodyPr/>
                    <a:lstStyle/>
                    <a:p>
                      <a:pPr>
                        <a:buNone/>
                      </a:pPr>
                      <a:r>
                        <a:rPr lang="en-GB" sz="1200" b="1" noProof="0">
                          <a:effectLst/>
                        </a:rPr>
                        <a:t>Message Storage</a:t>
                      </a:r>
                      <a:endParaRPr lang="en-GB" sz="1200" noProof="0">
                        <a:effectLst/>
                      </a:endParaRPr>
                    </a:p>
                  </a:txBody>
                  <a:tcPr marL="56994" marR="56994" marT="28497" marB="28497" anchor="ctr"/>
                </a:tc>
                <a:tc>
                  <a:txBody>
                    <a:bodyPr/>
                    <a:lstStyle/>
                    <a:p>
                      <a:pPr>
                        <a:buNone/>
                      </a:pPr>
                      <a:r>
                        <a:rPr lang="en-GB" sz="1200" noProof="0">
                          <a:effectLst/>
                        </a:rPr>
                        <a:t>Persistent log (messages retained for a configurable time)</a:t>
                      </a:r>
                    </a:p>
                  </a:txBody>
                  <a:tcPr marL="56994" marR="56994" marT="28497" marB="28497" anchor="ctr"/>
                </a:tc>
                <a:tc>
                  <a:txBody>
                    <a:bodyPr/>
                    <a:lstStyle/>
                    <a:p>
                      <a:pPr>
                        <a:buNone/>
                      </a:pPr>
                      <a:r>
                        <a:rPr lang="en-GB" sz="1200" noProof="0">
                          <a:effectLst/>
                        </a:rPr>
                        <a:t>Transient - messages deleted</a:t>
                      </a:r>
                    </a:p>
                  </a:txBody>
                  <a:tcPr marL="56994" marR="56994" marT="28497" marB="28497" anchor="ctr"/>
                </a:tc>
                <a:extLst>
                  <a:ext uri="{0D108BD9-81ED-4DB2-BD59-A6C34878D82A}">
                    <a16:rowId xmlns:a16="http://schemas.microsoft.com/office/drawing/2014/main" val="4070233530"/>
                  </a:ext>
                </a:extLst>
              </a:tr>
              <a:tr h="512966">
                <a:tc>
                  <a:txBody>
                    <a:bodyPr/>
                    <a:lstStyle/>
                    <a:p>
                      <a:pPr>
                        <a:buNone/>
                      </a:pPr>
                      <a:r>
                        <a:rPr lang="en-GB" sz="1200" b="1" noProof="0">
                          <a:effectLst/>
                        </a:rPr>
                        <a:t>Ordering</a:t>
                      </a:r>
                      <a:endParaRPr lang="en-GB" sz="1200" noProof="0">
                        <a:effectLst/>
                      </a:endParaRPr>
                    </a:p>
                  </a:txBody>
                  <a:tcPr marL="56994" marR="56994" marT="28497" marB="28497" anchor="ctr"/>
                </a:tc>
                <a:tc>
                  <a:txBody>
                    <a:bodyPr/>
                    <a:lstStyle/>
                    <a:p>
                      <a:pPr>
                        <a:buNone/>
                      </a:pPr>
                      <a:r>
                        <a:rPr lang="en-GB" sz="1200" noProof="0">
                          <a:effectLst/>
                        </a:rPr>
                        <a:t>Guaranteed. No prioritisation</a:t>
                      </a:r>
                    </a:p>
                  </a:txBody>
                  <a:tcPr marL="56994" marR="56994" marT="28497" marB="28497" anchor="ctr"/>
                </a:tc>
                <a:tc>
                  <a:txBody>
                    <a:bodyPr/>
                    <a:lstStyle/>
                    <a:p>
                      <a:pPr>
                        <a:buNone/>
                      </a:pPr>
                      <a:r>
                        <a:rPr lang="en-GB" sz="1200" noProof="0">
                          <a:effectLst/>
                        </a:rPr>
                        <a:t>Guaranteed but can be config for priority queue - prod can set a priority level</a:t>
                      </a:r>
                    </a:p>
                  </a:txBody>
                  <a:tcPr marL="56994" marR="56994" marT="28497" marB="28497" anchor="ctr"/>
                </a:tc>
                <a:extLst>
                  <a:ext uri="{0D108BD9-81ED-4DB2-BD59-A6C34878D82A}">
                    <a16:rowId xmlns:a16="http://schemas.microsoft.com/office/drawing/2014/main" val="521035"/>
                  </a:ext>
                </a:extLst>
              </a:tr>
              <a:tr h="512966">
                <a:tc>
                  <a:txBody>
                    <a:bodyPr/>
                    <a:lstStyle/>
                    <a:p>
                      <a:pPr>
                        <a:buNone/>
                      </a:pPr>
                      <a:r>
                        <a:rPr lang="en-GB" sz="1200" b="1" noProof="0">
                          <a:effectLst/>
                        </a:rPr>
                        <a:t>Replay</a:t>
                      </a:r>
                      <a:endParaRPr lang="en-GB" sz="1200" noProof="0">
                        <a:effectLst/>
                      </a:endParaRPr>
                    </a:p>
                  </a:txBody>
                  <a:tcPr marL="56994" marR="56994" marT="28497" marB="28497" anchor="ctr"/>
                </a:tc>
                <a:tc>
                  <a:txBody>
                    <a:bodyPr/>
                    <a:lstStyle/>
                    <a:p>
                      <a:pPr>
                        <a:buNone/>
                      </a:pPr>
                      <a:r>
                        <a:rPr lang="en-GB" sz="1200" noProof="0">
                          <a:effectLst/>
                        </a:rPr>
                        <a:t>Supported (consumers can re-read old events)</a:t>
                      </a:r>
                    </a:p>
                  </a:txBody>
                  <a:tcPr marL="56994" marR="56994" marT="28497" marB="28497" anchor="ctr"/>
                </a:tc>
                <a:tc>
                  <a:txBody>
                    <a:bodyPr/>
                    <a:lstStyle/>
                    <a:p>
                      <a:pPr>
                        <a:buNone/>
                      </a:pPr>
                      <a:r>
                        <a:rPr lang="en-GB" sz="1200" noProof="0">
                          <a:effectLst/>
                        </a:rPr>
                        <a:t>Not supported after ack</a:t>
                      </a:r>
                    </a:p>
                  </a:txBody>
                  <a:tcPr marL="56994" marR="56994" marT="28497" marB="28497" anchor="ctr"/>
                </a:tc>
                <a:extLst>
                  <a:ext uri="{0D108BD9-81ED-4DB2-BD59-A6C34878D82A}">
                    <a16:rowId xmlns:a16="http://schemas.microsoft.com/office/drawing/2014/main" val="3420940067"/>
                  </a:ext>
                </a:extLst>
              </a:tr>
              <a:tr h="512966">
                <a:tc>
                  <a:txBody>
                    <a:bodyPr/>
                    <a:lstStyle/>
                    <a:p>
                      <a:pPr>
                        <a:buNone/>
                      </a:pPr>
                      <a:r>
                        <a:rPr lang="en-GB" sz="1200" b="1" noProof="0">
                          <a:effectLst/>
                        </a:rPr>
                        <a:t>Throughput</a:t>
                      </a:r>
                      <a:endParaRPr lang="en-GB" sz="1200" noProof="0">
                        <a:effectLst/>
                      </a:endParaRPr>
                    </a:p>
                  </a:txBody>
                  <a:tcPr marL="56994" marR="56994" marT="28497" marB="28497" anchor="ctr"/>
                </a:tc>
                <a:tc>
                  <a:txBody>
                    <a:bodyPr/>
                    <a:lstStyle/>
                    <a:p>
                      <a:pPr>
                        <a:buNone/>
                      </a:pPr>
                      <a:r>
                        <a:rPr lang="en-GB" sz="1200" noProof="0">
                          <a:effectLst/>
                        </a:rPr>
                        <a:t>Extremely high (millions of messages/sec)</a:t>
                      </a:r>
                    </a:p>
                  </a:txBody>
                  <a:tcPr marL="56994" marR="56994" marT="28497" marB="28497" anchor="ctr"/>
                </a:tc>
                <a:tc>
                  <a:txBody>
                    <a:bodyPr/>
                    <a:lstStyle/>
                    <a:p>
                      <a:pPr>
                        <a:buNone/>
                      </a:pPr>
                      <a:r>
                        <a:rPr lang="en-GB" sz="1200" noProof="0">
                          <a:effectLst/>
                        </a:rPr>
                        <a:t>Lower than Kafka, optimized for reliability (uses ack for pub and sub)</a:t>
                      </a:r>
                    </a:p>
                  </a:txBody>
                  <a:tcPr marL="56994" marR="56994" marT="28497" marB="28497" anchor="ctr"/>
                </a:tc>
                <a:extLst>
                  <a:ext uri="{0D108BD9-81ED-4DB2-BD59-A6C34878D82A}">
                    <a16:rowId xmlns:a16="http://schemas.microsoft.com/office/drawing/2014/main" val="245711166"/>
                  </a:ext>
                </a:extLst>
              </a:tr>
              <a:tr h="512966">
                <a:tc>
                  <a:txBody>
                    <a:bodyPr/>
                    <a:lstStyle/>
                    <a:p>
                      <a:pPr>
                        <a:buNone/>
                      </a:pPr>
                      <a:r>
                        <a:rPr lang="en-GB" sz="1200" b="1" noProof="0">
                          <a:effectLst/>
                        </a:rPr>
                        <a:t>Consumer Scaling</a:t>
                      </a:r>
                      <a:endParaRPr lang="en-GB" sz="1200" noProof="0">
                        <a:effectLst/>
                      </a:endParaRPr>
                    </a:p>
                  </a:txBody>
                  <a:tcPr marL="56994" marR="56994" marT="28497" marB="28497" anchor="ctr"/>
                </a:tc>
                <a:tc>
                  <a:txBody>
                    <a:bodyPr/>
                    <a:lstStyle/>
                    <a:p>
                      <a:pPr>
                        <a:buNone/>
                      </a:pPr>
                      <a:r>
                        <a:rPr lang="en-GB" sz="1200" noProof="0">
                          <a:effectLst/>
                        </a:rPr>
                        <a:t>Consumer groups to partitions for parallel processing</a:t>
                      </a:r>
                    </a:p>
                  </a:txBody>
                  <a:tcPr marL="56994" marR="56994" marT="28497" marB="28497" anchor="ctr"/>
                </a:tc>
                <a:tc>
                  <a:txBody>
                    <a:bodyPr/>
                    <a:lstStyle/>
                    <a:p>
                      <a:pPr>
                        <a:buNone/>
                      </a:pPr>
                      <a:r>
                        <a:rPr lang="en-GB" sz="1200" noProof="0">
                          <a:effectLst/>
                        </a:rPr>
                        <a:t>Multiple queues or competing consumers on one queue - e.g. round robin</a:t>
                      </a:r>
                    </a:p>
                  </a:txBody>
                  <a:tcPr marL="56994" marR="56994" marT="28497" marB="28497" anchor="ctr"/>
                </a:tc>
                <a:extLst>
                  <a:ext uri="{0D108BD9-81ED-4DB2-BD59-A6C34878D82A}">
                    <a16:rowId xmlns:a16="http://schemas.microsoft.com/office/drawing/2014/main" val="420803359"/>
                  </a:ext>
                </a:extLst>
              </a:tr>
              <a:tr h="512966">
                <a:tc>
                  <a:txBody>
                    <a:bodyPr/>
                    <a:lstStyle/>
                    <a:p>
                      <a:pPr>
                        <a:buNone/>
                      </a:pPr>
                      <a:r>
                        <a:rPr lang="en-GB" sz="1200" b="1" noProof="0">
                          <a:effectLst/>
                        </a:rPr>
                        <a:t>Protocol</a:t>
                      </a:r>
                      <a:endParaRPr lang="en-GB" sz="1200" noProof="0">
                        <a:effectLst/>
                      </a:endParaRPr>
                    </a:p>
                  </a:txBody>
                  <a:tcPr marL="56994" marR="56994" marT="28497" marB="28497" anchor="ctr"/>
                </a:tc>
                <a:tc>
                  <a:txBody>
                    <a:bodyPr/>
                    <a:lstStyle/>
                    <a:p>
                      <a:pPr>
                        <a:buNone/>
                      </a:pPr>
                      <a:r>
                        <a:rPr lang="en-GB" sz="1200" noProof="0">
                          <a:effectLst/>
                        </a:rPr>
                        <a:t>Custom (binary)</a:t>
                      </a:r>
                    </a:p>
                  </a:txBody>
                  <a:tcPr marL="56994" marR="56994" marT="28497" marB="28497" anchor="ctr"/>
                </a:tc>
                <a:tc>
                  <a:txBody>
                    <a:bodyPr/>
                    <a:lstStyle/>
                    <a:p>
                      <a:pPr>
                        <a:buNone/>
                      </a:pPr>
                      <a:r>
                        <a:rPr lang="en-GB" sz="1200" noProof="0">
                          <a:effectLst/>
                        </a:rPr>
                        <a:t>AMQP (Advanced Message Queuing Protocol)</a:t>
                      </a:r>
                    </a:p>
                  </a:txBody>
                  <a:tcPr marL="56994" marR="56994" marT="28497" marB="28497" anchor="ctr"/>
                </a:tc>
                <a:extLst>
                  <a:ext uri="{0D108BD9-81ED-4DB2-BD59-A6C34878D82A}">
                    <a16:rowId xmlns:a16="http://schemas.microsoft.com/office/drawing/2014/main" val="3608847672"/>
                  </a:ext>
                </a:extLst>
              </a:tr>
              <a:tr h="512966">
                <a:tc>
                  <a:txBody>
                    <a:bodyPr/>
                    <a:lstStyle/>
                    <a:p>
                      <a:pPr>
                        <a:buNone/>
                      </a:pPr>
                      <a:r>
                        <a:rPr lang="en-GB" sz="1200" b="1" noProof="0">
                          <a:effectLst/>
                        </a:rPr>
                        <a:t>Serialization</a:t>
                      </a:r>
                      <a:endParaRPr lang="en-GB" sz="1200" noProof="0">
                        <a:effectLst/>
                      </a:endParaRPr>
                    </a:p>
                  </a:txBody>
                  <a:tcPr marL="56994" marR="56994" marT="28497" marB="28497" anchor="ctr"/>
                </a:tc>
                <a:tc>
                  <a:txBody>
                    <a:bodyPr/>
                    <a:lstStyle/>
                    <a:p>
                      <a:pPr>
                        <a:buNone/>
                      </a:pPr>
                      <a:r>
                        <a:rPr lang="en-GB" sz="1200" noProof="0">
                          <a:effectLst/>
                        </a:rPr>
                        <a:t>Opaque byte arrays</a:t>
                      </a:r>
                    </a:p>
                  </a:txBody>
                  <a:tcPr marL="56994" marR="56994" marT="28497" marB="28497" anchor="ctr"/>
                </a:tc>
                <a:tc>
                  <a:txBody>
                    <a:bodyPr/>
                    <a:lstStyle/>
                    <a:p>
                      <a:pPr>
                        <a:buNone/>
                      </a:pPr>
                      <a:r>
                        <a:rPr lang="en-GB" sz="1200" noProof="0">
                          <a:effectLst/>
                        </a:rPr>
                        <a:t>Opaque byte arrays</a:t>
                      </a:r>
                    </a:p>
                  </a:txBody>
                  <a:tcPr marL="56994" marR="56994" marT="28497" marB="28497" anchor="ctr"/>
                </a:tc>
                <a:extLst>
                  <a:ext uri="{0D108BD9-81ED-4DB2-BD59-A6C34878D82A}">
                    <a16:rowId xmlns:a16="http://schemas.microsoft.com/office/drawing/2014/main" val="1259110298"/>
                  </a:ext>
                </a:extLst>
              </a:tr>
            </a:tbl>
          </a:graphicData>
        </a:graphic>
      </p:graphicFrame>
    </p:spTree>
    <p:extLst>
      <p:ext uri="{BB962C8B-B14F-4D97-AF65-F5344CB8AC3E}">
        <p14:creationId xmlns:p14="http://schemas.microsoft.com/office/powerpoint/2010/main" val="32299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87B8F-AFC2-B229-569A-C775C4C6A742}"/>
              </a:ext>
            </a:extLst>
          </p:cNvPr>
          <p:cNvSpPr>
            <a:spLocks noGrp="1"/>
          </p:cNvSpPr>
          <p:nvPr>
            <p:ph type="title"/>
          </p:nvPr>
        </p:nvSpPr>
        <p:spPr/>
        <p:txBody>
          <a:bodyPr/>
          <a:lstStyle/>
          <a:p>
            <a:r>
              <a:rPr lang="en-GB" noProof="0"/>
              <a:t>My background</a:t>
            </a:r>
          </a:p>
        </p:txBody>
      </p:sp>
      <p:sp>
        <p:nvSpPr>
          <p:cNvPr id="3" name="Text Placeholder 2">
            <a:extLst>
              <a:ext uri="{FF2B5EF4-FFF2-40B4-BE49-F238E27FC236}">
                <a16:creationId xmlns:a16="http://schemas.microsoft.com/office/drawing/2014/main" id="{7FA6CC28-F0A3-3E38-B4C7-81838211E353}"/>
              </a:ext>
            </a:extLst>
          </p:cNvPr>
          <p:cNvSpPr>
            <a:spLocks noGrp="1"/>
          </p:cNvSpPr>
          <p:nvPr>
            <p:ph type="body" idx="1"/>
          </p:nvPr>
        </p:nvSpPr>
        <p:spPr>
          <a:xfrm>
            <a:off x="514088" y="940316"/>
            <a:ext cx="7368500" cy="3190401"/>
          </a:xfrm>
        </p:spPr>
        <p:txBody>
          <a:bodyPr/>
          <a:lstStyle/>
          <a:p>
            <a:r>
              <a:rPr lang="en-GB" sz="1600" b="0" i="0" u="none" strike="noStrike" baseline="0" noProof="0">
                <a:solidFill>
                  <a:schemeClr val="tx2">
                    <a:lumMod val="90000"/>
                  </a:schemeClr>
                </a:solidFill>
                <a:latin typeface="Tw Cen MT" panose="020B0602020104020603" pitchFamily="34" charset="0"/>
              </a:rPr>
              <a:t>Working in Industry and academia for </a:t>
            </a:r>
            <a:r>
              <a:rPr lang="en-GB" sz="1600" noProof="0">
                <a:solidFill>
                  <a:schemeClr val="tx2">
                    <a:lumMod val="90000"/>
                  </a:schemeClr>
                </a:solidFill>
                <a:latin typeface="Tw Cen MT" panose="020B0602020104020603" pitchFamily="34" charset="0"/>
              </a:rPr>
              <a:t>50 years. A few examples:</a:t>
            </a:r>
          </a:p>
          <a:p>
            <a:r>
              <a:rPr lang="en-GB" sz="1600" noProof="0">
                <a:solidFill>
                  <a:schemeClr val="tx2">
                    <a:lumMod val="90000"/>
                  </a:schemeClr>
                </a:solidFill>
                <a:latin typeface="Tw Cen MT" panose="020B0602020104020603" pitchFamily="34" charset="0"/>
              </a:rPr>
              <a:t>Royal Marines Commando </a:t>
            </a:r>
            <a:endParaRPr lang="en-GB" sz="1600" b="0" i="0" u="none" strike="noStrike" baseline="0" noProof="0">
              <a:solidFill>
                <a:schemeClr val="tx2">
                  <a:lumMod val="90000"/>
                </a:schemeClr>
              </a:solidFill>
              <a:latin typeface="Tw Cen MT" panose="020B0602020104020603" pitchFamily="34" charset="0"/>
            </a:endParaRPr>
          </a:p>
          <a:p>
            <a:r>
              <a:rPr lang="en-GB" sz="1600" b="0" i="0" u="none" strike="noStrike" baseline="0" noProof="0">
                <a:solidFill>
                  <a:schemeClr val="tx2">
                    <a:lumMod val="90000"/>
                  </a:schemeClr>
                </a:solidFill>
                <a:latin typeface="Tw Cen MT" panose="020B0602020104020603" pitchFamily="34" charset="0"/>
              </a:rPr>
              <a:t>Marine Research: sonar system for nuclear Subs – Electronics /Software Engineer</a:t>
            </a:r>
          </a:p>
          <a:p>
            <a:r>
              <a:rPr lang="en-GB" sz="1600" b="0" i="0" u="none" strike="noStrike" baseline="0" noProof="0">
                <a:solidFill>
                  <a:schemeClr val="tx2">
                    <a:lumMod val="90000"/>
                  </a:schemeClr>
                </a:solidFill>
                <a:latin typeface="Tw Cen MT" panose="020B0602020104020603" pitchFamily="34" charset="0"/>
              </a:rPr>
              <a:t>Naval Systems: sonar system for Trident class sub – Electronics / Software Engineer</a:t>
            </a:r>
          </a:p>
          <a:p>
            <a:r>
              <a:rPr lang="en-GB" sz="1600" b="0" i="0" u="none" strike="noStrike" baseline="0" noProof="0">
                <a:solidFill>
                  <a:schemeClr val="tx2">
                    <a:lumMod val="90000"/>
                  </a:schemeClr>
                </a:solidFill>
                <a:latin typeface="Tw Cen MT" panose="020B0602020104020603" pitchFamily="34" charset="0"/>
              </a:rPr>
              <a:t>Crypto: Crypto systems. Hardware, Software, Firmware</a:t>
            </a:r>
          </a:p>
          <a:p>
            <a:r>
              <a:rPr lang="en-GB" sz="1600" b="0" i="0" u="none" strike="noStrike" baseline="0" noProof="0">
                <a:solidFill>
                  <a:schemeClr val="tx2">
                    <a:lumMod val="90000"/>
                  </a:schemeClr>
                </a:solidFill>
                <a:latin typeface="Tw Cen MT" panose="020B0602020104020603" pitchFamily="34" charset="0"/>
              </a:rPr>
              <a:t>UCLAN: Electronics Engineering, Computing, Software Engineering Course Leader</a:t>
            </a:r>
          </a:p>
          <a:p>
            <a:r>
              <a:rPr lang="en-GB" sz="1600" noProof="0">
                <a:solidFill>
                  <a:schemeClr val="tx2">
                    <a:lumMod val="90000"/>
                  </a:schemeClr>
                </a:solidFill>
                <a:latin typeface="Tw Cen MT" panose="020B0602020104020603" pitchFamily="34" charset="0"/>
              </a:rPr>
              <a:t>University of Liverpool: taught MSc in Computer Security &amp; Cyber Forensics</a:t>
            </a:r>
            <a:endParaRPr lang="en-GB" sz="1600" b="0" i="0" u="none" strike="noStrike" baseline="0" noProof="0">
              <a:solidFill>
                <a:schemeClr val="tx2">
                  <a:lumMod val="90000"/>
                </a:schemeClr>
              </a:solidFill>
              <a:latin typeface="Tw Cen MT" panose="020B0602020104020603" pitchFamily="34" charset="0"/>
            </a:endParaRPr>
          </a:p>
          <a:p>
            <a:r>
              <a:rPr lang="en-GB" sz="1600" b="0" i="0" u="none" strike="noStrike" baseline="0" noProof="0">
                <a:solidFill>
                  <a:schemeClr val="tx2">
                    <a:lumMod val="90000"/>
                  </a:schemeClr>
                </a:solidFill>
                <a:latin typeface="Tw Cen MT" panose="020B0602020104020603" pitchFamily="34" charset="0"/>
              </a:rPr>
              <a:t>DWP: Solution Architect, Technical Architect, Data Architect, Deputy Director</a:t>
            </a:r>
          </a:p>
          <a:p>
            <a:r>
              <a:rPr lang="en-GB" sz="1600" noProof="0">
                <a:solidFill>
                  <a:schemeClr val="tx2">
                    <a:lumMod val="90000"/>
                  </a:schemeClr>
                </a:solidFill>
                <a:latin typeface="Tw Cen MT" panose="020B0602020104020603" pitchFamily="34" charset="0"/>
              </a:rPr>
              <a:t>Back at UCLAN</a:t>
            </a:r>
          </a:p>
        </p:txBody>
      </p:sp>
      <p:sp>
        <p:nvSpPr>
          <p:cNvPr id="4" name="Slide Number Placeholder 3">
            <a:extLst>
              <a:ext uri="{FF2B5EF4-FFF2-40B4-BE49-F238E27FC236}">
                <a16:creationId xmlns:a16="http://schemas.microsoft.com/office/drawing/2014/main" id="{90C64926-008C-13BB-65C6-A3367E106F41}"/>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4F35DE4-46EC-4147-BC0F-107C6AE0D71F}"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pic>
        <p:nvPicPr>
          <p:cNvPr id="9" name="Picture 8">
            <a:extLst>
              <a:ext uri="{FF2B5EF4-FFF2-40B4-BE49-F238E27FC236}">
                <a16:creationId xmlns:a16="http://schemas.microsoft.com/office/drawing/2014/main" id="{56F60E3B-BA35-5FCD-2BDD-B5A921ADEF5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84075" y="4374331"/>
            <a:ext cx="2712890" cy="2019102"/>
          </a:xfrm>
          <a:prstGeom prst="rect">
            <a:avLst/>
          </a:prstGeom>
        </p:spPr>
      </p:pic>
      <p:pic>
        <p:nvPicPr>
          <p:cNvPr id="12" name="Picture 11">
            <a:extLst>
              <a:ext uri="{FF2B5EF4-FFF2-40B4-BE49-F238E27FC236}">
                <a16:creationId xmlns:a16="http://schemas.microsoft.com/office/drawing/2014/main" id="{8ED0DABC-3EB1-64FE-094F-BCF5E3BFF60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581141" y="4279769"/>
            <a:ext cx="2429541" cy="2371232"/>
          </a:xfrm>
          <a:prstGeom prst="rect">
            <a:avLst/>
          </a:prstGeom>
        </p:spPr>
      </p:pic>
      <p:pic>
        <p:nvPicPr>
          <p:cNvPr id="17" name="Picture 16">
            <a:extLst>
              <a:ext uri="{FF2B5EF4-FFF2-40B4-BE49-F238E27FC236}">
                <a16:creationId xmlns:a16="http://schemas.microsoft.com/office/drawing/2014/main" id="{0D3AE778-BB49-40A6-45AB-3CF157784F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594859" y="4308195"/>
            <a:ext cx="3229079" cy="2151374"/>
          </a:xfrm>
          <a:prstGeom prst="rect">
            <a:avLst/>
          </a:prstGeom>
        </p:spPr>
      </p:pic>
      <p:grpSp>
        <p:nvGrpSpPr>
          <p:cNvPr id="5" name="Group 4">
            <a:extLst>
              <a:ext uri="{FF2B5EF4-FFF2-40B4-BE49-F238E27FC236}">
                <a16:creationId xmlns:a16="http://schemas.microsoft.com/office/drawing/2014/main" id="{9FF44B37-C7A9-4200-AA2A-D0460B125EB2}"/>
              </a:ext>
            </a:extLst>
          </p:cNvPr>
          <p:cNvGrpSpPr/>
          <p:nvPr/>
        </p:nvGrpSpPr>
        <p:grpSpPr>
          <a:xfrm>
            <a:off x="8730824" y="526039"/>
            <a:ext cx="2267201" cy="3327205"/>
            <a:chOff x="7459579" y="1089368"/>
            <a:chExt cx="2702516" cy="3586997"/>
          </a:xfrm>
        </p:grpSpPr>
        <p:sp>
          <p:nvSpPr>
            <p:cNvPr id="6" name="Oval 5">
              <a:extLst>
                <a:ext uri="{FF2B5EF4-FFF2-40B4-BE49-F238E27FC236}">
                  <a16:creationId xmlns:a16="http://schemas.microsoft.com/office/drawing/2014/main" id="{15F0A4AB-FB9D-F174-ACC0-B652B2E42974}"/>
                </a:ext>
              </a:extLst>
            </p:cNvPr>
            <p:cNvSpPr/>
            <p:nvPr/>
          </p:nvSpPr>
          <p:spPr>
            <a:xfrm>
              <a:off x="7880808" y="1089368"/>
              <a:ext cx="2281287" cy="228128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Oval 6">
              <a:extLst>
                <a:ext uri="{FF2B5EF4-FFF2-40B4-BE49-F238E27FC236}">
                  <a16:creationId xmlns:a16="http://schemas.microsoft.com/office/drawing/2014/main" id="{844F8357-7E27-48A7-83F0-E24CC2CE4EAB}"/>
                </a:ext>
              </a:extLst>
            </p:cNvPr>
            <p:cNvSpPr/>
            <p:nvPr/>
          </p:nvSpPr>
          <p:spPr>
            <a:xfrm>
              <a:off x="7880807" y="2395078"/>
              <a:ext cx="2281287" cy="228128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TextBox 7">
              <a:extLst>
                <a:ext uri="{FF2B5EF4-FFF2-40B4-BE49-F238E27FC236}">
                  <a16:creationId xmlns:a16="http://schemas.microsoft.com/office/drawing/2014/main" id="{75477467-F676-45B7-9D69-96FD287823D4}"/>
                </a:ext>
              </a:extLst>
            </p:cNvPr>
            <p:cNvSpPr txBox="1"/>
            <p:nvPr/>
          </p:nvSpPr>
          <p:spPr>
            <a:xfrm>
              <a:off x="8511311" y="1658033"/>
              <a:ext cx="1020278" cy="639218"/>
            </a:xfrm>
            <a:prstGeom prst="rect">
              <a:avLst/>
            </a:prstGeom>
            <a:noFill/>
          </p:spPr>
          <p:txBody>
            <a:bodyPr wrap="square" rtlCol="0">
              <a:spAutoFit/>
            </a:bodyPr>
            <a:lstStyle/>
            <a:p>
              <a:r>
                <a:rPr lang="en-GB" sz="1400" noProof="0">
                  <a:solidFill>
                    <a:schemeClr val="bg1"/>
                  </a:solidFill>
                </a:rPr>
                <a:t>Industry</a:t>
              </a:r>
            </a:p>
          </p:txBody>
        </p:sp>
        <p:sp>
          <p:nvSpPr>
            <p:cNvPr id="10" name="TextBox 9">
              <a:extLst>
                <a:ext uri="{FF2B5EF4-FFF2-40B4-BE49-F238E27FC236}">
                  <a16:creationId xmlns:a16="http://schemas.microsoft.com/office/drawing/2014/main" id="{8ACB0511-7608-46C6-F903-61D5EFDA3D6D}"/>
                </a:ext>
              </a:extLst>
            </p:cNvPr>
            <p:cNvSpPr txBox="1"/>
            <p:nvPr/>
          </p:nvSpPr>
          <p:spPr>
            <a:xfrm>
              <a:off x="8420306" y="3628176"/>
              <a:ext cx="1202287" cy="331809"/>
            </a:xfrm>
            <a:prstGeom prst="rect">
              <a:avLst/>
            </a:prstGeom>
            <a:noFill/>
          </p:spPr>
          <p:txBody>
            <a:bodyPr wrap="square" rtlCol="0">
              <a:spAutoFit/>
            </a:bodyPr>
            <a:lstStyle/>
            <a:p>
              <a:r>
                <a:rPr lang="en-GB" sz="1400" noProof="0">
                  <a:solidFill>
                    <a:schemeClr val="bg1"/>
                  </a:solidFill>
                </a:rPr>
                <a:t>Academia</a:t>
              </a:r>
            </a:p>
          </p:txBody>
        </p:sp>
        <p:sp>
          <p:nvSpPr>
            <p:cNvPr id="11" name="TextBox 10">
              <a:extLst>
                <a:ext uri="{FF2B5EF4-FFF2-40B4-BE49-F238E27FC236}">
                  <a16:creationId xmlns:a16="http://schemas.microsoft.com/office/drawing/2014/main" id="{ACDE778F-A8D1-FB46-A0E9-030DE6FAE6AB}"/>
                </a:ext>
              </a:extLst>
            </p:cNvPr>
            <p:cNvSpPr txBox="1"/>
            <p:nvPr/>
          </p:nvSpPr>
          <p:spPr>
            <a:xfrm>
              <a:off x="8511311" y="2664388"/>
              <a:ext cx="1020278" cy="639218"/>
            </a:xfrm>
            <a:prstGeom prst="rect">
              <a:avLst/>
            </a:prstGeom>
            <a:noFill/>
          </p:spPr>
          <p:txBody>
            <a:bodyPr wrap="square" rtlCol="0">
              <a:spAutoFit/>
            </a:bodyPr>
            <a:lstStyle/>
            <a:p>
              <a:r>
                <a:rPr lang="en-GB" sz="1400" noProof="0">
                  <a:solidFill>
                    <a:schemeClr val="bg1"/>
                  </a:solidFill>
                </a:rPr>
                <a:t>CO3404</a:t>
              </a:r>
            </a:p>
          </p:txBody>
        </p:sp>
        <p:cxnSp>
          <p:nvCxnSpPr>
            <p:cNvPr id="13" name="Straight Arrow Connector 12">
              <a:extLst>
                <a:ext uri="{FF2B5EF4-FFF2-40B4-BE49-F238E27FC236}">
                  <a16:creationId xmlns:a16="http://schemas.microsoft.com/office/drawing/2014/main" id="{C038911A-FA59-EDCF-290C-3A1B8E11A1FF}"/>
                </a:ext>
              </a:extLst>
            </p:cNvPr>
            <p:cNvCxnSpPr>
              <a:cxnSpLocks/>
            </p:cNvCxnSpPr>
            <p:nvPr/>
          </p:nvCxnSpPr>
          <p:spPr>
            <a:xfrm>
              <a:off x="7459579" y="1089368"/>
              <a:ext cx="0" cy="3586997"/>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1470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1F9B-6785-2069-EF34-1B37AC40910D}"/>
              </a:ext>
            </a:extLst>
          </p:cNvPr>
          <p:cNvSpPr>
            <a:spLocks noGrp="1"/>
          </p:cNvSpPr>
          <p:nvPr>
            <p:ph type="title"/>
          </p:nvPr>
        </p:nvSpPr>
        <p:spPr/>
        <p:txBody>
          <a:bodyPr/>
          <a:lstStyle/>
          <a:p>
            <a:r>
              <a:rPr lang="en-GB" noProof="0"/>
              <a:t>Microservices</a:t>
            </a:r>
          </a:p>
        </p:txBody>
      </p:sp>
      <p:sp>
        <p:nvSpPr>
          <p:cNvPr id="3" name="Text Placeholder 2">
            <a:extLst>
              <a:ext uri="{FF2B5EF4-FFF2-40B4-BE49-F238E27FC236}">
                <a16:creationId xmlns:a16="http://schemas.microsoft.com/office/drawing/2014/main" id="{660702E8-F089-57DE-FED8-3FC403AD6B6B}"/>
              </a:ext>
            </a:extLst>
          </p:cNvPr>
          <p:cNvSpPr>
            <a:spLocks noGrp="1"/>
          </p:cNvSpPr>
          <p:nvPr>
            <p:ph type="body" idx="1"/>
          </p:nvPr>
        </p:nvSpPr>
        <p:spPr>
          <a:xfrm>
            <a:off x="609600" y="6182332"/>
            <a:ext cx="11163300" cy="294667"/>
          </a:xfrm>
        </p:spPr>
        <p:txBody>
          <a:bodyPr/>
          <a:lstStyle/>
          <a:p>
            <a:endParaRPr lang="en-GB" noProof="0"/>
          </a:p>
        </p:txBody>
      </p:sp>
      <p:sp>
        <p:nvSpPr>
          <p:cNvPr id="4" name="Slide Number Placeholder 3">
            <a:extLst>
              <a:ext uri="{FF2B5EF4-FFF2-40B4-BE49-F238E27FC236}">
                <a16:creationId xmlns:a16="http://schemas.microsoft.com/office/drawing/2014/main" id="{44F265F3-E2BD-D160-680D-E9FC19DD1997}"/>
              </a:ext>
            </a:extLst>
          </p:cNvPr>
          <p:cNvSpPr>
            <a:spLocks noGrp="1"/>
          </p:cNvSpPr>
          <p:nvPr>
            <p:ph type="sldNum" idx="12"/>
          </p:nvPr>
        </p:nvSpPr>
        <p:spPr/>
        <p:txBody>
          <a:bodyPr/>
          <a:lstStyle/>
          <a:p>
            <a:fld id="{14D7F6AC-1EEB-4ABB-AD80-109EC6FDCCF3}" type="slidenum">
              <a:rPr lang="en-GB" noProof="0" smtClean="0"/>
              <a:pPr/>
              <a:t>20</a:t>
            </a:fld>
            <a:endParaRPr lang="en-GB" noProof="0"/>
          </a:p>
        </p:txBody>
      </p:sp>
      <p:pic>
        <p:nvPicPr>
          <p:cNvPr id="5" name="Picture 4">
            <a:extLst>
              <a:ext uri="{FF2B5EF4-FFF2-40B4-BE49-F238E27FC236}">
                <a16:creationId xmlns:a16="http://schemas.microsoft.com/office/drawing/2014/main" id="{6BCBC503-5678-E950-570D-0AD9C7E7FBF7}"/>
              </a:ext>
            </a:extLst>
          </p:cNvPr>
          <p:cNvPicPr>
            <a:picLocks noChangeAspect="1"/>
          </p:cNvPicPr>
          <p:nvPr/>
        </p:nvPicPr>
        <p:blipFill>
          <a:blip r:embed="rId2"/>
          <a:stretch>
            <a:fillRect/>
          </a:stretch>
        </p:blipFill>
        <p:spPr>
          <a:xfrm>
            <a:off x="1540159" y="1011645"/>
            <a:ext cx="8327731" cy="5465354"/>
          </a:xfrm>
          <a:prstGeom prst="rect">
            <a:avLst/>
          </a:prstGeom>
        </p:spPr>
      </p:pic>
      <p:cxnSp>
        <p:nvCxnSpPr>
          <p:cNvPr id="6" name="Straight Arrow Connector 5">
            <a:extLst>
              <a:ext uri="{FF2B5EF4-FFF2-40B4-BE49-F238E27FC236}">
                <a16:creationId xmlns:a16="http://schemas.microsoft.com/office/drawing/2014/main" id="{64B9FED2-C814-367D-3AE9-3C41EE1263D2}"/>
              </a:ext>
            </a:extLst>
          </p:cNvPr>
          <p:cNvCxnSpPr/>
          <p:nvPr/>
        </p:nvCxnSpPr>
        <p:spPr>
          <a:xfrm flipH="1">
            <a:off x="4740289" y="1548713"/>
            <a:ext cx="721397" cy="6507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A6C1555-BC82-9032-1170-49C15119743B}"/>
              </a:ext>
            </a:extLst>
          </p:cNvPr>
          <p:cNvCxnSpPr>
            <a:cxnSpLocks/>
          </p:cNvCxnSpPr>
          <p:nvPr/>
        </p:nvCxnSpPr>
        <p:spPr>
          <a:xfrm flipH="1">
            <a:off x="6268197" y="3356919"/>
            <a:ext cx="272647" cy="1149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7331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8707-930B-2A3B-03F3-6A7A28A57143}"/>
              </a:ext>
            </a:extLst>
          </p:cNvPr>
          <p:cNvSpPr>
            <a:spLocks noGrp="1"/>
          </p:cNvSpPr>
          <p:nvPr>
            <p:ph type="title"/>
          </p:nvPr>
        </p:nvSpPr>
        <p:spPr/>
        <p:txBody>
          <a:bodyPr/>
          <a:lstStyle/>
          <a:p>
            <a:r>
              <a:rPr lang="en-GB" noProof="0"/>
              <a:t>Summary of patterns</a:t>
            </a:r>
          </a:p>
        </p:txBody>
      </p:sp>
      <p:sp>
        <p:nvSpPr>
          <p:cNvPr id="3" name="Text Placeholder 2">
            <a:extLst>
              <a:ext uri="{FF2B5EF4-FFF2-40B4-BE49-F238E27FC236}">
                <a16:creationId xmlns:a16="http://schemas.microsoft.com/office/drawing/2014/main" id="{96314579-98D5-5227-F8AC-4AD9355F6D9E}"/>
              </a:ext>
            </a:extLst>
          </p:cNvPr>
          <p:cNvSpPr>
            <a:spLocks noGrp="1"/>
          </p:cNvSpPr>
          <p:nvPr>
            <p:ph type="body" idx="1"/>
          </p:nvPr>
        </p:nvSpPr>
        <p:spPr/>
        <p:txBody>
          <a:bodyPr/>
          <a:lstStyle/>
          <a:p>
            <a:pPr marL="152396" indent="0">
              <a:buNone/>
            </a:pPr>
            <a:r>
              <a:rPr lang="en-GB" sz="1400" b="1" noProof="0"/>
              <a:t>Messaging and architectural patterns</a:t>
            </a:r>
          </a:p>
          <a:p>
            <a:r>
              <a:rPr lang="en-GB" sz="1400" b="1" i="1" noProof="0"/>
              <a:t>Request–Response</a:t>
            </a:r>
            <a:r>
              <a:rPr lang="en-GB" sz="1400" noProof="0"/>
              <a:t>:  Synchronous. Caller waits for a reply. Tight coupling. Not formally a message pattern</a:t>
            </a:r>
          </a:p>
          <a:p>
            <a:pPr lvl="1"/>
            <a:r>
              <a:rPr lang="en-GB" sz="1400" noProof="0"/>
              <a:t>Typical tech: HTTP, REST, </a:t>
            </a:r>
            <a:r>
              <a:rPr lang="en-GB" sz="1400" noProof="0" err="1"/>
              <a:t>gRPC</a:t>
            </a:r>
            <a:endParaRPr lang="en-GB" sz="1400" noProof="0"/>
          </a:p>
          <a:p>
            <a:r>
              <a:rPr lang="en-GB" sz="1400" b="1" i="1" noProof="0"/>
              <a:t>Point‑to‑Point Asynchronous Messaging</a:t>
            </a:r>
            <a:r>
              <a:rPr lang="en-GB" sz="1400" noProof="0"/>
              <a:t>: One message, one consumer. Asynchronous. Message lives in a queue. Loose coupling</a:t>
            </a:r>
          </a:p>
          <a:p>
            <a:pPr lvl="1"/>
            <a:r>
              <a:rPr lang="en-GB" sz="1400" noProof="0"/>
              <a:t>Typical tech: RabbitMQ queue, Azure Service Bus Queue, AWS Simple Queueing Service (SQS)</a:t>
            </a:r>
          </a:p>
          <a:p>
            <a:r>
              <a:rPr lang="en-GB" sz="1400" b="1" i="1" noProof="0"/>
              <a:t>Publish–Subscribe Messaging</a:t>
            </a:r>
            <a:r>
              <a:rPr lang="en-GB" sz="1400" noProof="0"/>
              <a:t>: Typically, one message many subscribers. Asynchronous. Loose coupling. Subscribers receive independent message copies </a:t>
            </a:r>
          </a:p>
          <a:p>
            <a:pPr lvl="1"/>
            <a:r>
              <a:rPr lang="en-GB" sz="1400" noProof="0"/>
              <a:t>Typical tech: Kafka topics, RabbitMQ fanout/topic exchanges</a:t>
            </a:r>
          </a:p>
          <a:p>
            <a:r>
              <a:rPr lang="en-GB" sz="1400" b="1" i="1" noProof="0"/>
              <a:t>Event Notification</a:t>
            </a:r>
            <a:r>
              <a:rPr lang="en-GB" sz="1400" noProof="0"/>
              <a:t>: Event signals that something happened. Carries minimal data (e.g. ID only - thin event). Consumers typically calls synchronous API for state so creates tight coupling</a:t>
            </a:r>
          </a:p>
          <a:p>
            <a:r>
              <a:rPr lang="en-GB" sz="1400" b="1" i="1" noProof="0"/>
              <a:t>Event Streaming</a:t>
            </a:r>
            <a:r>
              <a:rPr lang="en-GB" sz="1400" noProof="0"/>
              <a:t>: Continuous sequence of events. </a:t>
            </a:r>
            <a:r>
              <a:rPr lang="en-GB" sz="1400" noProof="0" err="1"/>
              <a:t>Replayable</a:t>
            </a:r>
            <a:r>
              <a:rPr lang="en-GB" sz="1400" noProof="0"/>
              <a:t> so ordering matters</a:t>
            </a:r>
          </a:p>
          <a:p>
            <a:pPr lvl="1"/>
            <a:r>
              <a:rPr lang="en-GB" sz="1400" noProof="0"/>
              <a:t>Typical tech: Kafka, Amazon Event Hubs, AWS Kinesis</a:t>
            </a:r>
          </a:p>
          <a:p>
            <a:r>
              <a:rPr lang="en-GB" sz="1400" b="1" i="1" noProof="0"/>
              <a:t>Event-Carried State Transfer</a:t>
            </a:r>
            <a:r>
              <a:rPr lang="en-GB" sz="1400" noProof="0"/>
              <a:t>:  How a distributed system propagates state between services without creating runtime coupling. Typically uses pub-sub pattern but not a requirement. Event carries the state (thick / fat events) - no callback needed</a:t>
            </a:r>
          </a:p>
          <a:p>
            <a:r>
              <a:rPr lang="en-GB" sz="1400" b="1" i="1" noProof="0"/>
              <a:t>Event-driven architecture</a:t>
            </a:r>
            <a:r>
              <a:rPr lang="en-GB" sz="1400" noProof="0"/>
              <a:t>: Components react to events, are loosely coupled, asynchronous, usually using pub/sub messaging</a:t>
            </a:r>
          </a:p>
          <a:p>
            <a:endParaRPr lang="en-GB" sz="1400" noProof="0"/>
          </a:p>
          <a:p>
            <a:r>
              <a:rPr lang="en-GB" sz="1400" noProof="0"/>
              <a:t>Good Kafka intro video here: https://youtu.be/QkdkLdMBuL0</a:t>
            </a:r>
          </a:p>
          <a:p>
            <a:endParaRPr lang="en-GB" sz="1400" noProof="0"/>
          </a:p>
        </p:txBody>
      </p:sp>
      <p:sp>
        <p:nvSpPr>
          <p:cNvPr id="4" name="Slide Number Placeholder 3">
            <a:extLst>
              <a:ext uri="{FF2B5EF4-FFF2-40B4-BE49-F238E27FC236}">
                <a16:creationId xmlns:a16="http://schemas.microsoft.com/office/drawing/2014/main" id="{981F96AD-F3B9-A986-86B3-C5CAF2B5B3F1}"/>
              </a:ext>
            </a:extLst>
          </p:cNvPr>
          <p:cNvSpPr>
            <a:spLocks noGrp="1"/>
          </p:cNvSpPr>
          <p:nvPr>
            <p:ph type="sldNum" idx="12"/>
          </p:nvPr>
        </p:nvSpPr>
        <p:spPr/>
        <p:txBody>
          <a:bodyPr/>
          <a:lstStyle/>
          <a:p>
            <a:fld id="{14D7F6AC-1EEB-4ABB-AD80-109EC6FDCCF3}" type="slidenum">
              <a:rPr lang="en-GB" noProof="0" smtClean="0"/>
              <a:pPr/>
              <a:t>200</a:t>
            </a:fld>
            <a:endParaRPr lang="en-GB" noProof="0"/>
          </a:p>
        </p:txBody>
      </p:sp>
    </p:spTree>
    <p:extLst>
      <p:ext uri="{BB962C8B-B14F-4D97-AF65-F5344CB8AC3E}">
        <p14:creationId xmlns:p14="http://schemas.microsoft.com/office/powerpoint/2010/main" val="13008523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BC54-4477-2293-8844-6D7930152A89}"/>
              </a:ext>
            </a:extLst>
          </p:cNvPr>
          <p:cNvSpPr>
            <a:spLocks noGrp="1"/>
          </p:cNvSpPr>
          <p:nvPr>
            <p:ph type="ctrTitle"/>
          </p:nvPr>
        </p:nvSpPr>
        <p:spPr/>
        <p:txBody>
          <a:bodyPr/>
          <a:lstStyle/>
          <a:p>
            <a:r>
              <a:rPr lang="en-GB" noProof="0"/>
              <a:t>Subnets &amp; Bastion Host</a:t>
            </a:r>
          </a:p>
        </p:txBody>
      </p:sp>
    </p:spTree>
    <p:extLst>
      <p:ext uri="{BB962C8B-B14F-4D97-AF65-F5344CB8AC3E}">
        <p14:creationId xmlns:p14="http://schemas.microsoft.com/office/powerpoint/2010/main" val="40902469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57195-24C8-3D9A-3545-E08DD2703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81C2EB-6D91-03A4-5316-E64107FB7750}"/>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3D910AE4-6F43-2551-4704-A4392EE64C8F}"/>
              </a:ext>
            </a:extLst>
          </p:cNvPr>
          <p:cNvSpPr>
            <a:spLocks noGrp="1"/>
          </p:cNvSpPr>
          <p:nvPr>
            <p:ph type="body" idx="1"/>
          </p:nvPr>
        </p:nvSpPr>
        <p:spPr/>
        <p:txBody>
          <a:bodyPr/>
          <a:lstStyle/>
          <a:p>
            <a:r>
              <a:rPr lang="en-GB" noProof="0"/>
              <a:t>Upon successfully completing this section, you will be able to:</a:t>
            </a:r>
          </a:p>
          <a:p>
            <a:pPr lvl="1"/>
            <a:r>
              <a:rPr lang="en-GB" noProof="0"/>
              <a:t>Create subnetworks</a:t>
            </a:r>
          </a:p>
          <a:p>
            <a:pPr lvl="1"/>
            <a:r>
              <a:rPr lang="en-GB" noProof="0"/>
              <a:t>Explain the benefit of subnetworks</a:t>
            </a:r>
          </a:p>
          <a:p>
            <a:pPr lvl="1"/>
            <a:r>
              <a:rPr lang="en-GB" noProof="0"/>
              <a:t>Explain an architectural need for subnetworks</a:t>
            </a:r>
          </a:p>
          <a:p>
            <a:pPr lvl="1"/>
            <a:r>
              <a:rPr lang="en-GB" noProof="0"/>
              <a:t>Create subnetwork security rules</a:t>
            </a:r>
          </a:p>
          <a:p>
            <a:pPr lvl="1"/>
            <a:r>
              <a:rPr lang="en-GB" noProof="0"/>
              <a:t>Create a bastion host in the Azure portal to work with last week's demo or any VMs to enable admin access</a:t>
            </a:r>
          </a:p>
          <a:p>
            <a:pPr lvl="1"/>
            <a:r>
              <a:rPr lang="en-GB" noProof="0"/>
              <a:t>Explain the purpose and properties of a Bastion host</a:t>
            </a:r>
          </a:p>
          <a:p>
            <a:pPr lvl="1"/>
            <a:r>
              <a:rPr lang="en-GB" noProof="0"/>
              <a:t>SSH into any VM using redirects from the SSH config file</a:t>
            </a:r>
          </a:p>
          <a:p>
            <a:pPr lvl="1"/>
            <a:r>
              <a:rPr lang="en-GB" noProof="0"/>
              <a:t>Explain virtual network peering</a:t>
            </a:r>
          </a:p>
          <a:p>
            <a:pPr lvl="1"/>
            <a:r>
              <a:rPr lang="en-GB" noProof="0"/>
              <a:t>Peer two virtual networks across different regions</a:t>
            </a:r>
          </a:p>
        </p:txBody>
      </p:sp>
      <p:sp>
        <p:nvSpPr>
          <p:cNvPr id="4" name="Slide Number Placeholder 3">
            <a:extLst>
              <a:ext uri="{FF2B5EF4-FFF2-40B4-BE49-F238E27FC236}">
                <a16:creationId xmlns:a16="http://schemas.microsoft.com/office/drawing/2014/main" id="{D025E218-58A0-B2CA-88FB-CA7CB695122B}"/>
              </a:ext>
            </a:extLst>
          </p:cNvPr>
          <p:cNvSpPr>
            <a:spLocks noGrp="1"/>
          </p:cNvSpPr>
          <p:nvPr>
            <p:ph type="sldNum" idx="12"/>
          </p:nvPr>
        </p:nvSpPr>
        <p:spPr/>
        <p:txBody>
          <a:bodyPr/>
          <a:lstStyle/>
          <a:p>
            <a:fld id="{14D7F6AC-1EEB-4ABB-AD80-109EC6FDCCF3}" type="slidenum">
              <a:rPr lang="en-GB" noProof="0" smtClean="0"/>
              <a:pPr/>
              <a:t>202</a:t>
            </a:fld>
            <a:endParaRPr lang="en-GB" noProof="0"/>
          </a:p>
        </p:txBody>
      </p:sp>
    </p:spTree>
    <p:extLst>
      <p:ext uri="{BB962C8B-B14F-4D97-AF65-F5344CB8AC3E}">
        <p14:creationId xmlns:p14="http://schemas.microsoft.com/office/powerpoint/2010/main" val="26019903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2C70C-179F-8305-75B4-9E1FD8C90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8B34A-5636-EBBA-0ED5-5DA6AAF47B3E}"/>
              </a:ext>
            </a:extLst>
          </p:cNvPr>
          <p:cNvSpPr>
            <a:spLocks noGrp="1"/>
          </p:cNvSpPr>
          <p:nvPr>
            <p:ph type="title"/>
          </p:nvPr>
        </p:nvSpPr>
        <p:spPr/>
        <p:txBody>
          <a:bodyPr/>
          <a:lstStyle/>
          <a:p>
            <a:r>
              <a:rPr lang="en-GB" noProof="0"/>
              <a:t>Could use Kafka here</a:t>
            </a:r>
          </a:p>
        </p:txBody>
      </p:sp>
      <p:sp>
        <p:nvSpPr>
          <p:cNvPr id="3" name="Text Placeholder 2">
            <a:extLst>
              <a:ext uri="{FF2B5EF4-FFF2-40B4-BE49-F238E27FC236}">
                <a16:creationId xmlns:a16="http://schemas.microsoft.com/office/drawing/2014/main" id="{FE4FBAB1-ECCF-30A3-37B7-504F41D811D6}"/>
              </a:ext>
            </a:extLst>
          </p:cNvPr>
          <p:cNvSpPr>
            <a:spLocks noGrp="1"/>
          </p:cNvSpPr>
          <p:nvPr>
            <p:ph type="body" idx="1"/>
          </p:nvPr>
        </p:nvSpPr>
        <p:spPr>
          <a:xfrm>
            <a:off x="11395304" y="3608832"/>
            <a:ext cx="377596" cy="2444496"/>
          </a:xfrm>
        </p:spPr>
        <p:txBody>
          <a:bodyPr/>
          <a:lstStyle/>
          <a:p>
            <a:endParaRPr lang="en-GB" noProof="0"/>
          </a:p>
        </p:txBody>
      </p:sp>
      <p:sp>
        <p:nvSpPr>
          <p:cNvPr id="4" name="Slide Number Placeholder 3">
            <a:extLst>
              <a:ext uri="{FF2B5EF4-FFF2-40B4-BE49-F238E27FC236}">
                <a16:creationId xmlns:a16="http://schemas.microsoft.com/office/drawing/2014/main" id="{77B58FFB-9AA5-B70C-2F5C-430BE99C9E62}"/>
              </a:ext>
            </a:extLst>
          </p:cNvPr>
          <p:cNvSpPr>
            <a:spLocks noGrp="1"/>
          </p:cNvSpPr>
          <p:nvPr>
            <p:ph type="sldNum" idx="12"/>
          </p:nvPr>
        </p:nvSpPr>
        <p:spPr/>
        <p:txBody>
          <a:bodyPr/>
          <a:lstStyle/>
          <a:p>
            <a:fld id="{14D7F6AC-1EEB-4ABB-AD80-109EC6FDCCF3}" type="slidenum">
              <a:rPr lang="en-GB" noProof="0" smtClean="0"/>
              <a:pPr/>
              <a:t>203</a:t>
            </a:fld>
            <a:endParaRPr lang="en-GB" noProof="0"/>
          </a:p>
        </p:txBody>
      </p:sp>
      <p:sp>
        <p:nvSpPr>
          <p:cNvPr id="21" name="TextBox 20">
            <a:extLst>
              <a:ext uri="{FF2B5EF4-FFF2-40B4-BE49-F238E27FC236}">
                <a16:creationId xmlns:a16="http://schemas.microsoft.com/office/drawing/2014/main" id="{4335362E-0638-4C73-360F-9A922F561088}"/>
              </a:ext>
            </a:extLst>
          </p:cNvPr>
          <p:cNvSpPr txBox="1"/>
          <p:nvPr/>
        </p:nvSpPr>
        <p:spPr>
          <a:xfrm>
            <a:off x="8868499" y="6434053"/>
            <a:ext cx="252680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0000"/>
                </a:solidFill>
                <a:effectLst/>
                <a:uLnTx/>
                <a:uFillTx/>
                <a:latin typeface="Arial"/>
                <a:ea typeface="+mn-ea"/>
                <a:cs typeface="+mn-cs"/>
              </a:rPr>
              <a:t>Demo: /architecture/</a:t>
            </a:r>
            <a:r>
              <a:rPr kumimoji="0" lang="en-GB" sz="1200" b="0" i="0" u="none" strike="noStrike" kern="1200" cap="none" spc="0" normalizeH="0" baseline="0" noProof="0" err="1">
                <a:ln>
                  <a:noFill/>
                </a:ln>
                <a:solidFill>
                  <a:srgbClr val="FF0000"/>
                </a:solidFill>
                <a:effectLst/>
                <a:uLnTx/>
                <a:uFillTx/>
                <a:latin typeface="Arial"/>
                <a:ea typeface="+mn-ea"/>
                <a:cs typeface="+mn-cs"/>
              </a:rPr>
              <a:t>rabbitPubSub</a:t>
            </a:r>
            <a:r>
              <a:rPr kumimoji="0" lang="en-GB" sz="1200" b="0" i="0" u="none" strike="noStrike" kern="1200" cap="none" spc="0" normalizeH="0" baseline="0" noProof="0">
                <a:ln>
                  <a:noFill/>
                </a:ln>
                <a:solidFill>
                  <a:srgbClr val="FF0000"/>
                </a:solidFill>
                <a:effectLst/>
                <a:uLnTx/>
                <a:uFillTx/>
                <a:latin typeface="Arial"/>
                <a:ea typeface="+mn-ea"/>
                <a:cs typeface="+mn-cs"/>
              </a:rPr>
              <a:t> </a:t>
            </a:r>
          </a:p>
        </p:txBody>
      </p:sp>
      <p:sp>
        <p:nvSpPr>
          <p:cNvPr id="5" name="Rectangle 4">
            <a:extLst>
              <a:ext uri="{FF2B5EF4-FFF2-40B4-BE49-F238E27FC236}">
                <a16:creationId xmlns:a16="http://schemas.microsoft.com/office/drawing/2014/main" id="{4727F7B8-9DCA-1C55-50B8-A5894796BE3A}"/>
              </a:ext>
            </a:extLst>
          </p:cNvPr>
          <p:cNvSpPr/>
          <p:nvPr/>
        </p:nvSpPr>
        <p:spPr>
          <a:xfrm>
            <a:off x="609600" y="2029838"/>
            <a:ext cx="10713396" cy="432639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D6183EE2-A0F1-75FB-5EB2-E5EF378F15EE}"/>
              </a:ext>
            </a:extLst>
          </p:cNvPr>
          <p:cNvSpPr txBox="1"/>
          <p:nvPr/>
        </p:nvSpPr>
        <p:spPr>
          <a:xfrm>
            <a:off x="596748" y="2095481"/>
            <a:ext cx="1225685"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a:t>
            </a:r>
          </a:p>
        </p:txBody>
      </p:sp>
      <p:sp>
        <p:nvSpPr>
          <p:cNvPr id="7" name="Rectangle 6">
            <a:extLst>
              <a:ext uri="{FF2B5EF4-FFF2-40B4-BE49-F238E27FC236}">
                <a16:creationId xmlns:a16="http://schemas.microsoft.com/office/drawing/2014/main" id="{C51CDE1F-7C02-1866-40C7-C4703D3CB757}"/>
              </a:ext>
            </a:extLst>
          </p:cNvPr>
          <p:cNvSpPr/>
          <p:nvPr/>
        </p:nvSpPr>
        <p:spPr>
          <a:xfrm>
            <a:off x="739302" y="2499185"/>
            <a:ext cx="7412478" cy="368314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E30BD6B7-AFFC-9778-6D56-1C97DAC24C93}"/>
              </a:ext>
            </a:extLst>
          </p:cNvPr>
          <p:cNvSpPr/>
          <p:nvPr/>
        </p:nvSpPr>
        <p:spPr>
          <a:xfrm>
            <a:off x="8250402" y="2499185"/>
            <a:ext cx="2991905" cy="147618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7668F33B-E327-883E-1E73-1E9A44281C44}"/>
              </a:ext>
            </a:extLst>
          </p:cNvPr>
          <p:cNvSpPr txBox="1"/>
          <p:nvPr/>
        </p:nvSpPr>
        <p:spPr>
          <a:xfrm>
            <a:off x="659806"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A399761C-8A68-42ED-2EC3-E8CE27CAEAE1}"/>
              </a:ext>
            </a:extLst>
          </p:cNvPr>
          <p:cNvSpPr txBox="1"/>
          <p:nvPr/>
        </p:nvSpPr>
        <p:spPr>
          <a:xfrm>
            <a:off x="8281482" y="2551208"/>
            <a:ext cx="1971472"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Other stuff subnet: 10.0.2.0/24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3A3F50"/>
              </a:solidFill>
              <a:latin typeface="Arial"/>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e.g. Bastion Host</a:t>
            </a:r>
          </a:p>
        </p:txBody>
      </p:sp>
      <p:sp>
        <p:nvSpPr>
          <p:cNvPr id="54" name="Rectangle 53">
            <a:extLst>
              <a:ext uri="{FF2B5EF4-FFF2-40B4-BE49-F238E27FC236}">
                <a16:creationId xmlns:a16="http://schemas.microsoft.com/office/drawing/2014/main" id="{40779D9C-11D2-EE21-8B47-F744E955D4D3}"/>
              </a:ext>
            </a:extLst>
          </p:cNvPr>
          <p:cNvSpPr/>
          <p:nvPr/>
        </p:nvSpPr>
        <p:spPr>
          <a:xfrm>
            <a:off x="8250402" y="4092987"/>
            <a:ext cx="3004804" cy="9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TextBox 31">
            <a:extLst>
              <a:ext uri="{FF2B5EF4-FFF2-40B4-BE49-F238E27FC236}">
                <a16:creationId xmlns:a16="http://schemas.microsoft.com/office/drawing/2014/main" id="{57A0684D-4A99-B331-D42E-3E177F8D7480}"/>
              </a:ext>
            </a:extLst>
          </p:cNvPr>
          <p:cNvSpPr txBox="1"/>
          <p:nvPr/>
        </p:nvSpPr>
        <p:spPr>
          <a:xfrm>
            <a:off x="8548982" y="4311301"/>
            <a:ext cx="2714018" cy="246221"/>
          </a:xfrm>
          <a:prstGeom prst="rect">
            <a:avLst/>
          </a:prstGeom>
          <a:noFill/>
        </p:spPr>
        <p:txBody>
          <a:bodyPr wrap="square" rtlCol="0">
            <a:spAutoFit/>
          </a:bodyPr>
          <a:lstStyle/>
          <a:p>
            <a:pPr lvl="0">
              <a:defRPr/>
            </a:pPr>
            <a:r>
              <a:rPr lang="en-GB" sz="1000" noProof="0" err="1">
                <a:solidFill>
                  <a:srgbClr val="3A3F50"/>
                </a:solidFill>
              </a:rPr>
              <a:t>submitted_component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7A2FCF3B-EFA0-0937-7742-0F9C89A74645}"/>
              </a:ext>
            </a:extLst>
          </p:cNvPr>
          <p:cNvGrpSpPr/>
          <p:nvPr/>
        </p:nvGrpSpPr>
        <p:grpSpPr>
          <a:xfrm>
            <a:off x="8260755" y="4298117"/>
            <a:ext cx="362471" cy="259405"/>
            <a:chOff x="5405249" y="4284277"/>
            <a:chExt cx="362471" cy="259405"/>
          </a:xfrm>
        </p:grpSpPr>
        <p:sp>
          <p:nvSpPr>
            <p:cNvPr id="52" name="Oval 51">
              <a:extLst>
                <a:ext uri="{FF2B5EF4-FFF2-40B4-BE49-F238E27FC236}">
                  <a16:creationId xmlns:a16="http://schemas.microsoft.com/office/drawing/2014/main" id="{262F5E02-B62F-34FC-0B87-EEC6F64B3025}"/>
                </a:ext>
              </a:extLst>
            </p:cNvPr>
            <p:cNvSpPr/>
            <p:nvPr/>
          </p:nvSpPr>
          <p:spPr>
            <a:xfrm>
              <a:off x="5453974" y="428427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A80309E9-FC04-08B1-BAC1-F6B01C0BEC1B}"/>
                </a:ext>
              </a:extLst>
            </p:cNvPr>
            <p:cNvSpPr txBox="1"/>
            <p:nvPr/>
          </p:nvSpPr>
          <p:spPr>
            <a:xfrm>
              <a:off x="5405249" y="428823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55" name="TextBox 54">
            <a:extLst>
              <a:ext uri="{FF2B5EF4-FFF2-40B4-BE49-F238E27FC236}">
                <a16:creationId xmlns:a16="http://schemas.microsoft.com/office/drawing/2014/main" id="{76620B6B-28C4-7EF3-F6CF-7E961C2BFE15}"/>
              </a:ext>
            </a:extLst>
          </p:cNvPr>
          <p:cNvSpPr txBox="1"/>
          <p:nvPr/>
        </p:nvSpPr>
        <p:spPr>
          <a:xfrm>
            <a:off x="9338417" y="4161708"/>
            <a:ext cx="810766" cy="246221"/>
          </a:xfrm>
          <a:prstGeom prst="rect">
            <a:avLst/>
          </a:prstGeom>
          <a:noFill/>
        </p:spPr>
        <p:txBody>
          <a:bodyPr wrap="square" rtlCol="0">
            <a:spAutoFit/>
          </a:bodyPr>
          <a:lstStyle/>
          <a:p>
            <a:pPr lvl="0">
              <a:defRPr/>
            </a:pPr>
            <a:r>
              <a:rPr lang="en-GB" sz="1000" noProof="0">
                <a:solidFill>
                  <a:srgbClr val="3A3F50"/>
                </a:solidFill>
              </a:rPr>
              <a:t>Event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56" name="TextBox 55">
            <a:extLst>
              <a:ext uri="{FF2B5EF4-FFF2-40B4-BE49-F238E27FC236}">
                <a16:creationId xmlns:a16="http://schemas.microsoft.com/office/drawing/2014/main" id="{660A91E9-FB13-6BE4-5C5D-8CABDF8972E3}"/>
              </a:ext>
            </a:extLst>
          </p:cNvPr>
          <p:cNvSpPr txBox="1"/>
          <p:nvPr/>
        </p:nvSpPr>
        <p:spPr>
          <a:xfrm>
            <a:off x="8568885" y="4603785"/>
            <a:ext cx="2622166" cy="246221"/>
          </a:xfrm>
          <a:prstGeom prst="rect">
            <a:avLst/>
          </a:prstGeom>
          <a:noFill/>
        </p:spPr>
        <p:txBody>
          <a:bodyPr wrap="square" rtlCol="0">
            <a:spAutoFit/>
          </a:bodyPr>
          <a:lstStyle/>
          <a:p>
            <a:pPr lvl="0">
              <a:defRPr/>
            </a:pPr>
            <a:r>
              <a:rPr lang="en-GB" sz="1000" noProof="0" err="1">
                <a:solidFill>
                  <a:srgbClr val="3A3F50"/>
                </a:solidFill>
              </a:rPr>
              <a:t>new_component_event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68" name="Group 67">
            <a:extLst>
              <a:ext uri="{FF2B5EF4-FFF2-40B4-BE49-F238E27FC236}">
                <a16:creationId xmlns:a16="http://schemas.microsoft.com/office/drawing/2014/main" id="{34A252B3-EF12-DFDF-2719-DCC8349D9546}"/>
              </a:ext>
            </a:extLst>
          </p:cNvPr>
          <p:cNvGrpSpPr/>
          <p:nvPr/>
        </p:nvGrpSpPr>
        <p:grpSpPr>
          <a:xfrm>
            <a:off x="8260755" y="4617681"/>
            <a:ext cx="362471" cy="259405"/>
            <a:chOff x="5405249" y="4121717"/>
            <a:chExt cx="362471" cy="259405"/>
          </a:xfrm>
        </p:grpSpPr>
        <p:sp>
          <p:nvSpPr>
            <p:cNvPr id="69" name="Oval 68">
              <a:extLst>
                <a:ext uri="{FF2B5EF4-FFF2-40B4-BE49-F238E27FC236}">
                  <a16:creationId xmlns:a16="http://schemas.microsoft.com/office/drawing/2014/main" id="{0C5BAEE5-97A7-F0C0-1D4F-28F2C3B22C71}"/>
                </a:ext>
              </a:extLst>
            </p:cNvPr>
            <p:cNvSpPr/>
            <p:nvPr/>
          </p:nvSpPr>
          <p:spPr>
            <a:xfrm>
              <a:off x="5453974" y="412171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TextBox 69">
              <a:extLst>
                <a:ext uri="{FF2B5EF4-FFF2-40B4-BE49-F238E27FC236}">
                  <a16:creationId xmlns:a16="http://schemas.microsoft.com/office/drawing/2014/main" id="{8967D1C6-2E52-37BD-70C2-CF046A258C1D}"/>
                </a:ext>
              </a:extLst>
            </p:cNvPr>
            <p:cNvSpPr txBox="1"/>
            <p:nvPr/>
          </p:nvSpPr>
          <p:spPr>
            <a:xfrm>
              <a:off x="5405249" y="412567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77" name="Group 76">
            <a:extLst>
              <a:ext uri="{FF2B5EF4-FFF2-40B4-BE49-F238E27FC236}">
                <a16:creationId xmlns:a16="http://schemas.microsoft.com/office/drawing/2014/main" id="{5F8E667B-DC77-96C7-4595-844BA630032E}"/>
              </a:ext>
            </a:extLst>
          </p:cNvPr>
          <p:cNvGrpSpPr/>
          <p:nvPr/>
        </p:nvGrpSpPr>
        <p:grpSpPr>
          <a:xfrm>
            <a:off x="1442743" y="3056903"/>
            <a:ext cx="5997802" cy="2991140"/>
            <a:chOff x="1442743" y="2499184"/>
            <a:chExt cx="5997802" cy="2991140"/>
          </a:xfrm>
        </p:grpSpPr>
        <p:grpSp>
          <p:nvGrpSpPr>
            <p:cNvPr id="22" name="Group 21">
              <a:extLst>
                <a:ext uri="{FF2B5EF4-FFF2-40B4-BE49-F238E27FC236}">
                  <a16:creationId xmlns:a16="http://schemas.microsoft.com/office/drawing/2014/main" id="{39D551E3-767F-D009-9F92-AFD551EB6588}"/>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DB3E38A0-2953-5A37-9562-ACAA0B7BC616}"/>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172.167.163.220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22</a:t>
                </a:r>
              </a:p>
            </p:txBody>
          </p:sp>
          <p:pic>
            <p:nvPicPr>
              <p:cNvPr id="18" name="Picture 17" descr="A yellow folder with a white strip&#10;&#10;AI-generated content may be incorrect.">
                <a:extLst>
                  <a:ext uri="{FF2B5EF4-FFF2-40B4-BE49-F238E27FC236}">
                    <a16:creationId xmlns:a16="http://schemas.microsoft.com/office/drawing/2014/main" id="{EAD33D44-3E0E-504B-950F-2FE3FFF62AF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CB751824-6BBF-A1D8-5363-AE50CDF7AA49}"/>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B997BAB3-2DA4-5D91-660E-F9C996D8B95A}"/>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0BA41513-9D77-3C6B-A2C0-131E5CC074C8}"/>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2, 22</a:t>
                </a:r>
                <a:endParaRPr kumimoji="0" lang="en-GB" sz="1000" b="0" i="0" u="none" strike="noStrike" kern="1200" cap="none" spc="0" normalizeH="0" baseline="0" noProof="0">
                  <a:ln>
                    <a:noFill/>
                  </a:ln>
                  <a:solidFill>
                    <a:srgbClr val="FFFFFF"/>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B0F3E8FB-1BC2-EF65-8CD0-5B7F708EFD1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536D4B23-B41B-5A42-F8D5-87E383FFF9F4}"/>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F2DE808E-AFB1-C3D2-03BF-7FBA87443DFF}"/>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65DE30D0-2F6A-9ED1-FAED-71687F409185}"/>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22</a:t>
                </a:r>
              </a:p>
            </p:txBody>
          </p:sp>
          <p:pic>
            <p:nvPicPr>
              <p:cNvPr id="29" name="Picture 28" descr="A yellow folder with a white strip&#10;&#10;AI-generated content may be incorrect.">
                <a:extLst>
                  <a:ext uri="{FF2B5EF4-FFF2-40B4-BE49-F238E27FC236}">
                    <a16:creationId xmlns:a16="http://schemas.microsoft.com/office/drawing/2014/main" id="{2C7E84DA-DD7F-C0C1-2F17-9F272102237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1E04EA56-E998-E7AB-DD3A-EDEF7DF3C400}"/>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E09A24A1-2D4F-5852-7C2F-36053C2832CE}"/>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6D3517-437B-0AD2-9D9C-D09D3D263725}"/>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6F74A95-01F8-8D25-1178-1F9CC652AF1B}"/>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A0392A50-5B3F-21B4-1541-F32A8072CA7C}"/>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F95B43AD-0F0B-3699-C8D0-7D1B6C64F27B}"/>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66F634D3-201E-4A49-75C3-BB8AE5422B9D}"/>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DE629FF1-5ACA-F29A-7FE8-E8333FEF6E1E}"/>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A44910B6-B73D-EEBE-7101-80E36888A721}"/>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FA384AA4-92C0-7620-A7E2-1FEC636B1B90}"/>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AE82466D-A876-5B4F-D492-33E7D7FB5ABD}"/>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D354D718-E447-3727-C156-55EF27D42598}"/>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8D008656-EEF7-CEFC-F354-CB1AA50F85F5}"/>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EB53307-EAB4-F62E-1172-2B4FFDACB772}"/>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5B048D1-454B-3B94-945C-E4FF020BAC30}"/>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6A7E8C23-4681-03F1-51D9-A947ADE3493E}"/>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BC84849E-5122-0E3B-1A37-1AF78ACABCBC}"/>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D8F6FFE0-F799-BEAB-E9CF-BF2EB8C348C1}"/>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F29193AF-45DA-D3FC-3B42-7FAC7FEAD74B}"/>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3EB6B9BC-3084-291E-5020-9CC606B54EF5}"/>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788BCAF3-F691-8458-CA7D-E74E5741A4D0}"/>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A45E47AA-64F9-ED48-1630-73DC4879CF9D}"/>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15672,22</a:t>
              </a:r>
            </a:p>
          </p:txBody>
        </p:sp>
        <p:cxnSp>
          <p:nvCxnSpPr>
            <p:cNvPr id="34" name="Straight Arrow Connector 33">
              <a:extLst>
                <a:ext uri="{FF2B5EF4-FFF2-40B4-BE49-F238E27FC236}">
                  <a16:creationId xmlns:a16="http://schemas.microsoft.com/office/drawing/2014/main" id="{4DE593E7-7C8A-F1C0-2B54-640231F782BF}"/>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B6365D5A-09DA-05C0-C1F0-8B6C64B126B5}"/>
              </a:ext>
            </a:extLst>
          </p:cNvPr>
          <p:cNvCxnSpPr>
            <a:cxnSpLocks/>
            <a:stCxn id="24" idx="0"/>
          </p:cNvCxnSpPr>
          <p:nvPr/>
        </p:nvCxnSpPr>
        <p:spPr>
          <a:xfrm flipH="1" flipV="1">
            <a:off x="4418697" y="2341702"/>
            <a:ext cx="8768" cy="715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F3791C2E-324D-57C1-6391-176F53A6389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5502029" y="1172960"/>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21390907-AC7B-03C4-4D3E-787166E4B6D2}"/>
              </a:ext>
            </a:extLst>
          </p:cNvPr>
          <p:cNvCxnSpPr>
            <a:cxnSpLocks/>
            <a:endCxn id="28" idx="0"/>
          </p:cNvCxnSpPr>
          <p:nvPr/>
        </p:nvCxnSpPr>
        <p:spPr>
          <a:xfrm>
            <a:off x="6402178" y="2323527"/>
            <a:ext cx="2" cy="7333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9BF1E6D-0198-4A07-6BC5-EECD992A4219}"/>
              </a:ext>
            </a:extLst>
          </p:cNvPr>
          <p:cNvCxnSpPr>
            <a:cxnSpLocks/>
            <a:stCxn id="13" idx="0"/>
          </p:cNvCxnSpPr>
          <p:nvPr/>
        </p:nvCxnSpPr>
        <p:spPr>
          <a:xfrm flipV="1">
            <a:off x="2452750" y="2324781"/>
            <a:ext cx="0" cy="732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9A6235-34DE-75C2-ACE6-2DD167B46365}"/>
              </a:ext>
            </a:extLst>
          </p:cNvPr>
          <p:cNvCxnSpPr>
            <a:cxnSpLocks/>
          </p:cNvCxnSpPr>
          <p:nvPr/>
        </p:nvCxnSpPr>
        <p:spPr>
          <a:xfrm>
            <a:off x="2446567" y="2327227"/>
            <a:ext cx="39621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225375-B23E-4F4E-1C0E-33270ED0E343}"/>
              </a:ext>
            </a:extLst>
          </p:cNvPr>
          <p:cNvCxnSpPr>
            <a:cxnSpLocks/>
          </p:cNvCxnSpPr>
          <p:nvPr/>
        </p:nvCxnSpPr>
        <p:spPr>
          <a:xfrm flipH="1" flipV="1">
            <a:off x="4627734" y="1737714"/>
            <a:ext cx="1" cy="587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9E3B8600-4843-C3F1-352A-B1A6F5364D37}"/>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79043" y="1310983"/>
            <a:ext cx="874295" cy="460371"/>
          </a:xfrm>
          <a:prstGeom prst="rect">
            <a:avLst/>
          </a:prstGeom>
        </p:spPr>
      </p:pic>
      <p:cxnSp>
        <p:nvCxnSpPr>
          <p:cNvPr id="85" name="Straight Connector 84">
            <a:extLst>
              <a:ext uri="{FF2B5EF4-FFF2-40B4-BE49-F238E27FC236}">
                <a16:creationId xmlns:a16="http://schemas.microsoft.com/office/drawing/2014/main" id="{D3F0C183-8C5E-C39C-EEEA-132A265AE30C}"/>
              </a:ext>
            </a:extLst>
          </p:cNvPr>
          <p:cNvCxnSpPr>
            <a:cxnSpLocks/>
            <a:stCxn id="84" idx="3"/>
            <a:endCxn id="79" idx="1"/>
          </p:cNvCxnSpPr>
          <p:nvPr/>
        </p:nvCxnSpPr>
        <p:spPr>
          <a:xfrm flipV="1">
            <a:off x="5053338" y="1472157"/>
            <a:ext cx="448691" cy="690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97EA9D4-4BFE-22E9-D5DF-03CDCD98379B}"/>
              </a:ext>
            </a:extLst>
          </p:cNvPr>
          <p:cNvSpPr txBox="1"/>
          <p:nvPr/>
        </p:nvSpPr>
        <p:spPr>
          <a:xfrm>
            <a:off x="6205151" y="1259698"/>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sp>
        <p:nvSpPr>
          <p:cNvPr id="98" name="Rectangle 97">
            <a:extLst>
              <a:ext uri="{FF2B5EF4-FFF2-40B4-BE49-F238E27FC236}">
                <a16:creationId xmlns:a16="http://schemas.microsoft.com/office/drawing/2014/main" id="{2E681FAC-410B-6EEE-C76B-C476E6AC7473}"/>
              </a:ext>
            </a:extLst>
          </p:cNvPr>
          <p:cNvSpPr/>
          <p:nvPr/>
        </p:nvSpPr>
        <p:spPr>
          <a:xfrm>
            <a:off x="8250402" y="5059042"/>
            <a:ext cx="3004804" cy="1123291"/>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7" name="TextBox 96">
            <a:extLst>
              <a:ext uri="{FF2B5EF4-FFF2-40B4-BE49-F238E27FC236}">
                <a16:creationId xmlns:a16="http://schemas.microsoft.com/office/drawing/2014/main" id="{B28B0F5E-72CE-A61B-C4F4-F2330E3B69EB}"/>
              </a:ext>
            </a:extLst>
          </p:cNvPr>
          <p:cNvSpPr txBox="1"/>
          <p:nvPr/>
        </p:nvSpPr>
        <p:spPr>
          <a:xfrm>
            <a:off x="9338417" y="5100019"/>
            <a:ext cx="638538" cy="246221"/>
          </a:xfrm>
          <a:prstGeom prst="rect">
            <a:avLst/>
          </a:prstGeom>
          <a:noFill/>
        </p:spPr>
        <p:txBody>
          <a:bodyPr wrap="square" rtlCol="0">
            <a:spAutoFit/>
          </a:bodyPr>
          <a:lstStyle/>
          <a:p>
            <a:pPr lvl="0">
              <a:defRPr/>
            </a:pPr>
            <a:r>
              <a:rPr lang="en-GB" sz="1000" noProof="0">
                <a:solidFill>
                  <a:srgbClr val="3A3F50"/>
                </a:solidFill>
              </a:rPr>
              <a:t>API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99" name="TextBox 98">
            <a:extLst>
              <a:ext uri="{FF2B5EF4-FFF2-40B4-BE49-F238E27FC236}">
                <a16:creationId xmlns:a16="http://schemas.microsoft.com/office/drawing/2014/main" id="{19CC1599-0A28-7A78-8769-7EEF1A4E3FB3}"/>
              </a:ext>
            </a:extLst>
          </p:cNvPr>
          <p:cNvSpPr txBox="1"/>
          <p:nvPr/>
        </p:nvSpPr>
        <p:spPr>
          <a:xfrm>
            <a:off x="8585499" y="5276663"/>
            <a:ext cx="2714018" cy="246221"/>
          </a:xfrm>
          <a:prstGeom prst="rect">
            <a:avLst/>
          </a:prstGeom>
          <a:noFill/>
        </p:spPr>
        <p:txBody>
          <a:bodyPr wrap="square" rtlCol="0">
            <a:spAutoFit/>
          </a:bodyPr>
          <a:lstStyle/>
          <a:p>
            <a:pPr lvl="0">
              <a:defRPr/>
            </a:pPr>
            <a:r>
              <a:rPr kumimoji="0" lang="en-GB" sz="1000" b="0" i="0" u="none" strike="noStrike" kern="1200" cap="none" spc="0" normalizeH="0" baseline="0" noProof="0">
                <a:ln>
                  <a:noFill/>
                </a:ln>
                <a:solidFill>
                  <a:srgbClr val="3A3F50"/>
                </a:solidFill>
                <a:effectLst/>
                <a:uLnTx/>
                <a:uFillTx/>
                <a:latin typeface="Arial"/>
                <a:ea typeface="+mn-ea"/>
                <a:cs typeface="+mn-cs"/>
              </a:rPr>
              <a:t>GET /components</a:t>
            </a:r>
          </a:p>
        </p:txBody>
      </p:sp>
      <p:grpSp>
        <p:nvGrpSpPr>
          <p:cNvPr id="111" name="Group 110">
            <a:extLst>
              <a:ext uri="{FF2B5EF4-FFF2-40B4-BE49-F238E27FC236}">
                <a16:creationId xmlns:a16="http://schemas.microsoft.com/office/drawing/2014/main" id="{CAA24B2F-25F7-6111-68FA-D56EB9C0035F}"/>
              </a:ext>
            </a:extLst>
          </p:cNvPr>
          <p:cNvGrpSpPr/>
          <p:nvPr/>
        </p:nvGrpSpPr>
        <p:grpSpPr>
          <a:xfrm>
            <a:off x="8291233" y="5263300"/>
            <a:ext cx="362471" cy="259584"/>
            <a:chOff x="8291233" y="5263300"/>
            <a:chExt cx="362471" cy="259584"/>
          </a:xfrm>
        </p:grpSpPr>
        <p:sp>
          <p:nvSpPr>
            <p:cNvPr id="101" name="Oval 100">
              <a:extLst>
                <a:ext uri="{FF2B5EF4-FFF2-40B4-BE49-F238E27FC236}">
                  <a16:creationId xmlns:a16="http://schemas.microsoft.com/office/drawing/2014/main" id="{9BDD1E32-5DF1-3D81-CAFA-5B4CA9B2DD2F}"/>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2" name="TextBox 101">
              <a:extLst>
                <a:ext uri="{FF2B5EF4-FFF2-40B4-BE49-F238E27FC236}">
                  <a16:creationId xmlns:a16="http://schemas.microsoft.com/office/drawing/2014/main" id="{BECA28C8-E964-786F-DACA-D0627A555834}"/>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103" name="TextBox 102">
            <a:extLst>
              <a:ext uri="{FF2B5EF4-FFF2-40B4-BE49-F238E27FC236}">
                <a16:creationId xmlns:a16="http://schemas.microsoft.com/office/drawing/2014/main" id="{860C95DB-2FFB-941C-1217-B375C27CEAAC}"/>
              </a:ext>
            </a:extLst>
          </p:cNvPr>
          <p:cNvSpPr txBox="1"/>
          <p:nvPr/>
        </p:nvSpPr>
        <p:spPr>
          <a:xfrm>
            <a:off x="8605402" y="5532571"/>
            <a:ext cx="2622166" cy="246221"/>
          </a:xfrm>
          <a:prstGeom prst="rect">
            <a:avLst/>
          </a:prstGeom>
          <a:noFill/>
        </p:spPr>
        <p:txBody>
          <a:bodyPr wrap="square" rtlCol="0">
            <a:spAutoFit/>
          </a:bodyPr>
          <a:lstStyle/>
          <a:p>
            <a:pPr lvl="0">
              <a:defRPr/>
            </a:pPr>
            <a:r>
              <a:rPr lang="en-GB" sz="1000" noProof="0">
                <a:solidFill>
                  <a:srgbClr val="3A3F50"/>
                </a:solidFill>
              </a:rPr>
              <a:t>GET /</a:t>
            </a:r>
            <a:r>
              <a:rPr lang="en-GB" sz="1000" noProof="0" err="1">
                <a:solidFill>
                  <a:srgbClr val="3A3F50"/>
                </a:solidFill>
              </a:rPr>
              <a:t>killme</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5" name="Oval 104">
            <a:extLst>
              <a:ext uri="{FF2B5EF4-FFF2-40B4-BE49-F238E27FC236}">
                <a16:creationId xmlns:a16="http://schemas.microsoft.com/office/drawing/2014/main" id="{35A5E922-5289-6417-9164-E3054BEE7DD2}"/>
              </a:ext>
            </a:extLst>
          </p:cNvPr>
          <p:cNvSpPr/>
          <p:nvPr/>
        </p:nvSpPr>
        <p:spPr>
          <a:xfrm>
            <a:off x="8342767" y="5546467"/>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6" name="TextBox 105">
            <a:extLst>
              <a:ext uri="{FF2B5EF4-FFF2-40B4-BE49-F238E27FC236}">
                <a16:creationId xmlns:a16="http://schemas.microsoft.com/office/drawing/2014/main" id="{757FF8E4-693E-9BAB-9920-F8DD2B01A037}"/>
              </a:ext>
            </a:extLst>
          </p:cNvPr>
          <p:cNvSpPr txBox="1"/>
          <p:nvPr/>
        </p:nvSpPr>
        <p:spPr>
          <a:xfrm>
            <a:off x="8291233" y="55634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107" name="TextBox 106">
            <a:extLst>
              <a:ext uri="{FF2B5EF4-FFF2-40B4-BE49-F238E27FC236}">
                <a16:creationId xmlns:a16="http://schemas.microsoft.com/office/drawing/2014/main" id="{85AB1015-9B36-A100-29CF-9E6220349693}"/>
              </a:ext>
            </a:extLst>
          </p:cNvPr>
          <p:cNvSpPr txBox="1"/>
          <p:nvPr/>
        </p:nvSpPr>
        <p:spPr>
          <a:xfrm>
            <a:off x="8596076" y="5827482"/>
            <a:ext cx="2622166" cy="246221"/>
          </a:xfrm>
          <a:prstGeom prst="rect">
            <a:avLst/>
          </a:prstGeom>
          <a:noFill/>
        </p:spPr>
        <p:txBody>
          <a:bodyPr wrap="square" rtlCol="0">
            <a:spAutoFit/>
          </a:bodyPr>
          <a:lstStyle/>
          <a:p>
            <a:pPr lvl="0">
              <a:defRPr/>
            </a:pPr>
            <a:r>
              <a:rPr lang="en-GB" sz="1000" noProof="0">
                <a:solidFill>
                  <a:srgbClr val="3A3F50"/>
                </a:solidFill>
              </a:rPr>
              <a:t>POST /component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9" name="Oval 108">
            <a:extLst>
              <a:ext uri="{FF2B5EF4-FFF2-40B4-BE49-F238E27FC236}">
                <a16:creationId xmlns:a16="http://schemas.microsoft.com/office/drawing/2014/main" id="{0B7C4CE9-CAD4-740B-A8BB-611FDC518EF9}"/>
              </a:ext>
            </a:extLst>
          </p:cNvPr>
          <p:cNvSpPr/>
          <p:nvPr/>
        </p:nvSpPr>
        <p:spPr>
          <a:xfrm>
            <a:off x="8342767" y="5841378"/>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0" name="TextBox 109">
            <a:extLst>
              <a:ext uri="{FF2B5EF4-FFF2-40B4-BE49-F238E27FC236}">
                <a16:creationId xmlns:a16="http://schemas.microsoft.com/office/drawing/2014/main" id="{07616DF8-070B-D107-CA1B-0083A7AF026C}"/>
              </a:ext>
            </a:extLst>
          </p:cNvPr>
          <p:cNvSpPr txBox="1"/>
          <p:nvPr/>
        </p:nvSpPr>
        <p:spPr>
          <a:xfrm>
            <a:off x="8293937" y="5846228"/>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3</a:t>
            </a:r>
          </a:p>
        </p:txBody>
      </p:sp>
      <p:grpSp>
        <p:nvGrpSpPr>
          <p:cNvPr id="112" name="Group 111">
            <a:extLst>
              <a:ext uri="{FF2B5EF4-FFF2-40B4-BE49-F238E27FC236}">
                <a16:creationId xmlns:a16="http://schemas.microsoft.com/office/drawing/2014/main" id="{570CF64A-A0CD-0D69-2EAD-49E08C9F394B}"/>
              </a:ext>
            </a:extLst>
          </p:cNvPr>
          <p:cNvGrpSpPr/>
          <p:nvPr/>
        </p:nvGrpSpPr>
        <p:grpSpPr>
          <a:xfrm>
            <a:off x="6405579" y="2596225"/>
            <a:ext cx="362471" cy="259584"/>
            <a:chOff x="8291233" y="5263300"/>
            <a:chExt cx="362471" cy="259584"/>
          </a:xfrm>
        </p:grpSpPr>
        <p:sp>
          <p:nvSpPr>
            <p:cNvPr id="113" name="Oval 112">
              <a:extLst>
                <a:ext uri="{FF2B5EF4-FFF2-40B4-BE49-F238E27FC236}">
                  <a16:creationId xmlns:a16="http://schemas.microsoft.com/office/drawing/2014/main" id="{B05D70B5-8628-88EB-AD59-DF1C4F64CE79}"/>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2ACD70FE-6899-F56A-396D-9F291E334901}"/>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B69138B7-AE47-DA7E-89BD-7A0CF5BB7E32}"/>
              </a:ext>
            </a:extLst>
          </p:cNvPr>
          <p:cNvGrpSpPr/>
          <p:nvPr/>
        </p:nvGrpSpPr>
        <p:grpSpPr>
          <a:xfrm>
            <a:off x="4421828" y="2596225"/>
            <a:ext cx="362471" cy="259584"/>
            <a:chOff x="8291233" y="5263300"/>
            <a:chExt cx="362471" cy="259584"/>
          </a:xfrm>
        </p:grpSpPr>
        <p:sp>
          <p:nvSpPr>
            <p:cNvPr id="116" name="Oval 115">
              <a:extLst>
                <a:ext uri="{FF2B5EF4-FFF2-40B4-BE49-F238E27FC236}">
                  <a16:creationId xmlns:a16="http://schemas.microsoft.com/office/drawing/2014/main" id="{5D66B796-87AC-C836-08B6-B9165775751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637F1F96-41B0-9C74-DE0E-F9836374BE02}"/>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C3F047BC-718F-CAFA-A982-8178307ABF05}"/>
              </a:ext>
            </a:extLst>
          </p:cNvPr>
          <p:cNvGrpSpPr/>
          <p:nvPr/>
        </p:nvGrpSpPr>
        <p:grpSpPr>
          <a:xfrm>
            <a:off x="2443984" y="2596225"/>
            <a:ext cx="362471" cy="259584"/>
            <a:chOff x="8291233" y="5263300"/>
            <a:chExt cx="362471" cy="259584"/>
          </a:xfrm>
        </p:grpSpPr>
        <p:sp>
          <p:nvSpPr>
            <p:cNvPr id="119" name="Oval 118">
              <a:extLst>
                <a:ext uri="{FF2B5EF4-FFF2-40B4-BE49-F238E27FC236}">
                  <a16:creationId xmlns:a16="http://schemas.microsoft.com/office/drawing/2014/main" id="{BC806B83-F3DC-9E24-2607-D4C89384FDD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01393D04-A876-71F4-11AE-88504364BE7D}"/>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C5A8FC02-3D70-C82C-EE3C-7231E71E4508}"/>
              </a:ext>
            </a:extLst>
          </p:cNvPr>
          <p:cNvGrpSpPr/>
          <p:nvPr/>
        </p:nvGrpSpPr>
        <p:grpSpPr>
          <a:xfrm>
            <a:off x="4725950" y="2596225"/>
            <a:ext cx="362471" cy="259584"/>
            <a:chOff x="8291233" y="5263300"/>
            <a:chExt cx="362471" cy="259584"/>
          </a:xfrm>
        </p:grpSpPr>
        <p:sp>
          <p:nvSpPr>
            <p:cNvPr id="122" name="Oval 121">
              <a:extLst>
                <a:ext uri="{FF2B5EF4-FFF2-40B4-BE49-F238E27FC236}">
                  <a16:creationId xmlns:a16="http://schemas.microsoft.com/office/drawing/2014/main" id="{3733660B-5E3B-4735-7D82-D99D605D475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742BAFA1-400D-8EFD-1BBD-934241938106}"/>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FF00ADFD-02A8-C6C6-2A4C-60BDF6A281AA}"/>
              </a:ext>
            </a:extLst>
          </p:cNvPr>
          <p:cNvGrpSpPr/>
          <p:nvPr/>
        </p:nvGrpSpPr>
        <p:grpSpPr>
          <a:xfrm>
            <a:off x="2762655" y="2596225"/>
            <a:ext cx="362471" cy="259584"/>
            <a:chOff x="8291233" y="5263300"/>
            <a:chExt cx="362471" cy="259584"/>
          </a:xfrm>
        </p:grpSpPr>
        <p:sp>
          <p:nvSpPr>
            <p:cNvPr id="125" name="Oval 124">
              <a:extLst>
                <a:ext uri="{FF2B5EF4-FFF2-40B4-BE49-F238E27FC236}">
                  <a16:creationId xmlns:a16="http://schemas.microsoft.com/office/drawing/2014/main" id="{7B9E4416-55DD-B0A6-9628-B6CFFBD03A6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4805602E-EDB4-B26D-64D4-C6CB82810C8D}"/>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Tree>
    <p:extLst>
      <p:ext uri="{BB962C8B-B14F-4D97-AF65-F5344CB8AC3E}">
        <p14:creationId xmlns:p14="http://schemas.microsoft.com/office/powerpoint/2010/main" val="26258456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9A774-F368-6896-3EC1-51300723809B}"/>
              </a:ext>
            </a:extLst>
          </p:cNvPr>
          <p:cNvSpPr>
            <a:spLocks noGrp="1"/>
          </p:cNvSpPr>
          <p:nvPr>
            <p:ph type="title"/>
          </p:nvPr>
        </p:nvSpPr>
        <p:spPr/>
        <p:txBody>
          <a:bodyPr/>
          <a:lstStyle/>
          <a:p>
            <a:r>
              <a:rPr lang="en-GB" noProof="0"/>
              <a:t>3-tier architecture</a:t>
            </a:r>
          </a:p>
        </p:txBody>
      </p:sp>
      <p:sp>
        <p:nvSpPr>
          <p:cNvPr id="3" name="Text Placeholder 2">
            <a:extLst>
              <a:ext uri="{FF2B5EF4-FFF2-40B4-BE49-F238E27FC236}">
                <a16:creationId xmlns:a16="http://schemas.microsoft.com/office/drawing/2014/main" id="{6DF2B1E3-7A59-8212-610C-F676DAA37938}"/>
              </a:ext>
            </a:extLst>
          </p:cNvPr>
          <p:cNvSpPr>
            <a:spLocks noGrp="1"/>
          </p:cNvSpPr>
          <p:nvPr>
            <p:ph type="body" idx="1"/>
          </p:nvPr>
        </p:nvSpPr>
        <p:spPr>
          <a:xfrm>
            <a:off x="4681009" y="1667051"/>
            <a:ext cx="6389867" cy="4078811"/>
          </a:xfrm>
        </p:spPr>
        <p:txBody>
          <a:bodyPr/>
          <a:lstStyle/>
          <a:p>
            <a:r>
              <a:rPr lang="en-GB" sz="1600" noProof="0"/>
              <a:t>If each tier runs on a VM, in Azure the default is:</a:t>
            </a:r>
          </a:p>
          <a:p>
            <a:pPr lvl="1"/>
            <a:r>
              <a:rPr lang="en-GB" sz="1400" noProof="0"/>
              <a:t>Put all VMs in the same </a:t>
            </a:r>
            <a:r>
              <a:rPr lang="en-GB" sz="1400" noProof="0" err="1"/>
              <a:t>VNet</a:t>
            </a:r>
            <a:r>
              <a:rPr lang="en-GB" sz="1400" noProof="0"/>
              <a:t> - typically 10.0.0.0/16</a:t>
            </a:r>
          </a:p>
          <a:p>
            <a:pPr lvl="1"/>
            <a:r>
              <a:rPr lang="en-GB" sz="1400" noProof="0"/>
              <a:t>Allocate public and private IP addresses to all VMs</a:t>
            </a:r>
          </a:p>
          <a:p>
            <a:pPr lvl="1"/>
            <a:r>
              <a:rPr lang="en-GB" sz="1400" noProof="0"/>
              <a:t>Allocate NSG to each VM </a:t>
            </a:r>
          </a:p>
          <a:p>
            <a:r>
              <a:rPr lang="en-GB" sz="1600" noProof="0"/>
              <a:t>All are exposed to the internet via IP &amp; network so easy targets</a:t>
            </a:r>
          </a:p>
          <a:p>
            <a:pPr lvl="1"/>
            <a:r>
              <a:rPr lang="en-GB" sz="1400" noProof="0"/>
              <a:t>So remove the public IPs of the app server and database</a:t>
            </a:r>
          </a:p>
          <a:p>
            <a:pPr lvl="1"/>
            <a:r>
              <a:rPr lang="en-GB" sz="1400" noProof="0"/>
              <a:t>But now we can't access them for OS updates etc</a:t>
            </a:r>
          </a:p>
          <a:p>
            <a:pPr lvl="1"/>
            <a:r>
              <a:rPr lang="en-GB" sz="1400" noProof="0"/>
              <a:t>If a hacker gets through a vulnerability in the web server, they can access the app server and DB by guessing private IP addresses, but the "gold" is in the database tier</a:t>
            </a:r>
          </a:p>
          <a:p>
            <a:pPr lvl="1"/>
            <a:r>
              <a:rPr lang="en-GB" sz="1400" noProof="0"/>
              <a:t>Each VM has an NSG so could limit access. e.g. App server only allows http traffic from private IP 10.0.0.5 and only open port 3000</a:t>
            </a:r>
          </a:p>
          <a:p>
            <a:pPr lvl="1"/>
            <a:r>
              <a:rPr lang="en-GB" sz="1400" noProof="0"/>
              <a:t>That works, but if we scale either tier, we have to deal with IPS </a:t>
            </a:r>
          </a:p>
          <a:p>
            <a:endParaRPr lang="en-GB" sz="1600" noProof="0"/>
          </a:p>
        </p:txBody>
      </p:sp>
      <p:sp>
        <p:nvSpPr>
          <p:cNvPr id="4" name="Slide Number Placeholder 3">
            <a:extLst>
              <a:ext uri="{FF2B5EF4-FFF2-40B4-BE49-F238E27FC236}">
                <a16:creationId xmlns:a16="http://schemas.microsoft.com/office/drawing/2014/main" id="{FB61818D-67BE-AF2C-C0F4-E985E827726D}"/>
              </a:ext>
            </a:extLst>
          </p:cNvPr>
          <p:cNvSpPr>
            <a:spLocks noGrp="1"/>
          </p:cNvSpPr>
          <p:nvPr>
            <p:ph type="sldNum" idx="12"/>
          </p:nvPr>
        </p:nvSpPr>
        <p:spPr/>
        <p:txBody>
          <a:bodyPr/>
          <a:lstStyle/>
          <a:p>
            <a:fld id="{14D7F6AC-1EEB-4ABB-AD80-109EC6FDCCF3}" type="slidenum">
              <a:rPr lang="en-GB" noProof="0" smtClean="0"/>
              <a:pPr/>
              <a:t>204</a:t>
            </a:fld>
            <a:endParaRPr lang="en-GB" noProof="0"/>
          </a:p>
        </p:txBody>
      </p:sp>
      <p:cxnSp>
        <p:nvCxnSpPr>
          <p:cNvPr id="8" name="Straight Connector 7">
            <a:extLst>
              <a:ext uri="{FF2B5EF4-FFF2-40B4-BE49-F238E27FC236}">
                <a16:creationId xmlns:a16="http://schemas.microsoft.com/office/drawing/2014/main" id="{C4E0C240-6D16-01A6-3777-0088566B0D24}"/>
              </a:ext>
            </a:extLst>
          </p:cNvPr>
          <p:cNvCxnSpPr>
            <a:cxnSpLocks/>
            <a:stCxn id="14" idx="1"/>
            <a:endCxn id="24" idx="1"/>
          </p:cNvCxnSpPr>
          <p:nvPr/>
        </p:nvCxnSpPr>
        <p:spPr>
          <a:xfrm>
            <a:off x="1722786" y="1757371"/>
            <a:ext cx="442724" cy="4077"/>
          </a:xfrm>
          <a:prstGeom prst="line">
            <a:avLst/>
          </a:prstGeom>
          <a:noFill/>
          <a:ln w="19050" cap="flat" cmpd="sng" algn="ctr">
            <a:solidFill>
              <a:srgbClr val="FF0000"/>
            </a:solidFill>
            <a:prstDash val="solid"/>
            <a:miter lim="800000"/>
          </a:ln>
          <a:effectLst/>
        </p:spPr>
      </p:cxnSp>
      <p:pic>
        <p:nvPicPr>
          <p:cNvPr id="14" name="Picture 13" descr="A computer with a blue screen&#10;&#10;Description automatically generated">
            <a:extLst>
              <a:ext uri="{FF2B5EF4-FFF2-40B4-BE49-F238E27FC236}">
                <a16:creationId xmlns:a16="http://schemas.microsoft.com/office/drawing/2014/main" id="{A3E14F5D-F3DB-ED95-C97F-203A76642B0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19568" y="1240669"/>
            <a:ext cx="903218" cy="1033404"/>
          </a:xfrm>
          <a:prstGeom prst="rect">
            <a:avLst/>
          </a:prstGeom>
        </p:spPr>
      </p:pic>
      <p:sp>
        <p:nvSpPr>
          <p:cNvPr id="15" name="TextBox 14">
            <a:extLst>
              <a:ext uri="{FF2B5EF4-FFF2-40B4-BE49-F238E27FC236}">
                <a16:creationId xmlns:a16="http://schemas.microsoft.com/office/drawing/2014/main" id="{602B048C-7537-9D44-D153-B0B130EECD2C}"/>
              </a:ext>
            </a:extLst>
          </p:cNvPr>
          <p:cNvSpPr txBox="1"/>
          <p:nvPr/>
        </p:nvSpPr>
        <p:spPr>
          <a:xfrm>
            <a:off x="494828" y="1314144"/>
            <a:ext cx="583852"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cxnSp>
        <p:nvCxnSpPr>
          <p:cNvPr id="16" name="Straight Connector 15">
            <a:extLst>
              <a:ext uri="{FF2B5EF4-FFF2-40B4-BE49-F238E27FC236}">
                <a16:creationId xmlns:a16="http://schemas.microsoft.com/office/drawing/2014/main" id="{04F482E1-3CE5-F96F-AF07-412676B2BC8F}"/>
              </a:ext>
            </a:extLst>
          </p:cNvPr>
          <p:cNvCxnSpPr>
            <a:cxnSpLocks/>
            <a:stCxn id="7" idx="0"/>
            <a:endCxn id="17" idx="0"/>
          </p:cNvCxnSpPr>
          <p:nvPr/>
        </p:nvCxnSpPr>
        <p:spPr>
          <a:xfrm flipH="1">
            <a:off x="2610279" y="2366780"/>
            <a:ext cx="5317" cy="2033023"/>
          </a:xfrm>
          <a:prstGeom prst="line">
            <a:avLst/>
          </a:prstGeom>
          <a:noFill/>
          <a:ln w="19050" cap="flat" cmpd="sng" algn="ctr">
            <a:solidFill>
              <a:srgbClr val="0F9ED5"/>
            </a:solidFill>
            <a:prstDash val="solid"/>
            <a:miter lim="800000"/>
          </a:ln>
          <a:effectLst/>
        </p:spPr>
      </p:cxnSp>
      <p:pic>
        <p:nvPicPr>
          <p:cNvPr id="17" name="Picture 16" descr="A blue cylinder with white text&#10;&#10;AI-generated content may be incorrect.">
            <a:extLst>
              <a:ext uri="{FF2B5EF4-FFF2-40B4-BE49-F238E27FC236}">
                <a16:creationId xmlns:a16="http://schemas.microsoft.com/office/drawing/2014/main" id="{C5AA6838-9298-1790-8B74-63B4E4C793A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3660" y="4399803"/>
            <a:ext cx="553237" cy="553237"/>
          </a:xfrm>
          <a:prstGeom prst="rect">
            <a:avLst/>
          </a:prstGeom>
        </p:spPr>
      </p:pic>
      <p:sp>
        <p:nvSpPr>
          <p:cNvPr id="18" name="TextBox 17">
            <a:extLst>
              <a:ext uri="{FF2B5EF4-FFF2-40B4-BE49-F238E27FC236}">
                <a16:creationId xmlns:a16="http://schemas.microsoft.com/office/drawing/2014/main" id="{A1D24F1E-C74A-E841-7858-13973558982C}"/>
              </a:ext>
            </a:extLst>
          </p:cNvPr>
          <p:cNvSpPr txBox="1"/>
          <p:nvPr/>
        </p:nvSpPr>
        <p:spPr>
          <a:xfrm>
            <a:off x="2919234" y="4383232"/>
            <a:ext cx="961981" cy="646331"/>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DB Server</a:t>
            </a:r>
          </a:p>
          <a:p>
            <a:pPr algn="ctr" defTabSz="914400"/>
            <a:r>
              <a:rPr lang="en-GB" sz="1200" noProof="0">
                <a:solidFill>
                  <a:prstClr val="black"/>
                </a:solidFill>
                <a:latin typeface="Aptos" panose="02110004020202020204"/>
              </a:rPr>
              <a:t>MySQL</a:t>
            </a:r>
          </a:p>
          <a:p>
            <a:pPr algn="ctr" defTabSz="914400"/>
            <a:r>
              <a:rPr lang="en-GB" sz="1200" noProof="0">
                <a:solidFill>
                  <a:prstClr val="black"/>
                </a:solidFill>
                <a:latin typeface="Aptos" panose="02110004020202020204"/>
              </a:rPr>
              <a:t>Mongo</a:t>
            </a:r>
          </a:p>
        </p:txBody>
      </p:sp>
      <p:pic>
        <p:nvPicPr>
          <p:cNvPr id="24" name="Picture 23" descr="A white cloud with blue border&#10;&#10;Description automatically generated">
            <a:extLst>
              <a:ext uri="{FF2B5EF4-FFF2-40B4-BE49-F238E27FC236}">
                <a16:creationId xmlns:a16="http://schemas.microsoft.com/office/drawing/2014/main" id="{D3D025B1-5521-0034-C2D4-F894CE994A1B}"/>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165510" y="1531262"/>
            <a:ext cx="874295" cy="460371"/>
          </a:xfrm>
          <a:prstGeom prst="rect">
            <a:avLst/>
          </a:prstGeom>
        </p:spPr>
      </p:pic>
      <p:sp>
        <p:nvSpPr>
          <p:cNvPr id="25" name="TextBox 24">
            <a:extLst>
              <a:ext uri="{FF2B5EF4-FFF2-40B4-BE49-F238E27FC236}">
                <a16:creationId xmlns:a16="http://schemas.microsoft.com/office/drawing/2014/main" id="{D023F7E6-D814-1B85-8DC3-803A6F3F5041}"/>
              </a:ext>
            </a:extLst>
          </p:cNvPr>
          <p:cNvSpPr txBox="1"/>
          <p:nvPr/>
        </p:nvSpPr>
        <p:spPr>
          <a:xfrm>
            <a:off x="2857564" y="2485693"/>
            <a:ext cx="1023651" cy="646331"/>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Web Server</a:t>
            </a:r>
          </a:p>
          <a:p>
            <a:pPr algn="ctr" defTabSz="914400"/>
            <a:r>
              <a:rPr lang="en-GB" sz="1200" noProof="0">
                <a:solidFill>
                  <a:prstClr val="black"/>
                </a:solidFill>
                <a:latin typeface="Aptos" panose="02110004020202020204"/>
              </a:rPr>
              <a:t>Apache nginx </a:t>
            </a:r>
          </a:p>
        </p:txBody>
      </p:sp>
      <p:pic>
        <p:nvPicPr>
          <p:cNvPr id="30" name="Picture 29" descr="A computer server with colorful lights&#10;&#10;AI-generated content may be incorrect.">
            <a:extLst>
              <a:ext uri="{FF2B5EF4-FFF2-40B4-BE49-F238E27FC236}">
                <a16:creationId xmlns:a16="http://schemas.microsoft.com/office/drawing/2014/main" id="{5ECE32E7-6378-B0FC-2B13-F5D673B9E8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3660" y="3328654"/>
            <a:ext cx="563871" cy="755606"/>
          </a:xfrm>
          <a:prstGeom prst="rect">
            <a:avLst/>
          </a:prstGeom>
        </p:spPr>
      </p:pic>
      <p:sp>
        <p:nvSpPr>
          <p:cNvPr id="31" name="TextBox 30">
            <a:extLst>
              <a:ext uri="{FF2B5EF4-FFF2-40B4-BE49-F238E27FC236}">
                <a16:creationId xmlns:a16="http://schemas.microsoft.com/office/drawing/2014/main" id="{60C0CAE2-AE07-16FD-22E6-3CC58B8A70D6}"/>
              </a:ext>
            </a:extLst>
          </p:cNvPr>
          <p:cNvSpPr txBox="1"/>
          <p:nvPr/>
        </p:nvSpPr>
        <p:spPr>
          <a:xfrm>
            <a:off x="2857564" y="3447567"/>
            <a:ext cx="1023651" cy="646331"/>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 Server</a:t>
            </a:r>
          </a:p>
          <a:p>
            <a:pPr algn="ctr" defTabSz="914400"/>
            <a:r>
              <a:rPr lang="en-GB" sz="1200" noProof="0">
                <a:solidFill>
                  <a:prstClr val="black"/>
                </a:solidFill>
                <a:latin typeface="Aptos" panose="02110004020202020204"/>
              </a:rPr>
              <a:t>Node</a:t>
            </a:r>
          </a:p>
          <a:p>
            <a:pPr algn="ctr" defTabSz="914400"/>
            <a:r>
              <a:rPr lang="en-GB" sz="1200" noProof="0">
                <a:solidFill>
                  <a:prstClr val="black"/>
                </a:solidFill>
                <a:latin typeface="Aptos" panose="02110004020202020204"/>
              </a:rPr>
              <a:t>Java </a:t>
            </a:r>
          </a:p>
        </p:txBody>
      </p:sp>
      <p:pic>
        <p:nvPicPr>
          <p:cNvPr id="7" name="Picture 6" descr="A computer server with colorful lights&#10;&#10;AI-generated content may be incorrect.">
            <a:extLst>
              <a:ext uri="{FF2B5EF4-FFF2-40B4-BE49-F238E27FC236}">
                <a16:creationId xmlns:a16="http://schemas.microsoft.com/office/drawing/2014/main" id="{5715D3B6-8B4C-7668-DC55-8E3C6A0D9A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3660" y="2366780"/>
            <a:ext cx="563871" cy="755606"/>
          </a:xfrm>
          <a:prstGeom prst="rect">
            <a:avLst/>
          </a:prstGeom>
        </p:spPr>
      </p:pic>
      <p:sp>
        <p:nvSpPr>
          <p:cNvPr id="42" name="Rectangle 41">
            <a:extLst>
              <a:ext uri="{FF2B5EF4-FFF2-40B4-BE49-F238E27FC236}">
                <a16:creationId xmlns:a16="http://schemas.microsoft.com/office/drawing/2014/main" id="{6649937E-4A62-81AC-F9F1-B234346E9E95}"/>
              </a:ext>
            </a:extLst>
          </p:cNvPr>
          <p:cNvSpPr/>
          <p:nvPr/>
        </p:nvSpPr>
        <p:spPr>
          <a:xfrm>
            <a:off x="1947958" y="2107265"/>
            <a:ext cx="2182406" cy="337094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TextBox 42">
            <a:extLst>
              <a:ext uri="{FF2B5EF4-FFF2-40B4-BE49-F238E27FC236}">
                <a16:creationId xmlns:a16="http://schemas.microsoft.com/office/drawing/2014/main" id="{925CCE23-7247-2AB5-3FAE-D40BEC09D3E9}"/>
              </a:ext>
            </a:extLst>
          </p:cNvPr>
          <p:cNvSpPr txBox="1"/>
          <p:nvPr/>
        </p:nvSpPr>
        <p:spPr>
          <a:xfrm>
            <a:off x="3546512" y="2107265"/>
            <a:ext cx="583852" cy="307777"/>
          </a:xfrm>
          <a:prstGeom prst="rect">
            <a:avLst/>
          </a:prstGeom>
          <a:noFill/>
        </p:spPr>
        <p:txBody>
          <a:bodyPr wrap="square" rtlCol="0">
            <a:spAutoFit/>
          </a:bodyPr>
          <a:lstStyle/>
          <a:p>
            <a:pPr algn="ctr" defTabSz="914400"/>
            <a:r>
              <a:rPr lang="en-GB" sz="1400" noProof="0" err="1">
                <a:solidFill>
                  <a:prstClr val="black"/>
                </a:solidFill>
                <a:latin typeface="Aptos" panose="02110004020202020204"/>
              </a:rPr>
              <a:t>VNet</a:t>
            </a:r>
            <a:r>
              <a:rPr lang="en-GB" sz="1200" noProof="0">
                <a:solidFill>
                  <a:prstClr val="black"/>
                </a:solidFill>
                <a:latin typeface="Aptos" panose="02110004020202020204"/>
              </a:rPr>
              <a:t> </a:t>
            </a:r>
          </a:p>
        </p:txBody>
      </p:sp>
      <p:pic>
        <p:nvPicPr>
          <p:cNvPr id="45" name="Picture 44" descr="A blue shield with a black background&#10;&#10;AI-generated content may be incorrect.">
            <a:extLst>
              <a:ext uri="{FF2B5EF4-FFF2-40B4-BE49-F238E27FC236}">
                <a16:creationId xmlns:a16="http://schemas.microsoft.com/office/drawing/2014/main" id="{9877A2C0-3A72-9C54-E00F-2DA2E7D4FAD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498603" y="2157671"/>
            <a:ext cx="219623" cy="263548"/>
          </a:xfrm>
          <a:prstGeom prst="rect">
            <a:avLst/>
          </a:prstGeom>
        </p:spPr>
      </p:pic>
      <p:pic>
        <p:nvPicPr>
          <p:cNvPr id="46" name="Picture 45" descr="A blue shield with a black background&#10;&#10;AI-generated content may be incorrect.">
            <a:extLst>
              <a:ext uri="{FF2B5EF4-FFF2-40B4-BE49-F238E27FC236}">
                <a16:creationId xmlns:a16="http://schemas.microsoft.com/office/drawing/2014/main" id="{0FA8402E-70EE-6610-8229-44EEEC591CB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498603" y="3184019"/>
            <a:ext cx="219623" cy="263548"/>
          </a:xfrm>
          <a:prstGeom prst="rect">
            <a:avLst/>
          </a:prstGeom>
        </p:spPr>
      </p:pic>
      <p:pic>
        <p:nvPicPr>
          <p:cNvPr id="47" name="Picture 46" descr="A blue shield with a black background&#10;&#10;AI-generated content may be incorrect.">
            <a:extLst>
              <a:ext uri="{FF2B5EF4-FFF2-40B4-BE49-F238E27FC236}">
                <a16:creationId xmlns:a16="http://schemas.microsoft.com/office/drawing/2014/main" id="{BBEF283F-F554-54EC-33D8-5F882D78640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500465" y="4179438"/>
            <a:ext cx="219623" cy="263548"/>
          </a:xfrm>
          <a:prstGeom prst="rect">
            <a:avLst/>
          </a:prstGeom>
        </p:spPr>
      </p:pic>
      <p:cxnSp>
        <p:nvCxnSpPr>
          <p:cNvPr id="6" name="Straight Connector 5">
            <a:extLst>
              <a:ext uri="{FF2B5EF4-FFF2-40B4-BE49-F238E27FC236}">
                <a16:creationId xmlns:a16="http://schemas.microsoft.com/office/drawing/2014/main" id="{64BCA4ED-3B07-81EE-7850-C36184D9A0A9}"/>
              </a:ext>
            </a:extLst>
          </p:cNvPr>
          <p:cNvCxnSpPr>
            <a:cxnSpLocks/>
            <a:stCxn id="45" idx="0"/>
            <a:endCxn id="24" idx="2"/>
          </p:cNvCxnSpPr>
          <p:nvPr/>
        </p:nvCxnSpPr>
        <p:spPr>
          <a:xfrm flipH="1" flipV="1">
            <a:off x="2602658" y="1991633"/>
            <a:ext cx="5757" cy="166038"/>
          </a:xfrm>
          <a:prstGeom prst="line">
            <a:avLst/>
          </a:prstGeom>
          <a:noFill/>
          <a:ln w="19050" cap="flat" cmpd="sng" algn="ctr">
            <a:solidFill>
              <a:srgbClr val="FF0000"/>
            </a:solidFill>
            <a:prstDash val="solid"/>
            <a:miter lim="800000"/>
          </a:ln>
          <a:effectLst/>
        </p:spPr>
      </p:cxnSp>
    </p:spTree>
    <p:extLst>
      <p:ext uri="{BB962C8B-B14F-4D97-AF65-F5344CB8AC3E}">
        <p14:creationId xmlns:p14="http://schemas.microsoft.com/office/powerpoint/2010/main" val="20981486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EF1B2-E06E-5C7C-6A0E-4DF937BDB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06A69-4BC1-D3B6-A7C1-A887E6BD9BAB}"/>
              </a:ext>
            </a:extLst>
          </p:cNvPr>
          <p:cNvSpPr>
            <a:spLocks noGrp="1"/>
          </p:cNvSpPr>
          <p:nvPr>
            <p:ph type="title"/>
          </p:nvPr>
        </p:nvSpPr>
        <p:spPr/>
        <p:txBody>
          <a:bodyPr/>
          <a:lstStyle/>
          <a:p>
            <a:r>
              <a:rPr lang="en-GB" noProof="0"/>
              <a:t>subnet isolation in 3-tier architecture</a:t>
            </a:r>
          </a:p>
        </p:txBody>
      </p:sp>
      <p:sp>
        <p:nvSpPr>
          <p:cNvPr id="3" name="Text Placeholder 2">
            <a:extLst>
              <a:ext uri="{FF2B5EF4-FFF2-40B4-BE49-F238E27FC236}">
                <a16:creationId xmlns:a16="http://schemas.microsoft.com/office/drawing/2014/main" id="{0AE72D18-A7D6-EF5D-C11A-BA2BE50B385C}"/>
              </a:ext>
            </a:extLst>
          </p:cNvPr>
          <p:cNvSpPr>
            <a:spLocks noGrp="1"/>
          </p:cNvSpPr>
          <p:nvPr>
            <p:ph type="body" idx="1"/>
          </p:nvPr>
        </p:nvSpPr>
        <p:spPr>
          <a:xfrm>
            <a:off x="5137868" y="1883346"/>
            <a:ext cx="6389867" cy="4227867"/>
          </a:xfrm>
        </p:spPr>
        <p:txBody>
          <a:bodyPr/>
          <a:lstStyle/>
          <a:p>
            <a:r>
              <a:rPr lang="en-GB" sz="1600" noProof="0"/>
              <a:t>We may have many VMs if we scale the solution so many NSG rules need to be set if left at the VM level</a:t>
            </a:r>
          </a:p>
          <a:p>
            <a:r>
              <a:rPr lang="en-GB" sz="1600" noProof="0"/>
              <a:t>Use sub-networks and attach an NSG to the sub-net</a:t>
            </a:r>
          </a:p>
          <a:p>
            <a:pPr lvl="1"/>
            <a:r>
              <a:rPr lang="en-GB" sz="1400" noProof="0"/>
              <a:t>All rules apply to all resources in the subnet</a:t>
            </a:r>
          </a:p>
          <a:p>
            <a:pPr lvl="1"/>
            <a:r>
              <a:rPr lang="en-GB" sz="1400" noProof="0"/>
              <a:t>Set rules to only allow traffic from specific subnet</a:t>
            </a:r>
          </a:p>
          <a:p>
            <a:r>
              <a:rPr lang="en-GB" sz="1600" noProof="0"/>
              <a:t>Great. But we still can't access the VMs for admins in the App or DB tier as there are no public IPs</a:t>
            </a:r>
          </a:p>
          <a:p>
            <a:r>
              <a:rPr lang="en-GB" sz="1600" noProof="0"/>
              <a:t>And, we don't really want admin access via the web tier even through port 22 as anyone in the world can reach it and have a go at trying to get through</a:t>
            </a:r>
          </a:p>
          <a:p>
            <a:r>
              <a:rPr lang="en-GB" sz="1600" noProof="0"/>
              <a:t>Although a microservice is not strictly a 3-tier architecture, it is composed of multiple tiers, API routing, business logic and data so can be protected in the same way using subnets and NSGs</a:t>
            </a:r>
          </a:p>
        </p:txBody>
      </p:sp>
      <p:sp>
        <p:nvSpPr>
          <p:cNvPr id="4" name="Slide Number Placeholder 3">
            <a:extLst>
              <a:ext uri="{FF2B5EF4-FFF2-40B4-BE49-F238E27FC236}">
                <a16:creationId xmlns:a16="http://schemas.microsoft.com/office/drawing/2014/main" id="{F119940A-7C3D-CB86-DCF0-3E78081DFE8A}"/>
              </a:ext>
            </a:extLst>
          </p:cNvPr>
          <p:cNvSpPr>
            <a:spLocks noGrp="1"/>
          </p:cNvSpPr>
          <p:nvPr>
            <p:ph type="sldNum" idx="12"/>
          </p:nvPr>
        </p:nvSpPr>
        <p:spPr/>
        <p:txBody>
          <a:bodyPr/>
          <a:lstStyle/>
          <a:p>
            <a:fld id="{14D7F6AC-1EEB-4ABB-AD80-109EC6FDCCF3}" type="slidenum">
              <a:rPr lang="en-GB" noProof="0" smtClean="0"/>
              <a:pPr/>
              <a:t>205</a:t>
            </a:fld>
            <a:endParaRPr lang="en-GB" noProof="0"/>
          </a:p>
        </p:txBody>
      </p:sp>
      <p:cxnSp>
        <p:nvCxnSpPr>
          <p:cNvPr id="8" name="Straight Connector 7">
            <a:extLst>
              <a:ext uri="{FF2B5EF4-FFF2-40B4-BE49-F238E27FC236}">
                <a16:creationId xmlns:a16="http://schemas.microsoft.com/office/drawing/2014/main" id="{8C9624F4-6FE7-B852-AC8C-642ED800C6FB}"/>
              </a:ext>
            </a:extLst>
          </p:cNvPr>
          <p:cNvCxnSpPr>
            <a:cxnSpLocks/>
            <a:stCxn id="14" idx="1"/>
            <a:endCxn id="24" idx="1"/>
          </p:cNvCxnSpPr>
          <p:nvPr/>
        </p:nvCxnSpPr>
        <p:spPr>
          <a:xfrm flipV="1">
            <a:off x="1722786" y="1373353"/>
            <a:ext cx="1259073" cy="18261"/>
          </a:xfrm>
          <a:prstGeom prst="line">
            <a:avLst/>
          </a:prstGeom>
          <a:noFill/>
          <a:ln w="19050" cap="flat" cmpd="sng" algn="ctr">
            <a:solidFill>
              <a:srgbClr val="0F9ED5"/>
            </a:solidFill>
            <a:prstDash val="solid"/>
            <a:miter lim="800000"/>
          </a:ln>
          <a:effectLst/>
        </p:spPr>
      </p:cxnSp>
      <p:pic>
        <p:nvPicPr>
          <p:cNvPr id="14" name="Picture 13" descr="A computer with a blue screen&#10;&#10;Description automatically generated">
            <a:extLst>
              <a:ext uri="{FF2B5EF4-FFF2-40B4-BE49-F238E27FC236}">
                <a16:creationId xmlns:a16="http://schemas.microsoft.com/office/drawing/2014/main" id="{C89CCA4B-031F-A9F4-D6CA-A17FB62041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19568" y="874912"/>
            <a:ext cx="903218" cy="1033404"/>
          </a:xfrm>
          <a:prstGeom prst="rect">
            <a:avLst/>
          </a:prstGeom>
        </p:spPr>
      </p:pic>
      <p:sp>
        <p:nvSpPr>
          <p:cNvPr id="15" name="TextBox 14">
            <a:extLst>
              <a:ext uri="{FF2B5EF4-FFF2-40B4-BE49-F238E27FC236}">
                <a16:creationId xmlns:a16="http://schemas.microsoft.com/office/drawing/2014/main" id="{C0E6389A-D343-A3F4-7A40-696CD218B972}"/>
              </a:ext>
            </a:extLst>
          </p:cNvPr>
          <p:cNvSpPr txBox="1"/>
          <p:nvPr/>
        </p:nvSpPr>
        <p:spPr>
          <a:xfrm>
            <a:off x="494828" y="948387"/>
            <a:ext cx="583852"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cxnSp>
        <p:nvCxnSpPr>
          <p:cNvPr id="16" name="Straight Connector 15">
            <a:extLst>
              <a:ext uri="{FF2B5EF4-FFF2-40B4-BE49-F238E27FC236}">
                <a16:creationId xmlns:a16="http://schemas.microsoft.com/office/drawing/2014/main" id="{9BC08AC0-71EC-A540-AAF5-506B920CE5F4}"/>
              </a:ext>
            </a:extLst>
          </p:cNvPr>
          <p:cNvCxnSpPr>
            <a:cxnSpLocks/>
            <a:stCxn id="24" idx="2"/>
            <a:endCxn id="42" idx="0"/>
          </p:cNvCxnSpPr>
          <p:nvPr/>
        </p:nvCxnSpPr>
        <p:spPr>
          <a:xfrm>
            <a:off x="3419007" y="1603538"/>
            <a:ext cx="0" cy="275601"/>
          </a:xfrm>
          <a:prstGeom prst="line">
            <a:avLst/>
          </a:prstGeom>
          <a:noFill/>
          <a:ln w="19050" cap="flat" cmpd="sng" algn="ctr">
            <a:solidFill>
              <a:srgbClr val="0F9ED5"/>
            </a:solidFill>
            <a:prstDash val="solid"/>
            <a:miter lim="800000"/>
          </a:ln>
          <a:effectLst/>
        </p:spPr>
      </p:cxnSp>
      <p:pic>
        <p:nvPicPr>
          <p:cNvPr id="17" name="Picture 16" descr="A blue cylinder with white text&#10;&#10;AI-generated content may be incorrect.">
            <a:extLst>
              <a:ext uri="{FF2B5EF4-FFF2-40B4-BE49-F238E27FC236}">
                <a16:creationId xmlns:a16="http://schemas.microsoft.com/office/drawing/2014/main" id="{0E6CBFBA-3E38-72FC-6405-8C0AF65E3E3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3657" y="5702230"/>
            <a:ext cx="553237" cy="553237"/>
          </a:xfrm>
          <a:prstGeom prst="rect">
            <a:avLst/>
          </a:prstGeom>
        </p:spPr>
      </p:pic>
      <p:pic>
        <p:nvPicPr>
          <p:cNvPr id="24" name="Picture 23" descr="A white cloud with blue border&#10;&#10;Description automatically generated">
            <a:extLst>
              <a:ext uri="{FF2B5EF4-FFF2-40B4-BE49-F238E27FC236}">
                <a16:creationId xmlns:a16="http://schemas.microsoft.com/office/drawing/2014/main" id="{12728717-1349-62C7-DC8C-5B0E27767973}"/>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981859" y="1143167"/>
            <a:ext cx="874295" cy="460371"/>
          </a:xfrm>
          <a:prstGeom prst="rect">
            <a:avLst/>
          </a:prstGeom>
        </p:spPr>
      </p:pic>
      <p:sp>
        <p:nvSpPr>
          <p:cNvPr id="25" name="TextBox 24">
            <a:extLst>
              <a:ext uri="{FF2B5EF4-FFF2-40B4-BE49-F238E27FC236}">
                <a16:creationId xmlns:a16="http://schemas.microsoft.com/office/drawing/2014/main" id="{441813DF-5337-24C2-C315-A30ADD14919F}"/>
              </a:ext>
            </a:extLst>
          </p:cNvPr>
          <p:cNvSpPr txBox="1"/>
          <p:nvPr/>
        </p:nvSpPr>
        <p:spPr>
          <a:xfrm>
            <a:off x="3785023" y="2409916"/>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Web public</a:t>
            </a:r>
          </a:p>
        </p:txBody>
      </p:sp>
      <p:pic>
        <p:nvPicPr>
          <p:cNvPr id="7" name="Picture 6" descr="A computer server with colorful lights&#10;&#10;AI-generated content may be incorrect.">
            <a:extLst>
              <a:ext uri="{FF2B5EF4-FFF2-40B4-BE49-F238E27FC236}">
                <a16:creationId xmlns:a16="http://schemas.microsoft.com/office/drawing/2014/main" id="{7C4D791D-1B6B-78A5-C71A-70CDF4A51F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8341" y="2709878"/>
            <a:ext cx="563871" cy="755606"/>
          </a:xfrm>
          <a:prstGeom prst="rect">
            <a:avLst/>
          </a:prstGeom>
        </p:spPr>
      </p:pic>
      <p:sp>
        <p:nvSpPr>
          <p:cNvPr id="42" name="Rectangle 41">
            <a:extLst>
              <a:ext uri="{FF2B5EF4-FFF2-40B4-BE49-F238E27FC236}">
                <a16:creationId xmlns:a16="http://schemas.microsoft.com/office/drawing/2014/main" id="{614E1B34-1D93-E386-7A71-250040083B7A}"/>
              </a:ext>
            </a:extLst>
          </p:cNvPr>
          <p:cNvSpPr/>
          <p:nvPr/>
        </p:nvSpPr>
        <p:spPr>
          <a:xfrm>
            <a:off x="1900252" y="1879139"/>
            <a:ext cx="3037510" cy="483971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TextBox 42">
            <a:extLst>
              <a:ext uri="{FF2B5EF4-FFF2-40B4-BE49-F238E27FC236}">
                <a16:creationId xmlns:a16="http://schemas.microsoft.com/office/drawing/2014/main" id="{C26B62FF-D6D2-E87E-3709-7C27DD62EE8D}"/>
              </a:ext>
            </a:extLst>
          </p:cNvPr>
          <p:cNvSpPr txBox="1"/>
          <p:nvPr/>
        </p:nvSpPr>
        <p:spPr>
          <a:xfrm>
            <a:off x="4353910" y="1890035"/>
            <a:ext cx="583852" cy="307777"/>
          </a:xfrm>
          <a:prstGeom prst="rect">
            <a:avLst/>
          </a:prstGeom>
          <a:noFill/>
        </p:spPr>
        <p:txBody>
          <a:bodyPr wrap="square" rtlCol="0">
            <a:spAutoFit/>
          </a:bodyPr>
          <a:lstStyle/>
          <a:p>
            <a:pPr algn="ctr" defTabSz="914400"/>
            <a:r>
              <a:rPr lang="en-GB" sz="1400" noProof="0" err="1">
                <a:solidFill>
                  <a:prstClr val="black"/>
                </a:solidFill>
                <a:latin typeface="Aptos" panose="02110004020202020204"/>
              </a:rPr>
              <a:t>VNet</a:t>
            </a:r>
            <a:r>
              <a:rPr lang="en-GB" sz="1200" noProof="0">
                <a:solidFill>
                  <a:prstClr val="black"/>
                </a:solidFill>
                <a:latin typeface="Aptos" panose="02110004020202020204"/>
              </a:rPr>
              <a:t> </a:t>
            </a:r>
          </a:p>
        </p:txBody>
      </p:sp>
      <p:sp>
        <p:nvSpPr>
          <p:cNvPr id="10" name="Rectangle 9">
            <a:extLst>
              <a:ext uri="{FF2B5EF4-FFF2-40B4-BE49-F238E27FC236}">
                <a16:creationId xmlns:a16="http://schemas.microsoft.com/office/drawing/2014/main" id="{FD7D79D5-B87D-3FD2-B481-18D073DD8266}"/>
              </a:ext>
            </a:extLst>
          </p:cNvPr>
          <p:cNvSpPr/>
          <p:nvPr/>
        </p:nvSpPr>
        <p:spPr>
          <a:xfrm>
            <a:off x="2100358" y="2379138"/>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1" name="Picture 10" descr="A blue shield with a black background&#10;&#10;AI-generated content may be incorrect.">
            <a:extLst>
              <a:ext uri="{FF2B5EF4-FFF2-40B4-BE49-F238E27FC236}">
                <a16:creationId xmlns:a16="http://schemas.microsoft.com/office/drawing/2014/main" id="{8290A0E7-2A1C-26EA-F8CF-47EE714DD6B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2214700"/>
            <a:ext cx="325359" cy="390431"/>
          </a:xfrm>
          <a:prstGeom prst="rect">
            <a:avLst/>
          </a:prstGeom>
        </p:spPr>
      </p:pic>
      <p:pic>
        <p:nvPicPr>
          <p:cNvPr id="12" name="Picture 11" descr="A computer server with colorful lights&#10;&#10;AI-generated content may be incorrect.">
            <a:extLst>
              <a:ext uri="{FF2B5EF4-FFF2-40B4-BE49-F238E27FC236}">
                <a16:creationId xmlns:a16="http://schemas.microsoft.com/office/drawing/2014/main" id="{825423A2-04E7-D7C9-E80A-93C457B8A8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0955" y="2709878"/>
            <a:ext cx="563871" cy="755606"/>
          </a:xfrm>
          <a:prstGeom prst="rect">
            <a:avLst/>
          </a:prstGeom>
        </p:spPr>
      </p:pic>
      <p:pic>
        <p:nvPicPr>
          <p:cNvPr id="13" name="Picture 12" descr="A computer server with colorful lights&#10;&#10;AI-generated content may be incorrect.">
            <a:extLst>
              <a:ext uri="{FF2B5EF4-FFF2-40B4-BE49-F238E27FC236}">
                <a16:creationId xmlns:a16="http://schemas.microsoft.com/office/drawing/2014/main" id="{BEEBF570-4BB5-3AFC-1CE0-76DBABBBEE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568" y="2709878"/>
            <a:ext cx="563871" cy="755606"/>
          </a:xfrm>
          <a:prstGeom prst="rect">
            <a:avLst/>
          </a:prstGeom>
        </p:spPr>
      </p:pic>
      <p:sp>
        <p:nvSpPr>
          <p:cNvPr id="21" name="TextBox 20">
            <a:extLst>
              <a:ext uri="{FF2B5EF4-FFF2-40B4-BE49-F238E27FC236}">
                <a16:creationId xmlns:a16="http://schemas.microsoft.com/office/drawing/2014/main" id="{EEF1BE30-0840-46B4-1D32-FAF2E265BEE9}"/>
              </a:ext>
            </a:extLst>
          </p:cNvPr>
          <p:cNvSpPr txBox="1"/>
          <p:nvPr/>
        </p:nvSpPr>
        <p:spPr>
          <a:xfrm>
            <a:off x="3785023" y="3876264"/>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 private</a:t>
            </a:r>
          </a:p>
        </p:txBody>
      </p:sp>
      <p:sp>
        <p:nvSpPr>
          <p:cNvPr id="22" name="Rectangle 21">
            <a:extLst>
              <a:ext uri="{FF2B5EF4-FFF2-40B4-BE49-F238E27FC236}">
                <a16:creationId xmlns:a16="http://schemas.microsoft.com/office/drawing/2014/main" id="{0A420621-D0C1-65CC-FD98-A4BD07312E2D}"/>
              </a:ext>
            </a:extLst>
          </p:cNvPr>
          <p:cNvSpPr/>
          <p:nvPr/>
        </p:nvSpPr>
        <p:spPr>
          <a:xfrm>
            <a:off x="2100358" y="3845486"/>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3" name="Picture 22" descr="A blue shield with a black background&#10;&#10;AI-generated content may be incorrect.">
            <a:extLst>
              <a:ext uri="{FF2B5EF4-FFF2-40B4-BE49-F238E27FC236}">
                <a16:creationId xmlns:a16="http://schemas.microsoft.com/office/drawing/2014/main" id="{45D5F58E-7FEC-310E-0BF0-47690935533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3681048"/>
            <a:ext cx="325359" cy="390431"/>
          </a:xfrm>
          <a:prstGeom prst="rect">
            <a:avLst/>
          </a:prstGeom>
        </p:spPr>
      </p:pic>
      <p:pic>
        <p:nvPicPr>
          <p:cNvPr id="33" name="Picture 32" descr="A computer server with colorful lights&#10;&#10;AI-generated content may be incorrect.">
            <a:extLst>
              <a:ext uri="{FF2B5EF4-FFF2-40B4-BE49-F238E27FC236}">
                <a16:creationId xmlns:a16="http://schemas.microsoft.com/office/drawing/2014/main" id="{8438B150-3C85-7D76-1CAA-9ED8C2DF25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5363" y="4229929"/>
            <a:ext cx="563871" cy="755606"/>
          </a:xfrm>
          <a:prstGeom prst="rect">
            <a:avLst/>
          </a:prstGeom>
        </p:spPr>
      </p:pic>
      <p:pic>
        <p:nvPicPr>
          <p:cNvPr id="34" name="Picture 33" descr="A computer server with colorful lights&#10;&#10;AI-generated content may be incorrect.">
            <a:extLst>
              <a:ext uri="{FF2B5EF4-FFF2-40B4-BE49-F238E27FC236}">
                <a16:creationId xmlns:a16="http://schemas.microsoft.com/office/drawing/2014/main" id="{2478FC0B-2156-F2EC-49AC-6D60043FE6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7977" y="4229929"/>
            <a:ext cx="563871" cy="755606"/>
          </a:xfrm>
          <a:prstGeom prst="rect">
            <a:avLst/>
          </a:prstGeom>
        </p:spPr>
      </p:pic>
      <p:pic>
        <p:nvPicPr>
          <p:cNvPr id="35" name="Picture 34" descr="A computer server with colorful lights&#10;&#10;AI-generated content may be incorrect.">
            <a:extLst>
              <a:ext uri="{FF2B5EF4-FFF2-40B4-BE49-F238E27FC236}">
                <a16:creationId xmlns:a16="http://schemas.microsoft.com/office/drawing/2014/main" id="{40D3241F-E5EF-C8B6-BC3D-93CF8088C4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0590" y="4229929"/>
            <a:ext cx="563871" cy="755606"/>
          </a:xfrm>
          <a:prstGeom prst="rect">
            <a:avLst/>
          </a:prstGeom>
        </p:spPr>
      </p:pic>
      <p:sp>
        <p:nvSpPr>
          <p:cNvPr id="36" name="TextBox 35">
            <a:extLst>
              <a:ext uri="{FF2B5EF4-FFF2-40B4-BE49-F238E27FC236}">
                <a16:creationId xmlns:a16="http://schemas.microsoft.com/office/drawing/2014/main" id="{591BE2C8-4425-CBDE-34E5-933B556666D8}"/>
              </a:ext>
            </a:extLst>
          </p:cNvPr>
          <p:cNvSpPr txBox="1"/>
          <p:nvPr/>
        </p:nvSpPr>
        <p:spPr>
          <a:xfrm>
            <a:off x="3785023" y="5324221"/>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DB private</a:t>
            </a:r>
          </a:p>
        </p:txBody>
      </p:sp>
      <p:sp>
        <p:nvSpPr>
          <p:cNvPr id="37" name="Rectangle 36">
            <a:extLst>
              <a:ext uri="{FF2B5EF4-FFF2-40B4-BE49-F238E27FC236}">
                <a16:creationId xmlns:a16="http://schemas.microsoft.com/office/drawing/2014/main" id="{41AA563A-1EC3-B5E0-3105-20A6EEFCA08F}"/>
              </a:ext>
            </a:extLst>
          </p:cNvPr>
          <p:cNvSpPr/>
          <p:nvPr/>
        </p:nvSpPr>
        <p:spPr>
          <a:xfrm>
            <a:off x="2100358" y="5293443"/>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38" name="Picture 37" descr="A blue shield with a black background&#10;&#10;AI-generated content may be incorrect.">
            <a:extLst>
              <a:ext uri="{FF2B5EF4-FFF2-40B4-BE49-F238E27FC236}">
                <a16:creationId xmlns:a16="http://schemas.microsoft.com/office/drawing/2014/main" id="{BF2C10C7-C27D-E4C2-A99B-8A23550802B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5129005"/>
            <a:ext cx="325359" cy="390431"/>
          </a:xfrm>
          <a:prstGeom prst="rect">
            <a:avLst/>
          </a:prstGeom>
        </p:spPr>
      </p:pic>
      <p:pic>
        <p:nvPicPr>
          <p:cNvPr id="40" name="Picture 39" descr="A blue cylinder with white text&#10;&#10;AI-generated content may be incorrect.">
            <a:extLst>
              <a:ext uri="{FF2B5EF4-FFF2-40B4-BE49-F238E27FC236}">
                <a16:creationId xmlns:a16="http://schemas.microsoft.com/office/drawing/2014/main" id="{EEA80F9A-588D-4079-1133-188552CBF72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46214" y="5702230"/>
            <a:ext cx="553237" cy="553237"/>
          </a:xfrm>
          <a:prstGeom prst="rect">
            <a:avLst/>
          </a:prstGeom>
        </p:spPr>
      </p:pic>
      <p:pic>
        <p:nvPicPr>
          <p:cNvPr id="41" name="Picture 40" descr="A blue cylinder with white text&#10;&#10;AI-generated content may be incorrect.">
            <a:extLst>
              <a:ext uri="{FF2B5EF4-FFF2-40B4-BE49-F238E27FC236}">
                <a16:creationId xmlns:a16="http://schemas.microsoft.com/office/drawing/2014/main" id="{529206E0-22C5-208F-6EAA-13A98F651A1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58771" y="5702230"/>
            <a:ext cx="553237" cy="553237"/>
          </a:xfrm>
          <a:prstGeom prst="rect">
            <a:avLst/>
          </a:prstGeom>
        </p:spPr>
      </p:pic>
    </p:spTree>
    <p:extLst>
      <p:ext uri="{BB962C8B-B14F-4D97-AF65-F5344CB8AC3E}">
        <p14:creationId xmlns:p14="http://schemas.microsoft.com/office/powerpoint/2010/main" val="39321137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8690B-23F3-7682-1311-B74E751188B8}"/>
              </a:ext>
            </a:extLst>
          </p:cNvPr>
          <p:cNvSpPr>
            <a:spLocks noGrp="1"/>
          </p:cNvSpPr>
          <p:nvPr>
            <p:ph type="title"/>
          </p:nvPr>
        </p:nvSpPr>
        <p:spPr/>
        <p:txBody>
          <a:bodyPr/>
          <a:lstStyle/>
          <a:p>
            <a:r>
              <a:rPr lang="en-GB" noProof="0"/>
              <a:t>Bastion Host (Jump host or Jump box)</a:t>
            </a:r>
          </a:p>
        </p:txBody>
      </p:sp>
      <p:sp>
        <p:nvSpPr>
          <p:cNvPr id="3" name="Text Placeholder 2">
            <a:extLst>
              <a:ext uri="{FF2B5EF4-FFF2-40B4-BE49-F238E27FC236}">
                <a16:creationId xmlns:a16="http://schemas.microsoft.com/office/drawing/2014/main" id="{65CC04DA-7301-AF95-E883-636E61A38635}"/>
              </a:ext>
            </a:extLst>
          </p:cNvPr>
          <p:cNvSpPr>
            <a:spLocks noGrp="1"/>
          </p:cNvSpPr>
          <p:nvPr>
            <p:ph type="body" idx="1"/>
          </p:nvPr>
        </p:nvSpPr>
        <p:spPr>
          <a:xfrm>
            <a:off x="609600" y="885825"/>
            <a:ext cx="11163300" cy="5591175"/>
          </a:xfrm>
        </p:spPr>
        <p:txBody>
          <a:bodyPr/>
          <a:lstStyle/>
          <a:p>
            <a:r>
              <a:rPr lang="en-GB" sz="1600" noProof="0"/>
              <a:t>We need a solution to securely provide admin access to our VMs</a:t>
            </a:r>
          </a:p>
          <a:p>
            <a:r>
              <a:rPr lang="en-GB" sz="1600" noProof="0"/>
              <a:t>A bastion or jump box is used by system admins and maybe engineers to access VMs on a private network</a:t>
            </a:r>
          </a:p>
          <a:p>
            <a:r>
              <a:rPr lang="en-GB" sz="1600" noProof="0"/>
              <a:t>Modern fully cloud‑native and zero‑trust architectures are diverging from traditional bastion hosts, but bastion hosts remain widely used and are still popular in many cloud and hybrid environments and very much for on-prem</a:t>
            </a:r>
          </a:p>
          <a:p>
            <a:r>
              <a:rPr lang="en-GB" sz="1600" noProof="0"/>
              <a:t>The Bastion is exposed to the internet as a single entry-point for administered machines</a:t>
            </a:r>
          </a:p>
          <a:p>
            <a:r>
              <a:rPr lang="en-GB" sz="1600" noProof="0"/>
              <a:t>It is the only system component accessible to SSH (or RDP) from outside the private network</a:t>
            </a:r>
          </a:p>
          <a:p>
            <a:r>
              <a:rPr lang="en-GB" sz="1600" noProof="0"/>
              <a:t>The assumption is that this VM WILL be attacked so it is hardened, monitored and limited functionality</a:t>
            </a:r>
          </a:p>
          <a:p>
            <a:pPr lvl="1"/>
            <a:r>
              <a:rPr lang="en-GB" sz="1400" noProof="0"/>
              <a:t>Hardened means, removing non-essential software, including in the OS, closing all ports other than SSH, all non-essential services, no root login via SSH, limited users, password authentication disabled (must use key), admin IP whitelist</a:t>
            </a:r>
          </a:p>
          <a:p>
            <a:pPr lvl="1"/>
            <a:r>
              <a:rPr lang="en-GB" sz="1400" noProof="0"/>
              <a:t>Basically, hardening is the deliberate removal of trust, functionality, and exposure until only what is essential remains</a:t>
            </a:r>
          </a:p>
          <a:p>
            <a:r>
              <a:rPr lang="en-GB" sz="1600" noProof="0"/>
              <a:t>All VMs not needing internet access (e.g. web server, API Gateway do) do not have public IP addresses</a:t>
            </a:r>
          </a:p>
          <a:p>
            <a:r>
              <a:rPr lang="en-GB" sz="1600" noProof="0"/>
              <a:t>Firewall / NSG limit access only from the Bastion host for admin traffic e.g. ssh on port 22</a:t>
            </a:r>
          </a:p>
          <a:p>
            <a:r>
              <a:rPr lang="en-GB" sz="1600" noProof="0"/>
              <a:t>Bastion is placed in its own subnet</a:t>
            </a:r>
          </a:p>
          <a:p>
            <a:r>
              <a:rPr lang="en-GB" sz="1600" noProof="0"/>
              <a:t>Reduces the attack surface but does provide a "Once in you can access all" so needs protection</a:t>
            </a:r>
          </a:p>
          <a:p>
            <a:pPr lvl="1"/>
            <a:r>
              <a:rPr lang="en-GB" sz="1400" noProof="0"/>
              <a:t>Intrusion detection</a:t>
            </a:r>
          </a:p>
          <a:p>
            <a:pPr lvl="1"/>
            <a:r>
              <a:rPr lang="en-GB" sz="1400" noProof="0"/>
              <a:t>Suspicious behaviour alerts</a:t>
            </a:r>
          </a:p>
          <a:p>
            <a:pPr lvl="1"/>
            <a:r>
              <a:rPr lang="en-GB" sz="1400" noProof="0"/>
              <a:t>Command and user access auditing</a:t>
            </a:r>
          </a:p>
          <a:p>
            <a:pPr lvl="1"/>
            <a:r>
              <a:rPr lang="en-GB" sz="1400" noProof="0"/>
              <a:t>Does not store private keys - simply forwards SSH to the target system</a:t>
            </a:r>
          </a:p>
          <a:p>
            <a:pPr lvl="1"/>
            <a:endParaRPr lang="en-GB" sz="1400" noProof="0"/>
          </a:p>
          <a:p>
            <a:pPr lvl="1"/>
            <a:endParaRPr lang="en-GB" sz="1400" noProof="0"/>
          </a:p>
          <a:p>
            <a:endParaRPr lang="en-GB" sz="1600" noProof="0"/>
          </a:p>
          <a:p>
            <a:endParaRPr lang="en-GB" noProof="0"/>
          </a:p>
          <a:p>
            <a:endParaRPr lang="en-GB" noProof="0"/>
          </a:p>
        </p:txBody>
      </p:sp>
      <p:sp>
        <p:nvSpPr>
          <p:cNvPr id="4" name="Slide Number Placeholder 3">
            <a:extLst>
              <a:ext uri="{FF2B5EF4-FFF2-40B4-BE49-F238E27FC236}">
                <a16:creationId xmlns:a16="http://schemas.microsoft.com/office/drawing/2014/main" id="{B6E28987-C6D8-41FD-54D3-82A07DA276FD}"/>
              </a:ext>
            </a:extLst>
          </p:cNvPr>
          <p:cNvSpPr>
            <a:spLocks noGrp="1"/>
          </p:cNvSpPr>
          <p:nvPr>
            <p:ph type="sldNum" idx="12"/>
          </p:nvPr>
        </p:nvSpPr>
        <p:spPr/>
        <p:txBody>
          <a:bodyPr/>
          <a:lstStyle/>
          <a:p>
            <a:fld id="{14D7F6AC-1EEB-4ABB-AD80-109EC6FDCCF3}" type="slidenum">
              <a:rPr lang="en-GB" noProof="0" smtClean="0"/>
              <a:pPr/>
              <a:t>206</a:t>
            </a:fld>
            <a:endParaRPr lang="en-GB" noProof="0"/>
          </a:p>
        </p:txBody>
      </p:sp>
    </p:spTree>
    <p:extLst>
      <p:ext uri="{BB962C8B-B14F-4D97-AF65-F5344CB8AC3E}">
        <p14:creationId xmlns:p14="http://schemas.microsoft.com/office/powerpoint/2010/main" val="21846811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2E140-52E0-FF8D-6552-2BD924EDA4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89B1D-E426-EB8B-B622-974481022BBD}"/>
              </a:ext>
            </a:extLst>
          </p:cNvPr>
          <p:cNvSpPr>
            <a:spLocks noGrp="1"/>
          </p:cNvSpPr>
          <p:nvPr>
            <p:ph type="title"/>
          </p:nvPr>
        </p:nvSpPr>
        <p:spPr/>
        <p:txBody>
          <a:bodyPr/>
          <a:lstStyle/>
          <a:p>
            <a:r>
              <a:rPr lang="en-GB" noProof="0"/>
              <a:t>Add a Bastion</a:t>
            </a:r>
          </a:p>
        </p:txBody>
      </p:sp>
      <p:sp>
        <p:nvSpPr>
          <p:cNvPr id="3" name="Text Placeholder 2">
            <a:extLst>
              <a:ext uri="{FF2B5EF4-FFF2-40B4-BE49-F238E27FC236}">
                <a16:creationId xmlns:a16="http://schemas.microsoft.com/office/drawing/2014/main" id="{8A458D2A-68E6-E988-85AB-F509ACEE9A70}"/>
              </a:ext>
            </a:extLst>
          </p:cNvPr>
          <p:cNvSpPr>
            <a:spLocks noGrp="1"/>
          </p:cNvSpPr>
          <p:nvPr>
            <p:ph type="body" idx="1"/>
          </p:nvPr>
        </p:nvSpPr>
        <p:spPr>
          <a:xfrm>
            <a:off x="11395304" y="3608832"/>
            <a:ext cx="377596" cy="2444496"/>
          </a:xfrm>
        </p:spPr>
        <p:txBody>
          <a:bodyPr/>
          <a:lstStyle/>
          <a:p>
            <a:endParaRPr lang="en-GB" noProof="0"/>
          </a:p>
        </p:txBody>
      </p:sp>
      <p:sp>
        <p:nvSpPr>
          <p:cNvPr id="4" name="Slide Number Placeholder 3">
            <a:extLst>
              <a:ext uri="{FF2B5EF4-FFF2-40B4-BE49-F238E27FC236}">
                <a16:creationId xmlns:a16="http://schemas.microsoft.com/office/drawing/2014/main" id="{01747CDB-5AB0-966C-93A1-5F0DB792669A}"/>
              </a:ext>
            </a:extLst>
          </p:cNvPr>
          <p:cNvSpPr>
            <a:spLocks noGrp="1"/>
          </p:cNvSpPr>
          <p:nvPr>
            <p:ph type="sldNum" idx="12"/>
          </p:nvPr>
        </p:nvSpPr>
        <p:spPr/>
        <p:txBody>
          <a:bodyPr/>
          <a:lstStyle/>
          <a:p>
            <a:fld id="{14D7F6AC-1EEB-4ABB-AD80-109EC6FDCCF3}" type="slidenum">
              <a:rPr lang="en-GB" noProof="0" smtClean="0"/>
              <a:pPr/>
              <a:t>207</a:t>
            </a:fld>
            <a:endParaRPr lang="en-GB" noProof="0"/>
          </a:p>
        </p:txBody>
      </p:sp>
      <p:sp>
        <p:nvSpPr>
          <p:cNvPr id="5" name="Rectangle 4">
            <a:extLst>
              <a:ext uri="{FF2B5EF4-FFF2-40B4-BE49-F238E27FC236}">
                <a16:creationId xmlns:a16="http://schemas.microsoft.com/office/drawing/2014/main" id="{6AAA6EE4-7AC3-D0BB-2304-5F49490791C8}"/>
              </a:ext>
            </a:extLst>
          </p:cNvPr>
          <p:cNvSpPr/>
          <p:nvPr/>
        </p:nvSpPr>
        <p:spPr>
          <a:xfrm>
            <a:off x="609600" y="2029838"/>
            <a:ext cx="10713396" cy="432639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3C30CEB0-1D45-1239-14B1-0E074816D1E4}"/>
              </a:ext>
            </a:extLst>
          </p:cNvPr>
          <p:cNvSpPr txBox="1"/>
          <p:nvPr/>
        </p:nvSpPr>
        <p:spPr>
          <a:xfrm>
            <a:off x="596748" y="2095481"/>
            <a:ext cx="1225685"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a:t>
            </a:r>
          </a:p>
        </p:txBody>
      </p:sp>
      <p:sp>
        <p:nvSpPr>
          <p:cNvPr id="7" name="Rectangle 6">
            <a:extLst>
              <a:ext uri="{FF2B5EF4-FFF2-40B4-BE49-F238E27FC236}">
                <a16:creationId xmlns:a16="http://schemas.microsoft.com/office/drawing/2014/main" id="{54CD2999-E0B0-F38F-C2E5-11FE5C5E1846}"/>
              </a:ext>
            </a:extLst>
          </p:cNvPr>
          <p:cNvSpPr/>
          <p:nvPr/>
        </p:nvSpPr>
        <p:spPr>
          <a:xfrm>
            <a:off x="739302" y="2499185"/>
            <a:ext cx="7412478" cy="368314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5F812406-E949-609C-6549-B5821D3FC9AD}"/>
              </a:ext>
            </a:extLst>
          </p:cNvPr>
          <p:cNvSpPr/>
          <p:nvPr/>
        </p:nvSpPr>
        <p:spPr>
          <a:xfrm>
            <a:off x="8250402" y="2499185"/>
            <a:ext cx="2991905" cy="147618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2CF99F44-DD0B-0643-6970-4B50F96D724D}"/>
              </a:ext>
            </a:extLst>
          </p:cNvPr>
          <p:cNvSpPr txBox="1"/>
          <p:nvPr/>
        </p:nvSpPr>
        <p:spPr>
          <a:xfrm>
            <a:off x="659806"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36551AB5-80F1-94FF-34D4-B71C05378787}"/>
              </a:ext>
            </a:extLst>
          </p:cNvPr>
          <p:cNvSpPr txBox="1"/>
          <p:nvPr/>
        </p:nvSpPr>
        <p:spPr>
          <a:xfrm>
            <a:off x="8281482" y="2551208"/>
            <a:ext cx="1971472"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Other stuff subnet: 10.0.2.0/24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3A3F50"/>
              </a:solidFill>
              <a:latin typeface="Arial"/>
            </a:endParaRP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e.g. Bastion Host</a:t>
            </a:r>
          </a:p>
        </p:txBody>
      </p:sp>
      <p:sp>
        <p:nvSpPr>
          <p:cNvPr id="54" name="Rectangle 53">
            <a:extLst>
              <a:ext uri="{FF2B5EF4-FFF2-40B4-BE49-F238E27FC236}">
                <a16:creationId xmlns:a16="http://schemas.microsoft.com/office/drawing/2014/main" id="{212513F2-FA04-1FFF-B611-2067422AA472}"/>
              </a:ext>
            </a:extLst>
          </p:cNvPr>
          <p:cNvSpPr/>
          <p:nvPr/>
        </p:nvSpPr>
        <p:spPr>
          <a:xfrm>
            <a:off x="8250402" y="4092987"/>
            <a:ext cx="3004804" cy="911829"/>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TextBox 31">
            <a:extLst>
              <a:ext uri="{FF2B5EF4-FFF2-40B4-BE49-F238E27FC236}">
                <a16:creationId xmlns:a16="http://schemas.microsoft.com/office/drawing/2014/main" id="{178D057F-411B-2227-B77B-FFAA40F77AEC}"/>
              </a:ext>
            </a:extLst>
          </p:cNvPr>
          <p:cNvSpPr txBox="1"/>
          <p:nvPr/>
        </p:nvSpPr>
        <p:spPr>
          <a:xfrm>
            <a:off x="8548982" y="4311301"/>
            <a:ext cx="2714018" cy="246221"/>
          </a:xfrm>
          <a:prstGeom prst="rect">
            <a:avLst/>
          </a:prstGeom>
          <a:noFill/>
        </p:spPr>
        <p:txBody>
          <a:bodyPr wrap="square" rtlCol="0">
            <a:spAutoFit/>
          </a:bodyPr>
          <a:lstStyle/>
          <a:p>
            <a:pPr lvl="0">
              <a:defRPr/>
            </a:pPr>
            <a:r>
              <a:rPr lang="en-GB" sz="1000" noProof="0" err="1">
                <a:solidFill>
                  <a:srgbClr val="3A3F50"/>
                </a:solidFill>
              </a:rPr>
              <a:t>submitted_component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98EC24DA-8A80-EC8A-B44E-6C68BF64D5C6}"/>
              </a:ext>
            </a:extLst>
          </p:cNvPr>
          <p:cNvGrpSpPr/>
          <p:nvPr/>
        </p:nvGrpSpPr>
        <p:grpSpPr>
          <a:xfrm>
            <a:off x="8260755" y="4298117"/>
            <a:ext cx="362471" cy="259405"/>
            <a:chOff x="5405249" y="4284277"/>
            <a:chExt cx="362471" cy="259405"/>
          </a:xfrm>
        </p:grpSpPr>
        <p:sp>
          <p:nvSpPr>
            <p:cNvPr id="52" name="Oval 51">
              <a:extLst>
                <a:ext uri="{FF2B5EF4-FFF2-40B4-BE49-F238E27FC236}">
                  <a16:creationId xmlns:a16="http://schemas.microsoft.com/office/drawing/2014/main" id="{627825F9-1B52-3415-20FB-705162318A70}"/>
                </a:ext>
              </a:extLst>
            </p:cNvPr>
            <p:cNvSpPr/>
            <p:nvPr/>
          </p:nvSpPr>
          <p:spPr>
            <a:xfrm>
              <a:off x="5453974" y="428427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TextBox 52">
              <a:extLst>
                <a:ext uri="{FF2B5EF4-FFF2-40B4-BE49-F238E27FC236}">
                  <a16:creationId xmlns:a16="http://schemas.microsoft.com/office/drawing/2014/main" id="{3FDBCFAD-AC20-9A91-E49E-B295DC53A363}"/>
                </a:ext>
              </a:extLst>
            </p:cNvPr>
            <p:cNvSpPr txBox="1"/>
            <p:nvPr/>
          </p:nvSpPr>
          <p:spPr>
            <a:xfrm>
              <a:off x="5405249" y="428823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55" name="TextBox 54">
            <a:extLst>
              <a:ext uri="{FF2B5EF4-FFF2-40B4-BE49-F238E27FC236}">
                <a16:creationId xmlns:a16="http://schemas.microsoft.com/office/drawing/2014/main" id="{C6DF67BF-8649-9830-E663-A1D71D1E0212}"/>
              </a:ext>
            </a:extLst>
          </p:cNvPr>
          <p:cNvSpPr txBox="1"/>
          <p:nvPr/>
        </p:nvSpPr>
        <p:spPr>
          <a:xfrm>
            <a:off x="9338417" y="4161708"/>
            <a:ext cx="810766" cy="246221"/>
          </a:xfrm>
          <a:prstGeom prst="rect">
            <a:avLst/>
          </a:prstGeom>
          <a:noFill/>
        </p:spPr>
        <p:txBody>
          <a:bodyPr wrap="square" rtlCol="0">
            <a:spAutoFit/>
          </a:bodyPr>
          <a:lstStyle/>
          <a:p>
            <a:pPr lvl="0">
              <a:defRPr/>
            </a:pPr>
            <a:r>
              <a:rPr lang="en-GB" sz="1000" noProof="0">
                <a:solidFill>
                  <a:srgbClr val="3A3F50"/>
                </a:solidFill>
              </a:rPr>
              <a:t>Event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56" name="TextBox 55">
            <a:extLst>
              <a:ext uri="{FF2B5EF4-FFF2-40B4-BE49-F238E27FC236}">
                <a16:creationId xmlns:a16="http://schemas.microsoft.com/office/drawing/2014/main" id="{8A8557B3-A4A9-2B06-A1CC-455EC0CBB5F3}"/>
              </a:ext>
            </a:extLst>
          </p:cNvPr>
          <p:cNvSpPr txBox="1"/>
          <p:nvPr/>
        </p:nvSpPr>
        <p:spPr>
          <a:xfrm>
            <a:off x="8568885" y="4603785"/>
            <a:ext cx="2622166" cy="246221"/>
          </a:xfrm>
          <a:prstGeom prst="rect">
            <a:avLst/>
          </a:prstGeom>
          <a:noFill/>
        </p:spPr>
        <p:txBody>
          <a:bodyPr wrap="square" rtlCol="0">
            <a:spAutoFit/>
          </a:bodyPr>
          <a:lstStyle/>
          <a:p>
            <a:pPr lvl="0">
              <a:defRPr/>
            </a:pPr>
            <a:r>
              <a:rPr lang="en-GB" sz="1000" noProof="0" err="1">
                <a:solidFill>
                  <a:srgbClr val="3A3F50"/>
                </a:solidFill>
              </a:rPr>
              <a:t>new_component_event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grpSp>
        <p:nvGrpSpPr>
          <p:cNvPr id="68" name="Group 67">
            <a:extLst>
              <a:ext uri="{FF2B5EF4-FFF2-40B4-BE49-F238E27FC236}">
                <a16:creationId xmlns:a16="http://schemas.microsoft.com/office/drawing/2014/main" id="{CF3ADE45-8AC2-34FD-1640-C585DC511C65}"/>
              </a:ext>
            </a:extLst>
          </p:cNvPr>
          <p:cNvGrpSpPr/>
          <p:nvPr/>
        </p:nvGrpSpPr>
        <p:grpSpPr>
          <a:xfrm>
            <a:off x="8260755" y="4617681"/>
            <a:ext cx="362471" cy="259405"/>
            <a:chOff x="5405249" y="4121717"/>
            <a:chExt cx="362471" cy="259405"/>
          </a:xfrm>
        </p:grpSpPr>
        <p:sp>
          <p:nvSpPr>
            <p:cNvPr id="69" name="Oval 68">
              <a:extLst>
                <a:ext uri="{FF2B5EF4-FFF2-40B4-BE49-F238E27FC236}">
                  <a16:creationId xmlns:a16="http://schemas.microsoft.com/office/drawing/2014/main" id="{825AA93F-D0A1-61F4-6B69-41AE061B9BE9}"/>
                </a:ext>
              </a:extLst>
            </p:cNvPr>
            <p:cNvSpPr/>
            <p:nvPr/>
          </p:nvSpPr>
          <p:spPr>
            <a:xfrm>
              <a:off x="5453974" y="412171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TextBox 69">
              <a:extLst>
                <a:ext uri="{FF2B5EF4-FFF2-40B4-BE49-F238E27FC236}">
                  <a16:creationId xmlns:a16="http://schemas.microsoft.com/office/drawing/2014/main" id="{12719BA0-6CB2-FF3F-AE57-FE03A6256051}"/>
                </a:ext>
              </a:extLst>
            </p:cNvPr>
            <p:cNvSpPr txBox="1"/>
            <p:nvPr/>
          </p:nvSpPr>
          <p:spPr>
            <a:xfrm>
              <a:off x="5405249" y="412567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77" name="Group 76">
            <a:extLst>
              <a:ext uri="{FF2B5EF4-FFF2-40B4-BE49-F238E27FC236}">
                <a16:creationId xmlns:a16="http://schemas.microsoft.com/office/drawing/2014/main" id="{C239FF65-0EDC-A8AE-4A77-AE78D75EA1FE}"/>
              </a:ext>
            </a:extLst>
          </p:cNvPr>
          <p:cNvGrpSpPr/>
          <p:nvPr/>
        </p:nvGrpSpPr>
        <p:grpSpPr>
          <a:xfrm>
            <a:off x="1442743" y="3056903"/>
            <a:ext cx="5997802" cy="2991140"/>
            <a:chOff x="1442743" y="2499184"/>
            <a:chExt cx="5997802" cy="2991140"/>
          </a:xfrm>
        </p:grpSpPr>
        <p:grpSp>
          <p:nvGrpSpPr>
            <p:cNvPr id="22" name="Group 21">
              <a:extLst>
                <a:ext uri="{FF2B5EF4-FFF2-40B4-BE49-F238E27FC236}">
                  <a16:creationId xmlns:a16="http://schemas.microsoft.com/office/drawing/2014/main" id="{A2EF0688-CE0F-418E-903E-ECBB26DD8771}"/>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C282DD2A-E7A1-942E-60B5-0865BDCDB589}"/>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172.167.194.0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a:t>
                </a:r>
                <a:r>
                  <a:rPr kumimoji="0" lang="en-GB" sz="1000" b="0" i="0" u="none" kern="1200" cap="none" spc="0" normalizeH="0" baseline="0" noProof="0">
                    <a:ln>
                      <a:noFill/>
                    </a:ln>
                    <a:solidFill>
                      <a:schemeClr val="bg1"/>
                    </a:solidFill>
                    <a:effectLst/>
                    <a:uLnTx/>
                    <a:uFillTx/>
                    <a:latin typeface="Arial"/>
                    <a:ea typeface="+mn-ea"/>
                    <a:cs typeface="+mn-cs"/>
                  </a:rPr>
                  <a:t>22</a:t>
                </a:r>
              </a:p>
            </p:txBody>
          </p:sp>
          <p:pic>
            <p:nvPicPr>
              <p:cNvPr id="18" name="Picture 17" descr="A yellow folder with a white strip&#10;&#10;AI-generated content may be incorrect.">
                <a:extLst>
                  <a:ext uri="{FF2B5EF4-FFF2-40B4-BE49-F238E27FC236}">
                    <a16:creationId xmlns:a16="http://schemas.microsoft.com/office/drawing/2014/main" id="{DB496370-1A6E-78CA-9E3E-CD3B97FA4D5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99162740-1762-E9C0-7118-A94AF6CF1E15}"/>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F8ABE447-25BF-A563-8691-C3ECCB9B3A52}"/>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EA89C315-9EA0-D835-FB8B-9939B457BD8A}"/>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a:t>
                </a:r>
                <a:r>
                  <a:rPr lang="en-GB" sz="1000" noProof="0">
                    <a:solidFill>
                      <a:schemeClr val="bg1"/>
                    </a:solidFill>
                    <a:latin typeface="Arial"/>
                  </a:rPr>
                  <a:t>22</a:t>
                </a:r>
                <a:endParaRPr kumimoji="0" lang="en-GB" sz="1000" b="0" i="0" u="none" kern="1200" cap="none" spc="0" normalizeH="0" baseline="0" noProof="0">
                  <a:ln>
                    <a:noFill/>
                  </a:ln>
                  <a:solidFill>
                    <a:schemeClr val="bg1"/>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AFFFFF74-AADC-9408-D55E-33D6F220FD6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2B3A5490-30D4-13B6-5AAF-61676B7A5D56}"/>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371E6A2E-3DD7-B2A9-332A-88BC1F56C1A7}"/>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45B0296B-AF3B-A1F8-2F8A-6AB5BA4F8937}"/>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a:t>
                </a:r>
                <a:r>
                  <a:rPr kumimoji="0" lang="en-GB" sz="1000" b="0" i="0" u="none" kern="1200" cap="none" spc="0" normalizeH="0" baseline="0" noProof="0">
                    <a:ln>
                      <a:noFill/>
                    </a:ln>
                    <a:solidFill>
                      <a:schemeClr val="bg1"/>
                    </a:solidFill>
                    <a:effectLst/>
                    <a:uLnTx/>
                    <a:uFillTx/>
                    <a:latin typeface="Arial"/>
                    <a:ea typeface="+mn-ea"/>
                    <a:cs typeface="+mn-cs"/>
                  </a:rPr>
                  <a:t>22</a:t>
                </a:r>
              </a:p>
            </p:txBody>
          </p:sp>
          <p:pic>
            <p:nvPicPr>
              <p:cNvPr id="29" name="Picture 28" descr="A yellow folder with a white strip&#10;&#10;AI-generated content may be incorrect.">
                <a:extLst>
                  <a:ext uri="{FF2B5EF4-FFF2-40B4-BE49-F238E27FC236}">
                    <a16:creationId xmlns:a16="http://schemas.microsoft.com/office/drawing/2014/main" id="{29A4EA59-AA16-739E-378B-9B9B80B4837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051A615D-EDD7-F966-B8A5-249B6ADA4D26}"/>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D1B9DDB8-425F-09A8-C230-B4650B99E2A4}"/>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23C4613-F8EB-844A-8921-5ACBE127262C}"/>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7A25099-654F-15AB-3694-42232B73426C}"/>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95E71A49-8A7A-22B7-CBA9-480C6B42A2D8}"/>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B708728F-5C2B-96F8-6ECE-D6E68FD8D70D}"/>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2CE1CA1C-5E66-3EDB-98F3-5317DBF589B3}"/>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AB17721B-767F-BCA3-7B4B-F076B96E9A11}"/>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8CF9CDA4-5147-425A-3BA9-FFBD33413C01}"/>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B940FFED-A27C-BF76-6C05-144CB3E72516}"/>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DCD75B29-8622-995B-D710-4D51387FC060}"/>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7FB22124-2F71-A994-A4A5-E818CF6BF8D9}"/>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5020AFAD-452F-DCA8-4DB8-C9D42A20EF2C}"/>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DD65C59-2E16-71E0-A724-2AF87224D4C4}"/>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5E93F0B5-2085-C4B7-9C4E-9E55E3097083}"/>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3BF5F94D-A9BC-0337-2E57-DAC5B0E23F4F}"/>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992FE582-8684-2DB4-34DD-E5B485055CA9}"/>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5B659864-983F-A59D-D770-5124BE38295A}"/>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8F870E62-F902-712C-5A94-B7FF0659F8FD}"/>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0B4D68C0-0EBE-5D94-D07F-BA6D2F6A69C7}"/>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C9115A03-F87B-C2F0-A776-4C8AABE436B1}"/>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C129E2AA-DFDD-2235-8544-2ED0327AD9AB}"/>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 22</a:t>
              </a:r>
            </a:p>
          </p:txBody>
        </p:sp>
        <p:cxnSp>
          <p:nvCxnSpPr>
            <p:cNvPr id="34" name="Straight Arrow Connector 33">
              <a:extLst>
                <a:ext uri="{FF2B5EF4-FFF2-40B4-BE49-F238E27FC236}">
                  <a16:creationId xmlns:a16="http://schemas.microsoft.com/office/drawing/2014/main" id="{8F3ABF38-3D54-4276-684F-29EEF28E5071}"/>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CDD42E83-BE8F-BAE9-5E78-392E1E68BFA4}"/>
              </a:ext>
            </a:extLst>
          </p:cNvPr>
          <p:cNvCxnSpPr>
            <a:cxnSpLocks/>
            <a:stCxn id="24" idx="0"/>
          </p:cNvCxnSpPr>
          <p:nvPr/>
        </p:nvCxnSpPr>
        <p:spPr>
          <a:xfrm flipH="1" flipV="1">
            <a:off x="4418697" y="2341702"/>
            <a:ext cx="8768" cy="7152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2A811810-7DE5-CB4C-AE33-8E4E290A62A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5502029" y="1172960"/>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60952D61-514D-FEB6-432E-73BDA77BA9C9}"/>
              </a:ext>
            </a:extLst>
          </p:cNvPr>
          <p:cNvCxnSpPr>
            <a:cxnSpLocks/>
            <a:endCxn id="28" idx="0"/>
          </p:cNvCxnSpPr>
          <p:nvPr/>
        </p:nvCxnSpPr>
        <p:spPr>
          <a:xfrm>
            <a:off x="6402178" y="2323527"/>
            <a:ext cx="2" cy="7333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EFFFC4C-4EC5-0CC5-5A74-D91D61A4EE63}"/>
              </a:ext>
            </a:extLst>
          </p:cNvPr>
          <p:cNvCxnSpPr>
            <a:cxnSpLocks/>
            <a:stCxn id="13" idx="0"/>
          </p:cNvCxnSpPr>
          <p:nvPr/>
        </p:nvCxnSpPr>
        <p:spPr>
          <a:xfrm flipV="1">
            <a:off x="2452750" y="2324781"/>
            <a:ext cx="0" cy="7321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BD9B3B-36D1-C815-2D6F-2499A057FA88}"/>
              </a:ext>
            </a:extLst>
          </p:cNvPr>
          <p:cNvCxnSpPr>
            <a:cxnSpLocks/>
          </p:cNvCxnSpPr>
          <p:nvPr/>
        </p:nvCxnSpPr>
        <p:spPr>
          <a:xfrm>
            <a:off x="2446567" y="2327227"/>
            <a:ext cx="39621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50A703E-B0EB-D19A-255D-E3E961982AA2}"/>
              </a:ext>
            </a:extLst>
          </p:cNvPr>
          <p:cNvCxnSpPr>
            <a:cxnSpLocks/>
          </p:cNvCxnSpPr>
          <p:nvPr/>
        </p:nvCxnSpPr>
        <p:spPr>
          <a:xfrm flipH="1" flipV="1">
            <a:off x="4627734" y="1737714"/>
            <a:ext cx="1" cy="587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2E0EECB2-80AC-119D-C0C0-6744B8DAC411}"/>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79043" y="1310983"/>
            <a:ext cx="874295" cy="460371"/>
          </a:xfrm>
          <a:prstGeom prst="rect">
            <a:avLst/>
          </a:prstGeom>
        </p:spPr>
      </p:pic>
      <p:cxnSp>
        <p:nvCxnSpPr>
          <p:cNvPr id="85" name="Straight Connector 84">
            <a:extLst>
              <a:ext uri="{FF2B5EF4-FFF2-40B4-BE49-F238E27FC236}">
                <a16:creationId xmlns:a16="http://schemas.microsoft.com/office/drawing/2014/main" id="{B1C934FD-8494-1281-F2F4-19F7101A8262}"/>
              </a:ext>
            </a:extLst>
          </p:cNvPr>
          <p:cNvCxnSpPr>
            <a:cxnSpLocks/>
            <a:stCxn id="84" idx="3"/>
            <a:endCxn id="79" idx="1"/>
          </p:cNvCxnSpPr>
          <p:nvPr/>
        </p:nvCxnSpPr>
        <p:spPr>
          <a:xfrm flipV="1">
            <a:off x="5053338" y="1472157"/>
            <a:ext cx="448691" cy="690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B3E9AA6-345A-828B-6D1B-252ECD5858A8}"/>
              </a:ext>
            </a:extLst>
          </p:cNvPr>
          <p:cNvSpPr txBox="1"/>
          <p:nvPr/>
        </p:nvSpPr>
        <p:spPr>
          <a:xfrm>
            <a:off x="6205151" y="1259698"/>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sp>
        <p:nvSpPr>
          <p:cNvPr id="98" name="Rectangle 97">
            <a:extLst>
              <a:ext uri="{FF2B5EF4-FFF2-40B4-BE49-F238E27FC236}">
                <a16:creationId xmlns:a16="http://schemas.microsoft.com/office/drawing/2014/main" id="{D36F8FDC-329B-F266-3CDD-938BB1F479AB}"/>
              </a:ext>
            </a:extLst>
          </p:cNvPr>
          <p:cNvSpPr/>
          <p:nvPr/>
        </p:nvSpPr>
        <p:spPr>
          <a:xfrm>
            <a:off x="8250402" y="5059042"/>
            <a:ext cx="3004804" cy="1123291"/>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7" name="TextBox 96">
            <a:extLst>
              <a:ext uri="{FF2B5EF4-FFF2-40B4-BE49-F238E27FC236}">
                <a16:creationId xmlns:a16="http://schemas.microsoft.com/office/drawing/2014/main" id="{17420C7F-B133-E1EC-FC0A-BD039DE81280}"/>
              </a:ext>
            </a:extLst>
          </p:cNvPr>
          <p:cNvSpPr txBox="1"/>
          <p:nvPr/>
        </p:nvSpPr>
        <p:spPr>
          <a:xfrm>
            <a:off x="9338417" y="5100019"/>
            <a:ext cx="638538" cy="246221"/>
          </a:xfrm>
          <a:prstGeom prst="rect">
            <a:avLst/>
          </a:prstGeom>
          <a:noFill/>
        </p:spPr>
        <p:txBody>
          <a:bodyPr wrap="square" rtlCol="0">
            <a:spAutoFit/>
          </a:bodyPr>
          <a:lstStyle/>
          <a:p>
            <a:pPr lvl="0">
              <a:defRPr/>
            </a:pPr>
            <a:r>
              <a:rPr lang="en-GB" sz="1000" noProof="0">
                <a:solidFill>
                  <a:srgbClr val="3A3F50"/>
                </a:solidFill>
              </a:rPr>
              <a:t>API List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99" name="TextBox 98">
            <a:extLst>
              <a:ext uri="{FF2B5EF4-FFF2-40B4-BE49-F238E27FC236}">
                <a16:creationId xmlns:a16="http://schemas.microsoft.com/office/drawing/2014/main" id="{FB4D0A6D-CCC0-9D13-586C-69F51EA6A3D5}"/>
              </a:ext>
            </a:extLst>
          </p:cNvPr>
          <p:cNvSpPr txBox="1"/>
          <p:nvPr/>
        </p:nvSpPr>
        <p:spPr>
          <a:xfrm>
            <a:off x="8585499" y="5276663"/>
            <a:ext cx="2714018" cy="246221"/>
          </a:xfrm>
          <a:prstGeom prst="rect">
            <a:avLst/>
          </a:prstGeom>
          <a:noFill/>
        </p:spPr>
        <p:txBody>
          <a:bodyPr wrap="square" rtlCol="0">
            <a:spAutoFit/>
          </a:bodyPr>
          <a:lstStyle/>
          <a:p>
            <a:pPr lvl="0">
              <a:defRPr/>
            </a:pPr>
            <a:r>
              <a:rPr kumimoji="0" lang="en-GB" sz="1000" b="0" i="0" u="none" strike="noStrike" kern="1200" cap="none" spc="0" normalizeH="0" baseline="0" noProof="0">
                <a:ln>
                  <a:noFill/>
                </a:ln>
                <a:solidFill>
                  <a:srgbClr val="3A3F50"/>
                </a:solidFill>
                <a:effectLst/>
                <a:uLnTx/>
                <a:uFillTx/>
                <a:latin typeface="Arial"/>
                <a:ea typeface="+mn-ea"/>
                <a:cs typeface="+mn-cs"/>
              </a:rPr>
              <a:t>GET /components</a:t>
            </a:r>
          </a:p>
        </p:txBody>
      </p:sp>
      <p:grpSp>
        <p:nvGrpSpPr>
          <p:cNvPr id="111" name="Group 110">
            <a:extLst>
              <a:ext uri="{FF2B5EF4-FFF2-40B4-BE49-F238E27FC236}">
                <a16:creationId xmlns:a16="http://schemas.microsoft.com/office/drawing/2014/main" id="{6DEA9C6D-8D67-4809-C492-A82CA60CA6EB}"/>
              </a:ext>
            </a:extLst>
          </p:cNvPr>
          <p:cNvGrpSpPr/>
          <p:nvPr/>
        </p:nvGrpSpPr>
        <p:grpSpPr>
          <a:xfrm>
            <a:off x="8291233" y="5263300"/>
            <a:ext cx="362471" cy="259584"/>
            <a:chOff x="8291233" y="5263300"/>
            <a:chExt cx="362471" cy="259584"/>
          </a:xfrm>
        </p:grpSpPr>
        <p:sp>
          <p:nvSpPr>
            <p:cNvPr id="101" name="Oval 100">
              <a:extLst>
                <a:ext uri="{FF2B5EF4-FFF2-40B4-BE49-F238E27FC236}">
                  <a16:creationId xmlns:a16="http://schemas.microsoft.com/office/drawing/2014/main" id="{077CACD0-5F34-F0CB-FEF9-B6EF543ABDCC}"/>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2" name="TextBox 101">
              <a:extLst>
                <a:ext uri="{FF2B5EF4-FFF2-40B4-BE49-F238E27FC236}">
                  <a16:creationId xmlns:a16="http://schemas.microsoft.com/office/drawing/2014/main" id="{2A4597B6-37DB-0E18-84B8-5AB26896B6BA}"/>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sp>
        <p:nvSpPr>
          <p:cNvPr id="103" name="TextBox 102">
            <a:extLst>
              <a:ext uri="{FF2B5EF4-FFF2-40B4-BE49-F238E27FC236}">
                <a16:creationId xmlns:a16="http://schemas.microsoft.com/office/drawing/2014/main" id="{2FDB9279-1A7F-7F6A-C0B6-86F04C96F355}"/>
              </a:ext>
            </a:extLst>
          </p:cNvPr>
          <p:cNvSpPr txBox="1"/>
          <p:nvPr/>
        </p:nvSpPr>
        <p:spPr>
          <a:xfrm>
            <a:off x="8605402" y="5532571"/>
            <a:ext cx="2622166" cy="246221"/>
          </a:xfrm>
          <a:prstGeom prst="rect">
            <a:avLst/>
          </a:prstGeom>
          <a:noFill/>
        </p:spPr>
        <p:txBody>
          <a:bodyPr wrap="square" rtlCol="0">
            <a:spAutoFit/>
          </a:bodyPr>
          <a:lstStyle/>
          <a:p>
            <a:pPr lvl="0">
              <a:defRPr/>
            </a:pPr>
            <a:r>
              <a:rPr lang="en-GB" sz="1000" noProof="0">
                <a:solidFill>
                  <a:srgbClr val="3A3F50"/>
                </a:solidFill>
              </a:rPr>
              <a:t>GET /</a:t>
            </a:r>
            <a:r>
              <a:rPr lang="en-GB" sz="1000" noProof="0" err="1">
                <a:solidFill>
                  <a:srgbClr val="3A3F50"/>
                </a:solidFill>
              </a:rPr>
              <a:t>killme</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5" name="Oval 104">
            <a:extLst>
              <a:ext uri="{FF2B5EF4-FFF2-40B4-BE49-F238E27FC236}">
                <a16:creationId xmlns:a16="http://schemas.microsoft.com/office/drawing/2014/main" id="{9BAF7F67-7BDE-5B23-3F9A-7E2C67B888E8}"/>
              </a:ext>
            </a:extLst>
          </p:cNvPr>
          <p:cNvSpPr/>
          <p:nvPr/>
        </p:nvSpPr>
        <p:spPr>
          <a:xfrm>
            <a:off x="8342767" y="5546467"/>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6" name="TextBox 105">
            <a:extLst>
              <a:ext uri="{FF2B5EF4-FFF2-40B4-BE49-F238E27FC236}">
                <a16:creationId xmlns:a16="http://schemas.microsoft.com/office/drawing/2014/main" id="{3E110387-1927-8158-4DBA-C2055E8922CD}"/>
              </a:ext>
            </a:extLst>
          </p:cNvPr>
          <p:cNvSpPr txBox="1"/>
          <p:nvPr/>
        </p:nvSpPr>
        <p:spPr>
          <a:xfrm>
            <a:off x="8291233" y="55634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sp>
        <p:nvSpPr>
          <p:cNvPr id="107" name="TextBox 106">
            <a:extLst>
              <a:ext uri="{FF2B5EF4-FFF2-40B4-BE49-F238E27FC236}">
                <a16:creationId xmlns:a16="http://schemas.microsoft.com/office/drawing/2014/main" id="{253F7EAC-07CD-EE05-BA5C-671F1DD763C4}"/>
              </a:ext>
            </a:extLst>
          </p:cNvPr>
          <p:cNvSpPr txBox="1"/>
          <p:nvPr/>
        </p:nvSpPr>
        <p:spPr>
          <a:xfrm>
            <a:off x="8596076" y="5827482"/>
            <a:ext cx="2622166" cy="246221"/>
          </a:xfrm>
          <a:prstGeom prst="rect">
            <a:avLst/>
          </a:prstGeom>
          <a:noFill/>
        </p:spPr>
        <p:txBody>
          <a:bodyPr wrap="square" rtlCol="0">
            <a:spAutoFit/>
          </a:bodyPr>
          <a:lstStyle/>
          <a:p>
            <a:pPr lvl="0">
              <a:defRPr/>
            </a:pPr>
            <a:r>
              <a:rPr lang="en-GB" sz="1000" noProof="0">
                <a:solidFill>
                  <a:srgbClr val="3A3F50"/>
                </a:solidFill>
              </a:rPr>
              <a:t>POST /component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109" name="Oval 108">
            <a:extLst>
              <a:ext uri="{FF2B5EF4-FFF2-40B4-BE49-F238E27FC236}">
                <a16:creationId xmlns:a16="http://schemas.microsoft.com/office/drawing/2014/main" id="{6357D72C-4F5B-8872-7C75-636EE86577E2}"/>
              </a:ext>
            </a:extLst>
          </p:cNvPr>
          <p:cNvSpPr/>
          <p:nvPr/>
        </p:nvSpPr>
        <p:spPr>
          <a:xfrm>
            <a:off x="8342767" y="5841378"/>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0" name="TextBox 109">
            <a:extLst>
              <a:ext uri="{FF2B5EF4-FFF2-40B4-BE49-F238E27FC236}">
                <a16:creationId xmlns:a16="http://schemas.microsoft.com/office/drawing/2014/main" id="{82FE9C1B-F809-207B-6B25-6A2A85FD7E3F}"/>
              </a:ext>
            </a:extLst>
          </p:cNvPr>
          <p:cNvSpPr txBox="1"/>
          <p:nvPr/>
        </p:nvSpPr>
        <p:spPr>
          <a:xfrm>
            <a:off x="8293937" y="5846228"/>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3</a:t>
            </a:r>
          </a:p>
        </p:txBody>
      </p:sp>
      <p:grpSp>
        <p:nvGrpSpPr>
          <p:cNvPr id="112" name="Group 111">
            <a:extLst>
              <a:ext uri="{FF2B5EF4-FFF2-40B4-BE49-F238E27FC236}">
                <a16:creationId xmlns:a16="http://schemas.microsoft.com/office/drawing/2014/main" id="{CFE04745-F501-7654-C92F-657F232E3AB8}"/>
              </a:ext>
            </a:extLst>
          </p:cNvPr>
          <p:cNvGrpSpPr/>
          <p:nvPr/>
        </p:nvGrpSpPr>
        <p:grpSpPr>
          <a:xfrm>
            <a:off x="6405579" y="2596225"/>
            <a:ext cx="362471" cy="259584"/>
            <a:chOff x="8291233" y="5263300"/>
            <a:chExt cx="362471" cy="259584"/>
          </a:xfrm>
        </p:grpSpPr>
        <p:sp>
          <p:nvSpPr>
            <p:cNvPr id="113" name="Oval 112">
              <a:extLst>
                <a:ext uri="{FF2B5EF4-FFF2-40B4-BE49-F238E27FC236}">
                  <a16:creationId xmlns:a16="http://schemas.microsoft.com/office/drawing/2014/main" id="{77CE04FB-5191-AE07-C681-37FF8858643C}"/>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DA9FDCD8-88A5-8753-1868-6E0EA8706E6F}"/>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B1D789E9-1F9D-DF4B-714F-24DCC11387DF}"/>
              </a:ext>
            </a:extLst>
          </p:cNvPr>
          <p:cNvGrpSpPr/>
          <p:nvPr/>
        </p:nvGrpSpPr>
        <p:grpSpPr>
          <a:xfrm>
            <a:off x="4421828" y="2596225"/>
            <a:ext cx="362471" cy="259584"/>
            <a:chOff x="8291233" y="5263300"/>
            <a:chExt cx="362471" cy="259584"/>
          </a:xfrm>
        </p:grpSpPr>
        <p:sp>
          <p:nvSpPr>
            <p:cNvPr id="116" name="Oval 115">
              <a:extLst>
                <a:ext uri="{FF2B5EF4-FFF2-40B4-BE49-F238E27FC236}">
                  <a16:creationId xmlns:a16="http://schemas.microsoft.com/office/drawing/2014/main" id="{A87B18D1-CD26-0EFA-97ED-2EF90164CD87}"/>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ECCE1B93-43C9-2FE9-37E2-B6760D06434B}"/>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5DA43737-85D2-1125-1944-C5E1F9882A67}"/>
              </a:ext>
            </a:extLst>
          </p:cNvPr>
          <p:cNvGrpSpPr/>
          <p:nvPr/>
        </p:nvGrpSpPr>
        <p:grpSpPr>
          <a:xfrm>
            <a:off x="2443984" y="2596225"/>
            <a:ext cx="362471" cy="259584"/>
            <a:chOff x="8291233" y="5263300"/>
            <a:chExt cx="362471" cy="259584"/>
          </a:xfrm>
        </p:grpSpPr>
        <p:sp>
          <p:nvSpPr>
            <p:cNvPr id="119" name="Oval 118">
              <a:extLst>
                <a:ext uri="{FF2B5EF4-FFF2-40B4-BE49-F238E27FC236}">
                  <a16:creationId xmlns:a16="http://schemas.microsoft.com/office/drawing/2014/main" id="{5F44B983-958B-94E1-90C9-3FC8F0E8DA64}"/>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FC27A5DD-3A08-6C98-2AC2-B72DD7159B96}"/>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C81E21EF-B5D8-ECE8-CC92-4E4B1B34531A}"/>
              </a:ext>
            </a:extLst>
          </p:cNvPr>
          <p:cNvGrpSpPr/>
          <p:nvPr/>
        </p:nvGrpSpPr>
        <p:grpSpPr>
          <a:xfrm>
            <a:off x="4725950" y="2596225"/>
            <a:ext cx="362471" cy="259584"/>
            <a:chOff x="8291233" y="5263300"/>
            <a:chExt cx="362471" cy="259584"/>
          </a:xfrm>
        </p:grpSpPr>
        <p:sp>
          <p:nvSpPr>
            <p:cNvPr id="122" name="Oval 121">
              <a:extLst>
                <a:ext uri="{FF2B5EF4-FFF2-40B4-BE49-F238E27FC236}">
                  <a16:creationId xmlns:a16="http://schemas.microsoft.com/office/drawing/2014/main" id="{613BCAEF-8D37-AC21-D2DA-796B445B314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330D23AE-2B43-E7BC-3EA7-D4DAE0BEABB8}"/>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2B7AD8E2-07CD-E4BC-F977-FF670BA1B519}"/>
              </a:ext>
            </a:extLst>
          </p:cNvPr>
          <p:cNvGrpSpPr/>
          <p:nvPr/>
        </p:nvGrpSpPr>
        <p:grpSpPr>
          <a:xfrm>
            <a:off x="2762655" y="2596225"/>
            <a:ext cx="362471" cy="259584"/>
            <a:chOff x="8291233" y="5263300"/>
            <a:chExt cx="362471" cy="259584"/>
          </a:xfrm>
        </p:grpSpPr>
        <p:sp>
          <p:nvSpPr>
            <p:cNvPr id="125" name="Oval 124">
              <a:extLst>
                <a:ext uri="{FF2B5EF4-FFF2-40B4-BE49-F238E27FC236}">
                  <a16:creationId xmlns:a16="http://schemas.microsoft.com/office/drawing/2014/main" id="{1E69BC24-2F20-7728-2DBC-BB30C6C13F78}"/>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8956EFAD-519A-EC14-AA97-A17B56BCE724}"/>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pic>
        <p:nvPicPr>
          <p:cNvPr id="11" name="Picture 10" descr="A computer server with colorful lights&#10;&#10;AI-generated content may be incorrect.">
            <a:extLst>
              <a:ext uri="{FF2B5EF4-FFF2-40B4-BE49-F238E27FC236}">
                <a16:creationId xmlns:a16="http://schemas.microsoft.com/office/drawing/2014/main" id="{2768B968-981C-988B-A064-8C303310F6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5452" y="3086504"/>
            <a:ext cx="563871" cy="755606"/>
          </a:xfrm>
          <a:prstGeom prst="rect">
            <a:avLst/>
          </a:prstGeom>
        </p:spPr>
      </p:pic>
      <p:pic>
        <p:nvPicPr>
          <p:cNvPr id="12" name="Picture 11" descr="A blue shield with a black background&#10;&#10;AI-generated content may be incorrect.">
            <a:extLst>
              <a:ext uri="{FF2B5EF4-FFF2-40B4-BE49-F238E27FC236}">
                <a16:creationId xmlns:a16="http://schemas.microsoft.com/office/drawing/2014/main" id="{F3BD7F1B-B8BF-4146-BF1C-38DA4234B40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32867" y="2323527"/>
            <a:ext cx="325359" cy="390431"/>
          </a:xfrm>
          <a:prstGeom prst="rect">
            <a:avLst/>
          </a:prstGeom>
        </p:spPr>
      </p:pic>
      <p:pic>
        <p:nvPicPr>
          <p:cNvPr id="14" name="Picture 13" descr="A blue shield with a black background&#10;&#10;AI-generated content may be incorrect.">
            <a:extLst>
              <a:ext uri="{FF2B5EF4-FFF2-40B4-BE49-F238E27FC236}">
                <a16:creationId xmlns:a16="http://schemas.microsoft.com/office/drawing/2014/main" id="{0456705B-FE47-6F6F-F510-098DB01989D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871112" y="2308872"/>
            <a:ext cx="325359" cy="390431"/>
          </a:xfrm>
          <a:prstGeom prst="rect">
            <a:avLst/>
          </a:prstGeom>
        </p:spPr>
      </p:pic>
    </p:spTree>
    <p:extLst>
      <p:ext uri="{BB962C8B-B14F-4D97-AF65-F5344CB8AC3E}">
        <p14:creationId xmlns:p14="http://schemas.microsoft.com/office/powerpoint/2010/main" val="34664035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6AB1B-87DB-1843-5AEC-71756A92C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B12FC-AD2F-D102-9F04-46E7CDE82A61}"/>
              </a:ext>
            </a:extLst>
          </p:cNvPr>
          <p:cNvSpPr>
            <a:spLocks noGrp="1"/>
          </p:cNvSpPr>
          <p:nvPr>
            <p:ph type="title"/>
          </p:nvPr>
        </p:nvSpPr>
        <p:spPr>
          <a:xfrm>
            <a:off x="554546" y="214396"/>
            <a:ext cx="2410117" cy="421258"/>
          </a:xfrm>
        </p:spPr>
        <p:txBody>
          <a:bodyPr/>
          <a:lstStyle/>
          <a:p>
            <a:r>
              <a:rPr lang="en-GB" noProof="0" dirty="0"/>
              <a:t>Add peering</a:t>
            </a:r>
          </a:p>
        </p:txBody>
      </p:sp>
      <p:sp>
        <p:nvSpPr>
          <p:cNvPr id="4" name="Slide Number Placeholder 3">
            <a:extLst>
              <a:ext uri="{FF2B5EF4-FFF2-40B4-BE49-F238E27FC236}">
                <a16:creationId xmlns:a16="http://schemas.microsoft.com/office/drawing/2014/main" id="{7C3809C0-FACE-F75A-AE59-6F04AD56EC98}"/>
              </a:ext>
            </a:extLst>
          </p:cNvPr>
          <p:cNvSpPr>
            <a:spLocks noGrp="1"/>
          </p:cNvSpPr>
          <p:nvPr>
            <p:ph type="sldNum" idx="12"/>
          </p:nvPr>
        </p:nvSpPr>
        <p:spPr/>
        <p:txBody>
          <a:bodyPr/>
          <a:lstStyle/>
          <a:p>
            <a:fld id="{14D7F6AC-1EEB-4ABB-AD80-109EC6FDCCF3}" type="slidenum">
              <a:rPr lang="en-GB" noProof="0" smtClean="0"/>
              <a:pPr/>
              <a:t>208</a:t>
            </a:fld>
            <a:endParaRPr lang="en-GB" noProof="0"/>
          </a:p>
        </p:txBody>
      </p:sp>
      <p:sp>
        <p:nvSpPr>
          <p:cNvPr id="71" name="TextBox 70">
            <a:extLst>
              <a:ext uri="{FF2B5EF4-FFF2-40B4-BE49-F238E27FC236}">
                <a16:creationId xmlns:a16="http://schemas.microsoft.com/office/drawing/2014/main" id="{A3EAB765-F6F4-F727-5E8B-CBFD1357084B}"/>
              </a:ext>
            </a:extLst>
          </p:cNvPr>
          <p:cNvSpPr txBox="1"/>
          <p:nvPr/>
        </p:nvSpPr>
        <p:spPr>
          <a:xfrm>
            <a:off x="7425024" y="6474462"/>
            <a:ext cx="252680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0000"/>
                </a:solidFill>
                <a:effectLst/>
                <a:uLnTx/>
                <a:uFillTx/>
                <a:latin typeface="Arial"/>
                <a:ea typeface="+mn-ea"/>
                <a:cs typeface="+mn-cs"/>
              </a:rPr>
              <a:t>Demo: /architecture/</a:t>
            </a:r>
            <a:r>
              <a:rPr kumimoji="0" lang="en-GB" sz="1200" b="0" i="0" u="none" strike="noStrike" kern="1200" cap="none" spc="0" normalizeH="0" baseline="0" noProof="0" err="1">
                <a:ln>
                  <a:noFill/>
                </a:ln>
                <a:solidFill>
                  <a:srgbClr val="FF0000"/>
                </a:solidFill>
                <a:effectLst/>
                <a:uLnTx/>
                <a:uFillTx/>
                <a:latin typeface="Arial"/>
                <a:ea typeface="+mn-ea"/>
                <a:cs typeface="+mn-cs"/>
              </a:rPr>
              <a:t>rabbitPubSub</a:t>
            </a:r>
            <a:r>
              <a:rPr kumimoji="0" lang="en-GB" sz="1200" b="0" i="0" u="none" strike="noStrike" kern="1200" cap="none" spc="0" normalizeH="0" baseline="0" noProof="0">
                <a:ln>
                  <a:noFill/>
                </a:ln>
                <a:solidFill>
                  <a:srgbClr val="FF0000"/>
                </a:solidFill>
                <a:effectLst/>
                <a:uLnTx/>
                <a:uFillTx/>
                <a:latin typeface="Arial"/>
                <a:ea typeface="+mn-ea"/>
                <a:cs typeface="+mn-cs"/>
              </a:rPr>
              <a:t> </a:t>
            </a:r>
          </a:p>
        </p:txBody>
      </p:sp>
      <p:grpSp>
        <p:nvGrpSpPr>
          <p:cNvPr id="68" name="Group 67">
            <a:extLst>
              <a:ext uri="{FF2B5EF4-FFF2-40B4-BE49-F238E27FC236}">
                <a16:creationId xmlns:a16="http://schemas.microsoft.com/office/drawing/2014/main" id="{EC551BBC-93AE-FA4C-96D2-533058639A2D}"/>
              </a:ext>
            </a:extLst>
          </p:cNvPr>
          <p:cNvGrpSpPr/>
          <p:nvPr/>
        </p:nvGrpSpPr>
        <p:grpSpPr>
          <a:xfrm>
            <a:off x="360566" y="43487"/>
            <a:ext cx="9489852" cy="6312746"/>
            <a:chOff x="1319213" y="43487"/>
            <a:chExt cx="9489852" cy="6312746"/>
          </a:xfrm>
        </p:grpSpPr>
        <p:sp>
          <p:nvSpPr>
            <p:cNvPr id="5" name="Rectangle 4">
              <a:extLst>
                <a:ext uri="{FF2B5EF4-FFF2-40B4-BE49-F238E27FC236}">
                  <a16:creationId xmlns:a16="http://schemas.microsoft.com/office/drawing/2014/main" id="{F01A02B5-C76F-AD6A-266F-3454C0146ED9}"/>
                </a:ext>
              </a:extLst>
            </p:cNvPr>
            <p:cNvSpPr/>
            <p:nvPr/>
          </p:nvSpPr>
          <p:spPr>
            <a:xfrm>
              <a:off x="1325219" y="885825"/>
              <a:ext cx="7032997" cy="5470408"/>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9510CA2C-F027-8AF0-2F97-3C1E6B6EB53E}"/>
                </a:ext>
              </a:extLst>
            </p:cNvPr>
            <p:cNvSpPr txBox="1"/>
            <p:nvPr/>
          </p:nvSpPr>
          <p:spPr>
            <a:xfrm>
              <a:off x="1319213" y="953103"/>
              <a:ext cx="2279394"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  </a:t>
              </a:r>
              <a:r>
                <a:rPr lang="en-GB" sz="1000" noProof="0">
                  <a:solidFill>
                    <a:srgbClr val="3A3F50"/>
                  </a:solidFill>
                  <a:latin typeface="Arial"/>
                </a:rPr>
                <a:t>London UK South</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7" name="Rectangle 6">
              <a:extLst>
                <a:ext uri="{FF2B5EF4-FFF2-40B4-BE49-F238E27FC236}">
                  <a16:creationId xmlns:a16="http://schemas.microsoft.com/office/drawing/2014/main" id="{6D143509-5B48-23CD-7550-E44C593A6FA0}"/>
                </a:ext>
              </a:extLst>
            </p:cNvPr>
            <p:cNvSpPr/>
            <p:nvPr/>
          </p:nvSpPr>
          <p:spPr>
            <a:xfrm>
              <a:off x="1454921" y="2521897"/>
              <a:ext cx="6782399" cy="3660435"/>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8" name="Rectangle 7">
              <a:extLst>
                <a:ext uri="{FF2B5EF4-FFF2-40B4-BE49-F238E27FC236}">
                  <a16:creationId xmlns:a16="http://schemas.microsoft.com/office/drawing/2014/main" id="{18359442-0283-98FE-BCA4-BC8377CB49A7}"/>
                </a:ext>
              </a:extLst>
            </p:cNvPr>
            <p:cNvSpPr/>
            <p:nvPr/>
          </p:nvSpPr>
          <p:spPr>
            <a:xfrm>
              <a:off x="9093238" y="2499185"/>
              <a:ext cx="1595549" cy="2510137"/>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TextBox 8">
              <a:extLst>
                <a:ext uri="{FF2B5EF4-FFF2-40B4-BE49-F238E27FC236}">
                  <a16:creationId xmlns:a16="http://schemas.microsoft.com/office/drawing/2014/main" id="{61BF7BAC-5B0B-09B4-1163-86BE144952B6}"/>
                </a:ext>
              </a:extLst>
            </p:cNvPr>
            <p:cNvSpPr txBox="1"/>
            <p:nvPr/>
          </p:nvSpPr>
          <p:spPr>
            <a:xfrm>
              <a:off x="1375425" y="2521898"/>
              <a:ext cx="169909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Apps subnet: 10.0.1.0/24</a:t>
              </a:r>
            </a:p>
          </p:txBody>
        </p:sp>
        <p:sp>
          <p:nvSpPr>
            <p:cNvPr id="10" name="TextBox 9">
              <a:extLst>
                <a:ext uri="{FF2B5EF4-FFF2-40B4-BE49-F238E27FC236}">
                  <a16:creationId xmlns:a16="http://schemas.microsoft.com/office/drawing/2014/main" id="{DE631918-093A-469C-42E0-50736CB84CA9}"/>
                </a:ext>
              </a:extLst>
            </p:cNvPr>
            <p:cNvSpPr txBox="1"/>
            <p:nvPr/>
          </p:nvSpPr>
          <p:spPr>
            <a:xfrm>
              <a:off x="9124317" y="2551208"/>
              <a:ext cx="1087716"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Bastion subnet: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10.1.2.0/27</a:t>
              </a:r>
            </a:p>
          </p:txBody>
        </p:sp>
        <p:grpSp>
          <p:nvGrpSpPr>
            <p:cNvPr id="77" name="Group 76">
              <a:extLst>
                <a:ext uri="{FF2B5EF4-FFF2-40B4-BE49-F238E27FC236}">
                  <a16:creationId xmlns:a16="http://schemas.microsoft.com/office/drawing/2014/main" id="{E72FDCA1-F544-F49E-7CEB-A052CB2794CF}"/>
                </a:ext>
              </a:extLst>
            </p:cNvPr>
            <p:cNvGrpSpPr/>
            <p:nvPr/>
          </p:nvGrpSpPr>
          <p:grpSpPr>
            <a:xfrm>
              <a:off x="2158362" y="3056903"/>
              <a:ext cx="5997802" cy="2991140"/>
              <a:chOff x="1442743" y="2499184"/>
              <a:chExt cx="5997802" cy="2991140"/>
            </a:xfrm>
          </p:grpSpPr>
          <p:grpSp>
            <p:nvGrpSpPr>
              <p:cNvPr id="22" name="Group 21">
                <a:extLst>
                  <a:ext uri="{FF2B5EF4-FFF2-40B4-BE49-F238E27FC236}">
                    <a16:creationId xmlns:a16="http://schemas.microsoft.com/office/drawing/2014/main" id="{A24F4BAE-F298-AF6D-3CFE-4D080F0ACEF1}"/>
                  </a:ext>
                </a:extLst>
              </p:cNvPr>
              <p:cNvGrpSpPr/>
              <p:nvPr/>
            </p:nvGrpSpPr>
            <p:grpSpPr>
              <a:xfrm>
                <a:off x="1839139" y="2499186"/>
                <a:ext cx="1263374" cy="1653701"/>
                <a:chOff x="1435439" y="2898843"/>
                <a:chExt cx="1263374" cy="1653701"/>
              </a:xfrm>
            </p:grpSpPr>
            <p:sp>
              <p:nvSpPr>
                <p:cNvPr id="13" name="Rectangle 12">
                  <a:extLst>
                    <a:ext uri="{FF2B5EF4-FFF2-40B4-BE49-F238E27FC236}">
                      <a16:creationId xmlns:a16="http://schemas.microsoft.com/office/drawing/2014/main" id="{94CA9ACC-4C3F-C363-07BB-F7678826B48E}"/>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b="1" strike="sngStrike" noProof="0">
                      <a:solidFill>
                        <a:srgbClr val="FFFFFF"/>
                      </a:solidFill>
                    </a:rPr>
                    <a:t>172.167.194.0</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App1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System of Record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4001, </a:t>
                  </a:r>
                  <a:r>
                    <a:rPr kumimoji="0" lang="en-GB" sz="1000" i="0" u="none" kern="1200" cap="none" spc="0" normalizeH="0" baseline="0" noProof="0">
                      <a:ln>
                        <a:noFill/>
                      </a:ln>
                      <a:solidFill>
                        <a:schemeClr val="bg1"/>
                      </a:solidFill>
                      <a:effectLst/>
                      <a:uLnTx/>
                      <a:uFillTx/>
                      <a:latin typeface="Arial"/>
                      <a:ea typeface="+mn-ea"/>
                      <a:cs typeface="+mn-cs"/>
                    </a:rPr>
                    <a:t>22</a:t>
                  </a:r>
                </a:p>
              </p:txBody>
            </p:sp>
            <p:pic>
              <p:nvPicPr>
                <p:cNvPr id="18" name="Picture 17" descr="A yellow folder with a white strip&#10;&#10;AI-generated content may be incorrect.">
                  <a:extLst>
                    <a:ext uri="{FF2B5EF4-FFF2-40B4-BE49-F238E27FC236}">
                      <a16:creationId xmlns:a16="http://schemas.microsoft.com/office/drawing/2014/main" id="{26C52943-70F5-667C-576A-16DA5CA730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0" name="TextBox 19">
                  <a:extLst>
                    <a:ext uri="{FF2B5EF4-FFF2-40B4-BE49-F238E27FC236}">
                      <a16:creationId xmlns:a16="http://schemas.microsoft.com/office/drawing/2014/main" id="{D519EA0F-0E07-66BF-592F-C39C7A11B75F}"/>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Master Data</a:t>
                  </a:r>
                </a:p>
              </p:txBody>
            </p:sp>
          </p:grpSp>
          <p:grpSp>
            <p:nvGrpSpPr>
              <p:cNvPr id="23" name="Group 22">
                <a:extLst>
                  <a:ext uri="{FF2B5EF4-FFF2-40B4-BE49-F238E27FC236}">
                    <a16:creationId xmlns:a16="http://schemas.microsoft.com/office/drawing/2014/main" id="{3AD9F2F0-FF72-A64B-0F5B-D8C77CE23B35}"/>
                  </a:ext>
                </a:extLst>
              </p:cNvPr>
              <p:cNvGrpSpPr/>
              <p:nvPr/>
            </p:nvGrpSpPr>
            <p:grpSpPr>
              <a:xfrm>
                <a:off x="3813854" y="2499185"/>
                <a:ext cx="1263374" cy="1653701"/>
                <a:chOff x="1435439" y="2898843"/>
                <a:chExt cx="1263374" cy="1653701"/>
              </a:xfrm>
            </p:grpSpPr>
            <p:sp>
              <p:nvSpPr>
                <p:cNvPr id="24" name="Rectangle 23">
                  <a:extLst>
                    <a:ext uri="{FF2B5EF4-FFF2-40B4-BE49-F238E27FC236}">
                      <a16:creationId xmlns:a16="http://schemas.microsoft.com/office/drawing/2014/main" id="{CC03CF7D-E187-A7D1-A42D-404AEAFD2D94}"/>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b="1" strike="sngStrike" noProof="0">
                      <a:solidFill>
                        <a:srgbClr val="FFFFFF"/>
                      </a:solidFill>
                    </a:rPr>
                    <a:t>172.167.65.83</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App2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Data Source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a:t>
                  </a:r>
                  <a:r>
                    <a:rPr lang="en-GB" sz="1000" noProof="0">
                      <a:solidFill>
                        <a:srgbClr val="FFFFFF"/>
                      </a:solidFill>
                      <a:latin typeface="Arial"/>
                    </a:rPr>
                    <a:t>2, </a:t>
                  </a:r>
                  <a:r>
                    <a:rPr lang="en-GB" sz="1000" noProof="0">
                      <a:solidFill>
                        <a:schemeClr val="bg1"/>
                      </a:solidFill>
                      <a:latin typeface="Arial"/>
                    </a:rPr>
                    <a:t>22</a:t>
                  </a:r>
                  <a:endParaRPr kumimoji="0" lang="en-GB" sz="1000" i="0" u="none" kern="1200" cap="none" spc="0" normalizeH="0" baseline="0" noProof="0">
                    <a:ln>
                      <a:noFill/>
                    </a:ln>
                    <a:solidFill>
                      <a:schemeClr val="bg1"/>
                    </a:solidFill>
                    <a:effectLst/>
                    <a:uLnTx/>
                    <a:uFillTx/>
                    <a:latin typeface="Arial"/>
                    <a:ea typeface="+mn-ea"/>
                    <a:cs typeface="+mn-cs"/>
                  </a:endParaRPr>
                </a:p>
              </p:txBody>
            </p:sp>
            <p:pic>
              <p:nvPicPr>
                <p:cNvPr id="25" name="Picture 24" descr="A yellow folder with a white strip&#10;&#10;AI-generated content may be incorrect.">
                  <a:extLst>
                    <a:ext uri="{FF2B5EF4-FFF2-40B4-BE49-F238E27FC236}">
                      <a16:creationId xmlns:a16="http://schemas.microsoft.com/office/drawing/2014/main" id="{F45C1BE1-F8B5-3AB8-4D83-F29A7B54F23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26" name="TextBox 25">
                  <a:extLst>
                    <a:ext uri="{FF2B5EF4-FFF2-40B4-BE49-F238E27FC236}">
                      <a16:creationId xmlns:a16="http://schemas.microsoft.com/office/drawing/2014/main" id="{6A4A3423-D6BC-7303-7AD6-2D5BB3E79418}"/>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grpSp>
            <p:nvGrpSpPr>
              <p:cNvPr id="27" name="Group 26">
                <a:extLst>
                  <a:ext uri="{FF2B5EF4-FFF2-40B4-BE49-F238E27FC236}">
                    <a16:creationId xmlns:a16="http://schemas.microsoft.com/office/drawing/2014/main" id="{10150392-235E-634A-D1EA-9C4547A2DFF9}"/>
                  </a:ext>
                </a:extLst>
              </p:cNvPr>
              <p:cNvGrpSpPr/>
              <p:nvPr/>
            </p:nvGrpSpPr>
            <p:grpSpPr>
              <a:xfrm>
                <a:off x="5788569" y="2499184"/>
                <a:ext cx="1263374" cy="1653701"/>
                <a:chOff x="1435439" y="2898843"/>
                <a:chExt cx="1263374" cy="1653701"/>
              </a:xfrm>
            </p:grpSpPr>
            <p:sp>
              <p:nvSpPr>
                <p:cNvPr id="28" name="Rectangle 27">
                  <a:extLst>
                    <a:ext uri="{FF2B5EF4-FFF2-40B4-BE49-F238E27FC236}">
                      <a16:creationId xmlns:a16="http://schemas.microsoft.com/office/drawing/2014/main" id="{12E5AE96-B357-EE45-2914-986D26624BE7}"/>
                    </a:ext>
                  </a:extLst>
                </p:cNvPr>
                <p:cNvSpPr/>
                <p:nvPr/>
              </p:nvSpPr>
              <p:spPr>
                <a:xfrm>
                  <a:off x="1435439" y="2898843"/>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b="1" strike="sngStrike" noProof="0">
                      <a:solidFill>
                        <a:srgbClr val="FFFFFF"/>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App3 microservice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Nothing much</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IP:10.0.1.6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4003, </a:t>
                  </a:r>
                  <a:r>
                    <a:rPr kumimoji="0" lang="en-GB" sz="1000" i="0" u="none" kern="1200" cap="none" spc="0" normalizeH="0" baseline="0" noProof="0">
                      <a:ln>
                        <a:noFill/>
                      </a:ln>
                      <a:solidFill>
                        <a:schemeClr val="bg1"/>
                      </a:solidFill>
                      <a:effectLst/>
                      <a:uLnTx/>
                      <a:uFillTx/>
                      <a:latin typeface="Arial"/>
                      <a:ea typeface="+mn-ea"/>
                      <a:cs typeface="+mn-cs"/>
                    </a:rPr>
                    <a:t>22</a:t>
                  </a:r>
                </a:p>
              </p:txBody>
            </p:sp>
            <p:pic>
              <p:nvPicPr>
                <p:cNvPr id="29" name="Picture 28" descr="A yellow folder with a white strip&#10;&#10;AI-generated content may be incorrect.">
                  <a:extLst>
                    <a:ext uri="{FF2B5EF4-FFF2-40B4-BE49-F238E27FC236}">
                      <a16:creationId xmlns:a16="http://schemas.microsoft.com/office/drawing/2014/main" id="{A31631D1-7E6A-9387-E20C-DCD654D897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36914" y="4189379"/>
                  <a:ext cx="321298" cy="249745"/>
                </a:xfrm>
                <a:prstGeom prst="rect">
                  <a:avLst/>
                </a:prstGeom>
              </p:spPr>
            </p:pic>
            <p:sp>
              <p:nvSpPr>
                <p:cNvPr id="30" name="TextBox 29">
                  <a:extLst>
                    <a:ext uri="{FF2B5EF4-FFF2-40B4-BE49-F238E27FC236}">
                      <a16:creationId xmlns:a16="http://schemas.microsoft.com/office/drawing/2014/main" id="{BA6C36D4-647E-F9C7-831F-7E22F0F4873A}"/>
                    </a:ext>
                  </a:extLst>
                </p:cNvPr>
                <p:cNvSpPr txBox="1"/>
                <p:nvPr/>
              </p:nvSpPr>
              <p:spPr>
                <a:xfrm>
                  <a:off x="1815132" y="4192903"/>
                  <a:ext cx="88368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Cache Data</a:t>
                  </a:r>
                </a:p>
              </p:txBody>
            </p:sp>
          </p:grpSp>
          <p:cxnSp>
            <p:nvCxnSpPr>
              <p:cNvPr id="35" name="Straight Arrow Connector 34">
                <a:extLst>
                  <a:ext uri="{FF2B5EF4-FFF2-40B4-BE49-F238E27FC236}">
                    <a16:creationId xmlns:a16="http://schemas.microsoft.com/office/drawing/2014/main" id="{9B5C1196-3696-EFCC-00EE-4E1B69010832}"/>
                  </a:ext>
                </a:extLst>
              </p:cNvPr>
              <p:cNvCxnSpPr>
                <a:cxnSpLocks/>
              </p:cNvCxnSpPr>
              <p:nvPr/>
            </p:nvCxnSpPr>
            <p:spPr>
              <a:xfrm flipV="1">
                <a:off x="2762655"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DEB6062-2986-717D-DCF4-05B688D793B4}"/>
                  </a:ext>
                </a:extLst>
              </p:cNvPr>
              <p:cNvCxnSpPr>
                <a:cxnSpLocks/>
              </p:cNvCxnSpPr>
              <p:nvPr/>
            </p:nvCxnSpPr>
            <p:spPr>
              <a:xfrm flipV="1">
                <a:off x="4147314" y="4165531"/>
                <a:ext cx="0" cy="74937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8516E28E-355C-FB93-8C33-B402CBAAC2E0}"/>
                  </a:ext>
                </a:extLst>
              </p:cNvPr>
              <p:cNvGrpSpPr/>
              <p:nvPr/>
            </p:nvGrpSpPr>
            <p:grpSpPr>
              <a:xfrm>
                <a:off x="4768256" y="4295496"/>
                <a:ext cx="362471" cy="259405"/>
                <a:chOff x="5405249" y="4416357"/>
                <a:chExt cx="362471" cy="259405"/>
              </a:xfrm>
            </p:grpSpPr>
            <p:sp>
              <p:nvSpPr>
                <p:cNvPr id="46" name="Oval 45">
                  <a:extLst>
                    <a:ext uri="{FF2B5EF4-FFF2-40B4-BE49-F238E27FC236}">
                      <a16:creationId xmlns:a16="http://schemas.microsoft.com/office/drawing/2014/main" id="{9D7C1DD2-0EE1-8BA5-0D29-085B2784C1B5}"/>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TextBox 44">
                  <a:extLst>
                    <a:ext uri="{FF2B5EF4-FFF2-40B4-BE49-F238E27FC236}">
                      <a16:creationId xmlns:a16="http://schemas.microsoft.com/office/drawing/2014/main" id="{273F3155-D4CD-7308-99E1-8FBB00CC2EA6}"/>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48" name="Group 47">
                <a:extLst>
                  <a:ext uri="{FF2B5EF4-FFF2-40B4-BE49-F238E27FC236}">
                    <a16:creationId xmlns:a16="http://schemas.microsoft.com/office/drawing/2014/main" id="{53DEED01-7336-8CC9-D7F6-EDFEC9E1D4E1}"/>
                  </a:ext>
                </a:extLst>
              </p:cNvPr>
              <p:cNvGrpSpPr/>
              <p:nvPr/>
            </p:nvGrpSpPr>
            <p:grpSpPr>
              <a:xfrm>
                <a:off x="2778358" y="4291542"/>
                <a:ext cx="362471" cy="259405"/>
                <a:chOff x="5405249" y="4416357"/>
                <a:chExt cx="362471" cy="259405"/>
              </a:xfrm>
            </p:grpSpPr>
            <p:sp>
              <p:nvSpPr>
                <p:cNvPr id="49" name="Oval 48">
                  <a:extLst>
                    <a:ext uri="{FF2B5EF4-FFF2-40B4-BE49-F238E27FC236}">
                      <a16:creationId xmlns:a16="http://schemas.microsoft.com/office/drawing/2014/main" id="{99317583-930D-CFA7-06F7-D32E058C60E2}"/>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TextBox 49">
                  <a:extLst>
                    <a:ext uri="{FF2B5EF4-FFF2-40B4-BE49-F238E27FC236}">
                      <a16:creationId xmlns:a16="http://schemas.microsoft.com/office/drawing/2014/main" id="{D590DF9D-3EB7-EC59-C2B5-9A165F7B73C0}"/>
                    </a:ext>
                  </a:extLst>
                </p:cNvPr>
                <p:cNvSpPr txBox="1"/>
                <p:nvPr/>
              </p:nvSpPr>
              <p:spPr>
                <a:xfrm>
                  <a:off x="5405249" y="4420311"/>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57" name="Group 56">
                <a:extLst>
                  <a:ext uri="{FF2B5EF4-FFF2-40B4-BE49-F238E27FC236}">
                    <a16:creationId xmlns:a16="http://schemas.microsoft.com/office/drawing/2014/main" id="{66B73269-759E-DC17-4810-1D6ABAB8AA98}"/>
                  </a:ext>
                </a:extLst>
              </p:cNvPr>
              <p:cNvGrpSpPr/>
              <p:nvPr/>
            </p:nvGrpSpPr>
            <p:grpSpPr>
              <a:xfrm>
                <a:off x="3791173" y="4299005"/>
                <a:ext cx="362471" cy="259405"/>
                <a:chOff x="5405249" y="4416357"/>
                <a:chExt cx="362471" cy="259405"/>
              </a:xfrm>
            </p:grpSpPr>
            <p:sp>
              <p:nvSpPr>
                <p:cNvPr id="58" name="Oval 57">
                  <a:extLst>
                    <a:ext uri="{FF2B5EF4-FFF2-40B4-BE49-F238E27FC236}">
                      <a16:creationId xmlns:a16="http://schemas.microsoft.com/office/drawing/2014/main" id="{FCBE3772-A19E-8D08-0C4B-25A2FD05AB24}"/>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TextBox 58">
                  <a:extLst>
                    <a:ext uri="{FF2B5EF4-FFF2-40B4-BE49-F238E27FC236}">
                      <a16:creationId xmlns:a16="http://schemas.microsoft.com/office/drawing/2014/main" id="{2F55C62F-338E-21D3-73FE-086EEDB2651D}"/>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cxnSp>
            <p:nvCxnSpPr>
              <p:cNvPr id="60" name="Straight Arrow Connector 59">
                <a:extLst>
                  <a:ext uri="{FF2B5EF4-FFF2-40B4-BE49-F238E27FC236}">
                    <a16:creationId xmlns:a16="http://schemas.microsoft.com/office/drawing/2014/main" id="{5CAB5FA1-BD39-AD67-12F8-2013D18E3736}"/>
                  </a:ext>
                </a:extLst>
              </p:cNvPr>
              <p:cNvCxnSpPr>
                <a:cxnSpLocks/>
              </p:cNvCxnSpPr>
              <p:nvPr/>
            </p:nvCxnSpPr>
            <p:spPr>
              <a:xfrm flipV="1">
                <a:off x="6408753"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86B734-A96D-2212-39C3-4F69111B4089}"/>
                  </a:ext>
                </a:extLst>
              </p:cNvPr>
              <p:cNvCxnSpPr>
                <a:cxnSpLocks/>
              </p:cNvCxnSpPr>
              <p:nvPr/>
            </p:nvCxnSpPr>
            <p:spPr>
              <a:xfrm flipV="1">
                <a:off x="2218832" y="4152885"/>
                <a:ext cx="0" cy="727900"/>
              </a:xfrm>
              <a:prstGeom prst="straightConnector1">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174168CF-390F-CA63-7EB0-80F8B719E1B1}"/>
                  </a:ext>
                </a:extLst>
              </p:cNvPr>
              <p:cNvGrpSpPr/>
              <p:nvPr/>
            </p:nvGrpSpPr>
            <p:grpSpPr>
              <a:xfrm>
                <a:off x="1822433" y="4288903"/>
                <a:ext cx="362471" cy="259405"/>
                <a:chOff x="5405249" y="4416357"/>
                <a:chExt cx="362471" cy="259405"/>
              </a:xfrm>
            </p:grpSpPr>
            <p:sp>
              <p:nvSpPr>
                <p:cNvPr id="63" name="Oval 62">
                  <a:extLst>
                    <a:ext uri="{FF2B5EF4-FFF2-40B4-BE49-F238E27FC236}">
                      <a16:creationId xmlns:a16="http://schemas.microsoft.com/office/drawing/2014/main" id="{550F44F0-9336-FC31-C539-AAB2D6E9ED1C}"/>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TextBox 63">
                  <a:extLst>
                    <a:ext uri="{FF2B5EF4-FFF2-40B4-BE49-F238E27FC236}">
                      <a16:creationId xmlns:a16="http://schemas.microsoft.com/office/drawing/2014/main" id="{31EC2E4A-4C89-3BB9-AC4A-AC620CD5CD8D}"/>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65" name="Group 64">
                <a:extLst>
                  <a:ext uri="{FF2B5EF4-FFF2-40B4-BE49-F238E27FC236}">
                    <a16:creationId xmlns:a16="http://schemas.microsoft.com/office/drawing/2014/main" id="{40BDA662-4788-F8DB-FBF0-D8865B5B06A2}"/>
                  </a:ext>
                </a:extLst>
              </p:cNvPr>
              <p:cNvGrpSpPr/>
              <p:nvPr/>
            </p:nvGrpSpPr>
            <p:grpSpPr>
              <a:xfrm>
                <a:off x="6016753" y="4302959"/>
                <a:ext cx="362471" cy="259405"/>
                <a:chOff x="5405249" y="4416357"/>
                <a:chExt cx="362471" cy="259405"/>
              </a:xfrm>
            </p:grpSpPr>
            <p:sp>
              <p:nvSpPr>
                <p:cNvPr id="66" name="Oval 65">
                  <a:extLst>
                    <a:ext uri="{FF2B5EF4-FFF2-40B4-BE49-F238E27FC236}">
                      <a16:creationId xmlns:a16="http://schemas.microsoft.com/office/drawing/2014/main" id="{DC03B3FD-70D7-58A8-C728-D5AE9B8B9054}"/>
                    </a:ext>
                  </a:extLst>
                </p:cNvPr>
                <p:cNvSpPr/>
                <p:nvPr/>
              </p:nvSpPr>
              <p:spPr>
                <a:xfrm>
                  <a:off x="5453974" y="4416357"/>
                  <a:ext cx="259405" cy="25940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TextBox 66">
                  <a:extLst>
                    <a:ext uri="{FF2B5EF4-FFF2-40B4-BE49-F238E27FC236}">
                      <a16:creationId xmlns:a16="http://schemas.microsoft.com/office/drawing/2014/main" id="{5F6AA227-F855-DCFF-66E6-2BDF68A43FB5}"/>
                    </a:ext>
                  </a:extLst>
                </p:cNvPr>
                <p:cNvSpPr txBox="1"/>
                <p:nvPr/>
              </p:nvSpPr>
              <p:spPr>
                <a:xfrm>
                  <a:off x="5405249" y="4420311"/>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sp>
            <p:nvSpPr>
              <p:cNvPr id="16" name="Rectangle 15">
                <a:extLst>
                  <a:ext uri="{FF2B5EF4-FFF2-40B4-BE49-F238E27FC236}">
                    <a16:creationId xmlns:a16="http://schemas.microsoft.com/office/drawing/2014/main" id="{000B0950-57E4-F947-6311-A1C81A3FE6D4}"/>
                  </a:ext>
                </a:extLst>
              </p:cNvPr>
              <p:cNvSpPr/>
              <p:nvPr/>
            </p:nvSpPr>
            <p:spPr>
              <a:xfrm>
                <a:off x="1450537" y="4884485"/>
                <a:ext cx="5990008" cy="605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50F7AA78-09F9-088D-43FC-457E15976F8A}"/>
                  </a:ext>
                </a:extLst>
              </p:cNvPr>
              <p:cNvSpPr txBox="1"/>
              <p:nvPr/>
            </p:nvSpPr>
            <p:spPr>
              <a:xfrm>
                <a:off x="1442743" y="4910405"/>
                <a:ext cx="1931181" cy="553998"/>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RabbitMQ: </a:t>
                </a:r>
                <a:r>
                  <a:rPr kumimoji="0" lang="en-GB" sz="1000" b="0" i="0" u="none" strike="sngStrike" kern="1200" cap="none" spc="0" normalizeH="0" baseline="0" noProof="0">
                    <a:ln>
                      <a:noFill/>
                    </a:ln>
                    <a:solidFill>
                      <a:schemeClr val="bg1"/>
                    </a:solidFill>
                    <a:effectLst/>
                    <a:uLnTx/>
                    <a:uFillTx/>
                    <a:latin typeface="Arial"/>
                    <a:ea typeface="+mn-ea"/>
                    <a:cs typeface="+mn-cs"/>
                  </a:rPr>
                  <a:t>172.166.194.145</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Priv IP: 10.0.1.7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a:ea typeface="+mn-ea"/>
                    <a:cs typeface="+mn-cs"/>
                  </a:rPr>
                  <a:t>Ports: 5672, 15672, 22</a:t>
                </a:r>
              </a:p>
            </p:txBody>
          </p:sp>
          <p:cxnSp>
            <p:nvCxnSpPr>
              <p:cNvPr id="34" name="Straight Arrow Connector 33">
                <a:extLst>
                  <a:ext uri="{FF2B5EF4-FFF2-40B4-BE49-F238E27FC236}">
                    <a16:creationId xmlns:a16="http://schemas.microsoft.com/office/drawing/2014/main" id="{392993E5-582B-760A-99B4-5CE90B08266B}"/>
                  </a:ext>
                </a:extLst>
              </p:cNvPr>
              <p:cNvCxnSpPr>
                <a:cxnSpLocks/>
              </p:cNvCxnSpPr>
              <p:nvPr/>
            </p:nvCxnSpPr>
            <p:spPr>
              <a:xfrm>
                <a:off x="4747098" y="4152885"/>
                <a:ext cx="0" cy="7279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1DB15479-D400-95EC-3DCF-DF1CE8A447C0}"/>
                </a:ext>
              </a:extLst>
            </p:cNvPr>
            <p:cNvCxnSpPr>
              <a:cxnSpLocks/>
              <a:stCxn id="24" idx="0"/>
            </p:cNvCxnSpPr>
            <p:nvPr/>
          </p:nvCxnSpPr>
          <p:spPr>
            <a:xfrm flipH="1" flipV="1">
              <a:off x="5134316" y="2341702"/>
              <a:ext cx="8768" cy="71520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pic>
          <p:nvPicPr>
            <p:cNvPr id="79" name="Picture 2" descr="100,000 Laptop clipart Vector Images | Depositphotos">
              <a:extLst>
                <a:ext uri="{FF2B5EF4-FFF2-40B4-BE49-F238E27FC236}">
                  <a16:creationId xmlns:a16="http://schemas.microsoft.com/office/drawing/2014/main" id="{84F92E0C-8178-C871-8852-FAAAA25704AC}"/>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6211597" y="279162"/>
              <a:ext cx="771244" cy="598394"/>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1D240CDD-B828-8A0C-42E1-4D722EDF3BB6}"/>
                </a:ext>
              </a:extLst>
            </p:cNvPr>
            <p:cNvCxnSpPr>
              <a:cxnSpLocks/>
              <a:endCxn id="28" idx="0"/>
            </p:cNvCxnSpPr>
            <p:nvPr/>
          </p:nvCxnSpPr>
          <p:spPr>
            <a:xfrm>
              <a:off x="7117797" y="2323527"/>
              <a:ext cx="2" cy="73337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C1C9C82-7751-C6E0-2BA8-49CCD884693E}"/>
                </a:ext>
              </a:extLst>
            </p:cNvPr>
            <p:cNvCxnSpPr>
              <a:cxnSpLocks/>
              <a:stCxn id="13" idx="0"/>
            </p:cNvCxnSpPr>
            <p:nvPr/>
          </p:nvCxnSpPr>
          <p:spPr>
            <a:xfrm flipV="1">
              <a:off x="3168369" y="2324781"/>
              <a:ext cx="0" cy="73212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93F654-1406-9636-1F6F-198E0D176B73}"/>
                </a:ext>
              </a:extLst>
            </p:cNvPr>
            <p:cNvCxnSpPr>
              <a:cxnSpLocks/>
            </p:cNvCxnSpPr>
            <p:nvPr/>
          </p:nvCxnSpPr>
          <p:spPr>
            <a:xfrm>
              <a:off x="3162186" y="2327227"/>
              <a:ext cx="396218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B87CB2-FBB1-D0C9-67B6-885D4E11C1E5}"/>
                </a:ext>
              </a:extLst>
            </p:cNvPr>
            <p:cNvCxnSpPr>
              <a:cxnSpLocks/>
              <a:endCxn id="84" idx="2"/>
            </p:cNvCxnSpPr>
            <p:nvPr/>
          </p:nvCxnSpPr>
          <p:spPr>
            <a:xfrm flipV="1">
              <a:off x="5282927" y="812691"/>
              <a:ext cx="0" cy="5412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4" name="Picture 83" descr="A white cloud with blue border&#10;&#10;Description automatically generated">
              <a:extLst>
                <a:ext uri="{FF2B5EF4-FFF2-40B4-BE49-F238E27FC236}">
                  <a16:creationId xmlns:a16="http://schemas.microsoft.com/office/drawing/2014/main" id="{6673D18C-6C19-B8DA-EBBE-EC4816D2BADF}"/>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45779" y="352320"/>
              <a:ext cx="874295" cy="460371"/>
            </a:xfrm>
            <a:prstGeom prst="rect">
              <a:avLst/>
            </a:prstGeom>
          </p:spPr>
        </p:pic>
        <p:cxnSp>
          <p:nvCxnSpPr>
            <p:cNvPr id="85" name="Straight Connector 84">
              <a:extLst>
                <a:ext uri="{FF2B5EF4-FFF2-40B4-BE49-F238E27FC236}">
                  <a16:creationId xmlns:a16="http://schemas.microsoft.com/office/drawing/2014/main" id="{F7C6E25E-672A-9EB7-A06B-608546B79EDA}"/>
                </a:ext>
              </a:extLst>
            </p:cNvPr>
            <p:cNvCxnSpPr>
              <a:cxnSpLocks/>
              <a:stCxn id="84" idx="3"/>
              <a:endCxn id="79" idx="1"/>
            </p:cNvCxnSpPr>
            <p:nvPr/>
          </p:nvCxnSpPr>
          <p:spPr>
            <a:xfrm flipV="1">
              <a:off x="5720074" y="578359"/>
              <a:ext cx="491523" cy="41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1AD52A42-C3D2-5DEF-B3BC-A9AAB1E2EE5D}"/>
                </a:ext>
              </a:extLst>
            </p:cNvPr>
            <p:cNvSpPr txBox="1"/>
            <p:nvPr/>
          </p:nvSpPr>
          <p:spPr>
            <a:xfrm>
              <a:off x="5785954" y="53627"/>
              <a:ext cx="164852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PC Components service</a:t>
              </a:r>
            </a:p>
          </p:txBody>
        </p:sp>
        <p:grpSp>
          <p:nvGrpSpPr>
            <p:cNvPr id="112" name="Group 111">
              <a:extLst>
                <a:ext uri="{FF2B5EF4-FFF2-40B4-BE49-F238E27FC236}">
                  <a16:creationId xmlns:a16="http://schemas.microsoft.com/office/drawing/2014/main" id="{3D5EAF23-064C-C89B-A6B2-217A6E95A40D}"/>
                </a:ext>
              </a:extLst>
            </p:cNvPr>
            <p:cNvGrpSpPr/>
            <p:nvPr/>
          </p:nvGrpSpPr>
          <p:grpSpPr>
            <a:xfrm>
              <a:off x="7121198" y="2596225"/>
              <a:ext cx="362471" cy="259584"/>
              <a:chOff x="8291233" y="5263300"/>
              <a:chExt cx="362471" cy="259584"/>
            </a:xfrm>
          </p:grpSpPr>
          <p:sp>
            <p:nvSpPr>
              <p:cNvPr id="113" name="Oval 112">
                <a:extLst>
                  <a:ext uri="{FF2B5EF4-FFF2-40B4-BE49-F238E27FC236}">
                    <a16:creationId xmlns:a16="http://schemas.microsoft.com/office/drawing/2014/main" id="{BD37790B-33E6-BE12-AF9A-AD3270EE8F95}"/>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4" name="TextBox 113">
                <a:extLst>
                  <a:ext uri="{FF2B5EF4-FFF2-40B4-BE49-F238E27FC236}">
                    <a16:creationId xmlns:a16="http://schemas.microsoft.com/office/drawing/2014/main" id="{3BB173C4-692E-B50F-9739-23AAB6A67492}"/>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5" name="Group 114">
              <a:extLst>
                <a:ext uri="{FF2B5EF4-FFF2-40B4-BE49-F238E27FC236}">
                  <a16:creationId xmlns:a16="http://schemas.microsoft.com/office/drawing/2014/main" id="{6D3D995D-869C-D184-47DB-B522F0F3F04D}"/>
                </a:ext>
              </a:extLst>
            </p:cNvPr>
            <p:cNvGrpSpPr/>
            <p:nvPr/>
          </p:nvGrpSpPr>
          <p:grpSpPr>
            <a:xfrm>
              <a:off x="5137447" y="2596225"/>
              <a:ext cx="362471" cy="259584"/>
              <a:chOff x="8291233" y="5263300"/>
              <a:chExt cx="362471" cy="259584"/>
            </a:xfrm>
          </p:grpSpPr>
          <p:sp>
            <p:nvSpPr>
              <p:cNvPr id="116" name="Oval 115">
                <a:extLst>
                  <a:ext uri="{FF2B5EF4-FFF2-40B4-BE49-F238E27FC236}">
                    <a16:creationId xmlns:a16="http://schemas.microsoft.com/office/drawing/2014/main" id="{36D6F7BB-F404-99D9-9810-ECE336E2EABB}"/>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7" name="TextBox 116">
                <a:extLst>
                  <a:ext uri="{FF2B5EF4-FFF2-40B4-BE49-F238E27FC236}">
                    <a16:creationId xmlns:a16="http://schemas.microsoft.com/office/drawing/2014/main" id="{FC650A72-FB33-CF05-CB62-687066CF2AD5}"/>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18" name="Group 117">
              <a:extLst>
                <a:ext uri="{FF2B5EF4-FFF2-40B4-BE49-F238E27FC236}">
                  <a16:creationId xmlns:a16="http://schemas.microsoft.com/office/drawing/2014/main" id="{8CD5E650-1CF9-5CEF-54E2-CF9FC9502D1C}"/>
                </a:ext>
              </a:extLst>
            </p:cNvPr>
            <p:cNvGrpSpPr/>
            <p:nvPr/>
          </p:nvGrpSpPr>
          <p:grpSpPr>
            <a:xfrm>
              <a:off x="3159603" y="2596225"/>
              <a:ext cx="362471" cy="259584"/>
              <a:chOff x="8291233" y="5263300"/>
              <a:chExt cx="362471" cy="259584"/>
            </a:xfrm>
          </p:grpSpPr>
          <p:sp>
            <p:nvSpPr>
              <p:cNvPr id="119" name="Oval 118">
                <a:extLst>
                  <a:ext uri="{FF2B5EF4-FFF2-40B4-BE49-F238E27FC236}">
                    <a16:creationId xmlns:a16="http://schemas.microsoft.com/office/drawing/2014/main" id="{EEFE01CA-2E8A-9BCD-F574-A04194080E00}"/>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 name="TextBox 119">
                <a:extLst>
                  <a:ext uri="{FF2B5EF4-FFF2-40B4-BE49-F238E27FC236}">
                    <a16:creationId xmlns:a16="http://schemas.microsoft.com/office/drawing/2014/main" id="{C4D2F57D-B4A4-70FD-93DD-F742F6030BBA}"/>
                  </a:ext>
                </a:extLst>
              </p:cNvPr>
              <p:cNvSpPr txBox="1"/>
              <p:nvPr/>
            </p:nvSpPr>
            <p:spPr>
              <a:xfrm>
                <a:off x="8291233" y="5263300"/>
                <a:ext cx="362471" cy="246221"/>
              </a:xfrm>
              <a:prstGeom prst="rect">
                <a:avLst/>
              </a:prstGeom>
              <a:noFill/>
            </p:spPr>
            <p:txBody>
              <a:bodyPr wrap="square" rtlCol="0">
                <a:spAutoFit/>
              </a:bodyPr>
              <a:lstStyle/>
              <a:p>
                <a:pPr lvl="0" algn="ctr">
                  <a:defRPr/>
                </a:pPr>
                <a:r>
                  <a:rPr kumimoji="0" lang="en-GB" sz="1000" b="0" i="0" u="none" strike="noStrike" kern="1200" cap="none" spc="0" normalizeH="0" baseline="0" noProof="0">
                    <a:ln>
                      <a:noFill/>
                    </a:ln>
                    <a:solidFill>
                      <a:schemeClr val="bg1"/>
                    </a:solidFill>
                    <a:effectLst/>
                    <a:uLnTx/>
                    <a:uFillTx/>
                    <a:latin typeface="Arial"/>
                    <a:ea typeface="+mn-ea"/>
                    <a:cs typeface="+mn-cs"/>
                  </a:rPr>
                  <a:t>1</a:t>
                </a:r>
              </a:p>
            </p:txBody>
          </p:sp>
        </p:grpSp>
        <p:grpSp>
          <p:nvGrpSpPr>
            <p:cNvPr id="121" name="Group 120">
              <a:extLst>
                <a:ext uri="{FF2B5EF4-FFF2-40B4-BE49-F238E27FC236}">
                  <a16:creationId xmlns:a16="http://schemas.microsoft.com/office/drawing/2014/main" id="{F5AB8F68-836E-54AB-EAB6-A59BA878784B}"/>
                </a:ext>
              </a:extLst>
            </p:cNvPr>
            <p:cNvGrpSpPr/>
            <p:nvPr/>
          </p:nvGrpSpPr>
          <p:grpSpPr>
            <a:xfrm>
              <a:off x="5441569" y="2596225"/>
              <a:ext cx="362471" cy="259584"/>
              <a:chOff x="8291233" y="5263300"/>
              <a:chExt cx="362471" cy="259584"/>
            </a:xfrm>
          </p:grpSpPr>
          <p:sp>
            <p:nvSpPr>
              <p:cNvPr id="122" name="Oval 121">
                <a:extLst>
                  <a:ext uri="{FF2B5EF4-FFF2-40B4-BE49-F238E27FC236}">
                    <a16:creationId xmlns:a16="http://schemas.microsoft.com/office/drawing/2014/main" id="{7DC36066-1706-53D5-9DDD-38CCE5200571}"/>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 name="TextBox 122">
                <a:extLst>
                  <a:ext uri="{FF2B5EF4-FFF2-40B4-BE49-F238E27FC236}">
                    <a16:creationId xmlns:a16="http://schemas.microsoft.com/office/drawing/2014/main" id="{96032B37-3443-8E5D-2DD4-A2257CB01974}"/>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3</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grpSp>
          <p:nvGrpSpPr>
            <p:cNvPr id="124" name="Group 123">
              <a:extLst>
                <a:ext uri="{FF2B5EF4-FFF2-40B4-BE49-F238E27FC236}">
                  <a16:creationId xmlns:a16="http://schemas.microsoft.com/office/drawing/2014/main" id="{39F8C306-5005-F0AE-AAB8-6D75BD1C8AC4}"/>
                </a:ext>
              </a:extLst>
            </p:cNvPr>
            <p:cNvGrpSpPr/>
            <p:nvPr/>
          </p:nvGrpSpPr>
          <p:grpSpPr>
            <a:xfrm>
              <a:off x="3478274" y="2596225"/>
              <a:ext cx="362471" cy="259584"/>
              <a:chOff x="8291233" y="5263300"/>
              <a:chExt cx="362471" cy="259584"/>
            </a:xfrm>
          </p:grpSpPr>
          <p:sp>
            <p:nvSpPr>
              <p:cNvPr id="125" name="Oval 124">
                <a:extLst>
                  <a:ext uri="{FF2B5EF4-FFF2-40B4-BE49-F238E27FC236}">
                    <a16:creationId xmlns:a16="http://schemas.microsoft.com/office/drawing/2014/main" id="{0F12A6A2-EC94-1E6C-B1A9-9B54F46A498C}"/>
                  </a:ext>
                </a:extLst>
              </p:cNvPr>
              <p:cNvSpPr/>
              <p:nvPr/>
            </p:nvSpPr>
            <p:spPr>
              <a:xfrm>
                <a:off x="8342767" y="5263479"/>
                <a:ext cx="259405" cy="259405"/>
              </a:xfrm>
              <a:prstGeom prst="ellipse">
                <a:avLst/>
              </a:prstGeom>
              <a:solidFill>
                <a:srgbClr val="00FF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 name="TextBox 125">
                <a:extLst>
                  <a:ext uri="{FF2B5EF4-FFF2-40B4-BE49-F238E27FC236}">
                    <a16:creationId xmlns:a16="http://schemas.microsoft.com/office/drawing/2014/main" id="{235D0416-0C41-699D-6232-F724FC96D9F8}"/>
                  </a:ext>
                </a:extLst>
              </p:cNvPr>
              <p:cNvSpPr txBox="1"/>
              <p:nvPr/>
            </p:nvSpPr>
            <p:spPr>
              <a:xfrm>
                <a:off x="8291233" y="5263300"/>
                <a:ext cx="362471" cy="246221"/>
              </a:xfrm>
              <a:prstGeom prst="rect">
                <a:avLst/>
              </a:prstGeom>
              <a:noFill/>
            </p:spPr>
            <p:txBody>
              <a:bodyPr wrap="square" rtlCol="0">
                <a:spAutoFit/>
              </a:bodyPr>
              <a:lstStyle/>
              <a:p>
                <a:pPr lvl="0" algn="ctr">
                  <a:defRPr/>
                </a:pPr>
                <a:r>
                  <a:rPr lang="en-GB" sz="1000" noProof="0">
                    <a:solidFill>
                      <a:schemeClr val="bg1"/>
                    </a:solidFill>
                    <a:latin typeface="Arial"/>
                  </a:rPr>
                  <a:t>2</a:t>
                </a:r>
                <a:endParaRPr kumimoji="0" lang="en-GB" sz="1000" b="0" i="0" u="none" strike="noStrike" kern="1200" cap="none" spc="0" normalizeH="0" baseline="0" noProof="0">
                  <a:ln>
                    <a:noFill/>
                  </a:ln>
                  <a:solidFill>
                    <a:schemeClr val="bg1"/>
                  </a:solidFill>
                  <a:effectLst/>
                  <a:uLnTx/>
                  <a:uFillTx/>
                  <a:latin typeface="Arial"/>
                  <a:ea typeface="+mn-ea"/>
                  <a:cs typeface="+mn-cs"/>
                </a:endParaRPr>
              </a:p>
            </p:txBody>
          </p:sp>
        </p:grpSp>
        <p:pic>
          <p:nvPicPr>
            <p:cNvPr id="12" name="Picture 11" descr="A blue shield with a black background&#10;&#10;AI-generated content may be incorrect.">
              <a:extLst>
                <a:ext uri="{FF2B5EF4-FFF2-40B4-BE49-F238E27FC236}">
                  <a16:creationId xmlns:a16="http://schemas.microsoft.com/office/drawing/2014/main" id="{8F8ED858-89B0-9026-8870-6ECC339D48C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871462" y="2321906"/>
              <a:ext cx="325359" cy="390431"/>
            </a:xfrm>
            <a:prstGeom prst="rect">
              <a:avLst/>
            </a:prstGeom>
          </p:spPr>
        </p:pic>
        <p:pic>
          <p:nvPicPr>
            <p:cNvPr id="14" name="Picture 13" descr="A blue shield with a black background&#10;&#10;AI-generated content may be incorrect.">
              <a:extLst>
                <a:ext uri="{FF2B5EF4-FFF2-40B4-BE49-F238E27FC236}">
                  <a16:creationId xmlns:a16="http://schemas.microsoft.com/office/drawing/2014/main" id="{3439251A-A27F-761D-FEAF-58400A6E74F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293585" y="2277279"/>
              <a:ext cx="325359" cy="390431"/>
            </a:xfrm>
            <a:prstGeom prst="rect">
              <a:avLst/>
            </a:prstGeom>
          </p:spPr>
        </p:pic>
        <p:sp>
          <p:nvSpPr>
            <p:cNvPr id="15" name="Rectangle 14">
              <a:extLst>
                <a:ext uri="{FF2B5EF4-FFF2-40B4-BE49-F238E27FC236}">
                  <a16:creationId xmlns:a16="http://schemas.microsoft.com/office/drawing/2014/main" id="{92277EC6-DEE9-799F-586C-9A9D7FD9801D}"/>
                </a:ext>
              </a:extLst>
            </p:cNvPr>
            <p:cNvSpPr/>
            <p:nvPr/>
          </p:nvSpPr>
          <p:spPr>
            <a:xfrm>
              <a:off x="8964458" y="2029838"/>
              <a:ext cx="1844607" cy="432639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7" name="Rectangle 16">
              <a:extLst>
                <a:ext uri="{FF2B5EF4-FFF2-40B4-BE49-F238E27FC236}">
                  <a16:creationId xmlns:a16="http://schemas.microsoft.com/office/drawing/2014/main" id="{5C415EA6-B6DC-6497-8B5A-342A8B22092E}"/>
                </a:ext>
              </a:extLst>
            </p:cNvPr>
            <p:cNvSpPr/>
            <p:nvPr/>
          </p:nvSpPr>
          <p:spPr>
            <a:xfrm>
              <a:off x="9253727" y="3069549"/>
              <a:ext cx="1227221" cy="16537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0000"/>
                  </a:solidFill>
                </a:rPr>
                <a:t>51.142.201.18</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Bastion Host</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No apps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GB" sz="1000" noProof="0">
                <a:solidFill>
                  <a:srgbClr val="FFFFFF"/>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IP:10.1.2.4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a:t>
              </a:r>
              <a:r>
                <a:rPr kumimoji="0" lang="en-GB" sz="1000" b="0" i="0" u="none" strike="noStrike" kern="1200" cap="none" spc="0" normalizeH="0" baseline="0" noProof="0">
                  <a:ln>
                    <a:noFill/>
                  </a:ln>
                  <a:solidFill>
                    <a:srgbClr val="FF0000"/>
                  </a:solidFill>
                  <a:effectLst/>
                  <a:uLnTx/>
                  <a:uFillTx/>
                  <a:latin typeface="Arial"/>
                  <a:ea typeface="+mn-ea"/>
                  <a:cs typeface="+mn-cs"/>
                </a:rPr>
                <a:t>22</a:t>
              </a:r>
            </a:p>
          </p:txBody>
        </p:sp>
        <p:sp>
          <p:nvSpPr>
            <p:cNvPr id="19" name="TextBox 18">
              <a:extLst>
                <a:ext uri="{FF2B5EF4-FFF2-40B4-BE49-F238E27FC236}">
                  <a16:creationId xmlns:a16="http://schemas.microsoft.com/office/drawing/2014/main" id="{01064B07-119D-E3EE-E006-D204AE48A282}"/>
                </a:ext>
              </a:extLst>
            </p:cNvPr>
            <p:cNvSpPr txBox="1"/>
            <p:nvPr/>
          </p:nvSpPr>
          <p:spPr>
            <a:xfrm>
              <a:off x="8948555" y="2047826"/>
              <a:ext cx="1225685"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10.1.0.0/16</a:t>
              </a:r>
            </a:p>
            <a:p>
              <a:pPr marL="0" marR="0" lvl="0" indent="0" defTabSz="457200" rtl="0" eaLnBrk="1" fontAlgn="auto" latinLnBrk="0" hangingPunct="1">
                <a:lnSpc>
                  <a:spcPct val="100000"/>
                </a:lnSpc>
                <a:spcBef>
                  <a:spcPts val="0"/>
                </a:spcBef>
                <a:spcAft>
                  <a:spcPts val="0"/>
                </a:spcAft>
                <a:buClrTx/>
                <a:buSzTx/>
                <a:buFontTx/>
                <a:buNone/>
                <a:tabLst/>
                <a:defRPr/>
              </a:pPr>
              <a:r>
                <a:rPr lang="en-GB" sz="1000" noProof="0">
                  <a:solidFill>
                    <a:srgbClr val="3A3F50"/>
                  </a:solidFill>
                  <a:latin typeface="Arial"/>
                </a:rPr>
                <a:t>Wales UK West</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sp>
          <p:nvSpPr>
            <p:cNvPr id="36" name="Arrow: Left-Right 35">
              <a:extLst>
                <a:ext uri="{FF2B5EF4-FFF2-40B4-BE49-F238E27FC236}">
                  <a16:creationId xmlns:a16="http://schemas.microsoft.com/office/drawing/2014/main" id="{3624CD20-0AAB-1199-6050-CF47146B66F5}"/>
                </a:ext>
              </a:extLst>
            </p:cNvPr>
            <p:cNvSpPr/>
            <p:nvPr/>
          </p:nvSpPr>
          <p:spPr>
            <a:xfrm>
              <a:off x="8358216" y="3657600"/>
              <a:ext cx="614744" cy="30215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TextBox 36">
              <a:extLst>
                <a:ext uri="{FF2B5EF4-FFF2-40B4-BE49-F238E27FC236}">
                  <a16:creationId xmlns:a16="http://schemas.microsoft.com/office/drawing/2014/main" id="{4E5BC399-D17C-3C07-EDD6-1A86E1DD6480}"/>
                </a:ext>
              </a:extLst>
            </p:cNvPr>
            <p:cNvSpPr txBox="1"/>
            <p:nvPr/>
          </p:nvSpPr>
          <p:spPr>
            <a:xfrm>
              <a:off x="8424228" y="3429000"/>
              <a:ext cx="451496"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Peer</a:t>
              </a:r>
            </a:p>
          </p:txBody>
        </p:sp>
        <p:pic>
          <p:nvPicPr>
            <p:cNvPr id="38" name="Picture 2" descr="100,000 Laptop clipart Vector Images | Depositphotos">
              <a:extLst>
                <a:ext uri="{FF2B5EF4-FFF2-40B4-BE49-F238E27FC236}">
                  <a16:creationId xmlns:a16="http://schemas.microsoft.com/office/drawing/2014/main" id="{0D466F72-B8ED-2442-FE04-506792406B59}"/>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9538864" y="280887"/>
              <a:ext cx="771244" cy="5983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white cloud with blue border&#10;&#10;Description automatically generated">
              <a:extLst>
                <a:ext uri="{FF2B5EF4-FFF2-40B4-BE49-F238E27FC236}">
                  <a16:creationId xmlns:a16="http://schemas.microsoft.com/office/drawing/2014/main" id="{B700453C-7982-C088-CABC-2878C16D7F47}"/>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486079" y="1148755"/>
              <a:ext cx="874295" cy="460371"/>
            </a:xfrm>
            <a:prstGeom prst="rect">
              <a:avLst/>
            </a:prstGeom>
          </p:spPr>
        </p:pic>
        <p:cxnSp>
          <p:nvCxnSpPr>
            <p:cNvPr id="40" name="Straight Connector 39">
              <a:extLst>
                <a:ext uri="{FF2B5EF4-FFF2-40B4-BE49-F238E27FC236}">
                  <a16:creationId xmlns:a16="http://schemas.microsoft.com/office/drawing/2014/main" id="{CE5D93FC-B891-6A9F-3ED5-982F0423DBA5}"/>
                </a:ext>
              </a:extLst>
            </p:cNvPr>
            <p:cNvCxnSpPr>
              <a:cxnSpLocks/>
              <a:stCxn id="39" idx="0"/>
              <a:endCxn id="38" idx="2"/>
            </p:cNvCxnSpPr>
            <p:nvPr/>
          </p:nvCxnSpPr>
          <p:spPr>
            <a:xfrm flipV="1">
              <a:off x="9923227" y="879281"/>
              <a:ext cx="1259" cy="2694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5A9317-C1AA-ED97-6748-234200D5074E}"/>
                </a:ext>
              </a:extLst>
            </p:cNvPr>
            <p:cNvCxnSpPr>
              <a:cxnSpLocks/>
              <a:endCxn id="39" idx="2"/>
            </p:cNvCxnSpPr>
            <p:nvPr/>
          </p:nvCxnSpPr>
          <p:spPr>
            <a:xfrm flipV="1">
              <a:off x="9923226" y="1609126"/>
              <a:ext cx="1" cy="4042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1C60827-5BFD-32B7-7670-2CE1BF340308}"/>
                </a:ext>
              </a:extLst>
            </p:cNvPr>
            <p:cNvSpPr txBox="1"/>
            <p:nvPr/>
          </p:nvSpPr>
          <p:spPr>
            <a:xfrm>
              <a:off x="9625408" y="43487"/>
              <a:ext cx="560576"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Admin</a:t>
              </a:r>
            </a:p>
          </p:txBody>
        </p:sp>
        <p:sp>
          <p:nvSpPr>
            <p:cNvPr id="33" name="Rectangle 32">
              <a:extLst>
                <a:ext uri="{FF2B5EF4-FFF2-40B4-BE49-F238E27FC236}">
                  <a16:creationId xmlns:a16="http://schemas.microsoft.com/office/drawing/2014/main" id="{21D91FEB-933F-60AA-ED5D-E80D44E3554A}"/>
                </a:ext>
              </a:extLst>
            </p:cNvPr>
            <p:cNvSpPr/>
            <p:nvPr/>
          </p:nvSpPr>
          <p:spPr>
            <a:xfrm>
              <a:off x="3715609" y="1353985"/>
              <a:ext cx="3328632" cy="758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GB" sz="1000" noProof="0">
                  <a:solidFill>
                    <a:srgbClr val="FF0000"/>
                  </a:solidFill>
                </a:rPr>
                <a:t>170.17.65.80</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API Gateway</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FFFFFF"/>
                  </a:solidFill>
                  <a:latin typeface="Arial"/>
                </a:rPr>
                <a:t>Priv IP:10.0.0.8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Port: 80, 443, 22</a:t>
              </a:r>
              <a:endParaRPr kumimoji="0" lang="en-GB" sz="1000" i="0" u="none" kern="1200" cap="none" spc="0" normalizeH="0" baseline="0" noProof="0">
                <a:ln>
                  <a:noFill/>
                </a:ln>
                <a:solidFill>
                  <a:schemeClr val="bg1"/>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EE08114A-4D04-CF72-9BDC-E889133B031D}"/>
                </a:ext>
              </a:extLst>
            </p:cNvPr>
            <p:cNvSpPr/>
            <p:nvPr/>
          </p:nvSpPr>
          <p:spPr>
            <a:xfrm>
              <a:off x="1436725" y="1220324"/>
              <a:ext cx="6782399" cy="104040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54" name="TextBox 53">
              <a:extLst>
                <a:ext uri="{FF2B5EF4-FFF2-40B4-BE49-F238E27FC236}">
                  <a16:creationId xmlns:a16="http://schemas.microsoft.com/office/drawing/2014/main" id="{118CDD28-938F-826F-1D7B-177542A5604E}"/>
                </a:ext>
              </a:extLst>
            </p:cNvPr>
            <p:cNvSpPr txBox="1"/>
            <p:nvPr/>
          </p:nvSpPr>
          <p:spPr>
            <a:xfrm>
              <a:off x="1436215" y="1296385"/>
              <a:ext cx="1689055"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subnet: 10.0.0.0/28</a:t>
              </a:r>
            </a:p>
          </p:txBody>
        </p:sp>
        <p:pic>
          <p:nvPicPr>
            <p:cNvPr id="55" name="Picture 54" descr="A blue shield with a black background&#10;&#10;AI-generated content may be incorrect.">
              <a:extLst>
                <a:ext uri="{FF2B5EF4-FFF2-40B4-BE49-F238E27FC236}">
                  <a16:creationId xmlns:a16="http://schemas.microsoft.com/office/drawing/2014/main" id="{63AF4CF2-B7FF-C433-2290-07085C4A48E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869529" y="1014609"/>
              <a:ext cx="325359" cy="390431"/>
            </a:xfrm>
            <a:prstGeom prst="rect">
              <a:avLst/>
            </a:prstGeom>
          </p:spPr>
        </p:pic>
      </p:grpSp>
      <p:sp>
        <p:nvSpPr>
          <p:cNvPr id="70" name="TextBox 69">
            <a:extLst>
              <a:ext uri="{FF2B5EF4-FFF2-40B4-BE49-F238E27FC236}">
                <a16:creationId xmlns:a16="http://schemas.microsoft.com/office/drawing/2014/main" id="{C169360F-8C10-C565-759B-A271CB9DD4C9}"/>
              </a:ext>
            </a:extLst>
          </p:cNvPr>
          <p:cNvSpPr txBox="1"/>
          <p:nvPr/>
        </p:nvSpPr>
        <p:spPr>
          <a:xfrm>
            <a:off x="9914832" y="508476"/>
            <a:ext cx="2241147" cy="6217087"/>
          </a:xfrm>
          <a:prstGeom prst="rect">
            <a:avLst/>
          </a:prstGeom>
          <a:noFill/>
          <a:ln w="12700">
            <a:solidFill>
              <a:schemeClr val="bg2">
                <a:lumMod val="60000"/>
                <a:lumOff val="40000"/>
              </a:schemeClr>
            </a:solidFill>
          </a:ln>
        </p:spPr>
        <p:txBody>
          <a:bodyPr wrap="square" rtlCol="0">
            <a:spAutoFit/>
          </a:bodyPr>
          <a:lstStyle/>
          <a:p>
            <a:pPr algn="ctr"/>
            <a:r>
              <a:rPr lang="en-GB" sz="1400" b="1" noProof="0" dirty="0"/>
              <a:t>NSG rules</a:t>
            </a:r>
          </a:p>
          <a:p>
            <a:endParaRPr lang="en-GB" sz="1200" noProof="0" dirty="0"/>
          </a:p>
          <a:p>
            <a:r>
              <a:rPr lang="en-GB" sz="1000" b="1" noProof="0" dirty="0"/>
              <a:t>Bastion NSG</a:t>
            </a:r>
          </a:p>
          <a:p>
            <a:r>
              <a:rPr lang="en-GB" sz="1000" dirty="0"/>
              <a:t>Dir: Inbound</a:t>
            </a:r>
          </a:p>
          <a:p>
            <a:r>
              <a:rPr lang="en-GB" sz="1000" noProof="0" dirty="0"/>
              <a:t>Source: public IP (</a:t>
            </a:r>
            <a:r>
              <a:rPr lang="en-GB" sz="1000" noProof="0" dirty="0" err="1"/>
              <a:t>x.x.x.x</a:t>
            </a:r>
            <a:r>
              <a:rPr lang="en-GB" sz="1000" noProof="0" dirty="0"/>
              <a:t>/32)</a:t>
            </a:r>
          </a:p>
          <a:p>
            <a:r>
              <a:rPr lang="en-GB" sz="1000" noProof="0" dirty="0"/>
              <a:t>Protocol: TCP</a:t>
            </a:r>
          </a:p>
          <a:p>
            <a:r>
              <a:rPr lang="en-GB" sz="1000" noProof="0" dirty="0"/>
              <a:t>Dest port: 22</a:t>
            </a:r>
          </a:p>
          <a:p>
            <a:r>
              <a:rPr lang="en-GB" sz="1000" dirty="0"/>
              <a:t>Dest </a:t>
            </a:r>
            <a:r>
              <a:rPr lang="en-GB" sz="1000" dirty="0" err="1"/>
              <a:t>addr</a:t>
            </a:r>
            <a:r>
              <a:rPr lang="en-GB" sz="1000" dirty="0"/>
              <a:t>: 10.0.0.0/28, 10.0.1.0/24</a:t>
            </a:r>
            <a:endParaRPr lang="en-GB" sz="1000" noProof="0" dirty="0"/>
          </a:p>
          <a:p>
            <a:r>
              <a:rPr lang="en-GB" sz="1000" noProof="0" dirty="0"/>
              <a:t>Action: Allow</a:t>
            </a:r>
          </a:p>
          <a:p>
            <a:r>
              <a:rPr lang="en-GB" sz="1000" noProof="0" dirty="0"/>
              <a:t>Public admin -&gt;bastion</a:t>
            </a:r>
          </a:p>
          <a:p>
            <a:endParaRPr lang="en-GB" sz="1000" noProof="0" dirty="0"/>
          </a:p>
          <a:p>
            <a:r>
              <a:rPr lang="en-GB" sz="1000" b="1" noProof="0" dirty="0"/>
              <a:t>API Gateway NSG</a:t>
            </a:r>
          </a:p>
          <a:p>
            <a:r>
              <a:rPr lang="en-GB" sz="1000" dirty="0"/>
              <a:t>Dir: inbound</a:t>
            </a:r>
            <a:endParaRPr lang="en-GB" sz="1000" noProof="0" dirty="0"/>
          </a:p>
          <a:p>
            <a:r>
              <a:rPr lang="en-GB" sz="1000" noProof="0" dirty="0"/>
              <a:t>Source: Internet (0.0.0.0/0)</a:t>
            </a:r>
          </a:p>
          <a:p>
            <a:r>
              <a:rPr lang="en-GB" sz="1000" noProof="0" dirty="0"/>
              <a:t>Protocol: TCP</a:t>
            </a:r>
          </a:p>
          <a:p>
            <a:r>
              <a:rPr lang="en-GB" sz="1000" noProof="0" dirty="0"/>
              <a:t>Dest ports: 80,443</a:t>
            </a:r>
          </a:p>
          <a:p>
            <a:r>
              <a:rPr lang="en-GB" sz="1000" noProof="0" dirty="0"/>
              <a:t>Action: Allow</a:t>
            </a:r>
          </a:p>
          <a:p>
            <a:r>
              <a:rPr lang="en-GB" sz="1000" noProof="0" dirty="0"/>
              <a:t>anywhere-&gt;Kong</a:t>
            </a:r>
          </a:p>
          <a:p>
            <a:endParaRPr lang="en-GB" sz="1000" noProof="0" dirty="0"/>
          </a:p>
          <a:p>
            <a:r>
              <a:rPr lang="en-GB" sz="1000" b="1" noProof="0" dirty="0"/>
              <a:t>Apps subnet NSG</a:t>
            </a:r>
          </a:p>
          <a:p>
            <a:r>
              <a:rPr lang="en-GB" sz="1000" dirty="0"/>
              <a:t>Dir: inbound</a:t>
            </a:r>
            <a:endParaRPr lang="en-GB" sz="1000" noProof="0" dirty="0"/>
          </a:p>
          <a:p>
            <a:r>
              <a:rPr lang="en-GB" sz="1000" noProof="0" dirty="0"/>
              <a:t>Source: 10.0.0.0/28 (API GW)</a:t>
            </a:r>
          </a:p>
          <a:p>
            <a:r>
              <a:rPr lang="en-GB" sz="1000" noProof="0" dirty="0"/>
              <a:t>Protocol: TCP</a:t>
            </a:r>
          </a:p>
          <a:p>
            <a:r>
              <a:rPr lang="en-GB" sz="1000" noProof="0" dirty="0"/>
              <a:t>Dest ports: 4001-4003,22</a:t>
            </a:r>
          </a:p>
          <a:p>
            <a:r>
              <a:rPr lang="en-GB" sz="1000" noProof="0" dirty="0"/>
              <a:t>Action: Allow</a:t>
            </a:r>
          </a:p>
          <a:p>
            <a:r>
              <a:rPr lang="en-GB" sz="1000" noProof="0" dirty="0"/>
              <a:t>Kong-&gt;Microservices</a:t>
            </a:r>
          </a:p>
          <a:p>
            <a:endParaRPr lang="en-GB" sz="1200" noProof="0" dirty="0"/>
          </a:p>
          <a:p>
            <a:r>
              <a:rPr lang="en-GB" sz="1000" dirty="0"/>
              <a:t>Dir: inbound</a:t>
            </a:r>
          </a:p>
          <a:p>
            <a:r>
              <a:rPr lang="en-GB" sz="1000" dirty="0"/>
              <a:t>Source: 10.1.2.0/27 (API GW)</a:t>
            </a:r>
          </a:p>
          <a:p>
            <a:r>
              <a:rPr lang="en-GB" sz="1000" dirty="0"/>
              <a:t>Protocol: TCP</a:t>
            </a:r>
          </a:p>
          <a:p>
            <a:r>
              <a:rPr lang="en-GB" sz="1000" dirty="0"/>
              <a:t>Dest ports: 4001-4003,22</a:t>
            </a:r>
          </a:p>
          <a:p>
            <a:r>
              <a:rPr lang="en-GB" sz="1000" dirty="0"/>
              <a:t>Action: Allow</a:t>
            </a:r>
          </a:p>
          <a:p>
            <a:r>
              <a:rPr lang="en-GB" sz="1000" dirty="0"/>
              <a:t>Kong-&gt;Microservices</a:t>
            </a:r>
          </a:p>
          <a:p>
            <a:endParaRPr lang="en-GB" sz="1200" noProof="0" dirty="0"/>
          </a:p>
          <a:p>
            <a:r>
              <a:rPr lang="en-GB" sz="1200" dirty="0"/>
              <a:t>All outbound use the defaults as we can send outbound traffic anywhere</a:t>
            </a:r>
            <a:endParaRPr lang="en-GB" sz="1200" noProof="0" dirty="0"/>
          </a:p>
        </p:txBody>
      </p:sp>
      <p:cxnSp>
        <p:nvCxnSpPr>
          <p:cNvPr id="11" name="Straight Connector 10">
            <a:extLst>
              <a:ext uri="{FF2B5EF4-FFF2-40B4-BE49-F238E27FC236}">
                <a16:creationId xmlns:a16="http://schemas.microsoft.com/office/drawing/2014/main" id="{3283948C-C9C8-870A-D610-F8FD9EBF915E}"/>
              </a:ext>
            </a:extLst>
          </p:cNvPr>
          <p:cNvCxnSpPr>
            <a:cxnSpLocks/>
          </p:cNvCxnSpPr>
          <p:nvPr/>
        </p:nvCxnSpPr>
        <p:spPr>
          <a:xfrm flipV="1">
            <a:off x="4324280" y="2112362"/>
            <a:ext cx="545" cy="22934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932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5589-8511-6EF3-CAE2-973FD481C749}"/>
              </a:ext>
            </a:extLst>
          </p:cNvPr>
          <p:cNvSpPr>
            <a:spLocks noGrp="1"/>
          </p:cNvSpPr>
          <p:nvPr>
            <p:ph type="ctrTitle"/>
          </p:nvPr>
        </p:nvSpPr>
        <p:spPr/>
        <p:txBody>
          <a:bodyPr/>
          <a:lstStyle/>
          <a:p>
            <a:r>
              <a:rPr lang="en-GB" noProof="0"/>
              <a:t>Infrastructure as Code</a:t>
            </a:r>
          </a:p>
        </p:txBody>
      </p:sp>
    </p:spTree>
    <p:extLst>
      <p:ext uri="{BB962C8B-B14F-4D97-AF65-F5344CB8AC3E}">
        <p14:creationId xmlns:p14="http://schemas.microsoft.com/office/powerpoint/2010/main" val="338504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12589-F0D2-9A61-E742-97421507FBF5}"/>
              </a:ext>
            </a:extLst>
          </p:cNvPr>
          <p:cNvSpPr>
            <a:spLocks noGrp="1"/>
          </p:cNvSpPr>
          <p:nvPr>
            <p:ph type="title"/>
          </p:nvPr>
        </p:nvSpPr>
        <p:spPr>
          <a:xfrm>
            <a:off x="609600" y="624818"/>
            <a:ext cx="11163300" cy="421258"/>
          </a:xfrm>
        </p:spPr>
        <p:txBody>
          <a:bodyPr/>
          <a:lstStyle/>
          <a:p>
            <a:r>
              <a:rPr lang="en-GB" noProof="0"/>
              <a:t>Microservices</a:t>
            </a:r>
          </a:p>
        </p:txBody>
      </p:sp>
      <p:sp>
        <p:nvSpPr>
          <p:cNvPr id="3" name="Text Placeholder 2">
            <a:extLst>
              <a:ext uri="{FF2B5EF4-FFF2-40B4-BE49-F238E27FC236}">
                <a16:creationId xmlns:a16="http://schemas.microsoft.com/office/drawing/2014/main" id="{2004CB22-EDF4-B77D-1FAD-710987DD5533}"/>
              </a:ext>
            </a:extLst>
          </p:cNvPr>
          <p:cNvSpPr>
            <a:spLocks noGrp="1"/>
          </p:cNvSpPr>
          <p:nvPr>
            <p:ph type="body" idx="1"/>
          </p:nvPr>
        </p:nvSpPr>
        <p:spPr>
          <a:xfrm>
            <a:off x="609600" y="1366684"/>
            <a:ext cx="11163300" cy="4759440"/>
          </a:xfrm>
        </p:spPr>
        <p:txBody>
          <a:bodyPr/>
          <a:lstStyle/>
          <a:p>
            <a:r>
              <a:rPr lang="en-GB" noProof="0"/>
              <a:t>A microservice architecture aims to provide an agile response to continuous business change</a:t>
            </a:r>
          </a:p>
          <a:p>
            <a:r>
              <a:rPr lang="en-GB" noProof="0"/>
              <a:t>Rather than attempt to create one big application to solve a business problem, the problem is broken into business domain problems, potentially using domain driven design (DDD). i.e., individual areas of the business that can be implemented independently are identified</a:t>
            </a:r>
          </a:p>
          <a:p>
            <a:r>
              <a:rPr lang="en-GB" noProof="0"/>
              <a:t>This is similar to general software decomposition where functions or classes are identified, developed and tested in isolation then integrated into the final application. But, in a microservice architecture, the granularity of decomposition is far coarser, each component is a business service and is implemented as a complete application</a:t>
            </a:r>
          </a:p>
          <a:p>
            <a:r>
              <a:rPr lang="en-GB" noProof="0"/>
              <a:t>Common examples include:</a:t>
            </a:r>
          </a:p>
          <a:p>
            <a:pPr lvl="1"/>
            <a:r>
              <a:rPr lang="en-GB" noProof="0"/>
              <a:t>Identity - login, registration etc</a:t>
            </a:r>
          </a:p>
          <a:p>
            <a:pPr lvl="1"/>
            <a:r>
              <a:rPr lang="en-GB" noProof="0"/>
              <a:t>User profile - manage user details such as name, email, preferences etc</a:t>
            </a:r>
          </a:p>
          <a:p>
            <a:pPr lvl="1"/>
            <a:r>
              <a:rPr lang="en-GB" noProof="0"/>
              <a:t>Order - manage order creation, status updates and history</a:t>
            </a:r>
          </a:p>
          <a:p>
            <a:pPr lvl="1"/>
            <a:r>
              <a:rPr lang="en-GB" noProof="0"/>
              <a:t>Inventory - tracks stock levels, reservations and availability</a:t>
            </a:r>
          </a:p>
          <a:p>
            <a:pPr lvl="1"/>
            <a:r>
              <a:rPr lang="en-GB" noProof="0"/>
              <a:t>Payment, notification, shipping and many more</a:t>
            </a:r>
          </a:p>
        </p:txBody>
      </p:sp>
      <p:sp>
        <p:nvSpPr>
          <p:cNvPr id="4" name="Slide Number Placeholder 3">
            <a:extLst>
              <a:ext uri="{FF2B5EF4-FFF2-40B4-BE49-F238E27FC236}">
                <a16:creationId xmlns:a16="http://schemas.microsoft.com/office/drawing/2014/main" id="{73463195-4780-3290-4C80-D970CB09F4E4}"/>
              </a:ext>
            </a:extLst>
          </p:cNvPr>
          <p:cNvSpPr>
            <a:spLocks noGrp="1"/>
          </p:cNvSpPr>
          <p:nvPr>
            <p:ph type="sldNum" idx="12"/>
          </p:nvPr>
        </p:nvSpPr>
        <p:spPr/>
        <p:txBody>
          <a:bodyPr/>
          <a:lstStyle/>
          <a:p>
            <a:fld id="{14D7F6AC-1EEB-4ABB-AD80-109EC6FDCCF3}" type="slidenum">
              <a:rPr lang="en-GB" noProof="0" smtClean="0"/>
              <a:pPr/>
              <a:t>21</a:t>
            </a:fld>
            <a:endParaRPr lang="en-GB" noProof="0"/>
          </a:p>
        </p:txBody>
      </p:sp>
    </p:spTree>
    <p:extLst>
      <p:ext uri="{BB962C8B-B14F-4D97-AF65-F5344CB8AC3E}">
        <p14:creationId xmlns:p14="http://schemas.microsoft.com/office/powerpoint/2010/main" val="2354722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F27FC-FAC3-177F-A869-ABDAA94206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E57EA-2905-B7C1-FE87-92DFAB6D5826}"/>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8D3160D2-D617-2268-F2E2-AA3639B1970E}"/>
              </a:ext>
            </a:extLst>
          </p:cNvPr>
          <p:cNvSpPr>
            <a:spLocks noGrp="1"/>
          </p:cNvSpPr>
          <p:nvPr>
            <p:ph type="body" idx="1"/>
          </p:nvPr>
        </p:nvSpPr>
        <p:spPr/>
        <p:txBody>
          <a:bodyPr/>
          <a:lstStyle/>
          <a:p>
            <a:r>
              <a:rPr lang="en-GB" noProof="0" dirty="0"/>
              <a:t>Upon successfully completing this work, you should be able to:</a:t>
            </a:r>
          </a:p>
          <a:p>
            <a:pPr lvl="1"/>
            <a:r>
              <a:rPr lang="en-GB" noProof="0" dirty="0"/>
              <a:t>Explain the term "Infrastructure as Code" and its benefits</a:t>
            </a:r>
          </a:p>
          <a:p>
            <a:pPr lvl="1"/>
            <a:r>
              <a:rPr lang="en-GB" noProof="0" dirty="0"/>
              <a:t>Demonstrate an awareness of various </a:t>
            </a:r>
            <a:r>
              <a:rPr lang="en-GB" noProof="0" dirty="0" err="1"/>
              <a:t>IaC</a:t>
            </a:r>
            <a:r>
              <a:rPr lang="en-GB" noProof="0" dirty="0"/>
              <a:t> approaches</a:t>
            </a:r>
          </a:p>
          <a:p>
            <a:pPr lvl="1"/>
            <a:r>
              <a:rPr lang="en-GB" noProof="0" dirty="0"/>
              <a:t>Explain imperative and declarative programming and when you may use one over the other</a:t>
            </a:r>
          </a:p>
          <a:p>
            <a:pPr lvl="1"/>
            <a:r>
              <a:rPr lang="en-GB" noProof="0" dirty="0"/>
              <a:t>Explain the key benefits of Terraform over other approaches</a:t>
            </a:r>
          </a:p>
          <a:p>
            <a:pPr lvl="1"/>
            <a:r>
              <a:rPr lang="en-GB" noProof="0" dirty="0"/>
              <a:t>Explain the key components in Terraform such as resources and provisioners</a:t>
            </a:r>
          </a:p>
          <a:p>
            <a:pPr lvl="1"/>
            <a:r>
              <a:rPr lang="en-GB" noProof="0" dirty="0"/>
              <a:t>Explain a given piece of terraform code</a:t>
            </a:r>
          </a:p>
          <a:p>
            <a:pPr lvl="1"/>
            <a:r>
              <a:rPr lang="en-GB" noProof="0" dirty="0"/>
              <a:t>Explain the concept and benefits of a CI/CD pipeline and general code deployment automation</a:t>
            </a:r>
          </a:p>
          <a:p>
            <a:pPr lvl="1"/>
            <a:r>
              <a:rPr lang="en-GB" dirty="0"/>
              <a:t>Deploy infrastructure using Terraform</a:t>
            </a:r>
            <a:endParaRPr lang="en-GB" noProof="0" dirty="0"/>
          </a:p>
          <a:p>
            <a:pPr lvl="1"/>
            <a:endParaRPr lang="en-GB" noProof="0" dirty="0"/>
          </a:p>
          <a:p>
            <a:pPr lvl="1"/>
            <a:endParaRPr lang="en-GB" noProof="0" dirty="0"/>
          </a:p>
        </p:txBody>
      </p:sp>
      <p:sp>
        <p:nvSpPr>
          <p:cNvPr id="4" name="Slide Number Placeholder 3">
            <a:extLst>
              <a:ext uri="{FF2B5EF4-FFF2-40B4-BE49-F238E27FC236}">
                <a16:creationId xmlns:a16="http://schemas.microsoft.com/office/drawing/2014/main" id="{79C01317-5E3E-6B02-1E73-B0CD57E59CF9}"/>
              </a:ext>
            </a:extLst>
          </p:cNvPr>
          <p:cNvSpPr>
            <a:spLocks noGrp="1"/>
          </p:cNvSpPr>
          <p:nvPr>
            <p:ph type="sldNum" idx="12"/>
          </p:nvPr>
        </p:nvSpPr>
        <p:spPr/>
        <p:txBody>
          <a:bodyPr/>
          <a:lstStyle/>
          <a:p>
            <a:fld id="{14D7F6AC-1EEB-4ABB-AD80-109EC6FDCCF3}" type="slidenum">
              <a:rPr lang="en-GB" noProof="0" smtClean="0"/>
              <a:pPr/>
              <a:t>210</a:t>
            </a:fld>
            <a:endParaRPr lang="en-GB" noProof="0"/>
          </a:p>
        </p:txBody>
      </p:sp>
    </p:spTree>
    <p:extLst>
      <p:ext uri="{BB962C8B-B14F-4D97-AF65-F5344CB8AC3E}">
        <p14:creationId xmlns:p14="http://schemas.microsoft.com/office/powerpoint/2010/main" val="87762898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75E2-A632-C0D8-15D4-B8C7911B2636}"/>
              </a:ext>
            </a:extLst>
          </p:cNvPr>
          <p:cNvSpPr>
            <a:spLocks noGrp="1"/>
          </p:cNvSpPr>
          <p:nvPr>
            <p:ph type="title"/>
          </p:nvPr>
        </p:nvSpPr>
        <p:spPr>
          <a:xfrm>
            <a:off x="609601" y="604610"/>
            <a:ext cx="11163300" cy="421258"/>
          </a:xfrm>
        </p:spPr>
        <p:txBody>
          <a:bodyPr/>
          <a:lstStyle/>
          <a:p>
            <a:r>
              <a:rPr lang="en-GB" noProof="0"/>
              <a:t>Basic infrastructure</a:t>
            </a:r>
          </a:p>
        </p:txBody>
      </p:sp>
      <p:sp>
        <p:nvSpPr>
          <p:cNvPr id="3" name="Text Placeholder 2">
            <a:extLst>
              <a:ext uri="{FF2B5EF4-FFF2-40B4-BE49-F238E27FC236}">
                <a16:creationId xmlns:a16="http://schemas.microsoft.com/office/drawing/2014/main" id="{C547FFBD-492E-930E-5011-DAF95E19FABB}"/>
              </a:ext>
            </a:extLst>
          </p:cNvPr>
          <p:cNvSpPr>
            <a:spLocks noGrp="1"/>
          </p:cNvSpPr>
          <p:nvPr>
            <p:ph type="body" idx="1"/>
          </p:nvPr>
        </p:nvSpPr>
        <p:spPr>
          <a:xfrm>
            <a:off x="609601" y="1301578"/>
            <a:ext cx="6375815" cy="5175422"/>
          </a:xfrm>
        </p:spPr>
        <p:txBody>
          <a:bodyPr/>
          <a:lstStyle/>
          <a:p>
            <a:r>
              <a:rPr lang="en-GB" sz="1600" noProof="0" dirty="0"/>
              <a:t>Creating a VM / EC2 from the portal seems so easy. But a lot goes on in the background and various defaults are used; this is ok for experimenting but not in real design:</a:t>
            </a:r>
          </a:p>
          <a:p>
            <a:pPr lvl="1"/>
            <a:r>
              <a:rPr lang="en-GB" sz="1400" noProof="0" dirty="0"/>
              <a:t>A VM type and size needs to be specified</a:t>
            </a:r>
          </a:p>
          <a:p>
            <a:pPr lvl="1"/>
            <a:r>
              <a:rPr lang="en-GB" sz="1400" noProof="0" dirty="0"/>
              <a:t>A VM OS image needs to be specified </a:t>
            </a:r>
          </a:p>
          <a:p>
            <a:pPr lvl="1"/>
            <a:r>
              <a:rPr lang="en-GB" sz="1400" noProof="0" dirty="0"/>
              <a:t>We need a system disk for the VM image</a:t>
            </a:r>
          </a:p>
          <a:p>
            <a:pPr lvl="1"/>
            <a:r>
              <a:rPr lang="en-GB" sz="1400" noProof="0" dirty="0"/>
              <a:t>We need a network within which our VM can communicate</a:t>
            </a:r>
          </a:p>
          <a:p>
            <a:pPr lvl="1"/>
            <a:r>
              <a:rPr lang="en-GB" sz="1400" noProof="0" dirty="0"/>
              <a:t>VM needs a network Interface Card for network connection</a:t>
            </a:r>
          </a:p>
          <a:p>
            <a:pPr lvl="1"/>
            <a:r>
              <a:rPr lang="en-GB" sz="1400" noProof="0" dirty="0"/>
              <a:t>We need firewall to allow only ports we are using</a:t>
            </a:r>
          </a:p>
          <a:p>
            <a:pPr lvl="1"/>
            <a:r>
              <a:rPr lang="en-GB" sz="1400" noProof="0" dirty="0"/>
              <a:t>We need a sub-networks for efficiency and security</a:t>
            </a:r>
          </a:p>
          <a:p>
            <a:pPr lvl="1"/>
            <a:r>
              <a:rPr lang="en-GB" sz="1400" noProof="0" dirty="0"/>
              <a:t>VM needs a private and public IP address</a:t>
            </a:r>
            <a:endParaRPr lang="en-GB" noProof="0" dirty="0"/>
          </a:p>
          <a:p>
            <a:r>
              <a:rPr lang="en-GB" sz="1600" noProof="0" dirty="0"/>
              <a:t>All this gets created using defaults and you can see them in the resource group, but for automated deployment and system design control, </a:t>
            </a:r>
            <a:r>
              <a:rPr lang="en-GB" sz="1600" b="1" noProof="0" dirty="0"/>
              <a:t>we</a:t>
            </a:r>
            <a:r>
              <a:rPr lang="en-GB" sz="1600" noProof="0" dirty="0"/>
              <a:t> need to specify these things</a:t>
            </a:r>
          </a:p>
        </p:txBody>
      </p:sp>
      <p:sp>
        <p:nvSpPr>
          <p:cNvPr id="4" name="Slide Number Placeholder 3">
            <a:extLst>
              <a:ext uri="{FF2B5EF4-FFF2-40B4-BE49-F238E27FC236}">
                <a16:creationId xmlns:a16="http://schemas.microsoft.com/office/drawing/2014/main" id="{AEF840AC-33A1-C64B-BA77-A2A1B6E67320}"/>
              </a:ext>
            </a:extLst>
          </p:cNvPr>
          <p:cNvSpPr>
            <a:spLocks noGrp="1"/>
          </p:cNvSpPr>
          <p:nvPr>
            <p:ph type="sldNum" idx="12"/>
          </p:nvPr>
        </p:nvSpPr>
        <p:spPr/>
        <p:txBody>
          <a:bodyPr/>
          <a:lstStyle/>
          <a:p>
            <a:fld id="{14D7F6AC-1EEB-4ABB-AD80-109EC6FDCCF3}" type="slidenum">
              <a:rPr lang="en-GB" noProof="0" smtClean="0"/>
              <a:pPr/>
              <a:t>211</a:t>
            </a:fld>
            <a:endParaRPr lang="en-GB" noProof="0"/>
          </a:p>
        </p:txBody>
      </p:sp>
      <p:pic>
        <p:nvPicPr>
          <p:cNvPr id="5" name="Picture 4">
            <a:extLst>
              <a:ext uri="{FF2B5EF4-FFF2-40B4-BE49-F238E27FC236}">
                <a16:creationId xmlns:a16="http://schemas.microsoft.com/office/drawing/2014/main" id="{9BFDEE27-250C-B782-6743-2D92AC0FE1E2}"/>
              </a:ext>
            </a:extLst>
          </p:cNvPr>
          <p:cNvPicPr>
            <a:picLocks noChangeAspect="1"/>
          </p:cNvPicPr>
          <p:nvPr/>
        </p:nvPicPr>
        <p:blipFill>
          <a:blip r:embed="rId2"/>
          <a:stretch>
            <a:fillRect/>
          </a:stretch>
        </p:blipFill>
        <p:spPr>
          <a:xfrm>
            <a:off x="7413289" y="1301578"/>
            <a:ext cx="4423344" cy="2826089"/>
          </a:xfrm>
          <a:prstGeom prst="rect">
            <a:avLst/>
          </a:prstGeom>
        </p:spPr>
      </p:pic>
    </p:spTree>
    <p:extLst>
      <p:ext uri="{BB962C8B-B14F-4D97-AF65-F5344CB8AC3E}">
        <p14:creationId xmlns:p14="http://schemas.microsoft.com/office/powerpoint/2010/main" val="307067610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812D-2110-2446-A04B-DE70282F8CBE}"/>
              </a:ext>
            </a:extLst>
          </p:cNvPr>
          <p:cNvSpPr>
            <a:spLocks noGrp="1"/>
          </p:cNvSpPr>
          <p:nvPr>
            <p:ph type="title"/>
          </p:nvPr>
        </p:nvSpPr>
        <p:spPr/>
        <p:txBody>
          <a:bodyPr/>
          <a:lstStyle/>
          <a:p>
            <a:r>
              <a:rPr lang="en-GB" noProof="0"/>
              <a:t>Deleting resources</a:t>
            </a:r>
          </a:p>
        </p:txBody>
      </p:sp>
      <p:sp>
        <p:nvSpPr>
          <p:cNvPr id="3" name="Text Placeholder 2">
            <a:extLst>
              <a:ext uri="{FF2B5EF4-FFF2-40B4-BE49-F238E27FC236}">
                <a16:creationId xmlns:a16="http://schemas.microsoft.com/office/drawing/2014/main" id="{D5F38299-64F2-3090-5F12-C5031C501128}"/>
              </a:ext>
            </a:extLst>
          </p:cNvPr>
          <p:cNvSpPr>
            <a:spLocks noGrp="1"/>
          </p:cNvSpPr>
          <p:nvPr>
            <p:ph type="body" idx="1"/>
          </p:nvPr>
        </p:nvSpPr>
        <p:spPr/>
        <p:txBody>
          <a:bodyPr/>
          <a:lstStyle/>
          <a:p>
            <a:r>
              <a:rPr lang="en-GB" sz="1600" noProof="0" dirty="0"/>
              <a:t>If you choose to delete all the resources, say to save cost, then you want to recreate them again</a:t>
            </a:r>
          </a:p>
          <a:p>
            <a:pPr lvl="1"/>
            <a:r>
              <a:rPr lang="en-GB" sz="1400" noProof="0" dirty="0"/>
              <a:t>Azure: delete the resource group - simply deletes all resources in the group. Thay may not be what you want.</a:t>
            </a:r>
          </a:p>
          <a:p>
            <a:pPr lvl="1"/>
            <a:r>
              <a:rPr lang="en-GB" sz="1400" noProof="0" dirty="0"/>
              <a:t>AWS: you need to remember all the resources and manually delete each one</a:t>
            </a:r>
          </a:p>
          <a:p>
            <a:pPr lvl="1"/>
            <a:r>
              <a:rPr lang="en-GB" sz="1400" noProof="0" dirty="0"/>
              <a:t>To recreate, you need to go through all the console steps again - imagine a more complex architecture</a:t>
            </a:r>
          </a:p>
          <a:p>
            <a:r>
              <a:rPr lang="en-GB" sz="1600" noProof="0" dirty="0"/>
              <a:t>Organisations need to automate the creation and destruction of their architecture and code deployment</a:t>
            </a:r>
          </a:p>
          <a:p>
            <a:r>
              <a:rPr lang="en-GB" sz="1600" noProof="0" dirty="0"/>
              <a:t>Cloud providers enable various ways of creating, managing and destroying resources programmatically</a:t>
            </a:r>
          </a:p>
          <a:p>
            <a:pPr lvl="1"/>
            <a:r>
              <a:rPr lang="en-GB" sz="1400" noProof="0" dirty="0"/>
              <a:t>Software Development Kit: use your favourite programming language - e.g. call a function to create a VM</a:t>
            </a:r>
          </a:p>
          <a:p>
            <a:pPr lvl="1"/>
            <a:r>
              <a:rPr lang="en-GB" sz="1400" noProof="0" dirty="0"/>
              <a:t>CLI: install the command line interface which provides various functions - e.g. to create a VM</a:t>
            </a:r>
          </a:p>
          <a:p>
            <a:pPr lvl="1"/>
            <a:r>
              <a:rPr lang="en-GB" sz="1400" noProof="0" dirty="0"/>
              <a:t>Use a shell / batch script to execute command line commands imperatively</a:t>
            </a:r>
          </a:p>
          <a:p>
            <a:pPr lvl="1"/>
            <a:r>
              <a:rPr lang="en-GB" sz="1400" noProof="0" dirty="0"/>
              <a:t>Use the cloud provider's built-in shell e.g. cloud shell to issue command line commands</a:t>
            </a:r>
          </a:p>
          <a:p>
            <a:pPr lvl="1"/>
            <a:r>
              <a:rPr lang="en-GB" sz="1400" noProof="0" dirty="0"/>
              <a:t>Azure Resource Manager (ARM) templates for declarative </a:t>
            </a:r>
            <a:r>
              <a:rPr lang="en-GB" sz="1400" noProof="0" dirty="0" err="1"/>
              <a:t>IaC</a:t>
            </a:r>
            <a:endParaRPr lang="en-GB" sz="1400" noProof="0" dirty="0"/>
          </a:p>
          <a:p>
            <a:pPr marL="1371565" lvl="2" indent="0">
              <a:buNone/>
            </a:pPr>
            <a:r>
              <a:rPr lang="en-GB" sz="1600" noProof="0" dirty="0"/>
              <a:t>	</a:t>
            </a:r>
            <a:r>
              <a:rPr lang="en-GB" noProof="0" dirty="0"/>
              <a:t>e.g., In resource manager | Export template creates a reusable template of your infrastructure</a:t>
            </a:r>
          </a:p>
          <a:p>
            <a:pPr lvl="1"/>
            <a:r>
              <a:rPr lang="en-GB" noProof="0" dirty="0"/>
              <a:t>AWS CloudFormation templates for declarative </a:t>
            </a:r>
            <a:r>
              <a:rPr lang="en-GB" noProof="0" dirty="0" err="1"/>
              <a:t>IaC</a:t>
            </a:r>
            <a:endParaRPr lang="en-GB" noProof="0" dirty="0"/>
          </a:p>
          <a:p>
            <a:pPr lvl="1"/>
            <a:r>
              <a:rPr lang="en-GB" noProof="0" dirty="0"/>
              <a:t>Use third party software such as Terraform which is cloud provider agnostic </a:t>
            </a:r>
            <a:r>
              <a:rPr lang="en-GB" b="1" noProof="0" dirty="0"/>
              <a:t>declarative</a:t>
            </a:r>
            <a:r>
              <a:rPr lang="en-GB" noProof="0" dirty="0"/>
              <a:t> approach</a:t>
            </a:r>
          </a:p>
          <a:p>
            <a:r>
              <a:rPr lang="en-GB" sz="1600" noProof="0" dirty="0"/>
              <a:t>I've posted a couple of videos showing CLI and template approach. We will stick to industry approach of Terraform </a:t>
            </a:r>
          </a:p>
          <a:p>
            <a:endParaRPr lang="en-GB" noProof="0" dirty="0"/>
          </a:p>
          <a:p>
            <a:pPr lvl="1"/>
            <a:endParaRPr lang="en-GB" noProof="0" dirty="0"/>
          </a:p>
        </p:txBody>
      </p:sp>
      <p:sp>
        <p:nvSpPr>
          <p:cNvPr id="4" name="Slide Number Placeholder 3">
            <a:extLst>
              <a:ext uri="{FF2B5EF4-FFF2-40B4-BE49-F238E27FC236}">
                <a16:creationId xmlns:a16="http://schemas.microsoft.com/office/drawing/2014/main" id="{F09C9056-3B31-CF77-C4D1-A1D1867E30F3}"/>
              </a:ext>
            </a:extLst>
          </p:cNvPr>
          <p:cNvSpPr>
            <a:spLocks noGrp="1"/>
          </p:cNvSpPr>
          <p:nvPr>
            <p:ph type="sldNum" idx="12"/>
          </p:nvPr>
        </p:nvSpPr>
        <p:spPr/>
        <p:txBody>
          <a:bodyPr/>
          <a:lstStyle/>
          <a:p>
            <a:fld id="{14D7F6AC-1EEB-4ABB-AD80-109EC6FDCCF3}" type="slidenum">
              <a:rPr lang="en-GB" noProof="0" smtClean="0"/>
              <a:pPr/>
              <a:t>212</a:t>
            </a:fld>
            <a:endParaRPr lang="en-GB" noProof="0"/>
          </a:p>
        </p:txBody>
      </p:sp>
      <p:sp>
        <p:nvSpPr>
          <p:cNvPr id="5" name="TextBox 4">
            <a:extLst>
              <a:ext uri="{FF2B5EF4-FFF2-40B4-BE49-F238E27FC236}">
                <a16:creationId xmlns:a16="http://schemas.microsoft.com/office/drawing/2014/main" id="{2BB450A0-D309-0679-7A4B-6050A5554B8F}"/>
              </a:ext>
            </a:extLst>
          </p:cNvPr>
          <p:cNvSpPr txBox="1"/>
          <p:nvPr/>
        </p:nvSpPr>
        <p:spPr>
          <a:xfrm>
            <a:off x="7960821" y="6116434"/>
            <a:ext cx="3621579" cy="276999"/>
          </a:xfrm>
          <a:prstGeom prst="rect">
            <a:avLst/>
          </a:prstGeom>
          <a:noFill/>
        </p:spPr>
        <p:txBody>
          <a:bodyPr wrap="square" rtlCol="0">
            <a:spAutoFit/>
          </a:bodyPr>
          <a:lstStyle/>
          <a:p>
            <a:r>
              <a:rPr lang="en-GB" sz="1200" noProof="0">
                <a:solidFill>
                  <a:srgbClr val="FF0000"/>
                </a:solidFill>
              </a:rPr>
              <a:t>Videos: Azure CLI </a:t>
            </a:r>
            <a:r>
              <a:rPr lang="en-GB" sz="1200" noProof="0" err="1">
                <a:solidFill>
                  <a:srgbClr val="FF0000"/>
                </a:solidFill>
              </a:rPr>
              <a:t>IaC</a:t>
            </a:r>
            <a:r>
              <a:rPr lang="en-GB" sz="1200" noProof="0">
                <a:solidFill>
                  <a:srgbClr val="FF0000"/>
                </a:solidFill>
              </a:rPr>
              <a:t> and Azure templates</a:t>
            </a:r>
          </a:p>
        </p:txBody>
      </p:sp>
    </p:spTree>
    <p:extLst>
      <p:ext uri="{BB962C8B-B14F-4D97-AF65-F5344CB8AC3E}">
        <p14:creationId xmlns:p14="http://schemas.microsoft.com/office/powerpoint/2010/main" val="36736136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54A79-E150-2FB7-859A-9DE28EE45E97}"/>
            </a:ext>
          </a:extLst>
        </p:cNvPr>
        <p:cNvGrpSpPr/>
        <p:nvPr/>
      </p:nvGrpSpPr>
      <p:grpSpPr>
        <a:xfrm>
          <a:off x="0" y="0"/>
          <a:ext cx="0" cy="0"/>
          <a:chOff x="0" y="0"/>
          <a:chExt cx="0" cy="0"/>
        </a:xfrm>
      </p:grpSpPr>
      <p:cxnSp>
        <p:nvCxnSpPr>
          <p:cNvPr id="109" name="Straight Connector 108">
            <a:extLst>
              <a:ext uri="{FF2B5EF4-FFF2-40B4-BE49-F238E27FC236}">
                <a16:creationId xmlns:a16="http://schemas.microsoft.com/office/drawing/2014/main" id="{D36D8C35-EF1B-71D2-037F-966B55133D9B}"/>
              </a:ext>
            </a:extLst>
          </p:cNvPr>
          <p:cNvCxnSpPr>
            <a:cxnSpLocks/>
          </p:cNvCxnSpPr>
          <p:nvPr/>
        </p:nvCxnSpPr>
        <p:spPr>
          <a:xfrm>
            <a:off x="8544436" y="2530161"/>
            <a:ext cx="0" cy="73399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112482AF-57AA-7D9A-B811-4AB5DAB155BF}"/>
              </a:ext>
            </a:extLst>
          </p:cNvPr>
          <p:cNvSpPr/>
          <p:nvPr/>
        </p:nvSpPr>
        <p:spPr>
          <a:xfrm>
            <a:off x="1914525" y="4087161"/>
            <a:ext cx="3052936" cy="1640637"/>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 name="Slide Number Placeholder 3">
            <a:extLst>
              <a:ext uri="{FF2B5EF4-FFF2-40B4-BE49-F238E27FC236}">
                <a16:creationId xmlns:a16="http://schemas.microsoft.com/office/drawing/2014/main" id="{BF0EE8EC-40C4-5C49-F7B4-B4CE2E293937}"/>
              </a:ext>
            </a:extLst>
          </p:cNvPr>
          <p:cNvSpPr>
            <a:spLocks noGrp="1"/>
          </p:cNvSpPr>
          <p:nvPr>
            <p:ph type="sldNum" idx="12"/>
          </p:nvPr>
        </p:nvSpPr>
        <p:spPr/>
        <p:txBody>
          <a:bodyPr/>
          <a:lstStyle/>
          <a:p>
            <a:fld id="{14D7F6AC-1EEB-4ABB-AD80-109EC6FDCCF3}" type="slidenum">
              <a:rPr lang="en-GB" noProof="0" smtClean="0"/>
              <a:pPr/>
              <a:t>213</a:t>
            </a:fld>
            <a:endParaRPr lang="en-GB" noProof="0"/>
          </a:p>
        </p:txBody>
      </p:sp>
      <p:cxnSp>
        <p:nvCxnSpPr>
          <p:cNvPr id="6" name="Straight Connector 5">
            <a:extLst>
              <a:ext uri="{FF2B5EF4-FFF2-40B4-BE49-F238E27FC236}">
                <a16:creationId xmlns:a16="http://schemas.microsoft.com/office/drawing/2014/main" id="{E96D73B7-611D-22C9-D9B8-4D726F957337}"/>
              </a:ext>
            </a:extLst>
          </p:cNvPr>
          <p:cNvCxnSpPr>
            <a:cxnSpLocks/>
          </p:cNvCxnSpPr>
          <p:nvPr/>
        </p:nvCxnSpPr>
        <p:spPr>
          <a:xfrm>
            <a:off x="929390" y="1432715"/>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descr="A computer with a blue screen&#10;&#10;Description automatically generated">
            <a:extLst>
              <a:ext uri="{FF2B5EF4-FFF2-40B4-BE49-F238E27FC236}">
                <a16:creationId xmlns:a16="http://schemas.microsoft.com/office/drawing/2014/main" id="{0CE69C69-D939-BF44-9D00-EBCABD0E93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9351" y="624125"/>
            <a:ext cx="697516" cy="609237"/>
          </a:xfrm>
          <a:prstGeom prst="rect">
            <a:avLst/>
          </a:prstGeom>
        </p:spPr>
      </p:pic>
      <p:cxnSp>
        <p:nvCxnSpPr>
          <p:cNvPr id="9" name="Straight Connector 8">
            <a:extLst>
              <a:ext uri="{FF2B5EF4-FFF2-40B4-BE49-F238E27FC236}">
                <a16:creationId xmlns:a16="http://schemas.microsoft.com/office/drawing/2014/main" id="{738F0BD2-69E6-A056-9BB8-684BBB6BB2A1}"/>
              </a:ext>
            </a:extLst>
          </p:cNvPr>
          <p:cNvCxnSpPr>
            <a:cxnSpLocks/>
            <a:stCxn id="7" idx="2"/>
          </p:cNvCxnSpPr>
          <p:nvPr/>
        </p:nvCxnSpPr>
        <p:spPr>
          <a:xfrm>
            <a:off x="1338109" y="1233362"/>
            <a:ext cx="0" cy="1993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4ED311-9D29-40F4-104C-F015DB29CFD2}"/>
              </a:ext>
            </a:extLst>
          </p:cNvPr>
          <p:cNvSpPr txBox="1"/>
          <p:nvPr/>
        </p:nvSpPr>
        <p:spPr>
          <a:xfrm>
            <a:off x="1686867" y="1121429"/>
            <a:ext cx="757002" cy="276999"/>
          </a:xfrm>
          <a:prstGeom prst="rect">
            <a:avLst/>
          </a:prstGeom>
          <a:noFill/>
        </p:spPr>
        <p:txBody>
          <a:bodyPr wrap="square" rtlCol="0">
            <a:spAutoFit/>
          </a:bodyPr>
          <a:lstStyle/>
          <a:p>
            <a:r>
              <a:rPr lang="en-GB" sz="1200" noProof="0"/>
              <a:t>Internet</a:t>
            </a:r>
          </a:p>
        </p:txBody>
      </p:sp>
      <p:sp>
        <p:nvSpPr>
          <p:cNvPr id="47" name="TextBox 12">
            <a:extLst>
              <a:ext uri="{FF2B5EF4-FFF2-40B4-BE49-F238E27FC236}">
                <a16:creationId xmlns:a16="http://schemas.microsoft.com/office/drawing/2014/main" id="{A6D0A4F6-C462-54C3-22BF-F929A9D9D79E}"/>
              </a:ext>
            </a:extLst>
          </p:cNvPr>
          <p:cNvSpPr txBox="1">
            <a:spLocks noChangeArrowheads="1"/>
          </p:cNvSpPr>
          <p:nvPr/>
        </p:nvSpPr>
        <p:spPr bwMode="auto">
          <a:xfrm>
            <a:off x="3268984" y="1776646"/>
            <a:ext cx="13339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Internet gateway</a:t>
            </a:r>
          </a:p>
        </p:txBody>
      </p:sp>
      <p:cxnSp>
        <p:nvCxnSpPr>
          <p:cNvPr id="49" name="Straight Connector 48">
            <a:extLst>
              <a:ext uri="{FF2B5EF4-FFF2-40B4-BE49-F238E27FC236}">
                <a16:creationId xmlns:a16="http://schemas.microsoft.com/office/drawing/2014/main" id="{895A0AD1-8936-3948-CD45-43D2A51F2547}"/>
              </a:ext>
            </a:extLst>
          </p:cNvPr>
          <p:cNvCxnSpPr>
            <a:cxnSpLocks/>
          </p:cNvCxnSpPr>
          <p:nvPr/>
        </p:nvCxnSpPr>
        <p:spPr>
          <a:xfrm>
            <a:off x="864812" y="2530161"/>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A471357-8FE3-096E-EA2C-E7B358BE536A}"/>
              </a:ext>
            </a:extLst>
          </p:cNvPr>
          <p:cNvSpPr txBox="1"/>
          <p:nvPr/>
        </p:nvSpPr>
        <p:spPr>
          <a:xfrm>
            <a:off x="854883" y="2244378"/>
            <a:ext cx="1748969" cy="276999"/>
          </a:xfrm>
          <a:prstGeom prst="rect">
            <a:avLst/>
          </a:prstGeom>
          <a:noFill/>
        </p:spPr>
        <p:txBody>
          <a:bodyPr wrap="square" rtlCol="0">
            <a:spAutoFit/>
          </a:bodyPr>
          <a:lstStyle/>
          <a:p>
            <a:r>
              <a:rPr lang="en-GB" sz="1200" noProof="0"/>
              <a:t>demo-</a:t>
            </a:r>
            <a:r>
              <a:rPr lang="en-GB" sz="1200" noProof="0" err="1"/>
              <a:t>vnet</a:t>
            </a:r>
            <a:r>
              <a:rPr lang="en-GB" sz="1200" noProof="0"/>
              <a:t> 10.0.0.0/16</a:t>
            </a:r>
          </a:p>
        </p:txBody>
      </p:sp>
      <p:grpSp>
        <p:nvGrpSpPr>
          <p:cNvPr id="48" name="Group 47">
            <a:extLst>
              <a:ext uri="{FF2B5EF4-FFF2-40B4-BE49-F238E27FC236}">
                <a16:creationId xmlns:a16="http://schemas.microsoft.com/office/drawing/2014/main" id="{49786E9A-9D80-CD11-FB1A-63B8BEE66C39}"/>
              </a:ext>
            </a:extLst>
          </p:cNvPr>
          <p:cNvGrpSpPr/>
          <p:nvPr/>
        </p:nvGrpSpPr>
        <p:grpSpPr>
          <a:xfrm>
            <a:off x="2964354" y="1721531"/>
            <a:ext cx="371147" cy="371147"/>
            <a:chOff x="3566121" y="2067523"/>
            <a:chExt cx="371147" cy="371147"/>
          </a:xfrm>
        </p:grpSpPr>
        <p:sp>
          <p:nvSpPr>
            <p:cNvPr id="44" name="background">
              <a:extLst>
                <a:ext uri="{FF2B5EF4-FFF2-40B4-BE49-F238E27FC236}">
                  <a16:creationId xmlns:a16="http://schemas.microsoft.com/office/drawing/2014/main" id="{D8F3A99B-AD8C-F9E3-CD72-6CAA4342E9F6}"/>
                </a:ext>
                <a:ext uri="{C183D7F6-B498-43B3-948B-1728B52AA6E4}">
                  <adec:decorative xmlns:adec="http://schemas.microsoft.com/office/drawing/2017/decorative" val="1"/>
                </a:ext>
              </a:extLst>
            </p:cNvPr>
            <p:cNvSpPr/>
            <p:nvPr/>
          </p:nvSpPr>
          <p:spPr>
            <a:xfrm>
              <a:off x="3583895" y="2096507"/>
              <a:ext cx="335601" cy="342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46" name="Graphic 10" descr="Internet gateway resource icon for the Amazon VPC service.">
              <a:extLst>
                <a:ext uri="{FF2B5EF4-FFF2-40B4-BE49-F238E27FC236}">
                  <a16:creationId xmlns:a16="http://schemas.microsoft.com/office/drawing/2014/main" id="{99E8E1D0-89A4-805C-43AE-2693A4EE74E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6121" y="2067523"/>
              <a:ext cx="371147" cy="37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1" name="Straight Connector 50">
            <a:extLst>
              <a:ext uri="{FF2B5EF4-FFF2-40B4-BE49-F238E27FC236}">
                <a16:creationId xmlns:a16="http://schemas.microsoft.com/office/drawing/2014/main" id="{29B257CF-6AD5-697C-9507-4C2D706630FD}"/>
              </a:ext>
            </a:extLst>
          </p:cNvPr>
          <p:cNvCxnSpPr>
            <a:cxnSpLocks/>
            <a:endCxn id="46" idx="0"/>
          </p:cNvCxnSpPr>
          <p:nvPr/>
        </p:nvCxnSpPr>
        <p:spPr>
          <a:xfrm>
            <a:off x="3149928" y="1432715"/>
            <a:ext cx="0" cy="2888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204AE9-64F8-312F-7FFC-F5EC5B561ECB}"/>
              </a:ext>
            </a:extLst>
          </p:cNvPr>
          <p:cNvCxnSpPr>
            <a:cxnSpLocks/>
            <a:stCxn id="44" idx="4"/>
            <a:endCxn id="2" idx="0"/>
          </p:cNvCxnSpPr>
          <p:nvPr/>
        </p:nvCxnSpPr>
        <p:spPr>
          <a:xfrm flipH="1">
            <a:off x="3145343" y="2092678"/>
            <a:ext cx="4586" cy="272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6C09B5-638F-38A6-FE8F-DAED5129C8EE}"/>
              </a:ext>
            </a:extLst>
          </p:cNvPr>
          <p:cNvCxnSpPr>
            <a:cxnSpLocks/>
          </p:cNvCxnSpPr>
          <p:nvPr/>
        </p:nvCxnSpPr>
        <p:spPr>
          <a:xfrm>
            <a:off x="1655209" y="3268082"/>
            <a:ext cx="33606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53B4B29-BFB5-AE20-96A8-ECFA5C80798B}"/>
              </a:ext>
            </a:extLst>
          </p:cNvPr>
          <p:cNvSpPr txBox="1"/>
          <p:nvPr/>
        </p:nvSpPr>
        <p:spPr>
          <a:xfrm>
            <a:off x="638311" y="2957734"/>
            <a:ext cx="1628639" cy="461665"/>
          </a:xfrm>
          <a:prstGeom prst="rect">
            <a:avLst/>
          </a:prstGeom>
          <a:noFill/>
        </p:spPr>
        <p:txBody>
          <a:bodyPr wrap="square" rtlCol="0">
            <a:spAutoFit/>
          </a:bodyPr>
          <a:lstStyle/>
          <a:p>
            <a:r>
              <a:rPr lang="en-GB" sz="1200" noProof="0"/>
              <a:t>demo-subnet</a:t>
            </a:r>
          </a:p>
          <a:p>
            <a:r>
              <a:rPr lang="en-GB" sz="1200" noProof="0"/>
              <a:t>10.0.1.0/24</a:t>
            </a:r>
          </a:p>
        </p:txBody>
      </p:sp>
      <p:cxnSp>
        <p:nvCxnSpPr>
          <p:cNvPr id="67" name="Straight Connector 66">
            <a:extLst>
              <a:ext uri="{FF2B5EF4-FFF2-40B4-BE49-F238E27FC236}">
                <a16:creationId xmlns:a16="http://schemas.microsoft.com/office/drawing/2014/main" id="{85C5CCBD-CF11-3990-075C-46B73BA5306F}"/>
              </a:ext>
            </a:extLst>
          </p:cNvPr>
          <p:cNvCxnSpPr>
            <a:cxnSpLocks/>
            <a:stCxn id="2" idx="2"/>
          </p:cNvCxnSpPr>
          <p:nvPr/>
        </p:nvCxnSpPr>
        <p:spPr>
          <a:xfrm>
            <a:off x="3145343" y="2700921"/>
            <a:ext cx="0" cy="5632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TextBox 26">
            <a:extLst>
              <a:ext uri="{FF2B5EF4-FFF2-40B4-BE49-F238E27FC236}">
                <a16:creationId xmlns:a16="http://schemas.microsoft.com/office/drawing/2014/main" id="{305AE47E-9098-3D9D-B501-DDC7FBDCBD2F}"/>
              </a:ext>
            </a:extLst>
          </p:cNvPr>
          <p:cNvSpPr txBox="1">
            <a:spLocks noChangeArrowheads="1"/>
          </p:cNvSpPr>
          <p:nvPr/>
        </p:nvSpPr>
        <p:spPr bwMode="auto">
          <a:xfrm>
            <a:off x="1929600" y="4693631"/>
            <a:ext cx="1239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demo-vm1</a:t>
            </a:r>
          </a:p>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Standard_B1s</a:t>
            </a:r>
          </a:p>
        </p:txBody>
      </p:sp>
      <p:cxnSp>
        <p:nvCxnSpPr>
          <p:cNvPr id="82" name="Straight Connector 81">
            <a:extLst>
              <a:ext uri="{FF2B5EF4-FFF2-40B4-BE49-F238E27FC236}">
                <a16:creationId xmlns:a16="http://schemas.microsoft.com/office/drawing/2014/main" id="{64278039-1DEA-1545-D03A-C81EA268F534}"/>
              </a:ext>
            </a:extLst>
          </p:cNvPr>
          <p:cNvCxnSpPr>
            <a:cxnSpLocks/>
          </p:cNvCxnSpPr>
          <p:nvPr/>
        </p:nvCxnSpPr>
        <p:spPr>
          <a:xfrm>
            <a:off x="3349524" y="3268082"/>
            <a:ext cx="0" cy="2404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5" name="TextBox 26">
            <a:extLst>
              <a:ext uri="{FF2B5EF4-FFF2-40B4-BE49-F238E27FC236}">
                <a16:creationId xmlns:a16="http://schemas.microsoft.com/office/drawing/2014/main" id="{31851147-F169-0420-D5AE-F756D1D49BCC}"/>
              </a:ext>
            </a:extLst>
          </p:cNvPr>
          <p:cNvSpPr txBox="1">
            <a:spLocks noChangeArrowheads="1"/>
          </p:cNvSpPr>
          <p:nvPr/>
        </p:nvSpPr>
        <p:spPr bwMode="auto">
          <a:xfrm>
            <a:off x="2381563" y="3565253"/>
            <a:ext cx="898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nsg</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86" name="Straight Connector 85">
            <a:extLst>
              <a:ext uri="{FF2B5EF4-FFF2-40B4-BE49-F238E27FC236}">
                <a16:creationId xmlns:a16="http://schemas.microsoft.com/office/drawing/2014/main" id="{74A26239-DB14-A284-0A6F-EC730530A12A}"/>
              </a:ext>
            </a:extLst>
          </p:cNvPr>
          <p:cNvCxnSpPr>
            <a:cxnSpLocks/>
          </p:cNvCxnSpPr>
          <p:nvPr/>
        </p:nvCxnSpPr>
        <p:spPr>
          <a:xfrm>
            <a:off x="3349524" y="3965729"/>
            <a:ext cx="0" cy="17863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TextBox 26">
            <a:extLst>
              <a:ext uri="{FF2B5EF4-FFF2-40B4-BE49-F238E27FC236}">
                <a16:creationId xmlns:a16="http://schemas.microsoft.com/office/drawing/2014/main" id="{B6D49116-A189-4815-0961-708109C256A5}"/>
              </a:ext>
            </a:extLst>
          </p:cNvPr>
          <p:cNvSpPr txBox="1">
            <a:spLocks noChangeArrowheads="1"/>
          </p:cNvSpPr>
          <p:nvPr/>
        </p:nvSpPr>
        <p:spPr bwMode="auto">
          <a:xfrm>
            <a:off x="2229353" y="4233015"/>
            <a:ext cx="9494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nic</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D3371A66-B038-1E11-C346-E93B2D0D22BF}"/>
              </a:ext>
            </a:extLst>
          </p:cNvPr>
          <p:cNvCxnSpPr>
            <a:cxnSpLocks/>
          </p:cNvCxnSpPr>
          <p:nvPr/>
        </p:nvCxnSpPr>
        <p:spPr>
          <a:xfrm>
            <a:off x="3349524" y="4601567"/>
            <a:ext cx="309" cy="1149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6" name="TextBox 26">
            <a:extLst>
              <a:ext uri="{FF2B5EF4-FFF2-40B4-BE49-F238E27FC236}">
                <a16:creationId xmlns:a16="http://schemas.microsoft.com/office/drawing/2014/main" id="{881CE1B7-CD5D-52C7-CA1B-2206AA3B6A2A}"/>
              </a:ext>
            </a:extLst>
          </p:cNvPr>
          <p:cNvSpPr txBox="1">
            <a:spLocks noChangeArrowheads="1"/>
          </p:cNvSpPr>
          <p:nvPr/>
        </p:nvSpPr>
        <p:spPr bwMode="auto">
          <a:xfrm>
            <a:off x="3964095" y="4258121"/>
            <a:ext cx="8797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demo-pip</a:t>
            </a:r>
          </a:p>
        </p:txBody>
      </p:sp>
      <p:sp>
        <p:nvSpPr>
          <p:cNvPr id="101" name="TextBox 26">
            <a:extLst>
              <a:ext uri="{FF2B5EF4-FFF2-40B4-BE49-F238E27FC236}">
                <a16:creationId xmlns:a16="http://schemas.microsoft.com/office/drawing/2014/main" id="{8A18EF24-727F-8637-1E6B-43396E991831}"/>
              </a:ext>
            </a:extLst>
          </p:cNvPr>
          <p:cNvSpPr txBox="1">
            <a:spLocks noChangeArrowheads="1"/>
          </p:cNvSpPr>
          <p:nvPr/>
        </p:nvSpPr>
        <p:spPr bwMode="auto">
          <a:xfrm>
            <a:off x="3473417" y="5220135"/>
            <a:ext cx="7205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err="1">
                <a:latin typeface="Arial" panose="020B0604020202020204" pitchFamily="34" charset="0"/>
                <a:ea typeface="Amazon Ember" panose="020B0603020204020204" pitchFamily="34" charset="0"/>
                <a:cs typeface="Arial" panose="020B0604020202020204" pitchFamily="34" charset="0"/>
              </a:rPr>
              <a:t>os_disk</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272E6DA6-97C1-BFEF-A382-613D444AC1A7}"/>
              </a:ext>
            </a:extLst>
          </p:cNvPr>
          <p:cNvSpPr/>
          <p:nvPr/>
        </p:nvSpPr>
        <p:spPr>
          <a:xfrm>
            <a:off x="7308991" y="4083232"/>
            <a:ext cx="3052936" cy="1640637"/>
          </a:xfrm>
          <a:prstGeom prst="rect">
            <a:avLst/>
          </a:prstGeom>
          <a:noFill/>
          <a:ln>
            <a:solidFill>
              <a:schemeClr val="bg1">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bg1">
                  <a:lumMod val="75000"/>
                </a:schemeClr>
              </a:solidFill>
            </a:endParaRPr>
          </a:p>
        </p:txBody>
      </p:sp>
      <p:cxnSp>
        <p:nvCxnSpPr>
          <p:cNvPr id="107" name="Straight Connector 106">
            <a:extLst>
              <a:ext uri="{FF2B5EF4-FFF2-40B4-BE49-F238E27FC236}">
                <a16:creationId xmlns:a16="http://schemas.microsoft.com/office/drawing/2014/main" id="{3FC9F058-78A3-BDE2-7E9A-8C7BEFC8CAA1}"/>
              </a:ext>
            </a:extLst>
          </p:cNvPr>
          <p:cNvCxnSpPr>
            <a:cxnSpLocks/>
          </p:cNvCxnSpPr>
          <p:nvPr/>
        </p:nvCxnSpPr>
        <p:spPr>
          <a:xfrm>
            <a:off x="7049675" y="3264153"/>
            <a:ext cx="336067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CF5CBF2F-9506-C8F4-79C2-91B5A1A9A10E}"/>
              </a:ext>
            </a:extLst>
          </p:cNvPr>
          <p:cNvSpPr txBox="1"/>
          <p:nvPr/>
        </p:nvSpPr>
        <p:spPr>
          <a:xfrm>
            <a:off x="6133407" y="2944838"/>
            <a:ext cx="1870535" cy="461665"/>
          </a:xfrm>
          <a:prstGeom prst="rect">
            <a:avLst/>
          </a:prstGeom>
          <a:noFill/>
          <a:ln>
            <a:noFill/>
          </a:ln>
        </p:spPr>
        <p:txBody>
          <a:bodyPr wrap="square" rtlCol="0">
            <a:spAutoFit/>
          </a:bodyPr>
          <a:lstStyle/>
          <a:p>
            <a:r>
              <a:rPr lang="en-GB" sz="1200" noProof="0" err="1">
                <a:solidFill>
                  <a:schemeClr val="bg1">
                    <a:lumMod val="75000"/>
                  </a:schemeClr>
                </a:solidFill>
              </a:rPr>
              <a:t>example_subnet</a:t>
            </a:r>
            <a:endParaRPr lang="en-GB" sz="1200" noProof="0">
              <a:solidFill>
                <a:schemeClr val="bg1">
                  <a:lumMod val="75000"/>
                </a:schemeClr>
              </a:solidFill>
            </a:endParaRPr>
          </a:p>
          <a:p>
            <a:r>
              <a:rPr lang="en-GB" sz="1200" noProof="0">
                <a:solidFill>
                  <a:schemeClr val="bg1">
                    <a:lumMod val="75000"/>
                  </a:schemeClr>
                </a:solidFill>
              </a:rPr>
              <a:t>10.0.2.0/24</a:t>
            </a:r>
          </a:p>
        </p:txBody>
      </p:sp>
      <p:cxnSp>
        <p:nvCxnSpPr>
          <p:cNvPr id="116" name="Straight Connector 115">
            <a:extLst>
              <a:ext uri="{FF2B5EF4-FFF2-40B4-BE49-F238E27FC236}">
                <a16:creationId xmlns:a16="http://schemas.microsoft.com/office/drawing/2014/main" id="{53904D4D-CEA8-BB02-3122-27E471B64D25}"/>
              </a:ext>
            </a:extLst>
          </p:cNvPr>
          <p:cNvCxnSpPr>
            <a:cxnSpLocks/>
          </p:cNvCxnSpPr>
          <p:nvPr/>
        </p:nvCxnSpPr>
        <p:spPr>
          <a:xfrm>
            <a:off x="8743990" y="3268082"/>
            <a:ext cx="0" cy="23651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1F4693F-6F45-383C-1225-F3E2917BC0A6}"/>
              </a:ext>
            </a:extLst>
          </p:cNvPr>
          <p:cNvCxnSpPr>
            <a:cxnSpLocks/>
          </p:cNvCxnSpPr>
          <p:nvPr/>
        </p:nvCxnSpPr>
        <p:spPr>
          <a:xfrm>
            <a:off x="8743990" y="3961800"/>
            <a:ext cx="0" cy="178638"/>
          </a:xfrm>
          <a:prstGeom prst="line">
            <a:avLst/>
          </a:prstGeom>
          <a:ln w="28575">
            <a:solidFill>
              <a:srgbClr val="DEDEDE"/>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E1AAFD-CE1C-F937-3D95-B378824304CE}"/>
              </a:ext>
            </a:extLst>
          </p:cNvPr>
          <p:cNvCxnSpPr>
            <a:cxnSpLocks/>
          </p:cNvCxnSpPr>
          <p:nvPr/>
        </p:nvCxnSpPr>
        <p:spPr>
          <a:xfrm>
            <a:off x="8743990" y="4597638"/>
            <a:ext cx="309" cy="114956"/>
          </a:xfrm>
          <a:prstGeom prst="line">
            <a:avLst/>
          </a:prstGeom>
          <a:ln w="28575">
            <a:solidFill>
              <a:srgbClr val="DEDEDE"/>
            </a:solidFill>
          </a:ln>
        </p:spPr>
        <p:style>
          <a:lnRef idx="1">
            <a:schemeClr val="accent1"/>
          </a:lnRef>
          <a:fillRef idx="0">
            <a:schemeClr val="accent1"/>
          </a:fillRef>
          <a:effectRef idx="0">
            <a:schemeClr val="accent1"/>
          </a:effectRef>
          <a:fontRef idx="minor">
            <a:schemeClr val="tx1"/>
          </a:fontRef>
        </p:style>
      </p:cxnSp>
      <p:sp>
        <p:nvSpPr>
          <p:cNvPr id="130" name="Title 1">
            <a:extLst>
              <a:ext uri="{FF2B5EF4-FFF2-40B4-BE49-F238E27FC236}">
                <a16:creationId xmlns:a16="http://schemas.microsoft.com/office/drawing/2014/main" id="{4E4F5D3D-795B-C053-66FB-14C95D08378E}"/>
              </a:ext>
            </a:extLst>
          </p:cNvPr>
          <p:cNvSpPr>
            <a:spLocks noGrp="1"/>
          </p:cNvSpPr>
          <p:nvPr>
            <p:ph type="title"/>
          </p:nvPr>
        </p:nvSpPr>
        <p:spPr>
          <a:xfrm>
            <a:off x="2368446" y="464567"/>
            <a:ext cx="9404453" cy="421258"/>
          </a:xfrm>
        </p:spPr>
        <p:txBody>
          <a:bodyPr/>
          <a:lstStyle/>
          <a:p>
            <a:r>
              <a:rPr lang="en-GB" noProof="0"/>
              <a:t>Azure basic infrastructure example</a:t>
            </a:r>
          </a:p>
        </p:txBody>
      </p:sp>
      <p:pic>
        <p:nvPicPr>
          <p:cNvPr id="2" name="Picture 1">
            <a:extLst>
              <a:ext uri="{FF2B5EF4-FFF2-40B4-BE49-F238E27FC236}">
                <a16:creationId xmlns:a16="http://schemas.microsoft.com/office/drawing/2014/main" id="{CD141E23-75D9-4B94-2F60-5B3E34BE81AE}"/>
              </a:ext>
            </a:extLst>
          </p:cNvPr>
          <p:cNvPicPr>
            <a:picLocks noChangeAspect="1"/>
          </p:cNvPicPr>
          <p:nvPr/>
        </p:nvPicPr>
        <p:blipFill rotWithShape="1">
          <a:blip r:embed="rId7">
            <a:clrChange>
              <a:clrFrom>
                <a:srgbClr val="FFFFFF"/>
              </a:clrFrom>
              <a:clrTo>
                <a:srgbClr val="FFFFFF">
                  <a:alpha val="0"/>
                </a:srgbClr>
              </a:clrTo>
            </a:clrChange>
          </a:blip>
          <a:srcRect l="3181" t="4303" r="2784"/>
          <a:stretch/>
        </p:blipFill>
        <p:spPr>
          <a:xfrm>
            <a:off x="2982833" y="2364906"/>
            <a:ext cx="325020" cy="336015"/>
          </a:xfrm>
          <a:prstGeom prst="rect">
            <a:avLst/>
          </a:prstGeom>
        </p:spPr>
      </p:pic>
      <p:pic>
        <p:nvPicPr>
          <p:cNvPr id="15" name="Graphic 14">
            <a:extLst>
              <a:ext uri="{FF2B5EF4-FFF2-40B4-BE49-F238E27FC236}">
                <a16:creationId xmlns:a16="http://schemas.microsoft.com/office/drawing/2014/main" id="{BC4263D2-81FD-295E-E845-32D62F09E0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8013" y="4740870"/>
            <a:ext cx="461605" cy="461605"/>
          </a:xfrm>
          <a:prstGeom prst="rect">
            <a:avLst/>
          </a:prstGeom>
        </p:spPr>
      </p:pic>
      <p:pic>
        <p:nvPicPr>
          <p:cNvPr id="16" name="Graphic 15">
            <a:extLst>
              <a:ext uri="{FF2B5EF4-FFF2-40B4-BE49-F238E27FC236}">
                <a16:creationId xmlns:a16="http://schemas.microsoft.com/office/drawing/2014/main" id="{23470EDF-491A-E549-6F14-A70B2E85B5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8936" y="4748772"/>
            <a:ext cx="430108" cy="430108"/>
          </a:xfrm>
          <a:prstGeom prst="rect">
            <a:avLst/>
          </a:prstGeom>
        </p:spPr>
      </p:pic>
      <p:pic>
        <p:nvPicPr>
          <p:cNvPr id="18" name="Graphic 17">
            <a:extLst>
              <a:ext uri="{FF2B5EF4-FFF2-40B4-BE49-F238E27FC236}">
                <a16:creationId xmlns:a16="http://schemas.microsoft.com/office/drawing/2014/main" id="{50257DCA-4834-57FF-5F0A-90CFA813BD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122" y="4240461"/>
            <a:ext cx="335918" cy="335918"/>
          </a:xfrm>
          <a:prstGeom prst="rect">
            <a:avLst/>
          </a:prstGeom>
        </p:spPr>
      </p:pic>
      <p:pic>
        <p:nvPicPr>
          <p:cNvPr id="19" name="Graphic 18">
            <a:extLst>
              <a:ext uri="{FF2B5EF4-FFF2-40B4-BE49-F238E27FC236}">
                <a16:creationId xmlns:a16="http://schemas.microsoft.com/office/drawing/2014/main" id="{6A34F40C-FB3D-9CAB-7341-F54111BD81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08103" y="4204809"/>
            <a:ext cx="335918" cy="335918"/>
          </a:xfrm>
          <a:prstGeom prst="rect">
            <a:avLst/>
          </a:prstGeom>
        </p:spPr>
      </p:pic>
      <p:pic>
        <p:nvPicPr>
          <p:cNvPr id="21" name="Graphic 20">
            <a:extLst>
              <a:ext uri="{FF2B5EF4-FFF2-40B4-BE49-F238E27FC236}">
                <a16:creationId xmlns:a16="http://schemas.microsoft.com/office/drawing/2014/main" id="{767419B9-0042-83D8-5AB8-A19E42E6BE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5330" y="2407939"/>
            <a:ext cx="235660" cy="235660"/>
          </a:xfrm>
          <a:prstGeom prst="rect">
            <a:avLst/>
          </a:prstGeom>
        </p:spPr>
      </p:pic>
      <p:pic>
        <p:nvPicPr>
          <p:cNvPr id="23" name="Graphic 22">
            <a:extLst>
              <a:ext uri="{FF2B5EF4-FFF2-40B4-BE49-F238E27FC236}">
                <a16:creationId xmlns:a16="http://schemas.microsoft.com/office/drawing/2014/main" id="{00EADEB8-BA00-4385-AD6E-F2D0ECD841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2374" y="3592650"/>
            <a:ext cx="294299" cy="294299"/>
          </a:xfrm>
          <a:prstGeom prst="rect">
            <a:avLst/>
          </a:prstGeom>
        </p:spPr>
      </p:pic>
      <p:pic>
        <p:nvPicPr>
          <p:cNvPr id="24" name="Graphic 23">
            <a:extLst>
              <a:ext uri="{FF2B5EF4-FFF2-40B4-BE49-F238E27FC236}">
                <a16:creationId xmlns:a16="http://schemas.microsoft.com/office/drawing/2014/main" id="{284E49B9-3F74-7D52-75B9-F9EB4446C7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96840" y="3589386"/>
            <a:ext cx="294299" cy="294299"/>
          </a:xfrm>
          <a:prstGeom prst="rect">
            <a:avLst/>
          </a:prstGeom>
        </p:spPr>
      </p:pic>
      <p:pic>
        <p:nvPicPr>
          <p:cNvPr id="26" name="Graphic 25">
            <a:extLst>
              <a:ext uri="{FF2B5EF4-FFF2-40B4-BE49-F238E27FC236}">
                <a16:creationId xmlns:a16="http://schemas.microsoft.com/office/drawing/2014/main" id="{E058F498-DB21-0560-F91C-F9874084EB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02374" y="4239730"/>
            <a:ext cx="276998" cy="276998"/>
          </a:xfrm>
          <a:prstGeom prst="rect">
            <a:avLst/>
          </a:prstGeom>
        </p:spPr>
      </p:pic>
      <p:pic>
        <p:nvPicPr>
          <p:cNvPr id="27" name="Graphic 26">
            <a:extLst>
              <a:ext uri="{FF2B5EF4-FFF2-40B4-BE49-F238E27FC236}">
                <a16:creationId xmlns:a16="http://schemas.microsoft.com/office/drawing/2014/main" id="{89244B14-CDD6-BC83-E894-49701967C8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05490" y="4224731"/>
            <a:ext cx="276998" cy="276998"/>
          </a:xfrm>
          <a:prstGeom prst="rect">
            <a:avLst/>
          </a:prstGeom>
        </p:spPr>
      </p:pic>
      <p:pic>
        <p:nvPicPr>
          <p:cNvPr id="33" name="Graphic 32">
            <a:extLst>
              <a:ext uri="{FF2B5EF4-FFF2-40B4-BE49-F238E27FC236}">
                <a16:creationId xmlns:a16="http://schemas.microsoft.com/office/drawing/2014/main" id="{97FEE5C6-0351-7305-58FB-DDC8F2CA696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02374" y="5249714"/>
            <a:ext cx="285887" cy="285887"/>
          </a:xfrm>
          <a:prstGeom prst="rect">
            <a:avLst/>
          </a:prstGeom>
        </p:spPr>
      </p:pic>
      <p:pic>
        <p:nvPicPr>
          <p:cNvPr id="34" name="Graphic 33">
            <a:extLst>
              <a:ext uri="{FF2B5EF4-FFF2-40B4-BE49-F238E27FC236}">
                <a16:creationId xmlns:a16="http://schemas.microsoft.com/office/drawing/2014/main" id="{7BC79FEB-7684-8F5B-D2C5-24BB52AF435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87066" y="5257850"/>
            <a:ext cx="285887" cy="285887"/>
          </a:xfrm>
          <a:prstGeom prst="rect">
            <a:avLst/>
          </a:prstGeom>
        </p:spPr>
      </p:pic>
    </p:spTree>
    <p:extLst>
      <p:ext uri="{BB962C8B-B14F-4D97-AF65-F5344CB8AC3E}">
        <p14:creationId xmlns:p14="http://schemas.microsoft.com/office/powerpoint/2010/main" val="201335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0B0C8-3D84-33F3-093E-4A53FCFBB93C}"/>
            </a:ext>
          </a:extLst>
        </p:cNvPr>
        <p:cNvGrpSpPr/>
        <p:nvPr/>
      </p:nvGrpSpPr>
      <p:grpSpPr>
        <a:xfrm>
          <a:off x="0" y="0"/>
          <a:ext cx="0" cy="0"/>
          <a:chOff x="0" y="0"/>
          <a:chExt cx="0" cy="0"/>
        </a:xfrm>
      </p:grpSpPr>
      <p:sp>
        <p:nvSpPr>
          <p:cNvPr id="100" name="Rectangle 99">
            <a:extLst>
              <a:ext uri="{FF2B5EF4-FFF2-40B4-BE49-F238E27FC236}">
                <a16:creationId xmlns:a16="http://schemas.microsoft.com/office/drawing/2014/main" id="{527AF48A-EC41-8E66-93C9-6DDDA5215A05}"/>
              </a:ext>
            </a:extLst>
          </p:cNvPr>
          <p:cNvSpPr/>
          <p:nvPr/>
        </p:nvSpPr>
        <p:spPr>
          <a:xfrm>
            <a:off x="1914525" y="4087161"/>
            <a:ext cx="3052936" cy="1640637"/>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 name="Slide Number Placeholder 3">
            <a:extLst>
              <a:ext uri="{FF2B5EF4-FFF2-40B4-BE49-F238E27FC236}">
                <a16:creationId xmlns:a16="http://schemas.microsoft.com/office/drawing/2014/main" id="{59CAD06F-D18A-524A-E49A-092296C02DF0}"/>
              </a:ext>
            </a:extLst>
          </p:cNvPr>
          <p:cNvSpPr>
            <a:spLocks noGrp="1"/>
          </p:cNvSpPr>
          <p:nvPr>
            <p:ph type="sldNum" idx="12"/>
          </p:nvPr>
        </p:nvSpPr>
        <p:spPr/>
        <p:txBody>
          <a:bodyPr/>
          <a:lstStyle/>
          <a:p>
            <a:fld id="{14D7F6AC-1EEB-4ABB-AD80-109EC6FDCCF3}" type="slidenum">
              <a:rPr lang="en-GB" noProof="0" smtClean="0"/>
              <a:pPr/>
              <a:t>214</a:t>
            </a:fld>
            <a:endParaRPr lang="en-GB" noProof="0"/>
          </a:p>
        </p:txBody>
      </p:sp>
      <p:cxnSp>
        <p:nvCxnSpPr>
          <p:cNvPr id="6" name="Straight Connector 5">
            <a:extLst>
              <a:ext uri="{FF2B5EF4-FFF2-40B4-BE49-F238E27FC236}">
                <a16:creationId xmlns:a16="http://schemas.microsoft.com/office/drawing/2014/main" id="{099CCE93-369E-0EDA-315F-20F999EBD047}"/>
              </a:ext>
            </a:extLst>
          </p:cNvPr>
          <p:cNvCxnSpPr>
            <a:cxnSpLocks/>
          </p:cNvCxnSpPr>
          <p:nvPr/>
        </p:nvCxnSpPr>
        <p:spPr>
          <a:xfrm>
            <a:off x="929390" y="1432715"/>
            <a:ext cx="414478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descr="A computer with a blue screen&#10;&#10;Description automatically generated">
            <a:extLst>
              <a:ext uri="{FF2B5EF4-FFF2-40B4-BE49-F238E27FC236}">
                <a16:creationId xmlns:a16="http://schemas.microsoft.com/office/drawing/2014/main" id="{93D7EADA-BBD9-1626-99B2-ACD7F16E9C8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9351" y="624125"/>
            <a:ext cx="697516" cy="609237"/>
          </a:xfrm>
          <a:prstGeom prst="rect">
            <a:avLst/>
          </a:prstGeom>
        </p:spPr>
      </p:pic>
      <p:cxnSp>
        <p:nvCxnSpPr>
          <p:cNvPr id="9" name="Straight Connector 8">
            <a:extLst>
              <a:ext uri="{FF2B5EF4-FFF2-40B4-BE49-F238E27FC236}">
                <a16:creationId xmlns:a16="http://schemas.microsoft.com/office/drawing/2014/main" id="{176B5CE4-62E5-53F4-4793-F0EE40F6C191}"/>
              </a:ext>
            </a:extLst>
          </p:cNvPr>
          <p:cNvCxnSpPr>
            <a:cxnSpLocks/>
            <a:stCxn id="7" idx="2"/>
          </p:cNvCxnSpPr>
          <p:nvPr/>
        </p:nvCxnSpPr>
        <p:spPr>
          <a:xfrm>
            <a:off x="1338109" y="1233362"/>
            <a:ext cx="0" cy="1993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E29421B-F80D-5A06-783C-98307670E92D}"/>
              </a:ext>
            </a:extLst>
          </p:cNvPr>
          <p:cNvSpPr txBox="1"/>
          <p:nvPr/>
        </p:nvSpPr>
        <p:spPr>
          <a:xfrm>
            <a:off x="1686867" y="1121429"/>
            <a:ext cx="757002" cy="276999"/>
          </a:xfrm>
          <a:prstGeom prst="rect">
            <a:avLst/>
          </a:prstGeom>
          <a:noFill/>
        </p:spPr>
        <p:txBody>
          <a:bodyPr wrap="square" rtlCol="0">
            <a:spAutoFit/>
          </a:bodyPr>
          <a:lstStyle/>
          <a:p>
            <a:r>
              <a:rPr lang="en-GB" sz="1200" noProof="0"/>
              <a:t>Internet</a:t>
            </a:r>
          </a:p>
        </p:txBody>
      </p:sp>
      <p:sp>
        <p:nvSpPr>
          <p:cNvPr id="47" name="TextBox 12">
            <a:extLst>
              <a:ext uri="{FF2B5EF4-FFF2-40B4-BE49-F238E27FC236}">
                <a16:creationId xmlns:a16="http://schemas.microsoft.com/office/drawing/2014/main" id="{DE498FAD-090E-20CE-08CD-DC39572C879D}"/>
              </a:ext>
            </a:extLst>
          </p:cNvPr>
          <p:cNvSpPr txBox="1">
            <a:spLocks noChangeArrowheads="1"/>
          </p:cNvSpPr>
          <p:nvPr/>
        </p:nvSpPr>
        <p:spPr bwMode="auto">
          <a:xfrm>
            <a:off x="3268984" y="1776646"/>
            <a:ext cx="13339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Internet gateway</a:t>
            </a:r>
          </a:p>
        </p:txBody>
      </p:sp>
      <p:cxnSp>
        <p:nvCxnSpPr>
          <p:cNvPr id="49" name="Straight Connector 48">
            <a:extLst>
              <a:ext uri="{FF2B5EF4-FFF2-40B4-BE49-F238E27FC236}">
                <a16:creationId xmlns:a16="http://schemas.microsoft.com/office/drawing/2014/main" id="{0A88CD55-3441-0E1B-6BC4-68BFE61B351A}"/>
              </a:ext>
            </a:extLst>
          </p:cNvPr>
          <p:cNvCxnSpPr>
            <a:cxnSpLocks/>
          </p:cNvCxnSpPr>
          <p:nvPr/>
        </p:nvCxnSpPr>
        <p:spPr>
          <a:xfrm>
            <a:off x="864812" y="2530161"/>
            <a:ext cx="415106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207D64B-AAA7-FC7D-3D25-2FF14894633E}"/>
              </a:ext>
            </a:extLst>
          </p:cNvPr>
          <p:cNvSpPr txBox="1"/>
          <p:nvPr/>
        </p:nvSpPr>
        <p:spPr>
          <a:xfrm>
            <a:off x="854883" y="2244378"/>
            <a:ext cx="1748969" cy="276999"/>
          </a:xfrm>
          <a:prstGeom prst="rect">
            <a:avLst/>
          </a:prstGeom>
          <a:noFill/>
        </p:spPr>
        <p:txBody>
          <a:bodyPr wrap="square" rtlCol="0">
            <a:spAutoFit/>
          </a:bodyPr>
          <a:lstStyle/>
          <a:p>
            <a:r>
              <a:rPr lang="en-GB" sz="1200" noProof="0"/>
              <a:t>demo-</a:t>
            </a:r>
            <a:r>
              <a:rPr lang="en-GB" sz="1200" noProof="0" err="1"/>
              <a:t>vnet</a:t>
            </a:r>
            <a:r>
              <a:rPr lang="en-GB" sz="1200" noProof="0"/>
              <a:t> 10.0.0.0/16</a:t>
            </a:r>
          </a:p>
        </p:txBody>
      </p:sp>
      <p:grpSp>
        <p:nvGrpSpPr>
          <p:cNvPr id="48" name="Group 47">
            <a:extLst>
              <a:ext uri="{FF2B5EF4-FFF2-40B4-BE49-F238E27FC236}">
                <a16:creationId xmlns:a16="http://schemas.microsoft.com/office/drawing/2014/main" id="{B000A72F-D9D9-4B19-F235-4DC24681C4E0}"/>
              </a:ext>
            </a:extLst>
          </p:cNvPr>
          <p:cNvGrpSpPr/>
          <p:nvPr/>
        </p:nvGrpSpPr>
        <p:grpSpPr>
          <a:xfrm>
            <a:off x="2964354" y="1721531"/>
            <a:ext cx="371147" cy="371147"/>
            <a:chOff x="3566121" y="2067523"/>
            <a:chExt cx="371147" cy="371147"/>
          </a:xfrm>
        </p:grpSpPr>
        <p:sp>
          <p:nvSpPr>
            <p:cNvPr id="44" name="background">
              <a:extLst>
                <a:ext uri="{FF2B5EF4-FFF2-40B4-BE49-F238E27FC236}">
                  <a16:creationId xmlns:a16="http://schemas.microsoft.com/office/drawing/2014/main" id="{EAA53C92-B7F7-8622-FA39-FEC7174AA8C4}"/>
                </a:ext>
                <a:ext uri="{C183D7F6-B498-43B3-948B-1728B52AA6E4}">
                  <adec:decorative xmlns:adec="http://schemas.microsoft.com/office/drawing/2017/decorative" val="1"/>
                </a:ext>
              </a:extLst>
            </p:cNvPr>
            <p:cNvSpPr/>
            <p:nvPr/>
          </p:nvSpPr>
          <p:spPr>
            <a:xfrm>
              <a:off x="3583895" y="2096507"/>
              <a:ext cx="335601" cy="342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46" name="Graphic 10" descr="Internet gateway resource icon for the Amazon VPC service.">
              <a:extLst>
                <a:ext uri="{FF2B5EF4-FFF2-40B4-BE49-F238E27FC236}">
                  <a16:creationId xmlns:a16="http://schemas.microsoft.com/office/drawing/2014/main" id="{CBF06D0B-0AAC-B3DD-6095-4215B173497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6121" y="2067523"/>
              <a:ext cx="371147" cy="37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1" name="Straight Connector 50">
            <a:extLst>
              <a:ext uri="{FF2B5EF4-FFF2-40B4-BE49-F238E27FC236}">
                <a16:creationId xmlns:a16="http://schemas.microsoft.com/office/drawing/2014/main" id="{E7FC00DA-A813-F05F-AE9E-9620285E5187}"/>
              </a:ext>
            </a:extLst>
          </p:cNvPr>
          <p:cNvCxnSpPr>
            <a:cxnSpLocks/>
            <a:endCxn id="46" idx="0"/>
          </p:cNvCxnSpPr>
          <p:nvPr/>
        </p:nvCxnSpPr>
        <p:spPr>
          <a:xfrm>
            <a:off x="3149928" y="1432715"/>
            <a:ext cx="0" cy="2888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2F3CE9-8131-B43B-309A-EC897FDD31ED}"/>
              </a:ext>
            </a:extLst>
          </p:cNvPr>
          <p:cNvCxnSpPr>
            <a:cxnSpLocks/>
            <a:stCxn id="44" idx="4"/>
            <a:endCxn id="2" idx="0"/>
          </p:cNvCxnSpPr>
          <p:nvPr/>
        </p:nvCxnSpPr>
        <p:spPr>
          <a:xfrm flipH="1">
            <a:off x="3145343" y="2092678"/>
            <a:ext cx="4586" cy="272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8D61941-0862-54CC-ED03-06C93A31417E}"/>
              </a:ext>
            </a:extLst>
          </p:cNvPr>
          <p:cNvCxnSpPr>
            <a:cxnSpLocks/>
          </p:cNvCxnSpPr>
          <p:nvPr/>
        </p:nvCxnSpPr>
        <p:spPr>
          <a:xfrm>
            <a:off x="1655209" y="3268082"/>
            <a:ext cx="33606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CEAF12F-871A-6EA4-3764-B7FB158028CD}"/>
              </a:ext>
            </a:extLst>
          </p:cNvPr>
          <p:cNvSpPr txBox="1"/>
          <p:nvPr/>
        </p:nvSpPr>
        <p:spPr>
          <a:xfrm>
            <a:off x="638311" y="2957734"/>
            <a:ext cx="1628639" cy="461665"/>
          </a:xfrm>
          <a:prstGeom prst="rect">
            <a:avLst/>
          </a:prstGeom>
          <a:noFill/>
        </p:spPr>
        <p:txBody>
          <a:bodyPr wrap="square" rtlCol="0">
            <a:spAutoFit/>
          </a:bodyPr>
          <a:lstStyle/>
          <a:p>
            <a:r>
              <a:rPr lang="en-GB" sz="1200" noProof="0"/>
              <a:t>demo-subnet</a:t>
            </a:r>
          </a:p>
          <a:p>
            <a:r>
              <a:rPr lang="en-GB" sz="1200" noProof="0"/>
              <a:t>10.0.1.0/24</a:t>
            </a:r>
          </a:p>
        </p:txBody>
      </p:sp>
      <p:cxnSp>
        <p:nvCxnSpPr>
          <p:cNvPr id="67" name="Straight Connector 66">
            <a:extLst>
              <a:ext uri="{FF2B5EF4-FFF2-40B4-BE49-F238E27FC236}">
                <a16:creationId xmlns:a16="http://schemas.microsoft.com/office/drawing/2014/main" id="{C1A3B030-27AF-41C4-FE39-B9B41255D314}"/>
              </a:ext>
            </a:extLst>
          </p:cNvPr>
          <p:cNvCxnSpPr>
            <a:cxnSpLocks/>
            <a:stCxn id="2" idx="2"/>
          </p:cNvCxnSpPr>
          <p:nvPr/>
        </p:nvCxnSpPr>
        <p:spPr>
          <a:xfrm>
            <a:off x="3145343" y="2700921"/>
            <a:ext cx="0" cy="5632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TextBox 26">
            <a:extLst>
              <a:ext uri="{FF2B5EF4-FFF2-40B4-BE49-F238E27FC236}">
                <a16:creationId xmlns:a16="http://schemas.microsoft.com/office/drawing/2014/main" id="{463C1471-4120-ABAD-B516-D66461CE2692}"/>
              </a:ext>
            </a:extLst>
          </p:cNvPr>
          <p:cNvSpPr txBox="1">
            <a:spLocks noChangeArrowheads="1"/>
          </p:cNvSpPr>
          <p:nvPr/>
        </p:nvSpPr>
        <p:spPr bwMode="auto">
          <a:xfrm>
            <a:off x="1929600" y="4693631"/>
            <a:ext cx="12395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demo-vm1</a:t>
            </a:r>
          </a:p>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Standard_B1s</a:t>
            </a:r>
          </a:p>
        </p:txBody>
      </p:sp>
      <p:cxnSp>
        <p:nvCxnSpPr>
          <p:cNvPr id="82" name="Straight Connector 81">
            <a:extLst>
              <a:ext uri="{FF2B5EF4-FFF2-40B4-BE49-F238E27FC236}">
                <a16:creationId xmlns:a16="http://schemas.microsoft.com/office/drawing/2014/main" id="{9A8F0CF3-5A1B-5327-09CE-1EBEA22AD31A}"/>
              </a:ext>
            </a:extLst>
          </p:cNvPr>
          <p:cNvCxnSpPr>
            <a:cxnSpLocks/>
          </p:cNvCxnSpPr>
          <p:nvPr/>
        </p:nvCxnSpPr>
        <p:spPr>
          <a:xfrm>
            <a:off x="3349524" y="3268082"/>
            <a:ext cx="0" cy="2404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5" name="TextBox 26">
            <a:extLst>
              <a:ext uri="{FF2B5EF4-FFF2-40B4-BE49-F238E27FC236}">
                <a16:creationId xmlns:a16="http://schemas.microsoft.com/office/drawing/2014/main" id="{409DBC5F-0D97-7ED6-3ADD-391EAA7BFC90}"/>
              </a:ext>
            </a:extLst>
          </p:cNvPr>
          <p:cNvSpPr txBox="1">
            <a:spLocks noChangeArrowheads="1"/>
          </p:cNvSpPr>
          <p:nvPr/>
        </p:nvSpPr>
        <p:spPr bwMode="auto">
          <a:xfrm>
            <a:off x="2381563" y="3565253"/>
            <a:ext cx="898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nsg</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86" name="Straight Connector 85">
            <a:extLst>
              <a:ext uri="{FF2B5EF4-FFF2-40B4-BE49-F238E27FC236}">
                <a16:creationId xmlns:a16="http://schemas.microsoft.com/office/drawing/2014/main" id="{0DFA5870-C18A-E4A1-4BD9-54AA3B9ED6B5}"/>
              </a:ext>
            </a:extLst>
          </p:cNvPr>
          <p:cNvCxnSpPr>
            <a:cxnSpLocks/>
          </p:cNvCxnSpPr>
          <p:nvPr/>
        </p:nvCxnSpPr>
        <p:spPr>
          <a:xfrm>
            <a:off x="3349524" y="3965729"/>
            <a:ext cx="0" cy="17863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TextBox 26">
            <a:extLst>
              <a:ext uri="{FF2B5EF4-FFF2-40B4-BE49-F238E27FC236}">
                <a16:creationId xmlns:a16="http://schemas.microsoft.com/office/drawing/2014/main" id="{6FC8A89C-5419-16E7-106B-76FEF4B785F9}"/>
              </a:ext>
            </a:extLst>
          </p:cNvPr>
          <p:cNvSpPr txBox="1">
            <a:spLocks noChangeArrowheads="1"/>
          </p:cNvSpPr>
          <p:nvPr/>
        </p:nvSpPr>
        <p:spPr bwMode="auto">
          <a:xfrm>
            <a:off x="2229353" y="4233015"/>
            <a:ext cx="9494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a:t>
            </a:r>
            <a:r>
              <a:rPr lang="en-GB" sz="1200" noProof="0" err="1">
                <a:latin typeface="Arial" panose="020B0604020202020204" pitchFamily="34" charset="0"/>
                <a:ea typeface="Amazon Ember" panose="020B0603020204020204" pitchFamily="34" charset="0"/>
                <a:cs typeface="Arial" panose="020B0604020202020204" pitchFamily="34" charset="0"/>
              </a:rPr>
              <a:t>nic</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639F1192-3337-8137-220B-E908F2FE819B}"/>
              </a:ext>
            </a:extLst>
          </p:cNvPr>
          <p:cNvCxnSpPr>
            <a:cxnSpLocks/>
          </p:cNvCxnSpPr>
          <p:nvPr/>
        </p:nvCxnSpPr>
        <p:spPr>
          <a:xfrm>
            <a:off x="3349524" y="4601567"/>
            <a:ext cx="309" cy="1149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6" name="TextBox 26">
            <a:extLst>
              <a:ext uri="{FF2B5EF4-FFF2-40B4-BE49-F238E27FC236}">
                <a16:creationId xmlns:a16="http://schemas.microsoft.com/office/drawing/2014/main" id="{29BA284B-4960-161D-4D5A-131395D656B2}"/>
              </a:ext>
            </a:extLst>
          </p:cNvPr>
          <p:cNvSpPr txBox="1">
            <a:spLocks noChangeArrowheads="1"/>
          </p:cNvSpPr>
          <p:nvPr/>
        </p:nvSpPr>
        <p:spPr bwMode="auto">
          <a:xfrm>
            <a:off x="3964095" y="4748772"/>
            <a:ext cx="8797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demo-pip</a:t>
            </a:r>
          </a:p>
        </p:txBody>
      </p:sp>
      <p:sp>
        <p:nvSpPr>
          <p:cNvPr id="101" name="TextBox 26">
            <a:extLst>
              <a:ext uri="{FF2B5EF4-FFF2-40B4-BE49-F238E27FC236}">
                <a16:creationId xmlns:a16="http://schemas.microsoft.com/office/drawing/2014/main" id="{667A544E-8EC2-37AF-399B-9F2DECEE7F33}"/>
              </a:ext>
            </a:extLst>
          </p:cNvPr>
          <p:cNvSpPr txBox="1">
            <a:spLocks noChangeArrowheads="1"/>
          </p:cNvSpPr>
          <p:nvPr/>
        </p:nvSpPr>
        <p:spPr bwMode="auto">
          <a:xfrm>
            <a:off x="3473417" y="5220135"/>
            <a:ext cx="7205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err="1">
                <a:latin typeface="Arial" panose="020B0604020202020204" pitchFamily="34" charset="0"/>
                <a:ea typeface="Amazon Ember" panose="020B0603020204020204" pitchFamily="34" charset="0"/>
                <a:cs typeface="Arial" panose="020B0604020202020204" pitchFamily="34" charset="0"/>
              </a:rPr>
              <a:t>os_disk</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sp>
        <p:nvSpPr>
          <p:cNvPr id="130" name="Title 1">
            <a:extLst>
              <a:ext uri="{FF2B5EF4-FFF2-40B4-BE49-F238E27FC236}">
                <a16:creationId xmlns:a16="http://schemas.microsoft.com/office/drawing/2014/main" id="{9CD6EFA6-9FBA-3164-26D6-9FB8BDC63C40}"/>
              </a:ext>
            </a:extLst>
          </p:cNvPr>
          <p:cNvSpPr>
            <a:spLocks noGrp="1"/>
          </p:cNvSpPr>
          <p:nvPr>
            <p:ph type="title"/>
          </p:nvPr>
        </p:nvSpPr>
        <p:spPr>
          <a:xfrm>
            <a:off x="2368446" y="464567"/>
            <a:ext cx="9404453" cy="421258"/>
          </a:xfrm>
        </p:spPr>
        <p:txBody>
          <a:bodyPr/>
          <a:lstStyle/>
          <a:p>
            <a:r>
              <a:rPr lang="en-GB" noProof="0"/>
              <a:t>Azure basic infrastructure example</a:t>
            </a:r>
          </a:p>
        </p:txBody>
      </p:sp>
      <p:pic>
        <p:nvPicPr>
          <p:cNvPr id="2" name="Picture 1">
            <a:extLst>
              <a:ext uri="{FF2B5EF4-FFF2-40B4-BE49-F238E27FC236}">
                <a16:creationId xmlns:a16="http://schemas.microsoft.com/office/drawing/2014/main" id="{AFF0ADD9-3D59-BCAB-DC53-C6D510667FCD}"/>
              </a:ext>
            </a:extLst>
          </p:cNvPr>
          <p:cNvPicPr>
            <a:picLocks noChangeAspect="1"/>
          </p:cNvPicPr>
          <p:nvPr/>
        </p:nvPicPr>
        <p:blipFill rotWithShape="1">
          <a:blip r:embed="rId7">
            <a:clrChange>
              <a:clrFrom>
                <a:srgbClr val="FFFFFF"/>
              </a:clrFrom>
              <a:clrTo>
                <a:srgbClr val="FFFFFF">
                  <a:alpha val="0"/>
                </a:srgbClr>
              </a:clrTo>
            </a:clrChange>
          </a:blip>
          <a:srcRect l="3181" t="4303" r="2784"/>
          <a:stretch/>
        </p:blipFill>
        <p:spPr>
          <a:xfrm>
            <a:off x="2982833" y="2364906"/>
            <a:ext cx="325020" cy="336015"/>
          </a:xfrm>
          <a:prstGeom prst="rect">
            <a:avLst/>
          </a:prstGeom>
        </p:spPr>
      </p:pic>
      <p:sp>
        <p:nvSpPr>
          <p:cNvPr id="3" name="TextBox 2">
            <a:extLst>
              <a:ext uri="{FF2B5EF4-FFF2-40B4-BE49-F238E27FC236}">
                <a16:creationId xmlns:a16="http://schemas.microsoft.com/office/drawing/2014/main" id="{B7BF82E7-3BF2-16B7-BC07-8CB6EBCAEDAD}"/>
              </a:ext>
            </a:extLst>
          </p:cNvPr>
          <p:cNvSpPr txBox="1"/>
          <p:nvPr/>
        </p:nvSpPr>
        <p:spPr>
          <a:xfrm>
            <a:off x="7758108" y="6182333"/>
            <a:ext cx="3171825" cy="276999"/>
          </a:xfrm>
          <a:prstGeom prst="rect">
            <a:avLst/>
          </a:prstGeom>
          <a:noFill/>
        </p:spPr>
        <p:txBody>
          <a:bodyPr wrap="square" rtlCol="0">
            <a:spAutoFit/>
          </a:bodyPr>
          <a:lstStyle/>
          <a:p>
            <a:r>
              <a:rPr lang="en-GB" sz="1200" noProof="0">
                <a:solidFill>
                  <a:srgbClr val="FF0000"/>
                </a:solidFill>
              </a:rPr>
              <a:t>demos/terraform/Azure/minimal_vm/main.tf</a:t>
            </a:r>
          </a:p>
        </p:txBody>
      </p:sp>
      <p:pic>
        <p:nvPicPr>
          <p:cNvPr id="15" name="Graphic 14">
            <a:extLst>
              <a:ext uri="{FF2B5EF4-FFF2-40B4-BE49-F238E27FC236}">
                <a16:creationId xmlns:a16="http://schemas.microsoft.com/office/drawing/2014/main" id="{8FEE56C4-AC5B-A735-C39D-88F5A8D7DA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8013" y="4740870"/>
            <a:ext cx="461605" cy="461605"/>
          </a:xfrm>
          <a:prstGeom prst="rect">
            <a:avLst/>
          </a:prstGeom>
        </p:spPr>
      </p:pic>
      <p:pic>
        <p:nvPicPr>
          <p:cNvPr id="18" name="Graphic 17">
            <a:extLst>
              <a:ext uri="{FF2B5EF4-FFF2-40B4-BE49-F238E27FC236}">
                <a16:creationId xmlns:a16="http://schemas.microsoft.com/office/drawing/2014/main" id="{547A0F4E-9A56-2D2B-EEFB-3A3A5FABFC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122" y="4731112"/>
            <a:ext cx="335918" cy="335918"/>
          </a:xfrm>
          <a:prstGeom prst="rect">
            <a:avLst/>
          </a:prstGeom>
        </p:spPr>
      </p:pic>
      <p:pic>
        <p:nvPicPr>
          <p:cNvPr id="21" name="Graphic 20">
            <a:extLst>
              <a:ext uri="{FF2B5EF4-FFF2-40B4-BE49-F238E27FC236}">
                <a16:creationId xmlns:a16="http://schemas.microsoft.com/office/drawing/2014/main" id="{25567F3D-9B7D-420C-3A38-063EA13A83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5330" y="2407939"/>
            <a:ext cx="235660" cy="235660"/>
          </a:xfrm>
          <a:prstGeom prst="rect">
            <a:avLst/>
          </a:prstGeom>
        </p:spPr>
      </p:pic>
      <p:pic>
        <p:nvPicPr>
          <p:cNvPr id="23" name="Graphic 22">
            <a:extLst>
              <a:ext uri="{FF2B5EF4-FFF2-40B4-BE49-F238E27FC236}">
                <a16:creationId xmlns:a16="http://schemas.microsoft.com/office/drawing/2014/main" id="{E0B36015-7615-7D00-1A65-261C37E15F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2374" y="3592650"/>
            <a:ext cx="294299" cy="294299"/>
          </a:xfrm>
          <a:prstGeom prst="rect">
            <a:avLst/>
          </a:prstGeom>
        </p:spPr>
      </p:pic>
      <p:pic>
        <p:nvPicPr>
          <p:cNvPr id="26" name="Graphic 25">
            <a:extLst>
              <a:ext uri="{FF2B5EF4-FFF2-40B4-BE49-F238E27FC236}">
                <a16:creationId xmlns:a16="http://schemas.microsoft.com/office/drawing/2014/main" id="{0194B54E-06EB-4236-2B07-16265D63A0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02374" y="4239730"/>
            <a:ext cx="276998" cy="276998"/>
          </a:xfrm>
          <a:prstGeom prst="rect">
            <a:avLst/>
          </a:prstGeom>
        </p:spPr>
      </p:pic>
      <p:pic>
        <p:nvPicPr>
          <p:cNvPr id="33" name="Graphic 32">
            <a:extLst>
              <a:ext uri="{FF2B5EF4-FFF2-40B4-BE49-F238E27FC236}">
                <a16:creationId xmlns:a16="http://schemas.microsoft.com/office/drawing/2014/main" id="{A394A373-E75E-F62C-A09E-D5D43D0D0D6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02374" y="5249714"/>
            <a:ext cx="285887" cy="285887"/>
          </a:xfrm>
          <a:prstGeom prst="rect">
            <a:avLst/>
          </a:prstGeom>
        </p:spPr>
      </p:pic>
      <p:grpSp>
        <p:nvGrpSpPr>
          <p:cNvPr id="32" name="Group 31">
            <a:extLst>
              <a:ext uri="{FF2B5EF4-FFF2-40B4-BE49-F238E27FC236}">
                <a16:creationId xmlns:a16="http://schemas.microsoft.com/office/drawing/2014/main" id="{E4C3E9C2-80BE-BAEC-FA73-50C4A2CF60E8}"/>
              </a:ext>
            </a:extLst>
          </p:cNvPr>
          <p:cNvGrpSpPr/>
          <p:nvPr/>
        </p:nvGrpSpPr>
        <p:grpSpPr>
          <a:xfrm>
            <a:off x="6155183" y="1384042"/>
            <a:ext cx="5457932" cy="1782953"/>
            <a:chOff x="5613815" y="1477643"/>
            <a:chExt cx="5457932" cy="1782953"/>
          </a:xfrm>
        </p:grpSpPr>
        <p:sp>
          <p:nvSpPr>
            <p:cNvPr id="11" name="Rectangle 10">
              <a:extLst>
                <a:ext uri="{FF2B5EF4-FFF2-40B4-BE49-F238E27FC236}">
                  <a16:creationId xmlns:a16="http://schemas.microsoft.com/office/drawing/2014/main" id="{494914A8-79CB-46A7-2F87-D727EF446624}"/>
                </a:ext>
              </a:extLst>
            </p:cNvPr>
            <p:cNvSpPr/>
            <p:nvPr/>
          </p:nvSpPr>
          <p:spPr>
            <a:xfrm>
              <a:off x="6990119" y="1478015"/>
              <a:ext cx="1419835"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terraform</a:t>
              </a:r>
            </a:p>
          </p:txBody>
        </p:sp>
        <p:sp>
          <p:nvSpPr>
            <p:cNvPr id="13" name="Rectangle 12">
              <a:extLst>
                <a:ext uri="{FF2B5EF4-FFF2-40B4-BE49-F238E27FC236}">
                  <a16:creationId xmlns:a16="http://schemas.microsoft.com/office/drawing/2014/main" id="{E7E3DD4A-1121-5F0A-0F89-A129BF8E7D32}"/>
                </a:ext>
              </a:extLst>
            </p:cNvPr>
            <p:cNvSpPr/>
            <p:nvPr/>
          </p:nvSpPr>
          <p:spPr>
            <a:xfrm>
              <a:off x="9651912" y="1477643"/>
              <a:ext cx="141983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cloud provider</a:t>
              </a:r>
            </a:p>
          </p:txBody>
        </p:sp>
        <p:cxnSp>
          <p:nvCxnSpPr>
            <p:cNvPr id="14" name="Straight Connector 13">
              <a:extLst>
                <a:ext uri="{FF2B5EF4-FFF2-40B4-BE49-F238E27FC236}">
                  <a16:creationId xmlns:a16="http://schemas.microsoft.com/office/drawing/2014/main" id="{16F0A4E1-688A-C889-E64C-E666F3B34B83}"/>
                </a:ext>
              </a:extLst>
            </p:cNvPr>
            <p:cNvCxnSpPr>
              <a:cxnSpLocks/>
              <a:stCxn id="11" idx="1"/>
            </p:cNvCxnSpPr>
            <p:nvPr/>
          </p:nvCxnSpPr>
          <p:spPr>
            <a:xfrm flipH="1">
              <a:off x="6700603" y="1795649"/>
              <a:ext cx="289516"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A62F7DD-8CCF-0688-7E22-A8B040137352}"/>
                </a:ext>
              </a:extLst>
            </p:cNvPr>
            <p:cNvCxnSpPr>
              <a:cxnSpLocks/>
            </p:cNvCxnSpPr>
            <p:nvPr/>
          </p:nvCxnSpPr>
          <p:spPr>
            <a:xfrm flipH="1">
              <a:off x="8417449" y="1795649"/>
              <a:ext cx="1206236"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A24DB02-5CC6-CFA7-5915-E74FC87B455F}"/>
                </a:ext>
              </a:extLst>
            </p:cNvPr>
            <p:cNvSpPr/>
            <p:nvPr/>
          </p:nvSpPr>
          <p:spPr>
            <a:xfrm>
              <a:off x="6977763" y="2625328"/>
              <a:ext cx="1446598"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terraform.tfstate</a:t>
              </a:r>
              <a:endParaRPr lang="en-GB" sz="1400" noProof="0"/>
            </a:p>
          </p:txBody>
        </p:sp>
        <p:cxnSp>
          <p:nvCxnSpPr>
            <p:cNvPr id="22" name="Straight Connector 21">
              <a:extLst>
                <a:ext uri="{FF2B5EF4-FFF2-40B4-BE49-F238E27FC236}">
                  <a16:creationId xmlns:a16="http://schemas.microsoft.com/office/drawing/2014/main" id="{9DCA99A7-B0E9-FBF2-7DC4-0C20B25B9CDF}"/>
                </a:ext>
              </a:extLst>
            </p:cNvPr>
            <p:cNvCxnSpPr>
              <a:cxnSpLocks/>
              <a:stCxn id="11" idx="2"/>
              <a:endCxn id="20" idx="0"/>
            </p:cNvCxnSpPr>
            <p:nvPr/>
          </p:nvCxnSpPr>
          <p:spPr>
            <a:xfrm>
              <a:off x="7700037" y="2113283"/>
              <a:ext cx="1025" cy="51204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descr="A white cloud with blue border&#10;&#10;Description automatically generated">
              <a:extLst>
                <a:ext uri="{FF2B5EF4-FFF2-40B4-BE49-F238E27FC236}">
                  <a16:creationId xmlns:a16="http://schemas.microsoft.com/office/drawing/2014/main" id="{AC1FAC5A-DD0E-B039-24A2-3E5FF0256D26}"/>
                </a:ext>
              </a:extLst>
            </p:cNvPr>
            <p:cNvPicPr>
              <a:picLocks noChangeAspect="1"/>
            </p:cNvPicPr>
            <p:nvPr/>
          </p:nvPicPr>
          <p:blipFill>
            <a:blip r:embed="rId20">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8704040" y="1573325"/>
              <a:ext cx="673006" cy="354380"/>
            </a:xfrm>
            <a:prstGeom prst="rect">
              <a:avLst/>
            </a:prstGeom>
          </p:spPr>
        </p:pic>
        <p:sp>
          <p:nvSpPr>
            <p:cNvPr id="28" name="Rectangle 27">
              <a:extLst>
                <a:ext uri="{FF2B5EF4-FFF2-40B4-BE49-F238E27FC236}">
                  <a16:creationId xmlns:a16="http://schemas.microsoft.com/office/drawing/2014/main" id="{9D4DEF37-2AA6-3505-BE6D-E4602A5FCBFC}"/>
                </a:ext>
              </a:extLst>
            </p:cNvPr>
            <p:cNvSpPr/>
            <p:nvPr/>
          </p:nvSpPr>
          <p:spPr>
            <a:xfrm>
              <a:off x="5613815" y="1478015"/>
              <a:ext cx="1055879"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main.tf</a:t>
              </a:r>
            </a:p>
          </p:txBody>
        </p:sp>
      </p:grpSp>
      <p:sp>
        <p:nvSpPr>
          <p:cNvPr id="35" name="Text Placeholder 2">
            <a:extLst>
              <a:ext uri="{FF2B5EF4-FFF2-40B4-BE49-F238E27FC236}">
                <a16:creationId xmlns:a16="http://schemas.microsoft.com/office/drawing/2014/main" id="{6C2088C0-CD0C-9C47-0C35-12C8BCEE8F11}"/>
              </a:ext>
            </a:extLst>
          </p:cNvPr>
          <p:cNvSpPr>
            <a:spLocks noGrp="1"/>
          </p:cNvSpPr>
          <p:nvPr>
            <p:ph type="body" idx="1"/>
          </p:nvPr>
        </p:nvSpPr>
        <p:spPr>
          <a:xfrm>
            <a:off x="6033540" y="3608174"/>
            <a:ext cx="5931031" cy="2868826"/>
          </a:xfrm>
        </p:spPr>
        <p:txBody>
          <a:bodyPr/>
          <a:lstStyle/>
          <a:p>
            <a:r>
              <a:rPr lang="en-GB" sz="1600" b="1" noProof="0"/>
              <a:t>terraform </a:t>
            </a:r>
            <a:r>
              <a:rPr lang="en-GB" sz="1600" b="1" noProof="0" err="1"/>
              <a:t>init</a:t>
            </a:r>
            <a:r>
              <a:rPr lang="en-GB" sz="1600" noProof="0"/>
              <a:t> - check which provider then download plugin</a:t>
            </a:r>
          </a:p>
          <a:p>
            <a:r>
              <a:rPr lang="en-GB" sz="1600" b="1" noProof="0"/>
              <a:t>terraform apply</a:t>
            </a:r>
          </a:p>
          <a:p>
            <a:pPr lvl="1"/>
            <a:r>
              <a:rPr lang="en-GB" noProof="0"/>
              <a:t>Builds dependency graph</a:t>
            </a:r>
          </a:p>
          <a:p>
            <a:pPr lvl="1"/>
            <a:r>
              <a:rPr lang="en-GB" noProof="0"/>
              <a:t>Checks for changes in state</a:t>
            </a:r>
          </a:p>
          <a:p>
            <a:pPr lvl="1"/>
            <a:r>
              <a:rPr lang="en-GB" noProof="0"/>
              <a:t>Deletes and creates resources as required</a:t>
            </a:r>
          </a:p>
          <a:p>
            <a:r>
              <a:rPr lang="en-GB" sz="1600" b="1" noProof="0"/>
              <a:t>terraform destroy</a:t>
            </a:r>
            <a:r>
              <a:rPr lang="en-GB" sz="1600" noProof="0"/>
              <a:t> - all resources in state destroyed</a:t>
            </a:r>
          </a:p>
        </p:txBody>
      </p:sp>
    </p:spTree>
    <p:extLst>
      <p:ext uri="{BB962C8B-B14F-4D97-AF65-F5344CB8AC3E}">
        <p14:creationId xmlns:p14="http://schemas.microsoft.com/office/powerpoint/2010/main" val="32144570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DB41-C07D-86D6-EF70-FCF5CDC95DFF}"/>
              </a:ext>
            </a:extLst>
          </p:cNvPr>
          <p:cNvSpPr>
            <a:spLocks noGrp="1"/>
          </p:cNvSpPr>
          <p:nvPr>
            <p:ph type="title"/>
          </p:nvPr>
        </p:nvSpPr>
        <p:spPr/>
        <p:txBody>
          <a:bodyPr/>
          <a:lstStyle/>
          <a:p>
            <a:r>
              <a:rPr lang="en-GB" noProof="0"/>
              <a:t>Terraform</a:t>
            </a:r>
          </a:p>
        </p:txBody>
      </p:sp>
      <p:sp>
        <p:nvSpPr>
          <p:cNvPr id="3" name="Text Placeholder 2">
            <a:extLst>
              <a:ext uri="{FF2B5EF4-FFF2-40B4-BE49-F238E27FC236}">
                <a16:creationId xmlns:a16="http://schemas.microsoft.com/office/drawing/2014/main" id="{548EF89D-0817-5CA6-4014-369CF4E398CA}"/>
              </a:ext>
            </a:extLst>
          </p:cNvPr>
          <p:cNvSpPr>
            <a:spLocks noGrp="1"/>
          </p:cNvSpPr>
          <p:nvPr>
            <p:ph type="body" idx="1"/>
          </p:nvPr>
        </p:nvSpPr>
        <p:spPr/>
        <p:txBody>
          <a:bodyPr/>
          <a:lstStyle/>
          <a:p>
            <a:r>
              <a:rPr lang="en-GB" noProof="0"/>
              <a:t>Just to do something relatively simple such as create a </a:t>
            </a:r>
            <a:r>
              <a:rPr lang="en-GB" noProof="0" err="1"/>
              <a:t>vm</a:t>
            </a:r>
            <a:r>
              <a:rPr lang="en-GB" noProof="0"/>
              <a:t> is messy using command line and scripts</a:t>
            </a:r>
          </a:p>
          <a:p>
            <a:r>
              <a:rPr lang="en-GB" noProof="0"/>
              <a:t>In industry we need more control of the infrastructure than using defaults</a:t>
            </a:r>
          </a:p>
          <a:p>
            <a:r>
              <a:rPr lang="en-GB" noProof="0"/>
              <a:t>We need reliable repeatable and maintainable automation</a:t>
            </a:r>
          </a:p>
          <a:p>
            <a:r>
              <a:rPr lang="en-GB" noProof="0"/>
              <a:t>Use something like Terraform - which is probably the most popular approach (not perfect but what is)</a:t>
            </a:r>
          </a:p>
          <a:p>
            <a:pPr lvl="1"/>
            <a:r>
              <a:rPr lang="en-GB" noProof="0"/>
              <a:t>Declarative so you don't need to worry about the creation order (usually)</a:t>
            </a:r>
          </a:p>
          <a:p>
            <a:pPr lvl="1"/>
            <a:r>
              <a:rPr lang="en-GB" noProof="0"/>
              <a:t>Don't need to wait for resource creation to move on e.g. to get IP as it is declarative - it will do it</a:t>
            </a:r>
          </a:p>
          <a:p>
            <a:pPr lvl="1"/>
            <a:r>
              <a:rPr lang="en-GB" noProof="0"/>
              <a:t>Only one language to learn for any cloud provider - </a:t>
            </a:r>
            <a:r>
              <a:rPr lang="en-GB" noProof="0" err="1"/>
              <a:t>HashiCorp</a:t>
            </a:r>
            <a:r>
              <a:rPr lang="en-GB" noProof="0"/>
              <a:t> Configuration Language (HCL)</a:t>
            </a:r>
          </a:p>
          <a:p>
            <a:r>
              <a:rPr lang="en-GB" noProof="0"/>
              <a:t>Terraform is a module in its own right, so just an intro here due to its importance in industry</a:t>
            </a:r>
          </a:p>
          <a:p>
            <a:r>
              <a:rPr lang="en-GB" noProof="0"/>
              <a:t>None of us can remember all the commands of all the tools we use so use documentation</a:t>
            </a:r>
          </a:p>
          <a:p>
            <a:pPr lvl="1"/>
            <a:r>
              <a:rPr lang="en-GB" noProof="0"/>
              <a:t>AWS: </a:t>
            </a:r>
            <a:r>
              <a:rPr lang="en-GB" noProof="0">
                <a:hlinkClick r:id="rId3"/>
              </a:rPr>
              <a:t>https://registry.terraform.io/providers/hashicorp/aws/latest/docs</a:t>
            </a:r>
            <a:endParaRPr lang="en-GB" noProof="0"/>
          </a:p>
          <a:p>
            <a:pPr lvl="1"/>
            <a:r>
              <a:rPr lang="en-GB" noProof="0"/>
              <a:t>Azure: </a:t>
            </a:r>
            <a:r>
              <a:rPr lang="en-GB" noProof="0">
                <a:hlinkClick r:id="rId4"/>
              </a:rPr>
              <a:t>https://registry.terraform.io/providers/hashicorp/azurerm/latest/docs</a:t>
            </a:r>
            <a:endParaRPr lang="en-GB" noProof="0"/>
          </a:p>
          <a:p>
            <a:r>
              <a:rPr lang="en-GB" noProof="0"/>
              <a:t>Terraform app is available at: </a:t>
            </a:r>
          </a:p>
          <a:p>
            <a:pPr lvl="1"/>
            <a:r>
              <a:rPr lang="en-GB" sz="1800" noProof="0">
                <a:effectLst/>
                <a:latin typeface="Calibri" panose="020F0502020204030204" pitchFamily="34" charset="0"/>
                <a:hlinkClick r:id="rId5"/>
              </a:rPr>
              <a:t>https://developer.hashicorp.com/terraform/install</a:t>
            </a:r>
            <a:endParaRPr lang="en-GB" sz="1800" noProof="0">
              <a:effectLst/>
              <a:latin typeface="Calibri" panose="020F0502020204030204" pitchFamily="34" charset="0"/>
            </a:endParaRPr>
          </a:p>
          <a:p>
            <a:pPr lvl="1"/>
            <a:r>
              <a:rPr lang="en-GB" sz="1800" noProof="0">
                <a:effectLst/>
                <a:latin typeface="Calibri" panose="020F0502020204030204" pitchFamily="34" charset="0"/>
              </a:rPr>
              <a:t>Choose AMD64 - latest version</a:t>
            </a:r>
            <a:r>
              <a:rPr lang="en-GB" sz="1800" noProof="0">
                <a:latin typeface="Calibri" panose="020F0502020204030204" pitchFamily="34" charset="0"/>
              </a:rPr>
              <a:t> for Windows</a:t>
            </a:r>
            <a:endParaRPr lang="en-GB" noProof="0"/>
          </a:p>
        </p:txBody>
      </p:sp>
      <p:sp>
        <p:nvSpPr>
          <p:cNvPr id="4" name="Slide Number Placeholder 3">
            <a:extLst>
              <a:ext uri="{FF2B5EF4-FFF2-40B4-BE49-F238E27FC236}">
                <a16:creationId xmlns:a16="http://schemas.microsoft.com/office/drawing/2014/main" id="{88078B63-84A1-B5DC-8FEF-B0D5129EB744}"/>
              </a:ext>
            </a:extLst>
          </p:cNvPr>
          <p:cNvSpPr>
            <a:spLocks noGrp="1"/>
          </p:cNvSpPr>
          <p:nvPr>
            <p:ph type="sldNum" idx="12"/>
          </p:nvPr>
        </p:nvSpPr>
        <p:spPr/>
        <p:txBody>
          <a:bodyPr/>
          <a:lstStyle/>
          <a:p>
            <a:fld id="{14D7F6AC-1EEB-4ABB-AD80-109EC6FDCCF3}" type="slidenum">
              <a:rPr lang="en-GB" noProof="0" smtClean="0"/>
              <a:pPr/>
              <a:t>215</a:t>
            </a:fld>
            <a:endParaRPr lang="en-GB" noProof="0"/>
          </a:p>
        </p:txBody>
      </p:sp>
    </p:spTree>
    <p:extLst>
      <p:ext uri="{BB962C8B-B14F-4D97-AF65-F5344CB8AC3E}">
        <p14:creationId xmlns:p14="http://schemas.microsoft.com/office/powerpoint/2010/main" val="12933957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0CB1-2807-194A-9C69-8E7739DD4BD4}"/>
              </a:ext>
            </a:extLst>
          </p:cNvPr>
          <p:cNvSpPr>
            <a:spLocks noGrp="1"/>
          </p:cNvSpPr>
          <p:nvPr>
            <p:ph type="title"/>
          </p:nvPr>
        </p:nvSpPr>
        <p:spPr/>
        <p:txBody>
          <a:bodyPr/>
          <a:lstStyle/>
          <a:p>
            <a:r>
              <a:rPr lang="en-GB" noProof="0"/>
              <a:t>Initial key components</a:t>
            </a:r>
          </a:p>
        </p:txBody>
      </p:sp>
      <p:sp>
        <p:nvSpPr>
          <p:cNvPr id="3" name="Text Placeholder 2">
            <a:extLst>
              <a:ext uri="{FF2B5EF4-FFF2-40B4-BE49-F238E27FC236}">
                <a16:creationId xmlns:a16="http://schemas.microsoft.com/office/drawing/2014/main" id="{69C4F10E-F9FC-92B3-81E8-E45C567BA73D}"/>
              </a:ext>
            </a:extLst>
          </p:cNvPr>
          <p:cNvSpPr>
            <a:spLocks noGrp="1"/>
          </p:cNvSpPr>
          <p:nvPr>
            <p:ph type="body" idx="1"/>
          </p:nvPr>
        </p:nvSpPr>
        <p:spPr>
          <a:xfrm>
            <a:off x="609600" y="885825"/>
            <a:ext cx="11163300" cy="5387632"/>
          </a:xfrm>
        </p:spPr>
        <p:txBody>
          <a:bodyPr/>
          <a:lstStyle/>
          <a:p>
            <a:r>
              <a:rPr lang="en-GB" sz="1600" noProof="0" dirty="0"/>
              <a:t>Configuration file</a:t>
            </a:r>
          </a:p>
          <a:p>
            <a:pPr lvl="1"/>
            <a:r>
              <a:rPr lang="en-GB" sz="1400" noProof="0" dirty="0"/>
              <a:t>One or more .</a:t>
            </a:r>
            <a:r>
              <a:rPr lang="en-GB" sz="1400" noProof="0" dirty="0" err="1"/>
              <a:t>tf</a:t>
            </a:r>
            <a:r>
              <a:rPr lang="en-GB" sz="1400" noProof="0" dirty="0"/>
              <a:t> files containing Terraform code. Primary file typically called main.tf</a:t>
            </a:r>
          </a:p>
          <a:p>
            <a:pPr lvl="1"/>
            <a:r>
              <a:rPr lang="en-GB" sz="1400" noProof="0" dirty="0"/>
              <a:t>Used to define terraform "things" like </a:t>
            </a:r>
            <a:r>
              <a:rPr lang="en-GB" sz="1400" noProof="0" dirty="0" err="1"/>
              <a:t>vm</a:t>
            </a:r>
            <a:r>
              <a:rPr lang="en-GB" sz="1400" noProof="0" dirty="0"/>
              <a:t>, </a:t>
            </a:r>
            <a:r>
              <a:rPr lang="en-GB" sz="1400" noProof="0" dirty="0" err="1"/>
              <a:t>nsg</a:t>
            </a:r>
            <a:r>
              <a:rPr lang="en-GB" sz="1400" noProof="0" dirty="0"/>
              <a:t> or whatever</a:t>
            </a:r>
          </a:p>
          <a:p>
            <a:pPr lvl="1"/>
            <a:r>
              <a:rPr lang="en-GB" sz="1400" noProof="0" dirty="0"/>
              <a:t>This is a declarative as opposed to imperative approach - we declare the outcome and let it work out how to do it</a:t>
            </a:r>
          </a:p>
          <a:p>
            <a:r>
              <a:rPr lang="en-GB" sz="1600" noProof="0" dirty="0"/>
              <a:t>Provider</a:t>
            </a:r>
          </a:p>
          <a:p>
            <a:pPr lvl="1"/>
            <a:r>
              <a:rPr lang="en-GB" sz="1400" noProof="0" dirty="0"/>
              <a:t>Defines plugin to connect to provider's API to construct &amp; manage resources based on the declarative Terraform code</a:t>
            </a:r>
          </a:p>
          <a:p>
            <a:r>
              <a:rPr lang="en-GB" sz="1600" noProof="0" dirty="0"/>
              <a:t>Resource (thing)</a:t>
            </a:r>
          </a:p>
          <a:p>
            <a:pPr lvl="1"/>
            <a:r>
              <a:rPr lang="en-GB" sz="1400" noProof="0" dirty="0"/>
              <a:t>Represents resource components such as VM, Storage, Network etc</a:t>
            </a:r>
          </a:p>
          <a:p>
            <a:pPr lvl="1"/>
            <a:r>
              <a:rPr lang="en-GB" sz="1400" noProof="0" dirty="0"/>
              <a:t>Consists of: </a:t>
            </a:r>
          </a:p>
          <a:p>
            <a:pPr lvl="2"/>
            <a:r>
              <a:rPr lang="en-GB" sz="1200" noProof="0" dirty="0"/>
              <a:t>Resource type: e.g. "</a:t>
            </a:r>
            <a:r>
              <a:rPr lang="en-GB" sz="1200" noProof="0" dirty="0" err="1"/>
              <a:t>aws_instance</a:t>
            </a:r>
            <a:r>
              <a:rPr lang="en-GB" sz="1200" noProof="0" dirty="0"/>
              <a:t>" for an AWS ec2, "</a:t>
            </a:r>
            <a:r>
              <a:rPr lang="en-GB" sz="1200" noProof="0" dirty="0" err="1"/>
              <a:t>azurerm_virtual_machine</a:t>
            </a:r>
            <a:r>
              <a:rPr lang="en-GB" sz="1200" noProof="0" dirty="0"/>
              <a:t>" etc. These are defined by the provider's API </a:t>
            </a:r>
          </a:p>
          <a:p>
            <a:pPr lvl="2"/>
            <a:r>
              <a:rPr lang="en-GB" sz="1200" noProof="0" dirty="0"/>
              <a:t>Resource name: a unique name for you to refer to in code. i.e., like a constant</a:t>
            </a:r>
          </a:p>
          <a:p>
            <a:pPr lvl="2"/>
            <a:r>
              <a:rPr lang="en-GB" sz="1200" noProof="0" dirty="0" err="1"/>
              <a:t>Args</a:t>
            </a:r>
            <a:r>
              <a:rPr lang="en-GB" sz="1200" noProof="0" dirty="0"/>
              <a:t> and Attributes: configuration detail for a specific resource. e.g. </a:t>
            </a:r>
            <a:r>
              <a:rPr lang="en-GB" sz="1200" noProof="0" dirty="0" err="1"/>
              <a:t>instance_type</a:t>
            </a:r>
            <a:r>
              <a:rPr lang="en-GB" sz="1200" noProof="0" dirty="0"/>
              <a:t> = "t2.micro", </a:t>
            </a:r>
          </a:p>
          <a:p>
            <a:r>
              <a:rPr lang="en-GB" sz="1600" noProof="0" dirty="0"/>
              <a:t>Variable</a:t>
            </a:r>
          </a:p>
          <a:p>
            <a:pPr lvl="1"/>
            <a:r>
              <a:rPr lang="en-GB" sz="1400" noProof="0" dirty="0"/>
              <a:t>Like parameters passed into the file or between blocks within the file </a:t>
            </a:r>
            <a:r>
              <a:rPr lang="en-GB" sz="1400" noProof="0" dirty="0" err="1"/>
              <a:t>similarish</a:t>
            </a:r>
            <a:r>
              <a:rPr lang="en-GB" sz="1400" noProof="0" dirty="0"/>
              <a:t> to function parameters</a:t>
            </a:r>
          </a:p>
          <a:p>
            <a:pPr lvl="1"/>
            <a:r>
              <a:rPr lang="en-GB" sz="1400" noProof="0" dirty="0"/>
              <a:t>Input variables: pass in values from cli, env vars or a variables file to, say, config a resource - e.g. VM type</a:t>
            </a:r>
          </a:p>
          <a:p>
            <a:pPr lvl="1"/>
            <a:r>
              <a:rPr lang="en-GB" sz="1400" noProof="0" dirty="0"/>
              <a:t>Local values: used within the code to reduce repetition - like constants </a:t>
            </a:r>
          </a:p>
          <a:p>
            <a:pPr lvl="1"/>
            <a:r>
              <a:rPr lang="en-GB" sz="1400" noProof="0" dirty="0"/>
              <a:t>Output values: extract values from configurations for display or pass into other config files - a bit like function return values</a:t>
            </a:r>
          </a:p>
          <a:p>
            <a:pPr lvl="1"/>
            <a:r>
              <a:rPr lang="en-GB" sz="1400" noProof="0" dirty="0"/>
              <a:t>Various types: string, number, bool, list (like array), map (like </a:t>
            </a:r>
            <a:r>
              <a:rPr lang="en-GB" sz="1400" noProof="0" dirty="0" err="1"/>
              <a:t>json</a:t>
            </a:r>
            <a:r>
              <a:rPr lang="en-GB" sz="1400" noProof="0" dirty="0"/>
              <a:t> object)</a:t>
            </a:r>
          </a:p>
          <a:p>
            <a:endParaRPr lang="en-GB" sz="1400" noProof="0" dirty="0"/>
          </a:p>
          <a:p>
            <a:endParaRPr lang="en-GB" sz="1400" noProof="0" dirty="0"/>
          </a:p>
        </p:txBody>
      </p:sp>
      <p:sp>
        <p:nvSpPr>
          <p:cNvPr id="4" name="Slide Number Placeholder 3">
            <a:extLst>
              <a:ext uri="{FF2B5EF4-FFF2-40B4-BE49-F238E27FC236}">
                <a16:creationId xmlns:a16="http://schemas.microsoft.com/office/drawing/2014/main" id="{8A060CCB-C3BA-E921-2475-39E8B5392D95}"/>
              </a:ext>
            </a:extLst>
          </p:cNvPr>
          <p:cNvSpPr>
            <a:spLocks noGrp="1"/>
          </p:cNvSpPr>
          <p:nvPr>
            <p:ph type="sldNum" idx="12"/>
          </p:nvPr>
        </p:nvSpPr>
        <p:spPr/>
        <p:txBody>
          <a:bodyPr/>
          <a:lstStyle/>
          <a:p>
            <a:fld id="{14D7F6AC-1EEB-4ABB-AD80-109EC6FDCCF3}" type="slidenum">
              <a:rPr lang="en-GB" noProof="0" smtClean="0"/>
              <a:pPr/>
              <a:t>216</a:t>
            </a:fld>
            <a:endParaRPr lang="en-GB" noProof="0"/>
          </a:p>
        </p:txBody>
      </p:sp>
    </p:spTree>
    <p:extLst>
      <p:ext uri="{BB962C8B-B14F-4D97-AF65-F5344CB8AC3E}">
        <p14:creationId xmlns:p14="http://schemas.microsoft.com/office/powerpoint/2010/main" val="18586590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5242-85AB-AB32-5230-7646FB1B59DC}"/>
              </a:ext>
            </a:extLst>
          </p:cNvPr>
          <p:cNvSpPr>
            <a:spLocks noGrp="1"/>
          </p:cNvSpPr>
          <p:nvPr>
            <p:ph type="title"/>
          </p:nvPr>
        </p:nvSpPr>
        <p:spPr/>
        <p:txBody>
          <a:bodyPr/>
          <a:lstStyle/>
          <a:p>
            <a:r>
              <a:rPr lang="en-GB" noProof="0"/>
              <a:t>Create a VM</a:t>
            </a:r>
          </a:p>
        </p:txBody>
      </p:sp>
      <p:sp>
        <p:nvSpPr>
          <p:cNvPr id="3" name="Text Placeholder 2">
            <a:extLst>
              <a:ext uri="{FF2B5EF4-FFF2-40B4-BE49-F238E27FC236}">
                <a16:creationId xmlns:a16="http://schemas.microsoft.com/office/drawing/2014/main" id="{F3688387-57E2-96ED-DF97-38A5CA8080F0}"/>
              </a:ext>
            </a:extLst>
          </p:cNvPr>
          <p:cNvSpPr>
            <a:spLocks noGrp="1"/>
          </p:cNvSpPr>
          <p:nvPr>
            <p:ph type="body" idx="1"/>
          </p:nvPr>
        </p:nvSpPr>
        <p:spPr/>
        <p:txBody>
          <a:bodyPr/>
          <a:lstStyle/>
          <a:p>
            <a:r>
              <a:rPr lang="en-GB" noProof="0"/>
              <a:t>It seems complicated but think about it as being like building a computer, connecting components</a:t>
            </a:r>
          </a:p>
          <a:p>
            <a:r>
              <a:rPr lang="en-GB" noProof="0"/>
              <a:t>Script is reusable</a:t>
            </a:r>
          </a:p>
          <a:p>
            <a:r>
              <a:rPr lang="en-GB" noProof="0"/>
              <a:t>Can build or destroy all the components with a single command</a:t>
            </a:r>
          </a:p>
          <a:p>
            <a:r>
              <a:rPr lang="en-GB" noProof="0"/>
              <a:t>Declarative, like in docker compose, so create a target state</a:t>
            </a:r>
          </a:p>
          <a:p>
            <a:r>
              <a:rPr lang="en-GB" noProof="0"/>
              <a:t>Terraform creates a state file that holds the exact configuration created so it can be used to delete too</a:t>
            </a:r>
          </a:p>
          <a:p>
            <a:pPr lvl="1"/>
            <a:r>
              <a:rPr lang="en-GB" noProof="0"/>
              <a:t>The state file will appear once you build something and is called </a:t>
            </a:r>
            <a:r>
              <a:rPr lang="en-GB" b="1" noProof="0" err="1"/>
              <a:t>terraform.tfstate</a:t>
            </a:r>
            <a:endParaRPr lang="en-GB" b="1" noProof="0"/>
          </a:p>
          <a:p>
            <a:pPr lvl="1"/>
            <a:r>
              <a:rPr lang="en-GB" noProof="0"/>
              <a:t>Terraform refers to this when you change something - may not have to rebuild everything</a:t>
            </a:r>
          </a:p>
          <a:p>
            <a:r>
              <a:rPr lang="en-GB" noProof="0"/>
              <a:t>Note: For first use, switching providers, switch directories and various other scenarios, you need:</a:t>
            </a:r>
          </a:p>
          <a:p>
            <a:pPr lvl="1"/>
            <a:r>
              <a:rPr lang="en-GB" b="1" noProof="0"/>
              <a:t>terraform </a:t>
            </a:r>
            <a:r>
              <a:rPr lang="en-GB" b="1" noProof="0" err="1"/>
              <a:t>init</a:t>
            </a:r>
            <a:endParaRPr lang="en-GB" b="1" noProof="0"/>
          </a:p>
          <a:p>
            <a:pPr lvl="1"/>
            <a:r>
              <a:rPr lang="en-GB" noProof="0"/>
              <a:t>The environment will usually tell you if you need to do this. It will download a provider .exe file to use as the API integration point to the cloud provider. So you will see a new folder appear: .terraform</a:t>
            </a:r>
          </a:p>
          <a:p>
            <a:pPr lvl="1"/>
            <a:r>
              <a:rPr lang="en-GB" noProof="0"/>
              <a:t>A new file appears: .</a:t>
            </a:r>
            <a:r>
              <a:rPr lang="en-GB" noProof="0" err="1"/>
              <a:t>terraform.lock.hcl</a:t>
            </a:r>
            <a:r>
              <a:rPr lang="en-GB" noProof="0"/>
              <a:t> this is used to ensure that the exact version of the provider used to create infrastructure is used in the future. e.g. if a team works on the same project, this file would be shared. Like the package-</a:t>
            </a:r>
            <a:r>
              <a:rPr lang="en-GB" noProof="0" err="1"/>
              <a:t>lock.json</a:t>
            </a:r>
            <a:r>
              <a:rPr lang="en-GB" noProof="0"/>
              <a:t> file</a:t>
            </a:r>
          </a:p>
          <a:p>
            <a:r>
              <a:rPr lang="en-GB" b="1" noProof="0"/>
              <a:t>terraform apply </a:t>
            </a:r>
            <a:r>
              <a:rPr lang="en-GB" noProof="0"/>
              <a:t>will execute code in the main.tf file - in fact all the .</a:t>
            </a:r>
            <a:r>
              <a:rPr lang="en-GB" noProof="0" err="1"/>
              <a:t>tf</a:t>
            </a:r>
            <a:r>
              <a:rPr lang="en-GB" noProof="0"/>
              <a:t> files in the current directory</a:t>
            </a:r>
          </a:p>
          <a:p>
            <a:r>
              <a:rPr lang="en-GB" b="1" noProof="0"/>
              <a:t>terraform destroy </a:t>
            </a:r>
            <a:r>
              <a:rPr lang="en-GB" noProof="0"/>
              <a:t>will delete everything defined in the state file</a:t>
            </a:r>
          </a:p>
          <a:p>
            <a:endParaRPr lang="en-GB" noProof="0"/>
          </a:p>
        </p:txBody>
      </p:sp>
      <p:sp>
        <p:nvSpPr>
          <p:cNvPr id="4" name="Slide Number Placeholder 3">
            <a:extLst>
              <a:ext uri="{FF2B5EF4-FFF2-40B4-BE49-F238E27FC236}">
                <a16:creationId xmlns:a16="http://schemas.microsoft.com/office/drawing/2014/main" id="{74B57B0B-1606-CE66-C836-3298B5E32C99}"/>
              </a:ext>
            </a:extLst>
          </p:cNvPr>
          <p:cNvSpPr>
            <a:spLocks noGrp="1"/>
          </p:cNvSpPr>
          <p:nvPr>
            <p:ph type="sldNum" idx="12"/>
          </p:nvPr>
        </p:nvSpPr>
        <p:spPr/>
        <p:txBody>
          <a:bodyPr/>
          <a:lstStyle/>
          <a:p>
            <a:fld id="{14D7F6AC-1EEB-4ABB-AD80-109EC6FDCCF3}" type="slidenum">
              <a:rPr lang="en-GB" noProof="0" smtClean="0"/>
              <a:pPr/>
              <a:t>217</a:t>
            </a:fld>
            <a:endParaRPr lang="en-GB" noProof="0"/>
          </a:p>
        </p:txBody>
      </p:sp>
    </p:spTree>
    <p:extLst>
      <p:ext uri="{BB962C8B-B14F-4D97-AF65-F5344CB8AC3E}">
        <p14:creationId xmlns:p14="http://schemas.microsoft.com/office/powerpoint/2010/main" val="9460343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D35C-C7F0-CF28-3CFA-22C8C65B3BF5}"/>
              </a:ext>
            </a:extLst>
          </p:cNvPr>
          <p:cNvSpPr>
            <a:spLocks noGrp="1"/>
          </p:cNvSpPr>
          <p:nvPr>
            <p:ph type="title"/>
          </p:nvPr>
        </p:nvSpPr>
        <p:spPr/>
        <p:txBody>
          <a:bodyPr/>
          <a:lstStyle/>
          <a:p>
            <a:r>
              <a:rPr lang="en-GB" noProof="0"/>
              <a:t>Variables</a:t>
            </a:r>
          </a:p>
        </p:txBody>
      </p:sp>
      <p:sp>
        <p:nvSpPr>
          <p:cNvPr id="3" name="Text Placeholder 2">
            <a:extLst>
              <a:ext uri="{FF2B5EF4-FFF2-40B4-BE49-F238E27FC236}">
                <a16:creationId xmlns:a16="http://schemas.microsoft.com/office/drawing/2014/main" id="{5FEC2BFC-C208-45AC-E617-2F16C316D63D}"/>
              </a:ext>
            </a:extLst>
          </p:cNvPr>
          <p:cNvSpPr>
            <a:spLocks noGrp="1"/>
          </p:cNvSpPr>
          <p:nvPr>
            <p:ph type="body" idx="1"/>
          </p:nvPr>
        </p:nvSpPr>
        <p:spPr>
          <a:xfrm>
            <a:off x="609600" y="942035"/>
            <a:ext cx="11163300" cy="5387632"/>
          </a:xfrm>
        </p:spPr>
        <p:txBody>
          <a:bodyPr/>
          <a:lstStyle/>
          <a:p>
            <a:r>
              <a:rPr lang="en-GB" sz="1600" noProof="0"/>
              <a:t>Don't hard-code properties such as image and instance type, use in and out variables. Generally, store in variables.tf</a:t>
            </a:r>
          </a:p>
          <a:p>
            <a:r>
              <a:rPr lang="en-GB" sz="1400" noProof="0">
                <a:latin typeface="Courier New" panose="02070309020205020404" pitchFamily="49" charset="0"/>
                <a:cs typeface="Courier New" panose="02070309020205020404" pitchFamily="49" charset="0"/>
              </a:rPr>
              <a:t>variable "</a:t>
            </a:r>
            <a:r>
              <a:rPr lang="en-GB" sz="1400" noProof="0" err="1">
                <a:latin typeface="Courier New" panose="02070309020205020404" pitchFamily="49" charset="0"/>
                <a:cs typeface="Courier New" panose="02070309020205020404" pitchFamily="49" charset="0"/>
              </a:rPr>
              <a:t>machine_type</a:t>
            </a:r>
            <a:r>
              <a:rPr lang="en-GB" sz="1400" noProof="0">
                <a:latin typeface="Courier New" panose="02070309020205020404" pitchFamily="49" charset="0"/>
                <a:cs typeface="Courier New" panose="02070309020205020404" pitchFamily="49" charset="0"/>
              </a:rPr>
              <a:t>" {</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description = "Azure Virtual machine"</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type        = string</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default     = "Standard_B1s"</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a:t>
            </a:r>
          </a:p>
          <a:p>
            <a:r>
              <a:rPr lang="en-GB" sz="1600" noProof="0"/>
              <a:t>Variable name </a:t>
            </a:r>
            <a:r>
              <a:rPr lang="en-GB" sz="1600" b="1" noProof="0" err="1"/>
              <a:t>machine_type</a:t>
            </a:r>
            <a:r>
              <a:rPr lang="en-GB" sz="1600" noProof="0"/>
              <a:t>. This is initialised to Standard_B1s unless a non-default value is passed</a:t>
            </a:r>
          </a:p>
          <a:p>
            <a:r>
              <a:rPr lang="en-GB" sz="1600" noProof="0"/>
              <a:t>A variable value can be passed in from a file with </a:t>
            </a:r>
            <a:r>
              <a:rPr lang="en-GB" sz="1600" noProof="0" err="1"/>
              <a:t>terraform.tfvars</a:t>
            </a:r>
            <a:r>
              <a:rPr lang="en-GB" sz="1600" noProof="0"/>
              <a:t> extension or at the command line during apply</a:t>
            </a:r>
          </a:p>
          <a:p>
            <a:r>
              <a:rPr lang="en-GB" sz="1600" noProof="0"/>
              <a:t>This approach promotes code reuse. In </a:t>
            </a:r>
            <a:r>
              <a:rPr lang="en-GB" sz="1600" noProof="0" err="1"/>
              <a:t>terraform.tfvars</a:t>
            </a:r>
            <a:r>
              <a:rPr lang="en-GB" sz="1600" noProof="0"/>
              <a:t>:</a:t>
            </a:r>
          </a:p>
          <a:p>
            <a:pPr lvl="1"/>
            <a:r>
              <a:rPr lang="en-GB" sz="1400" noProof="0" err="1">
                <a:latin typeface="Courier New" panose="02070309020205020404" pitchFamily="49" charset="0"/>
                <a:cs typeface="Courier New" panose="02070309020205020404" pitchFamily="49" charset="0"/>
              </a:rPr>
              <a:t>machine_type</a:t>
            </a:r>
            <a:r>
              <a:rPr lang="en-GB" sz="1400" noProof="0">
                <a:latin typeface="Courier New" panose="02070309020205020404" pitchFamily="49" charset="0"/>
                <a:cs typeface="Courier New" panose="02070309020205020404" pitchFamily="49" charset="0"/>
              </a:rPr>
              <a:t> = "Standard_B2s" </a:t>
            </a:r>
            <a:r>
              <a:rPr lang="en-GB" sz="1400" noProof="0"/>
              <a:t>This overrides the default B1s</a:t>
            </a:r>
          </a:p>
          <a:p>
            <a:r>
              <a:rPr lang="en-GB" sz="1600" noProof="0"/>
              <a:t>Here, the var </a:t>
            </a:r>
            <a:r>
              <a:rPr lang="en-GB" sz="1600" noProof="0" err="1"/>
              <a:t>instance_type</a:t>
            </a:r>
            <a:r>
              <a:rPr lang="en-GB" sz="1600" noProof="0"/>
              <a:t> is not fixed but assigned the value of machine type. If not provided, it defaults to Standard_B1s. Defaults are optional and often not desirable. Generally best to specify what is used</a:t>
            </a:r>
          </a:p>
          <a:p>
            <a:r>
              <a:rPr lang="en-GB" sz="1600" noProof="0"/>
              <a:t>You could have different .</a:t>
            </a:r>
            <a:r>
              <a:rPr lang="en-GB" sz="1600" noProof="0" err="1"/>
              <a:t>tfvars</a:t>
            </a:r>
            <a:r>
              <a:rPr lang="en-GB" sz="1600" noProof="0"/>
              <a:t> files say for dev and test, e.g. </a:t>
            </a:r>
            <a:r>
              <a:rPr lang="en-GB" sz="1600" noProof="0" err="1"/>
              <a:t>dev.tfvars</a:t>
            </a:r>
            <a:r>
              <a:rPr lang="en-GB" sz="1600" noProof="0"/>
              <a:t>, </a:t>
            </a:r>
            <a:r>
              <a:rPr lang="en-GB" sz="1600" noProof="0" err="1"/>
              <a:t>test.tfvars</a:t>
            </a:r>
            <a:r>
              <a:rPr lang="en-GB" sz="1600" noProof="0"/>
              <a:t> set to different values. Just provide the name of the file on the command line during apply</a:t>
            </a:r>
          </a:p>
          <a:p>
            <a:r>
              <a:rPr lang="en-GB" sz="1600" noProof="0"/>
              <a:t>Output variables can be added to a default file </a:t>
            </a:r>
            <a:r>
              <a:rPr lang="en-GB" sz="1600" b="1" noProof="0"/>
              <a:t>output.tf </a:t>
            </a:r>
            <a:r>
              <a:rPr lang="en-GB" sz="1600" noProof="0"/>
              <a:t>if required or left in the main.tf file - they all get combined during an apply</a:t>
            </a:r>
          </a:p>
        </p:txBody>
      </p:sp>
      <p:sp>
        <p:nvSpPr>
          <p:cNvPr id="4" name="Slide Number Placeholder 3">
            <a:extLst>
              <a:ext uri="{FF2B5EF4-FFF2-40B4-BE49-F238E27FC236}">
                <a16:creationId xmlns:a16="http://schemas.microsoft.com/office/drawing/2014/main" id="{5ED37228-241E-44DD-CD0F-7CBAF232B902}"/>
              </a:ext>
            </a:extLst>
          </p:cNvPr>
          <p:cNvSpPr>
            <a:spLocks noGrp="1"/>
          </p:cNvSpPr>
          <p:nvPr>
            <p:ph type="sldNum" idx="12"/>
          </p:nvPr>
        </p:nvSpPr>
        <p:spPr/>
        <p:txBody>
          <a:bodyPr/>
          <a:lstStyle/>
          <a:p>
            <a:fld id="{14D7F6AC-1EEB-4ABB-AD80-109EC6FDCCF3}" type="slidenum">
              <a:rPr lang="en-GB" noProof="0" smtClean="0"/>
              <a:pPr/>
              <a:t>218</a:t>
            </a:fld>
            <a:endParaRPr lang="en-GB" noProof="0"/>
          </a:p>
        </p:txBody>
      </p:sp>
      <p:sp>
        <p:nvSpPr>
          <p:cNvPr id="5" name="TextBox 4">
            <a:extLst>
              <a:ext uri="{FF2B5EF4-FFF2-40B4-BE49-F238E27FC236}">
                <a16:creationId xmlns:a16="http://schemas.microsoft.com/office/drawing/2014/main" id="{8944E438-8ED0-65BA-6B45-A0ABAC265C07}"/>
              </a:ext>
            </a:extLst>
          </p:cNvPr>
          <p:cNvSpPr txBox="1"/>
          <p:nvPr/>
        </p:nvSpPr>
        <p:spPr>
          <a:xfrm>
            <a:off x="8386997" y="6263900"/>
            <a:ext cx="2985853" cy="276999"/>
          </a:xfrm>
          <a:prstGeom prst="rect">
            <a:avLst/>
          </a:prstGeom>
          <a:noFill/>
        </p:spPr>
        <p:txBody>
          <a:bodyPr wrap="square" rtlCol="0">
            <a:spAutoFit/>
          </a:bodyPr>
          <a:lstStyle/>
          <a:p>
            <a:r>
              <a:rPr lang="en-GB" sz="1200" noProof="0" dirty="0">
                <a:solidFill>
                  <a:srgbClr val="FF0000"/>
                </a:solidFill>
                <a:effectLst/>
                <a:latin typeface="Arial" panose="020B0604020202020204" pitchFamily="34" charset="0"/>
              </a:rPr>
              <a:t>/demos/terraform/azure/using variables</a:t>
            </a:r>
            <a:endParaRPr lang="en-GB" sz="1200" noProof="0" dirty="0">
              <a:solidFill>
                <a:srgbClr val="FF0000"/>
              </a:solidFill>
            </a:endParaRPr>
          </a:p>
        </p:txBody>
      </p:sp>
    </p:spTree>
    <p:extLst>
      <p:ext uri="{BB962C8B-B14F-4D97-AF65-F5344CB8AC3E}">
        <p14:creationId xmlns:p14="http://schemas.microsoft.com/office/powerpoint/2010/main" val="15399473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88C90-5057-FA3B-3F72-688554219A14}"/>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4746874-8E90-7617-5DE8-C3A0E2B2EAEA}"/>
              </a:ext>
            </a:extLst>
          </p:cNvPr>
          <p:cNvSpPr>
            <a:spLocks noGrp="1"/>
          </p:cNvSpPr>
          <p:nvPr>
            <p:ph type="body" idx="1"/>
          </p:nvPr>
        </p:nvSpPr>
        <p:spPr>
          <a:xfrm>
            <a:off x="609600" y="4112920"/>
            <a:ext cx="11163300" cy="2069413"/>
          </a:xfrm>
        </p:spPr>
        <p:txBody>
          <a:bodyPr/>
          <a:lstStyle/>
          <a:p>
            <a:r>
              <a:rPr lang="en-GB" sz="1600" noProof="0"/>
              <a:t>Terraform apply: values in .</a:t>
            </a:r>
            <a:r>
              <a:rPr lang="en-GB" sz="1600" noProof="0" err="1"/>
              <a:t>tfvars</a:t>
            </a:r>
            <a:r>
              <a:rPr lang="en-GB" sz="1600" noProof="0"/>
              <a:t> are copied into variables in variables.tf</a:t>
            </a:r>
          </a:p>
          <a:p>
            <a:r>
              <a:rPr lang="en-GB" sz="1600" noProof="0"/>
              <a:t>main.tf uses the values in the variables to create the required resources</a:t>
            </a:r>
          </a:p>
          <a:p>
            <a:r>
              <a:rPr lang="en-GB" sz="1600" noProof="0"/>
              <a:t>Terraform creates a state file of resources and dependency map of creation order</a:t>
            </a:r>
          </a:p>
          <a:p>
            <a:r>
              <a:rPr lang="en-GB" sz="1600" noProof="0"/>
              <a:t>Terraform converts the state file into API calls to the cloud provider to create or destroy resources</a:t>
            </a:r>
          </a:p>
          <a:p>
            <a:pPr lvl="1"/>
            <a:r>
              <a:rPr lang="en-GB" sz="1400" noProof="0"/>
              <a:t>Note: if a change is made and some resources are not affected, the unaffected resource definitions are ignored</a:t>
            </a:r>
          </a:p>
          <a:p>
            <a:r>
              <a:rPr lang="en-GB" sz="1600" noProof="0"/>
              <a:t>Terraform will read the output generated at the cloud end and display progress on the local machine</a:t>
            </a:r>
          </a:p>
        </p:txBody>
      </p:sp>
      <p:sp>
        <p:nvSpPr>
          <p:cNvPr id="4" name="Slide Number Placeholder 3">
            <a:extLst>
              <a:ext uri="{FF2B5EF4-FFF2-40B4-BE49-F238E27FC236}">
                <a16:creationId xmlns:a16="http://schemas.microsoft.com/office/drawing/2014/main" id="{88B11F37-1396-02AC-52CB-5526B67BBF23}"/>
              </a:ext>
            </a:extLst>
          </p:cNvPr>
          <p:cNvSpPr>
            <a:spLocks noGrp="1"/>
          </p:cNvSpPr>
          <p:nvPr>
            <p:ph type="sldNum" idx="12"/>
          </p:nvPr>
        </p:nvSpPr>
        <p:spPr/>
        <p:txBody>
          <a:bodyPr/>
          <a:lstStyle/>
          <a:p>
            <a:fld id="{14D7F6AC-1EEB-4ABB-AD80-109EC6FDCCF3}" type="slidenum">
              <a:rPr lang="en-GB" noProof="0" smtClean="0"/>
              <a:pPr/>
              <a:t>219</a:t>
            </a:fld>
            <a:endParaRPr lang="en-GB" noProof="0"/>
          </a:p>
        </p:txBody>
      </p:sp>
      <p:grpSp>
        <p:nvGrpSpPr>
          <p:cNvPr id="53" name="Group 52">
            <a:extLst>
              <a:ext uri="{FF2B5EF4-FFF2-40B4-BE49-F238E27FC236}">
                <a16:creationId xmlns:a16="http://schemas.microsoft.com/office/drawing/2014/main" id="{6F050208-BEC8-0490-9EA0-B48C987EF293}"/>
              </a:ext>
            </a:extLst>
          </p:cNvPr>
          <p:cNvGrpSpPr/>
          <p:nvPr/>
        </p:nvGrpSpPr>
        <p:grpSpPr>
          <a:xfrm>
            <a:off x="2136375" y="982755"/>
            <a:ext cx="7200502" cy="2956734"/>
            <a:chOff x="2095898" y="1413232"/>
            <a:chExt cx="7200502" cy="2956734"/>
          </a:xfrm>
        </p:grpSpPr>
        <p:cxnSp>
          <p:nvCxnSpPr>
            <p:cNvPr id="11" name="Straight Connector 10">
              <a:extLst>
                <a:ext uri="{FF2B5EF4-FFF2-40B4-BE49-F238E27FC236}">
                  <a16:creationId xmlns:a16="http://schemas.microsoft.com/office/drawing/2014/main" id="{CA378AB9-AE4E-2333-722F-8B410B287AC8}"/>
                </a:ext>
              </a:extLst>
            </p:cNvPr>
            <p:cNvCxnSpPr>
              <a:cxnSpLocks/>
              <a:stCxn id="19" idx="2"/>
              <a:endCxn id="15" idx="0"/>
            </p:cNvCxnSpPr>
            <p:nvPr/>
          </p:nvCxnSpPr>
          <p:spPr>
            <a:xfrm>
              <a:off x="2955483" y="3211175"/>
              <a:ext cx="0" cy="523523"/>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2C6029D-0C0E-98DA-1418-6B8235FB4EAE}"/>
                </a:ext>
              </a:extLst>
            </p:cNvPr>
            <p:cNvSpPr/>
            <p:nvPr/>
          </p:nvSpPr>
          <p:spPr>
            <a:xfrm>
              <a:off x="2095898" y="3734698"/>
              <a:ext cx="1719170"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terraform.tfvars</a:t>
              </a:r>
              <a:endParaRPr lang="en-GB" sz="1400" noProof="0"/>
            </a:p>
          </p:txBody>
        </p:sp>
        <p:sp>
          <p:nvSpPr>
            <p:cNvPr id="17" name="Rectangle 16">
              <a:extLst>
                <a:ext uri="{FF2B5EF4-FFF2-40B4-BE49-F238E27FC236}">
                  <a16:creationId xmlns:a16="http://schemas.microsoft.com/office/drawing/2014/main" id="{835D94F6-C9F3-F1EE-B23A-E8BFA268998F}"/>
                </a:ext>
              </a:extLst>
            </p:cNvPr>
            <p:cNvSpPr/>
            <p:nvPr/>
          </p:nvSpPr>
          <p:spPr>
            <a:xfrm>
              <a:off x="4390322" y="1428594"/>
              <a:ext cx="1419835"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terraform</a:t>
              </a:r>
            </a:p>
          </p:txBody>
        </p:sp>
        <p:sp>
          <p:nvSpPr>
            <p:cNvPr id="18" name="Rectangle 17">
              <a:extLst>
                <a:ext uri="{FF2B5EF4-FFF2-40B4-BE49-F238E27FC236}">
                  <a16:creationId xmlns:a16="http://schemas.microsoft.com/office/drawing/2014/main" id="{7F89FEB7-A159-1A36-206A-8289E8EAB476}"/>
                </a:ext>
              </a:extLst>
            </p:cNvPr>
            <p:cNvSpPr/>
            <p:nvPr/>
          </p:nvSpPr>
          <p:spPr>
            <a:xfrm>
              <a:off x="7876565" y="1413232"/>
              <a:ext cx="141983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cloud provider</a:t>
              </a:r>
            </a:p>
          </p:txBody>
        </p:sp>
        <p:cxnSp>
          <p:nvCxnSpPr>
            <p:cNvPr id="24" name="Straight Connector 23">
              <a:extLst>
                <a:ext uri="{FF2B5EF4-FFF2-40B4-BE49-F238E27FC236}">
                  <a16:creationId xmlns:a16="http://schemas.microsoft.com/office/drawing/2014/main" id="{DA963776-10B7-65FA-6516-31A657A423F0}"/>
                </a:ext>
              </a:extLst>
            </p:cNvPr>
            <p:cNvCxnSpPr>
              <a:cxnSpLocks/>
              <a:stCxn id="13" idx="2"/>
              <a:endCxn id="19" idx="0"/>
            </p:cNvCxnSpPr>
            <p:nvPr/>
          </p:nvCxnSpPr>
          <p:spPr>
            <a:xfrm>
              <a:off x="2955483" y="2063862"/>
              <a:ext cx="0" cy="512045"/>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1BBABFB-288E-5453-3E1D-38C84FF3992F}"/>
                </a:ext>
              </a:extLst>
            </p:cNvPr>
            <p:cNvCxnSpPr>
              <a:cxnSpLocks/>
              <a:stCxn id="17" idx="1"/>
              <a:endCxn id="13" idx="3"/>
            </p:cNvCxnSpPr>
            <p:nvPr/>
          </p:nvCxnSpPr>
          <p:spPr>
            <a:xfrm flipH="1">
              <a:off x="3815068" y="1746228"/>
              <a:ext cx="575254"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4D9128-12DB-52B7-C20E-E781E5021317}"/>
                </a:ext>
              </a:extLst>
            </p:cNvPr>
            <p:cNvCxnSpPr>
              <a:cxnSpLocks/>
              <a:stCxn id="18" idx="1"/>
              <a:endCxn id="17" idx="3"/>
            </p:cNvCxnSpPr>
            <p:nvPr/>
          </p:nvCxnSpPr>
          <p:spPr>
            <a:xfrm flipH="1">
              <a:off x="5810157" y="1730866"/>
              <a:ext cx="2066408" cy="15362"/>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7D3E25C-6A34-CF54-9948-A926C60C300E}"/>
                </a:ext>
              </a:extLst>
            </p:cNvPr>
            <p:cNvSpPr/>
            <p:nvPr/>
          </p:nvSpPr>
          <p:spPr>
            <a:xfrm>
              <a:off x="4377966" y="2575907"/>
              <a:ext cx="1446598" cy="6352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terraform.tfstate</a:t>
              </a:r>
              <a:endParaRPr lang="en-GB" sz="1400" noProof="0"/>
            </a:p>
          </p:txBody>
        </p:sp>
        <p:cxnSp>
          <p:nvCxnSpPr>
            <p:cNvPr id="48" name="Straight Connector 47">
              <a:extLst>
                <a:ext uri="{FF2B5EF4-FFF2-40B4-BE49-F238E27FC236}">
                  <a16:creationId xmlns:a16="http://schemas.microsoft.com/office/drawing/2014/main" id="{4CC69F49-7E13-48E5-B6F3-BBC12EE5694D}"/>
                </a:ext>
              </a:extLst>
            </p:cNvPr>
            <p:cNvCxnSpPr>
              <a:cxnSpLocks/>
              <a:stCxn id="17" idx="2"/>
              <a:endCxn id="39" idx="0"/>
            </p:cNvCxnSpPr>
            <p:nvPr/>
          </p:nvCxnSpPr>
          <p:spPr>
            <a:xfrm>
              <a:off x="5100240" y="2063862"/>
              <a:ext cx="1025" cy="512045"/>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Picture 51" descr="A white cloud with blue border&#10;&#10;Description automatically generated">
              <a:extLst>
                <a:ext uri="{FF2B5EF4-FFF2-40B4-BE49-F238E27FC236}">
                  <a16:creationId xmlns:a16="http://schemas.microsoft.com/office/drawing/2014/main" id="{FD1A0BF4-811E-50E3-9D92-8F6D426C3A12}"/>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98593" y="1467885"/>
              <a:ext cx="874295" cy="460371"/>
            </a:xfrm>
            <a:prstGeom prst="rect">
              <a:avLst/>
            </a:prstGeom>
          </p:spPr>
        </p:pic>
        <p:sp>
          <p:nvSpPr>
            <p:cNvPr id="13" name="Rectangle 12">
              <a:extLst>
                <a:ext uri="{FF2B5EF4-FFF2-40B4-BE49-F238E27FC236}">
                  <a16:creationId xmlns:a16="http://schemas.microsoft.com/office/drawing/2014/main" id="{966C3286-5E5F-CA37-3D03-8E3250BDABD8}"/>
                </a:ext>
              </a:extLst>
            </p:cNvPr>
            <p:cNvSpPr/>
            <p:nvPr/>
          </p:nvSpPr>
          <p:spPr>
            <a:xfrm>
              <a:off x="2095898" y="1428594"/>
              <a:ext cx="1719170"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main.tf</a:t>
              </a:r>
            </a:p>
          </p:txBody>
        </p:sp>
        <p:sp>
          <p:nvSpPr>
            <p:cNvPr id="19" name="Rectangle 18">
              <a:extLst>
                <a:ext uri="{FF2B5EF4-FFF2-40B4-BE49-F238E27FC236}">
                  <a16:creationId xmlns:a16="http://schemas.microsoft.com/office/drawing/2014/main" id="{A21638F1-DC9E-3A3B-66C1-CB222EAFD3CB}"/>
                </a:ext>
              </a:extLst>
            </p:cNvPr>
            <p:cNvSpPr/>
            <p:nvPr/>
          </p:nvSpPr>
          <p:spPr>
            <a:xfrm>
              <a:off x="2095898" y="2575907"/>
              <a:ext cx="1719170"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variables.tf</a:t>
              </a:r>
            </a:p>
          </p:txBody>
        </p:sp>
      </p:grpSp>
      <p:sp>
        <p:nvSpPr>
          <p:cNvPr id="54" name="TextBox 53">
            <a:extLst>
              <a:ext uri="{FF2B5EF4-FFF2-40B4-BE49-F238E27FC236}">
                <a16:creationId xmlns:a16="http://schemas.microsoft.com/office/drawing/2014/main" id="{00265E2E-129A-0DF1-0174-A2F37BC4E23C}"/>
              </a:ext>
            </a:extLst>
          </p:cNvPr>
          <p:cNvSpPr txBox="1"/>
          <p:nvPr/>
        </p:nvSpPr>
        <p:spPr>
          <a:xfrm>
            <a:off x="7371162" y="1038752"/>
            <a:ext cx="488082" cy="276999"/>
          </a:xfrm>
          <a:prstGeom prst="rect">
            <a:avLst/>
          </a:prstGeom>
          <a:noFill/>
        </p:spPr>
        <p:txBody>
          <a:bodyPr wrap="square" rtlCol="0">
            <a:spAutoFit/>
          </a:bodyPr>
          <a:lstStyle/>
          <a:p>
            <a:r>
              <a:rPr lang="en-GB" sz="1200" noProof="0"/>
              <a:t>API</a:t>
            </a:r>
          </a:p>
        </p:txBody>
      </p:sp>
    </p:spTree>
    <p:extLst>
      <p:ext uri="{BB962C8B-B14F-4D97-AF65-F5344CB8AC3E}">
        <p14:creationId xmlns:p14="http://schemas.microsoft.com/office/powerpoint/2010/main" val="1843040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0A54-E006-75CD-286A-8101FE71AB7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66D316C-9A69-DCD5-1491-58B364622640}"/>
              </a:ext>
            </a:extLst>
          </p:cNvPr>
          <p:cNvSpPr>
            <a:spLocks noGrp="1"/>
          </p:cNvSpPr>
          <p:nvPr>
            <p:ph type="body" idx="1"/>
          </p:nvPr>
        </p:nvSpPr>
        <p:spPr/>
        <p:txBody>
          <a:bodyPr/>
          <a:lstStyle/>
          <a:p>
            <a:r>
              <a:rPr lang="en-GB" sz="1600" noProof="0"/>
              <a:t>A microservice:</a:t>
            </a:r>
          </a:p>
          <a:p>
            <a:pPr lvl="1"/>
            <a:r>
              <a:rPr lang="en-GB" sz="1400" noProof="0"/>
              <a:t>is an independent application running on its own hardware with its own database if it needs one - databases aren't shared which prevents changes to data models from impacting other services</a:t>
            </a:r>
          </a:p>
          <a:p>
            <a:pPr lvl="1"/>
            <a:r>
              <a:rPr lang="en-GB" sz="1400" noProof="0"/>
              <a:t>is loosely coupled to other microservices and a web front-end with well-defined and documented APIs</a:t>
            </a:r>
          </a:p>
          <a:p>
            <a:pPr lvl="1"/>
            <a:r>
              <a:rPr lang="en-GB" sz="1400" noProof="0"/>
              <a:t>is typically developed, tested, deployed and maintained by a single multi-disciplinary team of 5-9 people including a product owner ( "two pizza team")</a:t>
            </a:r>
          </a:p>
          <a:p>
            <a:pPr lvl="1"/>
            <a:r>
              <a:rPr lang="en-GB" sz="1400" noProof="0"/>
              <a:t>is large enough to provide a business process, but small enough to enable daily or even hourly application updates</a:t>
            </a:r>
          </a:p>
          <a:p>
            <a:pPr lvl="1"/>
            <a:r>
              <a:rPr lang="en-GB" sz="1400" noProof="0"/>
              <a:t>is agile in that the product pipeline generally used is fully automated CI/CD. e.g. at DWP, developers use DDD for the architecture and test-driven development (TDD) for the code. A lot of effort goes into the tests such that any code changes can be tested automatically and if successful, the code is deployed automatically to the target system</a:t>
            </a:r>
          </a:p>
          <a:p>
            <a:pPr lvl="1"/>
            <a:r>
              <a:rPr lang="en-GB" sz="1400" noProof="0"/>
              <a:t>can be scaled independently. If one area of the business requires a performance improvement, that microservice can be scaled independently of the others so is more cost effective than the whole application scaling of a monolith</a:t>
            </a:r>
          </a:p>
          <a:p>
            <a:pPr lvl="1"/>
            <a:r>
              <a:rPr lang="en-GB" sz="1400" noProof="0"/>
              <a:t>is resilient. If one microservice fails, that part of the business is unavailable, but the rest of the business can carry on</a:t>
            </a:r>
          </a:p>
          <a:p>
            <a:pPr lvl="1"/>
            <a:r>
              <a:rPr lang="en-GB" sz="1400" noProof="0"/>
              <a:t>is a component of a heterogeneous architecture - as it is independent, the programming language, operating system, database technology, hardware etc can be whatever is the most appropriate for that business process </a:t>
            </a:r>
          </a:p>
          <a:p>
            <a:endParaRPr lang="en-GB" noProof="0"/>
          </a:p>
        </p:txBody>
      </p:sp>
      <p:sp>
        <p:nvSpPr>
          <p:cNvPr id="4" name="Slide Number Placeholder 3">
            <a:extLst>
              <a:ext uri="{FF2B5EF4-FFF2-40B4-BE49-F238E27FC236}">
                <a16:creationId xmlns:a16="http://schemas.microsoft.com/office/drawing/2014/main" id="{6F1AD40C-05DC-A532-4D70-A71BB5EFCED2}"/>
              </a:ext>
            </a:extLst>
          </p:cNvPr>
          <p:cNvSpPr>
            <a:spLocks noGrp="1"/>
          </p:cNvSpPr>
          <p:nvPr>
            <p:ph type="sldNum" idx="12"/>
          </p:nvPr>
        </p:nvSpPr>
        <p:spPr/>
        <p:txBody>
          <a:bodyPr/>
          <a:lstStyle/>
          <a:p>
            <a:fld id="{14D7F6AC-1EEB-4ABB-AD80-109EC6FDCCF3}" type="slidenum">
              <a:rPr lang="en-GB" noProof="0" smtClean="0"/>
              <a:pPr/>
              <a:t>22</a:t>
            </a:fld>
            <a:endParaRPr lang="en-GB" noProof="0"/>
          </a:p>
        </p:txBody>
      </p:sp>
    </p:spTree>
    <p:extLst>
      <p:ext uri="{BB962C8B-B14F-4D97-AF65-F5344CB8AC3E}">
        <p14:creationId xmlns:p14="http://schemas.microsoft.com/office/powerpoint/2010/main" val="278201762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4BA5BED-A0C0-4772-F32E-6314BDB5914C}"/>
              </a:ext>
            </a:extLst>
          </p:cNvPr>
          <p:cNvSpPr/>
          <p:nvPr/>
        </p:nvSpPr>
        <p:spPr>
          <a:xfrm>
            <a:off x="1193533" y="4374736"/>
            <a:ext cx="7267074" cy="187502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le 1">
            <a:extLst>
              <a:ext uri="{FF2B5EF4-FFF2-40B4-BE49-F238E27FC236}">
                <a16:creationId xmlns:a16="http://schemas.microsoft.com/office/drawing/2014/main" id="{6A88D956-3D5A-E259-B0D4-2D58CB2B078E}"/>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F1FF5F7-257F-3DF5-2AA1-562168B7D79C}"/>
              </a:ext>
            </a:extLst>
          </p:cNvPr>
          <p:cNvSpPr>
            <a:spLocks noGrp="1"/>
          </p:cNvSpPr>
          <p:nvPr>
            <p:ph type="body" idx="1"/>
          </p:nvPr>
        </p:nvSpPr>
        <p:spPr>
          <a:xfrm>
            <a:off x="609600" y="1089368"/>
            <a:ext cx="11163300" cy="2339632"/>
          </a:xfrm>
        </p:spPr>
        <p:txBody>
          <a:bodyPr/>
          <a:lstStyle/>
          <a:p>
            <a:r>
              <a:rPr lang="en-GB" sz="1600" noProof="0"/>
              <a:t>For common actions, such as VM creation, code can be structured into modules - like functions</a:t>
            </a:r>
          </a:p>
          <a:p>
            <a:r>
              <a:rPr lang="en-GB" sz="1600" noProof="0"/>
              <a:t>A main.tf references the module by pointing to its location so is really just a file that references one or more modules to create a more complex infrastructure without code duplication - similar to main program referencing functions by their location</a:t>
            </a:r>
          </a:p>
          <a:p>
            <a:r>
              <a:rPr lang="en-GB" sz="1600" noProof="0"/>
              <a:t>A new main is written for the bigger project, and it will reference modules (modules folders)</a:t>
            </a:r>
          </a:p>
          <a:p>
            <a:r>
              <a:rPr lang="en-GB" sz="1600" noProof="0"/>
              <a:t>Values are passed from main to module (or module to module) in a similar way to calling functions</a:t>
            </a:r>
          </a:p>
          <a:p>
            <a:r>
              <a:rPr lang="en-GB" sz="1600" noProof="0"/>
              <a:t>Main would specify the provider and region which is inherited by modules</a:t>
            </a:r>
          </a:p>
        </p:txBody>
      </p:sp>
      <p:sp>
        <p:nvSpPr>
          <p:cNvPr id="4" name="Slide Number Placeholder 3">
            <a:extLst>
              <a:ext uri="{FF2B5EF4-FFF2-40B4-BE49-F238E27FC236}">
                <a16:creationId xmlns:a16="http://schemas.microsoft.com/office/drawing/2014/main" id="{4276AAF7-DFC1-F469-6F05-82FA698DEDD3}"/>
              </a:ext>
            </a:extLst>
          </p:cNvPr>
          <p:cNvSpPr>
            <a:spLocks noGrp="1"/>
          </p:cNvSpPr>
          <p:nvPr>
            <p:ph type="sldNum" idx="12"/>
          </p:nvPr>
        </p:nvSpPr>
        <p:spPr/>
        <p:txBody>
          <a:bodyPr/>
          <a:lstStyle/>
          <a:p>
            <a:fld id="{14D7F6AC-1EEB-4ABB-AD80-109EC6FDCCF3}" type="slidenum">
              <a:rPr lang="en-GB" noProof="0" smtClean="0"/>
              <a:pPr/>
              <a:t>220</a:t>
            </a:fld>
            <a:endParaRPr lang="en-GB" noProof="0"/>
          </a:p>
        </p:txBody>
      </p:sp>
      <p:sp>
        <p:nvSpPr>
          <p:cNvPr id="12" name="TextBox 11">
            <a:extLst>
              <a:ext uri="{FF2B5EF4-FFF2-40B4-BE49-F238E27FC236}">
                <a16:creationId xmlns:a16="http://schemas.microsoft.com/office/drawing/2014/main" id="{E5204C45-6656-FDF8-9FD6-BA420DC6A2BD}"/>
              </a:ext>
            </a:extLst>
          </p:cNvPr>
          <p:cNvSpPr txBox="1"/>
          <p:nvPr/>
        </p:nvSpPr>
        <p:spPr>
          <a:xfrm>
            <a:off x="4390322" y="4411722"/>
            <a:ext cx="991403" cy="307777"/>
          </a:xfrm>
          <a:prstGeom prst="rect">
            <a:avLst/>
          </a:prstGeom>
          <a:noFill/>
        </p:spPr>
        <p:txBody>
          <a:bodyPr wrap="square" rtlCol="0">
            <a:spAutoFit/>
          </a:bodyPr>
          <a:lstStyle/>
          <a:p>
            <a:r>
              <a:rPr lang="en-GB" sz="1400" noProof="0"/>
              <a:t>Modules</a:t>
            </a:r>
          </a:p>
        </p:txBody>
      </p:sp>
      <p:sp>
        <p:nvSpPr>
          <p:cNvPr id="13" name="Rectangle 12">
            <a:extLst>
              <a:ext uri="{FF2B5EF4-FFF2-40B4-BE49-F238E27FC236}">
                <a16:creationId xmlns:a16="http://schemas.microsoft.com/office/drawing/2014/main" id="{42CB14F3-B640-5254-57E3-147D1358CACF}"/>
              </a:ext>
            </a:extLst>
          </p:cNvPr>
          <p:cNvSpPr/>
          <p:nvPr/>
        </p:nvSpPr>
        <p:spPr>
          <a:xfrm>
            <a:off x="1363178" y="4799247"/>
            <a:ext cx="3229684" cy="1269284"/>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 name="TextBox 13">
            <a:extLst>
              <a:ext uri="{FF2B5EF4-FFF2-40B4-BE49-F238E27FC236}">
                <a16:creationId xmlns:a16="http://schemas.microsoft.com/office/drawing/2014/main" id="{1BD204FA-DD46-E10A-E270-90BA7A6BC4A0}"/>
              </a:ext>
            </a:extLst>
          </p:cNvPr>
          <p:cNvSpPr txBox="1"/>
          <p:nvPr/>
        </p:nvSpPr>
        <p:spPr>
          <a:xfrm>
            <a:off x="1462840" y="4818262"/>
            <a:ext cx="1922843" cy="307777"/>
          </a:xfrm>
          <a:prstGeom prst="rect">
            <a:avLst/>
          </a:prstGeom>
          <a:noFill/>
        </p:spPr>
        <p:txBody>
          <a:bodyPr wrap="square" rtlCol="0">
            <a:spAutoFit/>
          </a:bodyPr>
          <a:lstStyle/>
          <a:p>
            <a:r>
              <a:rPr lang="en-GB" sz="1400" noProof="0" err="1"/>
              <a:t>vm</a:t>
            </a:r>
            <a:r>
              <a:rPr lang="en-GB" sz="1400" noProof="0"/>
              <a:t>-instance-creation</a:t>
            </a:r>
          </a:p>
        </p:txBody>
      </p:sp>
      <p:sp>
        <p:nvSpPr>
          <p:cNvPr id="15" name="Rectangle 14">
            <a:extLst>
              <a:ext uri="{FF2B5EF4-FFF2-40B4-BE49-F238E27FC236}">
                <a16:creationId xmlns:a16="http://schemas.microsoft.com/office/drawing/2014/main" id="{267FCBA5-428C-F853-27AC-16F8F00C6AB5}"/>
              </a:ext>
            </a:extLst>
          </p:cNvPr>
          <p:cNvSpPr/>
          <p:nvPr/>
        </p:nvSpPr>
        <p:spPr>
          <a:xfrm>
            <a:off x="4926325" y="4799247"/>
            <a:ext cx="3229684" cy="1269284"/>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TextBox 15">
            <a:extLst>
              <a:ext uri="{FF2B5EF4-FFF2-40B4-BE49-F238E27FC236}">
                <a16:creationId xmlns:a16="http://schemas.microsoft.com/office/drawing/2014/main" id="{288877CA-101C-6D87-2B6C-F76D0EC8908A}"/>
              </a:ext>
            </a:extLst>
          </p:cNvPr>
          <p:cNvSpPr txBox="1"/>
          <p:nvPr/>
        </p:nvSpPr>
        <p:spPr>
          <a:xfrm>
            <a:off x="6459245" y="4808694"/>
            <a:ext cx="1644923" cy="307777"/>
          </a:xfrm>
          <a:prstGeom prst="rect">
            <a:avLst/>
          </a:prstGeom>
          <a:noFill/>
        </p:spPr>
        <p:txBody>
          <a:bodyPr wrap="square" rtlCol="0">
            <a:spAutoFit/>
          </a:bodyPr>
          <a:lstStyle/>
          <a:p>
            <a:r>
              <a:rPr lang="en-GB" sz="1400" noProof="0"/>
              <a:t>create-</a:t>
            </a:r>
            <a:r>
              <a:rPr lang="en-GB" sz="1400" noProof="0" err="1"/>
              <a:t>tcp</a:t>
            </a:r>
            <a:r>
              <a:rPr lang="en-GB" sz="1400" noProof="0"/>
              <a:t>-ingress</a:t>
            </a:r>
          </a:p>
        </p:txBody>
      </p:sp>
      <p:cxnSp>
        <p:nvCxnSpPr>
          <p:cNvPr id="18" name="Straight Connector 17">
            <a:extLst>
              <a:ext uri="{FF2B5EF4-FFF2-40B4-BE49-F238E27FC236}">
                <a16:creationId xmlns:a16="http://schemas.microsoft.com/office/drawing/2014/main" id="{0515B624-D74D-83D7-0A5D-0C2D9F116063}"/>
              </a:ext>
            </a:extLst>
          </p:cNvPr>
          <p:cNvCxnSpPr>
            <a:cxnSpLocks/>
            <a:endCxn id="7" idx="0"/>
          </p:cNvCxnSpPr>
          <p:nvPr/>
        </p:nvCxnSpPr>
        <p:spPr>
          <a:xfrm flipH="1">
            <a:off x="3708130" y="4135067"/>
            <a:ext cx="836520" cy="1136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052CAB-2C0D-DCEA-3F69-EF78A9DB53A7}"/>
              </a:ext>
            </a:extLst>
          </p:cNvPr>
          <p:cNvCxnSpPr>
            <a:cxnSpLocks/>
            <a:endCxn id="9" idx="0"/>
          </p:cNvCxnSpPr>
          <p:nvPr/>
        </p:nvCxnSpPr>
        <p:spPr>
          <a:xfrm>
            <a:off x="5133284" y="4098096"/>
            <a:ext cx="604982" cy="11996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6EAF421-B007-1A71-16B4-1E8A9BB30275}"/>
              </a:ext>
            </a:extLst>
          </p:cNvPr>
          <p:cNvSpPr/>
          <p:nvPr/>
        </p:nvSpPr>
        <p:spPr>
          <a:xfrm>
            <a:off x="4182177" y="3515587"/>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main.tf</a:t>
            </a:r>
          </a:p>
        </p:txBody>
      </p:sp>
      <p:cxnSp>
        <p:nvCxnSpPr>
          <p:cNvPr id="24" name="Straight Connector 23">
            <a:extLst>
              <a:ext uri="{FF2B5EF4-FFF2-40B4-BE49-F238E27FC236}">
                <a16:creationId xmlns:a16="http://schemas.microsoft.com/office/drawing/2014/main" id="{BAABD54A-0470-6E2F-4728-01B0998FD7C2}"/>
              </a:ext>
            </a:extLst>
          </p:cNvPr>
          <p:cNvCxnSpPr>
            <a:cxnSpLocks/>
            <a:stCxn id="7" idx="1"/>
            <a:endCxn id="8" idx="3"/>
          </p:cNvCxnSpPr>
          <p:nvPr/>
        </p:nvCxnSpPr>
        <p:spPr>
          <a:xfrm flipH="1">
            <a:off x="2825475" y="5589373"/>
            <a:ext cx="237762" cy="2592"/>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01961BE-E4FF-0FF5-3EF7-76E54B8E90FD}"/>
              </a:ext>
            </a:extLst>
          </p:cNvPr>
          <p:cNvSpPr/>
          <p:nvPr/>
        </p:nvSpPr>
        <p:spPr>
          <a:xfrm>
            <a:off x="3063237" y="5271739"/>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create-vm.tf</a:t>
            </a:r>
          </a:p>
        </p:txBody>
      </p:sp>
      <p:cxnSp>
        <p:nvCxnSpPr>
          <p:cNvPr id="27" name="Straight Connector 26">
            <a:extLst>
              <a:ext uri="{FF2B5EF4-FFF2-40B4-BE49-F238E27FC236}">
                <a16:creationId xmlns:a16="http://schemas.microsoft.com/office/drawing/2014/main" id="{ACA01D46-690D-067B-4929-438F38DA2DA5}"/>
              </a:ext>
            </a:extLst>
          </p:cNvPr>
          <p:cNvCxnSpPr>
            <a:cxnSpLocks/>
            <a:stCxn id="10" idx="1"/>
            <a:endCxn id="9" idx="3"/>
          </p:cNvCxnSpPr>
          <p:nvPr/>
        </p:nvCxnSpPr>
        <p:spPr>
          <a:xfrm flipH="1">
            <a:off x="6383158" y="5615335"/>
            <a:ext cx="287153" cy="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77DB78-0D45-19C9-E249-AD7953EE20CF}"/>
              </a:ext>
            </a:extLst>
          </p:cNvPr>
          <p:cNvSpPr/>
          <p:nvPr/>
        </p:nvSpPr>
        <p:spPr>
          <a:xfrm>
            <a:off x="5093373" y="5297701"/>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ingress-rule.tf</a:t>
            </a:r>
          </a:p>
        </p:txBody>
      </p:sp>
      <p:sp>
        <p:nvSpPr>
          <p:cNvPr id="10" name="Rectangle 9">
            <a:extLst>
              <a:ext uri="{FF2B5EF4-FFF2-40B4-BE49-F238E27FC236}">
                <a16:creationId xmlns:a16="http://schemas.microsoft.com/office/drawing/2014/main" id="{E65FD5DB-E5C0-8649-AAC9-9DEED08C1700}"/>
              </a:ext>
            </a:extLst>
          </p:cNvPr>
          <p:cNvSpPr/>
          <p:nvPr/>
        </p:nvSpPr>
        <p:spPr>
          <a:xfrm>
            <a:off x="6670311" y="5297701"/>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variables.tf</a:t>
            </a:r>
          </a:p>
        </p:txBody>
      </p:sp>
      <p:sp>
        <p:nvSpPr>
          <p:cNvPr id="8" name="Rectangle 7">
            <a:extLst>
              <a:ext uri="{FF2B5EF4-FFF2-40B4-BE49-F238E27FC236}">
                <a16:creationId xmlns:a16="http://schemas.microsoft.com/office/drawing/2014/main" id="{C830B7A2-6C0E-E4EE-8E73-C6CA7AB8D2AE}"/>
              </a:ext>
            </a:extLst>
          </p:cNvPr>
          <p:cNvSpPr/>
          <p:nvPr/>
        </p:nvSpPr>
        <p:spPr>
          <a:xfrm>
            <a:off x="1535690" y="5274331"/>
            <a:ext cx="1289785"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variables.tf</a:t>
            </a:r>
          </a:p>
        </p:txBody>
      </p:sp>
      <p:sp>
        <p:nvSpPr>
          <p:cNvPr id="17" name="TextBox 16">
            <a:extLst>
              <a:ext uri="{FF2B5EF4-FFF2-40B4-BE49-F238E27FC236}">
                <a16:creationId xmlns:a16="http://schemas.microsoft.com/office/drawing/2014/main" id="{AB8629EB-8787-EEB8-2167-9BBB1CB2BBF9}"/>
              </a:ext>
            </a:extLst>
          </p:cNvPr>
          <p:cNvSpPr txBox="1"/>
          <p:nvPr/>
        </p:nvSpPr>
        <p:spPr>
          <a:xfrm rot="18399930">
            <a:off x="3407202" y="4640548"/>
            <a:ext cx="971550" cy="276999"/>
          </a:xfrm>
          <a:prstGeom prst="rect">
            <a:avLst/>
          </a:prstGeom>
          <a:noFill/>
        </p:spPr>
        <p:txBody>
          <a:bodyPr wrap="square" rtlCol="0">
            <a:spAutoFit/>
          </a:bodyPr>
          <a:lstStyle/>
          <a:p>
            <a:r>
              <a:rPr lang="en-GB" sz="1200" noProof="0"/>
              <a:t>parameters</a:t>
            </a:r>
          </a:p>
        </p:txBody>
      </p:sp>
      <p:sp>
        <p:nvSpPr>
          <p:cNvPr id="20" name="TextBox 19">
            <a:extLst>
              <a:ext uri="{FF2B5EF4-FFF2-40B4-BE49-F238E27FC236}">
                <a16:creationId xmlns:a16="http://schemas.microsoft.com/office/drawing/2014/main" id="{5CBEFE29-0461-8F2F-375E-E09D767FFAA0}"/>
              </a:ext>
            </a:extLst>
          </p:cNvPr>
          <p:cNvSpPr txBox="1"/>
          <p:nvPr/>
        </p:nvSpPr>
        <p:spPr>
          <a:xfrm rot="3793062">
            <a:off x="5154527" y="4696825"/>
            <a:ext cx="971550" cy="276999"/>
          </a:xfrm>
          <a:prstGeom prst="rect">
            <a:avLst/>
          </a:prstGeom>
          <a:noFill/>
        </p:spPr>
        <p:txBody>
          <a:bodyPr wrap="square" rtlCol="0">
            <a:spAutoFit/>
          </a:bodyPr>
          <a:lstStyle/>
          <a:p>
            <a:r>
              <a:rPr lang="en-GB" sz="1200" noProof="0"/>
              <a:t>parameters</a:t>
            </a:r>
          </a:p>
        </p:txBody>
      </p:sp>
    </p:spTree>
    <p:extLst>
      <p:ext uri="{BB962C8B-B14F-4D97-AF65-F5344CB8AC3E}">
        <p14:creationId xmlns:p14="http://schemas.microsoft.com/office/powerpoint/2010/main" val="364891287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7E2E-0BE8-131A-AA0B-BDF55D1DDBFD}"/>
              </a:ext>
            </a:extLst>
          </p:cNvPr>
          <p:cNvSpPr>
            <a:spLocks noGrp="1"/>
          </p:cNvSpPr>
          <p:nvPr>
            <p:ph type="title"/>
          </p:nvPr>
        </p:nvSpPr>
        <p:spPr/>
        <p:txBody>
          <a:bodyPr/>
          <a:lstStyle/>
          <a:p>
            <a:r>
              <a:rPr lang="en-GB" noProof="0"/>
              <a:t>Terraform Provisioners</a:t>
            </a:r>
          </a:p>
        </p:txBody>
      </p:sp>
      <p:sp>
        <p:nvSpPr>
          <p:cNvPr id="3" name="Text Placeholder 2">
            <a:extLst>
              <a:ext uri="{FF2B5EF4-FFF2-40B4-BE49-F238E27FC236}">
                <a16:creationId xmlns:a16="http://schemas.microsoft.com/office/drawing/2014/main" id="{874D772C-C3C9-F1BB-5605-7458ECABF308}"/>
              </a:ext>
            </a:extLst>
          </p:cNvPr>
          <p:cNvSpPr>
            <a:spLocks noGrp="1"/>
          </p:cNvSpPr>
          <p:nvPr>
            <p:ph type="body" idx="1"/>
          </p:nvPr>
        </p:nvSpPr>
        <p:spPr>
          <a:xfrm>
            <a:off x="609600" y="885825"/>
            <a:ext cx="11163300" cy="5387632"/>
          </a:xfrm>
        </p:spPr>
        <p:txBody>
          <a:bodyPr/>
          <a:lstStyle/>
          <a:p>
            <a:r>
              <a:rPr lang="en-GB" noProof="0"/>
              <a:t>Terraform is an infrastructure deployment application but it is also capable of deploying code </a:t>
            </a:r>
          </a:p>
          <a:p>
            <a:r>
              <a:rPr lang="en-GB" noProof="0"/>
              <a:t>A provisioner enables OS command execution on the client or remote machine and are added to a resource block</a:t>
            </a:r>
          </a:p>
          <a:p>
            <a:r>
              <a:rPr lang="en-GB" noProof="0"/>
              <a:t>local-exec provisioner</a:t>
            </a:r>
          </a:p>
          <a:p>
            <a:pPr lvl="1"/>
            <a:r>
              <a:rPr lang="en-GB" noProof="0"/>
              <a:t>Execute commands on the client machine - e.g. your laptop</a:t>
            </a:r>
          </a:p>
          <a:p>
            <a:pPr lvl="1"/>
            <a:r>
              <a:rPr lang="en-GB" noProof="0"/>
              <a:t>For example, pipe terraform output to a file instead of cluttering the console</a:t>
            </a:r>
          </a:p>
          <a:p>
            <a:r>
              <a:rPr lang="en-GB" noProof="0"/>
              <a:t>remote-exec provisioner</a:t>
            </a:r>
          </a:p>
          <a:p>
            <a:pPr lvl="1"/>
            <a:r>
              <a:rPr lang="en-GB" noProof="0"/>
              <a:t>Execute system commands on the remote machine - e.g., Azure VM, AWS ec2</a:t>
            </a:r>
          </a:p>
          <a:p>
            <a:pPr lvl="1"/>
            <a:r>
              <a:rPr lang="en-GB" noProof="0"/>
              <a:t>e.g. can use to install node, or docker or whatever</a:t>
            </a:r>
          </a:p>
          <a:p>
            <a:r>
              <a:rPr lang="en-GB" noProof="0"/>
              <a:t>file provisioner</a:t>
            </a:r>
          </a:p>
          <a:p>
            <a:pPr lvl="1"/>
            <a:r>
              <a:rPr lang="en-GB" noProof="0"/>
              <a:t>Securely transfer files from the host to the remote machine - e.g. rather than using </a:t>
            </a:r>
            <a:r>
              <a:rPr lang="en-GB" noProof="0" err="1"/>
              <a:t>scp</a:t>
            </a:r>
            <a:r>
              <a:rPr lang="en-GB" noProof="0"/>
              <a:t> or </a:t>
            </a:r>
            <a:r>
              <a:rPr lang="en-GB" noProof="0" err="1"/>
              <a:t>winscp</a:t>
            </a:r>
            <a:r>
              <a:rPr lang="en-GB" noProof="0"/>
              <a:t> manually</a:t>
            </a:r>
          </a:p>
          <a:p>
            <a:r>
              <a:rPr lang="en-GB" noProof="0"/>
              <a:t>Note: as resource blocks are only called when creating the resource, the provisioners are only executed during resource creation. e.g. Maybe during a VM creation we want to copy a Docker install script to the remote </a:t>
            </a:r>
            <a:r>
              <a:rPr lang="en-GB" noProof="0" err="1"/>
              <a:t>vm</a:t>
            </a:r>
            <a:r>
              <a:rPr lang="en-GB" noProof="0"/>
              <a:t> and run it to install Docker. That only happens once during VM creation</a:t>
            </a:r>
          </a:p>
          <a:p>
            <a:r>
              <a:rPr lang="en-GB" noProof="0"/>
              <a:t>This is a useful config feature for smaller or test projects, In industry you would more likely use:</a:t>
            </a:r>
          </a:p>
          <a:p>
            <a:pPr lvl="1"/>
            <a:r>
              <a:rPr lang="en-GB" noProof="0"/>
              <a:t>Ansible, Chef or Puppet</a:t>
            </a:r>
          </a:p>
          <a:p>
            <a:pPr marL="761981" lvl="1" indent="0">
              <a:buNone/>
            </a:pPr>
            <a:endParaRPr lang="en-GB" noProof="0"/>
          </a:p>
        </p:txBody>
      </p:sp>
      <p:sp>
        <p:nvSpPr>
          <p:cNvPr id="4" name="Slide Number Placeholder 3">
            <a:extLst>
              <a:ext uri="{FF2B5EF4-FFF2-40B4-BE49-F238E27FC236}">
                <a16:creationId xmlns:a16="http://schemas.microsoft.com/office/drawing/2014/main" id="{4662D243-0CCF-D237-848E-AA9BF0908ABE}"/>
              </a:ext>
            </a:extLst>
          </p:cNvPr>
          <p:cNvSpPr>
            <a:spLocks noGrp="1"/>
          </p:cNvSpPr>
          <p:nvPr>
            <p:ph type="sldNum" idx="12"/>
          </p:nvPr>
        </p:nvSpPr>
        <p:spPr/>
        <p:txBody>
          <a:bodyPr/>
          <a:lstStyle/>
          <a:p>
            <a:fld id="{14D7F6AC-1EEB-4ABB-AD80-109EC6FDCCF3}" type="slidenum">
              <a:rPr lang="en-GB" noProof="0" smtClean="0"/>
              <a:pPr/>
              <a:t>221</a:t>
            </a:fld>
            <a:endParaRPr lang="en-GB" noProof="0"/>
          </a:p>
        </p:txBody>
      </p:sp>
    </p:spTree>
    <p:extLst>
      <p:ext uri="{BB962C8B-B14F-4D97-AF65-F5344CB8AC3E}">
        <p14:creationId xmlns:p14="http://schemas.microsoft.com/office/powerpoint/2010/main" val="330438034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4AD2-674E-7745-8ECC-FEB55756D2BB}"/>
              </a:ext>
            </a:extLst>
          </p:cNvPr>
          <p:cNvSpPr>
            <a:spLocks noGrp="1"/>
          </p:cNvSpPr>
          <p:nvPr>
            <p:ph type="title"/>
          </p:nvPr>
        </p:nvSpPr>
        <p:spPr/>
        <p:txBody>
          <a:bodyPr/>
          <a:lstStyle/>
          <a:p>
            <a:r>
              <a:rPr lang="en-GB" noProof="0"/>
              <a:t>Terraform null-resource</a:t>
            </a:r>
          </a:p>
        </p:txBody>
      </p:sp>
      <p:sp>
        <p:nvSpPr>
          <p:cNvPr id="3" name="Text Placeholder 2">
            <a:extLst>
              <a:ext uri="{FF2B5EF4-FFF2-40B4-BE49-F238E27FC236}">
                <a16:creationId xmlns:a16="http://schemas.microsoft.com/office/drawing/2014/main" id="{7F27C05F-9FFB-25F9-0525-8275C65B211C}"/>
              </a:ext>
            </a:extLst>
          </p:cNvPr>
          <p:cNvSpPr>
            <a:spLocks noGrp="1"/>
          </p:cNvSpPr>
          <p:nvPr>
            <p:ph type="body" idx="1"/>
          </p:nvPr>
        </p:nvSpPr>
        <p:spPr/>
        <p:txBody>
          <a:bodyPr/>
          <a:lstStyle/>
          <a:p>
            <a:r>
              <a:rPr lang="en-GB" noProof="0"/>
              <a:t>Provisioners are really handy in executing local or remote commands but they are only executed when the resource is being created - i.e. generally once. That's fine for installing Docker</a:t>
            </a:r>
          </a:p>
          <a:p>
            <a:endParaRPr lang="en-GB" noProof="0"/>
          </a:p>
          <a:p>
            <a:r>
              <a:rPr lang="en-GB" noProof="0"/>
              <a:t>But say we want to automate a file copy if the file changes. E.g. a source code file or </a:t>
            </a:r>
            <a:r>
              <a:rPr lang="en-GB" noProof="0" err="1"/>
              <a:t>compose.yaml</a:t>
            </a:r>
            <a:r>
              <a:rPr lang="en-GB" noProof="0"/>
              <a:t> file,  we can't unless we delete a resource and recreate it</a:t>
            </a:r>
          </a:p>
          <a:p>
            <a:pPr lvl="1"/>
            <a:r>
              <a:rPr lang="en-GB" noProof="0"/>
              <a:t>Resource blocks are only executed when they are created and the provisioners are in there</a:t>
            </a:r>
          </a:p>
          <a:p>
            <a:pPr lvl="1"/>
            <a:r>
              <a:rPr lang="en-GB" noProof="0"/>
              <a:t>Terraform provides a special "fudge" resource block called a </a:t>
            </a:r>
            <a:r>
              <a:rPr lang="en-GB" b="1" noProof="0"/>
              <a:t>null-resource</a:t>
            </a:r>
            <a:r>
              <a:rPr lang="en-GB" noProof="0"/>
              <a:t> that doesn't create a resource but acts like it does. i.e. it is called once when trying to create a resource, but as it is a null-resource, it creates nothing so doesn’t affect the infrastructure, but its provisioners are executed</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BF7B8B69-C25C-9090-3C06-9DE3357AA652}"/>
              </a:ext>
            </a:extLst>
          </p:cNvPr>
          <p:cNvSpPr>
            <a:spLocks noGrp="1"/>
          </p:cNvSpPr>
          <p:nvPr>
            <p:ph type="sldNum" idx="12"/>
          </p:nvPr>
        </p:nvSpPr>
        <p:spPr/>
        <p:txBody>
          <a:bodyPr/>
          <a:lstStyle/>
          <a:p>
            <a:fld id="{14D7F6AC-1EEB-4ABB-AD80-109EC6FDCCF3}" type="slidenum">
              <a:rPr lang="en-GB" noProof="0" smtClean="0"/>
              <a:pPr/>
              <a:t>222</a:t>
            </a:fld>
            <a:endParaRPr lang="en-GB" noProof="0"/>
          </a:p>
        </p:txBody>
      </p:sp>
    </p:spTree>
    <p:extLst>
      <p:ext uri="{BB962C8B-B14F-4D97-AF65-F5344CB8AC3E}">
        <p14:creationId xmlns:p14="http://schemas.microsoft.com/office/powerpoint/2010/main" val="228047611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3B23C9-0F6F-4A94-362C-4AB8C5BE8ED7}"/>
              </a:ext>
            </a:extLst>
          </p:cNvPr>
          <p:cNvSpPr>
            <a:spLocks noGrp="1"/>
          </p:cNvSpPr>
          <p:nvPr>
            <p:ph type="body" idx="1"/>
          </p:nvPr>
        </p:nvSpPr>
        <p:spPr>
          <a:xfrm>
            <a:off x="673333" y="1107101"/>
            <a:ext cx="11163300" cy="5387632"/>
          </a:xfrm>
        </p:spPr>
        <p:txBody>
          <a:bodyPr/>
          <a:lstStyle/>
          <a:p>
            <a:r>
              <a:rPr lang="en-GB" sz="1600" noProof="0"/>
              <a:t>When terraform apply is executed, terraform compares the current state, held in the state file, to the desired state held in .</a:t>
            </a:r>
            <a:r>
              <a:rPr lang="en-GB" sz="1600" noProof="0" err="1"/>
              <a:t>tf</a:t>
            </a:r>
            <a:r>
              <a:rPr lang="en-GB" sz="1600" noProof="0"/>
              <a:t> files and creates a plan indicating any changes it needs to make</a:t>
            </a:r>
          </a:p>
          <a:p>
            <a:r>
              <a:rPr lang="en-GB" sz="1600" noProof="0"/>
              <a:t>Changing the content of a file you want to copy to the </a:t>
            </a:r>
            <a:r>
              <a:rPr lang="en-GB" sz="1600" noProof="0" err="1"/>
              <a:t>vm</a:t>
            </a:r>
            <a:r>
              <a:rPr lang="en-GB" sz="1600" noProof="0"/>
              <a:t> is not a resource change so will not trigger the file-deployment within the resource. A null-resource can deal with this using a trigger </a:t>
            </a:r>
          </a:p>
          <a:p>
            <a:pPr marL="152396" indent="0">
              <a:buNone/>
            </a:pPr>
            <a:endParaRPr lang="en-GB" sz="1600" noProof="0"/>
          </a:p>
          <a:p>
            <a:pPr>
              <a:spcBef>
                <a:spcPts val="0"/>
              </a:spcBef>
            </a:pPr>
            <a:r>
              <a:rPr lang="en-GB" sz="1200" noProof="0">
                <a:latin typeface="Courier New" panose="02070309020205020404" pitchFamily="49" charset="0"/>
                <a:cs typeface="Courier New" panose="02070309020205020404" pitchFamily="49" charset="0"/>
              </a:rPr>
              <a:t>resource "</a:t>
            </a:r>
            <a:r>
              <a:rPr lang="en-GB" sz="1200" noProof="0" err="1">
                <a:latin typeface="Courier New" panose="02070309020205020404" pitchFamily="49" charset="0"/>
                <a:cs typeface="Courier New" panose="02070309020205020404" pitchFamily="49" charset="0"/>
              </a:rPr>
              <a:t>null_resource</a:t>
            </a:r>
            <a:r>
              <a:rPr lang="en-GB" sz="1200" noProof="0">
                <a:latin typeface="Courier New" panose="02070309020205020404" pitchFamily="49" charset="0"/>
                <a:cs typeface="Courier New" panose="02070309020205020404" pitchFamily="49" charset="0"/>
              </a:rPr>
              <a:t>" "</a:t>
            </a:r>
            <a:r>
              <a:rPr lang="en-GB" sz="1200" noProof="0" err="1">
                <a:latin typeface="Courier New" panose="02070309020205020404" pitchFamily="49" charset="0"/>
                <a:cs typeface="Courier New" panose="02070309020205020404" pitchFamily="49" charset="0"/>
              </a:rPr>
              <a:t>copy_file</a:t>
            </a:r>
            <a:r>
              <a:rPr lang="en-GB" sz="1200" noProof="0">
                <a:latin typeface="Courier New" panose="02070309020205020404" pitchFamily="49" charset="0"/>
                <a:cs typeface="Courier New" panose="02070309020205020404" pitchFamily="49" charset="0"/>
              </a:rPr>
              <a:t>"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triggers =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file_md5 = filemd5("path/to/local/file.txt")</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br>
              <a:rPr lang="en-GB" sz="1200" noProof="0">
                <a:latin typeface="Courier New" panose="02070309020205020404" pitchFamily="49" charset="0"/>
                <a:cs typeface="Courier New" panose="02070309020205020404" pitchFamily="49" charset="0"/>
              </a:rPr>
            </a:b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provisioner "file"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source      = "path/to/local/file.txt"</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destination = "/home/ubuntu/file.txt"</a:t>
            </a:r>
            <a:br>
              <a:rPr lang="en-GB" sz="1200" noProof="0">
                <a:latin typeface="Courier New" panose="02070309020205020404" pitchFamily="49" charset="0"/>
                <a:cs typeface="Courier New" panose="02070309020205020404" pitchFamily="49" charset="0"/>
              </a:rPr>
            </a:b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connection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type        = "ssh"</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user        = "tony"</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r>
              <a:rPr lang="en-GB" sz="1200" noProof="0" err="1">
                <a:latin typeface="Courier New" panose="02070309020205020404" pitchFamily="49" charset="0"/>
                <a:cs typeface="Courier New" panose="02070309020205020404" pitchFamily="49" charset="0"/>
              </a:rPr>
              <a:t>private_key</a:t>
            </a:r>
            <a:r>
              <a:rPr lang="en-GB" sz="1200" noProof="0">
                <a:latin typeface="Courier New" panose="02070309020205020404" pitchFamily="49" charset="0"/>
                <a:cs typeface="Courier New" panose="02070309020205020404" pitchFamily="49" charset="0"/>
              </a:rPr>
              <a:t> = file("path/to/</a:t>
            </a:r>
            <a:r>
              <a:rPr lang="en-GB" sz="1200" noProof="0" err="1">
                <a:latin typeface="Courier New" panose="02070309020205020404" pitchFamily="49" charset="0"/>
                <a:cs typeface="Courier New" panose="02070309020205020404" pitchFamily="49" charset="0"/>
              </a:rPr>
              <a:t>private_key.pem</a:t>
            </a:r>
            <a:r>
              <a:rPr lang="en-GB" sz="1200" noProof="0">
                <a:latin typeface="Courier New" panose="02070309020205020404" pitchFamily="49" charset="0"/>
                <a:cs typeface="Courier New" panose="02070309020205020404" pitchFamily="49" charset="0"/>
              </a:rPr>
              <a:t>")</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host        = </a:t>
            </a:r>
            <a:r>
              <a:rPr lang="en-GB" sz="1200" noProof="0" err="1">
                <a:latin typeface="Courier New" panose="02070309020205020404" pitchFamily="49" charset="0"/>
                <a:cs typeface="Courier New" panose="02070309020205020404" pitchFamily="49" charset="0"/>
              </a:rPr>
              <a:t>azurerm_linux_virtual_machine.demo-vm.public_ip_address</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br>
              <a:rPr lang="en-GB" sz="1200" noProof="0">
                <a:latin typeface="Courier New" panose="02070309020205020404" pitchFamily="49" charset="0"/>
                <a:cs typeface="Courier New" panose="02070309020205020404" pitchFamily="49" charset="0"/>
              </a:rPr>
            </a:br>
            <a:r>
              <a:rPr lang="en-GB" sz="1200" noProof="0">
                <a:latin typeface="Courier New" panose="02070309020205020404" pitchFamily="49" charset="0"/>
                <a:cs typeface="Courier New" panose="02070309020205020404" pitchFamily="49" charset="0"/>
              </a:rPr>
              <a:t>  }</a:t>
            </a:r>
          </a:p>
          <a:p>
            <a:pPr>
              <a:spcBef>
                <a:spcPts val="0"/>
              </a:spcBef>
            </a:pPr>
            <a:endParaRPr lang="en-GB" sz="1200" noProof="0">
              <a:latin typeface="Courier New" panose="02070309020205020404" pitchFamily="49" charset="0"/>
              <a:cs typeface="Courier New" panose="02070309020205020404" pitchFamily="49" charset="0"/>
            </a:endParaRPr>
          </a:p>
          <a:p>
            <a:pPr>
              <a:spcBef>
                <a:spcPts val="0"/>
              </a:spcBef>
            </a:pPr>
            <a:r>
              <a:rPr lang="en-GB" sz="1600" noProof="0"/>
              <a:t>The resource block is triggered by some condition and executed. In this case, the file hash is compared to that in the state and if different, triggers this resource block so the file provisioner is executed</a:t>
            </a:r>
          </a:p>
        </p:txBody>
      </p:sp>
      <p:sp>
        <p:nvSpPr>
          <p:cNvPr id="4" name="Slide Number Placeholder 3">
            <a:extLst>
              <a:ext uri="{FF2B5EF4-FFF2-40B4-BE49-F238E27FC236}">
                <a16:creationId xmlns:a16="http://schemas.microsoft.com/office/drawing/2014/main" id="{DFA06810-A763-1234-64A1-2447EE9C9E62}"/>
              </a:ext>
            </a:extLst>
          </p:cNvPr>
          <p:cNvSpPr>
            <a:spLocks noGrp="1"/>
          </p:cNvSpPr>
          <p:nvPr>
            <p:ph type="sldNum" idx="12"/>
          </p:nvPr>
        </p:nvSpPr>
        <p:spPr/>
        <p:txBody>
          <a:bodyPr/>
          <a:lstStyle/>
          <a:p>
            <a:fld id="{14D7F6AC-1EEB-4ABB-AD80-109EC6FDCCF3}" type="slidenum">
              <a:rPr lang="en-GB" noProof="0" smtClean="0"/>
              <a:pPr/>
              <a:t>223</a:t>
            </a:fld>
            <a:endParaRPr lang="en-GB" noProof="0"/>
          </a:p>
        </p:txBody>
      </p:sp>
      <p:sp>
        <p:nvSpPr>
          <p:cNvPr id="2" name="Title 1">
            <a:extLst>
              <a:ext uri="{FF2B5EF4-FFF2-40B4-BE49-F238E27FC236}">
                <a16:creationId xmlns:a16="http://schemas.microsoft.com/office/drawing/2014/main" id="{798FCC2C-618D-FD8B-F5EC-76F8362E93FD}"/>
              </a:ext>
            </a:extLst>
          </p:cNvPr>
          <p:cNvSpPr>
            <a:spLocks noGrp="1"/>
          </p:cNvSpPr>
          <p:nvPr>
            <p:ph type="title"/>
          </p:nvPr>
        </p:nvSpPr>
        <p:spPr>
          <a:xfrm>
            <a:off x="609600" y="464567"/>
            <a:ext cx="11163300" cy="421258"/>
          </a:xfrm>
        </p:spPr>
        <p:txBody>
          <a:bodyPr/>
          <a:lstStyle/>
          <a:p>
            <a:r>
              <a:rPr lang="en-GB" noProof="0"/>
              <a:t>Terraform null resource</a:t>
            </a:r>
          </a:p>
        </p:txBody>
      </p:sp>
    </p:spTree>
    <p:extLst>
      <p:ext uri="{BB962C8B-B14F-4D97-AF65-F5344CB8AC3E}">
        <p14:creationId xmlns:p14="http://schemas.microsoft.com/office/powerpoint/2010/main" val="34088624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76E7-B2DD-9EBB-95E0-A17AF8E1D68A}"/>
              </a:ext>
            </a:extLst>
          </p:cNvPr>
          <p:cNvSpPr>
            <a:spLocks noGrp="1"/>
          </p:cNvSpPr>
          <p:nvPr>
            <p:ph type="title"/>
          </p:nvPr>
        </p:nvSpPr>
        <p:spPr/>
        <p:txBody>
          <a:bodyPr/>
          <a:lstStyle/>
          <a:p>
            <a:r>
              <a:rPr lang="en-GB" noProof="0"/>
              <a:t>CI/CD Pipeline</a:t>
            </a:r>
          </a:p>
        </p:txBody>
      </p:sp>
      <p:sp>
        <p:nvSpPr>
          <p:cNvPr id="3" name="Text Placeholder 2">
            <a:extLst>
              <a:ext uri="{FF2B5EF4-FFF2-40B4-BE49-F238E27FC236}">
                <a16:creationId xmlns:a16="http://schemas.microsoft.com/office/drawing/2014/main" id="{EBFBA754-720B-8380-F30A-D8B14E66B9FA}"/>
              </a:ext>
            </a:extLst>
          </p:cNvPr>
          <p:cNvSpPr>
            <a:spLocks noGrp="1"/>
          </p:cNvSpPr>
          <p:nvPr>
            <p:ph type="body" idx="1"/>
          </p:nvPr>
        </p:nvSpPr>
        <p:spPr/>
        <p:txBody>
          <a:bodyPr/>
          <a:lstStyle/>
          <a:p>
            <a:r>
              <a:rPr lang="en-GB" sz="1600" noProof="0"/>
              <a:t>Modern organisations tend to use a CI/CD approach for software development</a:t>
            </a:r>
          </a:p>
          <a:p>
            <a:r>
              <a:rPr lang="en-GB" sz="1600" noProof="0"/>
              <a:t>Continuous integration (CI)</a:t>
            </a:r>
          </a:p>
          <a:p>
            <a:pPr lvl="1"/>
            <a:r>
              <a:rPr lang="en-GB" sz="1400" noProof="0"/>
              <a:t>teams use </a:t>
            </a:r>
            <a:r>
              <a:rPr lang="en-GB" sz="1400" noProof="0" err="1"/>
              <a:t>gitlab</a:t>
            </a:r>
            <a:r>
              <a:rPr lang="en-GB" sz="1400" noProof="0"/>
              <a:t>, or similar, to work independently on parts of a project</a:t>
            </a:r>
          </a:p>
          <a:p>
            <a:pPr lvl="1"/>
            <a:r>
              <a:rPr lang="en-GB" sz="1400" noProof="0"/>
              <a:t>each would debug and test their code then when ready, merge into a single project ready to test as a whole</a:t>
            </a:r>
          </a:p>
          <a:p>
            <a:pPr lvl="1"/>
            <a:r>
              <a:rPr lang="en-GB" sz="1400" noProof="0"/>
              <a:t>tests can be automated and a popular approach is test-driven design</a:t>
            </a:r>
          </a:p>
          <a:p>
            <a:pPr lvl="1"/>
            <a:endParaRPr lang="en-GB" sz="1400" noProof="0"/>
          </a:p>
          <a:p>
            <a:r>
              <a:rPr lang="en-GB" sz="1600" noProof="0"/>
              <a:t>Continuous deployment (CD)</a:t>
            </a:r>
          </a:p>
          <a:p>
            <a:pPr lvl="1"/>
            <a:r>
              <a:rPr lang="en-GB" sz="1400" noProof="0"/>
              <a:t>Automatically deploy tested code into the runtime environment e.g. dev, test, production or whatever</a:t>
            </a:r>
          </a:p>
          <a:p>
            <a:r>
              <a:rPr lang="en-GB" sz="1600" noProof="0"/>
              <a:t>So CI/CD automates testing of new or modified code, and if successful deploys it</a:t>
            </a:r>
          </a:p>
          <a:p>
            <a:pPr lvl="1"/>
            <a:r>
              <a:rPr lang="en-GB" sz="1400" noProof="0"/>
              <a:t>this enables regular code releases so enables rapid response to changes in business needs</a:t>
            </a:r>
          </a:p>
          <a:p>
            <a:pPr lvl="1"/>
            <a:r>
              <a:rPr lang="en-GB" sz="1400" noProof="0"/>
              <a:t>reduces the potential for human error in manually transferring and configuring files between environments</a:t>
            </a:r>
          </a:p>
          <a:p>
            <a:pPr lvl="1"/>
            <a:endParaRPr lang="en-GB" sz="1400" noProof="0"/>
          </a:p>
          <a:p>
            <a:r>
              <a:rPr lang="en-GB" noProof="0"/>
              <a:t>There are various CI/CD tools available such as </a:t>
            </a:r>
            <a:r>
              <a:rPr lang="en-GB" noProof="0" err="1"/>
              <a:t>gitlab</a:t>
            </a:r>
            <a:r>
              <a:rPr lang="en-GB" noProof="0"/>
              <a:t>, Jenkins, GitHub actions, and cloud services</a:t>
            </a:r>
          </a:p>
          <a:p>
            <a:r>
              <a:rPr lang="en-GB" noProof="0"/>
              <a:t>The following demo will use Terraform to:</a:t>
            </a:r>
          </a:p>
          <a:p>
            <a:pPr lvl="1"/>
            <a:r>
              <a:rPr lang="en-GB" noProof="0"/>
              <a:t>create the target infrastructure</a:t>
            </a:r>
          </a:p>
          <a:p>
            <a:pPr lvl="1"/>
            <a:r>
              <a:rPr lang="en-GB" noProof="0"/>
              <a:t>create a basic CI/CD pipeline to automate deployment of a previous simple basic app</a:t>
            </a:r>
          </a:p>
        </p:txBody>
      </p:sp>
      <p:sp>
        <p:nvSpPr>
          <p:cNvPr id="4" name="Slide Number Placeholder 3">
            <a:extLst>
              <a:ext uri="{FF2B5EF4-FFF2-40B4-BE49-F238E27FC236}">
                <a16:creationId xmlns:a16="http://schemas.microsoft.com/office/drawing/2014/main" id="{FC18E698-98C5-5450-195D-21BFAB13AABB}"/>
              </a:ext>
            </a:extLst>
          </p:cNvPr>
          <p:cNvSpPr>
            <a:spLocks noGrp="1"/>
          </p:cNvSpPr>
          <p:nvPr>
            <p:ph type="sldNum" idx="12"/>
          </p:nvPr>
        </p:nvSpPr>
        <p:spPr/>
        <p:txBody>
          <a:bodyPr/>
          <a:lstStyle/>
          <a:p>
            <a:fld id="{14D7F6AC-1EEB-4ABB-AD80-109EC6FDCCF3}" type="slidenum">
              <a:rPr lang="en-GB" noProof="0" smtClean="0"/>
              <a:pPr/>
              <a:t>224</a:t>
            </a:fld>
            <a:endParaRPr lang="en-GB" noProof="0"/>
          </a:p>
        </p:txBody>
      </p:sp>
    </p:spTree>
    <p:extLst>
      <p:ext uri="{BB962C8B-B14F-4D97-AF65-F5344CB8AC3E}">
        <p14:creationId xmlns:p14="http://schemas.microsoft.com/office/powerpoint/2010/main" val="167848224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26F19-B460-5126-E4E5-08C61457260A}"/>
              </a:ext>
            </a:extLst>
          </p:cNvPr>
          <p:cNvSpPr>
            <a:spLocks noGrp="1"/>
          </p:cNvSpPr>
          <p:nvPr>
            <p:ph type="title"/>
          </p:nvPr>
        </p:nvSpPr>
        <p:spPr/>
        <p:txBody>
          <a:bodyPr/>
          <a:lstStyle/>
          <a:p>
            <a:r>
              <a:rPr lang="en-GB" noProof="0"/>
              <a:t>Terraform basic CI/CD</a:t>
            </a:r>
          </a:p>
        </p:txBody>
      </p:sp>
      <p:sp>
        <p:nvSpPr>
          <p:cNvPr id="4" name="Slide Number Placeholder 3">
            <a:extLst>
              <a:ext uri="{FF2B5EF4-FFF2-40B4-BE49-F238E27FC236}">
                <a16:creationId xmlns:a16="http://schemas.microsoft.com/office/drawing/2014/main" id="{0A4111C5-73F9-7A82-77CB-CC3BDA02D838}"/>
              </a:ext>
            </a:extLst>
          </p:cNvPr>
          <p:cNvSpPr>
            <a:spLocks noGrp="1"/>
          </p:cNvSpPr>
          <p:nvPr>
            <p:ph type="sldNum" idx="12"/>
          </p:nvPr>
        </p:nvSpPr>
        <p:spPr/>
        <p:txBody>
          <a:bodyPr/>
          <a:lstStyle/>
          <a:p>
            <a:fld id="{14D7F6AC-1EEB-4ABB-AD80-109EC6FDCCF3}" type="slidenum">
              <a:rPr lang="en-GB" noProof="0" smtClean="0"/>
              <a:pPr/>
              <a:t>225</a:t>
            </a:fld>
            <a:endParaRPr lang="en-GB" noProof="0"/>
          </a:p>
        </p:txBody>
      </p:sp>
      <p:sp>
        <p:nvSpPr>
          <p:cNvPr id="31" name="Files">
            <a:extLst>
              <a:ext uri="{FF2B5EF4-FFF2-40B4-BE49-F238E27FC236}">
                <a16:creationId xmlns:a16="http://schemas.microsoft.com/office/drawing/2014/main" id="{DD8B9E5A-A88B-6D1F-E5BF-6BF799140C1E}"/>
              </a:ext>
            </a:extLst>
          </p:cNvPr>
          <p:cNvSpPr txBox="1"/>
          <p:nvPr/>
        </p:nvSpPr>
        <p:spPr>
          <a:xfrm>
            <a:off x="632088" y="1739423"/>
            <a:ext cx="2265073" cy="4893647"/>
          </a:xfrm>
          <a:prstGeom prst="rect">
            <a:avLst/>
          </a:prstGeom>
          <a:noFill/>
          <a:ln w="12700">
            <a:solidFill>
              <a:srgbClr val="004A5D"/>
            </a:solidFill>
          </a:ln>
        </p:spPr>
        <p:txBody>
          <a:bodyPr wrap="square" rtlCol="0">
            <a:spAutoFit/>
          </a:bodyPr>
          <a:lstStyle/>
          <a:p>
            <a:pPr algn="ctr"/>
            <a:endParaRPr lang="en-GB" sz="1200" noProof="0" dirty="0"/>
          </a:p>
          <a:p>
            <a:pPr algn="ctr"/>
            <a:r>
              <a:rPr lang="en-GB" sz="1200" noProof="0" dirty="0"/>
              <a:t>Project Files</a:t>
            </a:r>
          </a:p>
          <a:p>
            <a:endParaRPr lang="en-GB" sz="1200" noProof="0" dirty="0"/>
          </a:p>
          <a:p>
            <a:r>
              <a:rPr lang="en-GB" sz="1200" noProof="0" dirty="0"/>
              <a:t> </a:t>
            </a:r>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dirty="0"/>
          </a:p>
          <a:p>
            <a:endParaRPr lang="en-GB" sz="1200" noProof="0" dirty="0"/>
          </a:p>
          <a:p>
            <a:endParaRPr lang="en-GB" sz="1200" noProof="0" dirty="0"/>
          </a:p>
          <a:p>
            <a:r>
              <a:rPr lang="en-GB" sz="1200" noProof="0" dirty="0"/>
              <a:t> </a:t>
            </a:r>
          </a:p>
        </p:txBody>
      </p:sp>
      <p:grpSp>
        <p:nvGrpSpPr>
          <p:cNvPr id="131" name="VScode">
            <a:extLst>
              <a:ext uri="{FF2B5EF4-FFF2-40B4-BE49-F238E27FC236}">
                <a16:creationId xmlns:a16="http://schemas.microsoft.com/office/drawing/2014/main" id="{83FBEBD8-C461-D2E0-1257-5F83ED7BC55D}"/>
              </a:ext>
            </a:extLst>
          </p:cNvPr>
          <p:cNvGrpSpPr/>
          <p:nvPr/>
        </p:nvGrpSpPr>
        <p:grpSpPr>
          <a:xfrm>
            <a:off x="3009697" y="1580152"/>
            <a:ext cx="2296992" cy="1258779"/>
            <a:chOff x="3009697" y="1580152"/>
            <a:chExt cx="2296992" cy="1258779"/>
          </a:xfrm>
        </p:grpSpPr>
        <p:cxnSp>
          <p:nvCxnSpPr>
            <p:cNvPr id="12" name="Straight Connector 11">
              <a:extLst>
                <a:ext uri="{FF2B5EF4-FFF2-40B4-BE49-F238E27FC236}">
                  <a16:creationId xmlns:a16="http://schemas.microsoft.com/office/drawing/2014/main" id="{5EAC4A50-FEFF-60EC-30BB-3A1E789B994A}"/>
                </a:ext>
              </a:extLst>
            </p:cNvPr>
            <p:cNvCxnSpPr>
              <a:cxnSpLocks/>
              <a:endCxn id="62" idx="0"/>
            </p:cNvCxnSpPr>
            <p:nvPr/>
          </p:nvCxnSpPr>
          <p:spPr>
            <a:xfrm>
              <a:off x="4191741" y="1580152"/>
              <a:ext cx="1" cy="623511"/>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4610533-1794-E1B3-EA7E-7E282EE0DCC8}"/>
                </a:ext>
              </a:extLst>
            </p:cNvPr>
            <p:cNvSpPr txBox="1"/>
            <p:nvPr/>
          </p:nvSpPr>
          <p:spPr>
            <a:xfrm>
              <a:off x="4132801" y="1791095"/>
              <a:ext cx="1173888" cy="276999"/>
            </a:xfrm>
            <a:prstGeom prst="rect">
              <a:avLst/>
            </a:prstGeom>
            <a:noFill/>
          </p:spPr>
          <p:txBody>
            <a:bodyPr wrap="square" rtlCol="0">
              <a:spAutoFit/>
            </a:bodyPr>
            <a:lstStyle/>
            <a:p>
              <a:r>
                <a:rPr lang="en-GB" sz="1200" noProof="0" err="1"/>
                <a:t>localhost:app</a:t>
              </a:r>
              <a:endParaRPr lang="en-GB" sz="1200" noProof="0"/>
            </a:p>
          </p:txBody>
        </p:sp>
        <p:sp>
          <p:nvSpPr>
            <p:cNvPr id="126" name="Arrow: Down 125">
              <a:extLst>
                <a:ext uri="{FF2B5EF4-FFF2-40B4-BE49-F238E27FC236}">
                  <a16:creationId xmlns:a16="http://schemas.microsoft.com/office/drawing/2014/main" id="{300320A9-11AC-D17C-B5EB-ED4AED161877}"/>
                </a:ext>
              </a:extLst>
            </p:cNvPr>
            <p:cNvSpPr/>
            <p:nvPr/>
          </p:nvSpPr>
          <p:spPr>
            <a:xfrm rot="16200000">
              <a:off x="3024123" y="2381739"/>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61">
              <a:extLst>
                <a:ext uri="{FF2B5EF4-FFF2-40B4-BE49-F238E27FC236}">
                  <a16:creationId xmlns:a16="http://schemas.microsoft.com/office/drawing/2014/main" id="{716664A1-19BD-EC99-D41B-47E94E3C8F33}"/>
                </a:ext>
              </a:extLst>
            </p:cNvPr>
            <p:cNvSpPr/>
            <p:nvPr/>
          </p:nvSpPr>
          <p:spPr>
            <a:xfrm>
              <a:off x="3481284" y="220366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vscode</a:t>
              </a:r>
              <a:r>
                <a:rPr lang="en-GB" sz="1200" noProof="0"/>
                <a:t> dev &amp; test</a:t>
              </a:r>
            </a:p>
            <a:p>
              <a:pPr algn="ctr"/>
              <a:r>
                <a:rPr lang="en-GB" sz="1200" noProof="0"/>
                <a:t>Local server</a:t>
              </a:r>
            </a:p>
          </p:txBody>
        </p:sp>
      </p:grpSp>
      <p:grpSp>
        <p:nvGrpSpPr>
          <p:cNvPr id="137" name="Group 136">
            <a:extLst>
              <a:ext uri="{FF2B5EF4-FFF2-40B4-BE49-F238E27FC236}">
                <a16:creationId xmlns:a16="http://schemas.microsoft.com/office/drawing/2014/main" id="{94C28C13-60F7-2761-69A3-435EBD90F71B}"/>
              </a:ext>
            </a:extLst>
          </p:cNvPr>
          <p:cNvGrpSpPr/>
          <p:nvPr/>
        </p:nvGrpSpPr>
        <p:grpSpPr>
          <a:xfrm>
            <a:off x="3017754" y="1563510"/>
            <a:ext cx="8680198" cy="4191723"/>
            <a:chOff x="3017754" y="1563510"/>
            <a:chExt cx="8680198" cy="4191723"/>
          </a:xfrm>
        </p:grpSpPr>
        <p:sp>
          <p:nvSpPr>
            <p:cNvPr id="81" name="Arrow: Down 80">
              <a:extLst>
                <a:ext uri="{FF2B5EF4-FFF2-40B4-BE49-F238E27FC236}">
                  <a16:creationId xmlns:a16="http://schemas.microsoft.com/office/drawing/2014/main" id="{5FEA19E9-C30A-F144-F892-B5287468C95E}"/>
                </a:ext>
              </a:extLst>
            </p:cNvPr>
            <p:cNvSpPr/>
            <p:nvPr/>
          </p:nvSpPr>
          <p:spPr>
            <a:xfrm rot="10800000">
              <a:off x="6161611" y="4113721"/>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36" name="Terraform">
              <a:extLst>
                <a:ext uri="{FF2B5EF4-FFF2-40B4-BE49-F238E27FC236}">
                  <a16:creationId xmlns:a16="http://schemas.microsoft.com/office/drawing/2014/main" id="{CD5C9BAF-CEEA-D0B6-1231-5D36784A0224}"/>
                </a:ext>
              </a:extLst>
            </p:cNvPr>
            <p:cNvGrpSpPr/>
            <p:nvPr/>
          </p:nvGrpSpPr>
          <p:grpSpPr>
            <a:xfrm>
              <a:off x="3017754" y="1563510"/>
              <a:ext cx="8680198" cy="4191723"/>
              <a:chOff x="3017754" y="1563510"/>
              <a:chExt cx="8680198" cy="4191723"/>
            </a:xfrm>
          </p:grpSpPr>
          <p:sp>
            <p:nvSpPr>
              <p:cNvPr id="9" name="Rectangle 8">
                <a:extLst>
                  <a:ext uri="{FF2B5EF4-FFF2-40B4-BE49-F238E27FC236}">
                    <a16:creationId xmlns:a16="http://schemas.microsoft.com/office/drawing/2014/main" id="{E984A664-A8C8-69F3-8389-1E050A35CF4A}"/>
                  </a:ext>
                </a:extLst>
              </p:cNvPr>
              <p:cNvSpPr/>
              <p:nvPr/>
            </p:nvSpPr>
            <p:spPr>
              <a:xfrm>
                <a:off x="5658231" y="4599185"/>
                <a:ext cx="5956319" cy="11560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7" name="Picture 16" descr="A white cloud with blue border&#10;&#10;Description automatically generated">
                <a:extLst>
                  <a:ext uri="{FF2B5EF4-FFF2-40B4-BE49-F238E27FC236}">
                    <a16:creationId xmlns:a16="http://schemas.microsoft.com/office/drawing/2014/main" id="{3A4321BE-9768-FD8B-C536-DE0DAFB947C0}"/>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69489" y="3544249"/>
                <a:ext cx="468862" cy="246885"/>
              </a:xfrm>
              <a:prstGeom prst="rect">
                <a:avLst/>
              </a:prstGeom>
            </p:spPr>
          </p:pic>
          <p:cxnSp>
            <p:nvCxnSpPr>
              <p:cNvPr id="68" name="Straight Connector 67">
                <a:extLst>
                  <a:ext uri="{FF2B5EF4-FFF2-40B4-BE49-F238E27FC236}">
                    <a16:creationId xmlns:a16="http://schemas.microsoft.com/office/drawing/2014/main" id="{D803B88A-E356-14D0-8873-34EF3E00951D}"/>
                  </a:ext>
                </a:extLst>
              </p:cNvPr>
              <p:cNvCxnSpPr>
                <a:cxnSpLocks/>
                <a:stCxn id="71" idx="2"/>
                <a:endCxn id="67" idx="0"/>
              </p:cNvCxnSpPr>
              <p:nvPr/>
            </p:nvCxnSpPr>
            <p:spPr>
              <a:xfrm>
                <a:off x="10544505" y="2707467"/>
                <a:ext cx="0" cy="637616"/>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71" name="Picture 70" descr="A white cloud with blue border&#10;&#10;Description automatically generated">
                <a:extLst>
                  <a:ext uri="{FF2B5EF4-FFF2-40B4-BE49-F238E27FC236}">
                    <a16:creationId xmlns:a16="http://schemas.microsoft.com/office/drawing/2014/main" id="{8F903EB3-A848-DCF9-9E8C-A63B1C3CEEFD}"/>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87994" y="2437330"/>
                <a:ext cx="513021" cy="270137"/>
              </a:xfrm>
              <a:prstGeom prst="rect">
                <a:avLst/>
              </a:prstGeom>
            </p:spPr>
          </p:pic>
          <p:pic>
            <p:nvPicPr>
              <p:cNvPr id="78" name="Picture 77" descr="A white cloud with blue border&#10;&#10;Description automatically generated">
                <a:extLst>
                  <a:ext uri="{FF2B5EF4-FFF2-40B4-BE49-F238E27FC236}">
                    <a16:creationId xmlns:a16="http://schemas.microsoft.com/office/drawing/2014/main" id="{F95373A8-6C6F-F8A5-9A90-C254AF71E10F}"/>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67505" y="3544249"/>
                <a:ext cx="468862" cy="246885"/>
              </a:xfrm>
              <a:prstGeom prst="rect">
                <a:avLst/>
              </a:prstGeom>
            </p:spPr>
          </p:pic>
          <p:sp>
            <p:nvSpPr>
              <p:cNvPr id="79" name="Arrow: Down 78">
                <a:extLst>
                  <a:ext uri="{FF2B5EF4-FFF2-40B4-BE49-F238E27FC236}">
                    <a16:creationId xmlns:a16="http://schemas.microsoft.com/office/drawing/2014/main" id="{47DE7276-528F-4975-1C22-5C40F39D9E20}"/>
                  </a:ext>
                </a:extLst>
              </p:cNvPr>
              <p:cNvSpPr/>
              <p:nvPr/>
            </p:nvSpPr>
            <p:spPr>
              <a:xfrm rot="10800000">
                <a:off x="10379404" y="4125209"/>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TextBox 79">
                <a:extLst>
                  <a:ext uri="{FF2B5EF4-FFF2-40B4-BE49-F238E27FC236}">
                    <a16:creationId xmlns:a16="http://schemas.microsoft.com/office/drawing/2014/main" id="{E4C11C39-A7FA-2612-6F02-8368A89AECF0}"/>
                  </a:ext>
                </a:extLst>
              </p:cNvPr>
              <p:cNvSpPr txBox="1"/>
              <p:nvPr/>
            </p:nvSpPr>
            <p:spPr>
              <a:xfrm>
                <a:off x="9485771" y="4681999"/>
                <a:ext cx="2030393" cy="1015663"/>
              </a:xfrm>
              <a:prstGeom prst="rect">
                <a:avLst/>
              </a:prstGeom>
              <a:noFill/>
            </p:spPr>
            <p:txBody>
              <a:bodyPr wrap="square" rtlCol="0">
                <a:spAutoFit/>
              </a:bodyPr>
              <a:lstStyle/>
              <a:p>
                <a:pPr algn="ctr"/>
                <a:r>
                  <a:rPr lang="en-GB" sz="1200" noProof="0" dirty="0">
                    <a:solidFill>
                      <a:schemeClr val="bg1"/>
                    </a:solidFill>
                  </a:rPr>
                  <a:t>Create infrastructure</a:t>
                </a:r>
              </a:p>
              <a:p>
                <a:pPr algn="ctr"/>
                <a:r>
                  <a:rPr lang="en-GB" sz="1200" noProof="0" dirty="0">
                    <a:solidFill>
                      <a:schemeClr val="bg1"/>
                    </a:solidFill>
                  </a:rPr>
                  <a:t>copy script &amp; compose file</a:t>
                </a:r>
              </a:p>
              <a:p>
                <a:pPr algn="ctr"/>
                <a:r>
                  <a:rPr lang="en-GB" sz="1200" noProof="0" dirty="0">
                    <a:solidFill>
                      <a:schemeClr val="bg1"/>
                    </a:solidFill>
                  </a:rPr>
                  <a:t>Install Docker</a:t>
                </a:r>
              </a:p>
              <a:p>
                <a:pPr algn="ctr"/>
                <a:r>
                  <a:rPr lang="en-GB" sz="1200" noProof="0" dirty="0">
                    <a:solidFill>
                      <a:schemeClr val="bg1"/>
                    </a:solidFill>
                  </a:rPr>
                  <a:t>Pull images</a:t>
                </a:r>
              </a:p>
              <a:p>
                <a:pPr algn="ctr"/>
                <a:r>
                  <a:rPr lang="en-GB" sz="1200" noProof="0" dirty="0">
                    <a:solidFill>
                      <a:schemeClr val="bg1"/>
                    </a:solidFill>
                  </a:rPr>
                  <a:t>Start containers</a:t>
                </a:r>
              </a:p>
            </p:txBody>
          </p:sp>
          <p:sp>
            <p:nvSpPr>
              <p:cNvPr id="82" name="TextBox 81">
                <a:extLst>
                  <a:ext uri="{FF2B5EF4-FFF2-40B4-BE49-F238E27FC236}">
                    <a16:creationId xmlns:a16="http://schemas.microsoft.com/office/drawing/2014/main" id="{DED1360D-F337-C4D1-61D3-AF4CF457B6EF}"/>
                  </a:ext>
                </a:extLst>
              </p:cNvPr>
              <p:cNvSpPr txBox="1"/>
              <p:nvPr/>
            </p:nvSpPr>
            <p:spPr>
              <a:xfrm>
                <a:off x="5691563" y="4735215"/>
                <a:ext cx="1274438" cy="461665"/>
              </a:xfrm>
              <a:prstGeom prst="rect">
                <a:avLst/>
              </a:prstGeom>
              <a:noFill/>
            </p:spPr>
            <p:txBody>
              <a:bodyPr wrap="square" rtlCol="0">
                <a:spAutoFit/>
              </a:bodyPr>
              <a:lstStyle/>
              <a:p>
                <a:pPr algn="ctr"/>
                <a:r>
                  <a:rPr lang="en-GB" sz="1200" noProof="0" dirty="0">
                    <a:solidFill>
                      <a:schemeClr val="bg1"/>
                    </a:solidFill>
                  </a:rPr>
                  <a:t>Build images</a:t>
                </a:r>
              </a:p>
              <a:p>
                <a:pPr algn="ctr"/>
                <a:r>
                  <a:rPr lang="en-GB" sz="1200" noProof="0" dirty="0">
                    <a:solidFill>
                      <a:schemeClr val="bg1"/>
                    </a:solidFill>
                  </a:rPr>
                  <a:t>Push Images</a:t>
                </a:r>
              </a:p>
            </p:txBody>
          </p:sp>
          <p:sp>
            <p:nvSpPr>
              <p:cNvPr id="88" name="TextBox 87">
                <a:extLst>
                  <a:ext uri="{FF2B5EF4-FFF2-40B4-BE49-F238E27FC236}">
                    <a16:creationId xmlns:a16="http://schemas.microsoft.com/office/drawing/2014/main" id="{D9F47851-2AA6-63AF-CF86-32C63762BC5F}"/>
                  </a:ext>
                </a:extLst>
              </p:cNvPr>
              <p:cNvSpPr txBox="1"/>
              <p:nvPr/>
            </p:nvSpPr>
            <p:spPr>
              <a:xfrm>
                <a:off x="10524064" y="1788608"/>
                <a:ext cx="1173888" cy="276999"/>
              </a:xfrm>
              <a:prstGeom prst="rect">
                <a:avLst/>
              </a:prstGeom>
              <a:noFill/>
            </p:spPr>
            <p:txBody>
              <a:bodyPr wrap="square" rtlCol="0">
                <a:spAutoFit/>
              </a:bodyPr>
              <a:lstStyle/>
              <a:p>
                <a:r>
                  <a:rPr lang="en-GB" sz="1200" noProof="0" err="1"/>
                  <a:t>remote-ip:cont</a:t>
                </a:r>
                <a:endParaRPr lang="en-GB" sz="1200" noProof="0"/>
              </a:p>
            </p:txBody>
          </p:sp>
          <p:cxnSp>
            <p:nvCxnSpPr>
              <p:cNvPr id="107" name="Straight Connector 106">
                <a:extLst>
                  <a:ext uri="{FF2B5EF4-FFF2-40B4-BE49-F238E27FC236}">
                    <a16:creationId xmlns:a16="http://schemas.microsoft.com/office/drawing/2014/main" id="{803C8ECD-0F35-FE4B-23B5-129DAE07187D}"/>
                  </a:ext>
                </a:extLst>
              </p:cNvPr>
              <p:cNvCxnSpPr>
                <a:cxnSpLocks/>
                <a:stCxn id="17" idx="1"/>
                <a:endCxn id="61" idx="3"/>
              </p:cNvCxnSpPr>
              <p:nvPr/>
            </p:nvCxnSpPr>
            <p:spPr>
              <a:xfrm flipH="1">
                <a:off x="7079496" y="3667692"/>
                <a:ext cx="889993"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664CC59-F95C-410E-85F0-AB82586F586B}"/>
                  </a:ext>
                </a:extLst>
              </p:cNvPr>
              <p:cNvCxnSpPr>
                <a:cxnSpLocks/>
                <a:stCxn id="67" idx="1"/>
                <a:endCxn id="78" idx="3"/>
              </p:cNvCxnSpPr>
              <p:nvPr/>
            </p:nvCxnSpPr>
            <p:spPr>
              <a:xfrm flipH="1">
                <a:off x="9136367" y="3662717"/>
                <a:ext cx="697680" cy="4975"/>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86DA6D0-7C58-09E3-AC43-4378E2510F87}"/>
                  </a:ext>
                </a:extLst>
              </p:cNvPr>
              <p:cNvCxnSpPr>
                <a:cxnSpLocks/>
                <a:endCxn id="17" idx="0"/>
              </p:cNvCxnSpPr>
              <p:nvPr/>
            </p:nvCxnSpPr>
            <p:spPr>
              <a:xfrm>
                <a:off x="8203920" y="2838931"/>
                <a:ext cx="0" cy="705318"/>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67D3F28-5429-8E89-CFF4-2BDECFA273BB}"/>
                  </a:ext>
                </a:extLst>
              </p:cNvPr>
              <p:cNvCxnSpPr>
                <a:cxnSpLocks/>
                <a:endCxn id="78" idx="0"/>
              </p:cNvCxnSpPr>
              <p:nvPr/>
            </p:nvCxnSpPr>
            <p:spPr>
              <a:xfrm>
                <a:off x="8901936" y="2838931"/>
                <a:ext cx="0" cy="705318"/>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007CB85-8568-5195-72C4-AF91CBC489D8}"/>
                  </a:ext>
                </a:extLst>
              </p:cNvPr>
              <p:cNvCxnSpPr>
                <a:cxnSpLocks/>
                <a:endCxn id="71" idx="0"/>
              </p:cNvCxnSpPr>
              <p:nvPr/>
            </p:nvCxnSpPr>
            <p:spPr>
              <a:xfrm>
                <a:off x="10544505" y="1563510"/>
                <a:ext cx="0" cy="87382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C581055-6AB1-0FB6-C8FD-0A84986F4A84}"/>
                  </a:ext>
                </a:extLst>
              </p:cNvPr>
              <p:cNvSpPr txBox="1"/>
              <p:nvPr/>
            </p:nvSpPr>
            <p:spPr>
              <a:xfrm>
                <a:off x="7888401" y="4959658"/>
                <a:ext cx="1128095" cy="369332"/>
              </a:xfrm>
              <a:prstGeom prst="rect">
                <a:avLst/>
              </a:prstGeom>
              <a:noFill/>
            </p:spPr>
            <p:txBody>
              <a:bodyPr wrap="square" rtlCol="0">
                <a:spAutoFit/>
              </a:bodyPr>
              <a:lstStyle/>
              <a:p>
                <a:r>
                  <a:rPr lang="en-GB" noProof="0">
                    <a:solidFill>
                      <a:schemeClr val="bg1"/>
                    </a:solidFill>
                  </a:rPr>
                  <a:t>terraform</a:t>
                </a:r>
              </a:p>
            </p:txBody>
          </p:sp>
          <p:sp>
            <p:nvSpPr>
              <p:cNvPr id="128" name="Arrow: Down 127">
                <a:extLst>
                  <a:ext uri="{FF2B5EF4-FFF2-40B4-BE49-F238E27FC236}">
                    <a16:creationId xmlns:a16="http://schemas.microsoft.com/office/drawing/2014/main" id="{A3A34CDD-0E1C-6E2B-5FAF-8C72B35F2BD7}"/>
                  </a:ext>
                </a:extLst>
              </p:cNvPr>
              <p:cNvSpPr/>
              <p:nvPr/>
            </p:nvSpPr>
            <p:spPr>
              <a:xfrm rot="16200000">
                <a:off x="4137779" y="3902849"/>
                <a:ext cx="330200" cy="25702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65">
                <a:extLst>
                  <a:ext uri="{FF2B5EF4-FFF2-40B4-BE49-F238E27FC236}">
                    <a16:creationId xmlns:a16="http://schemas.microsoft.com/office/drawing/2014/main" id="{B4D0886E-A14F-7E24-5C9A-637E93A7FD93}"/>
                  </a:ext>
                </a:extLst>
              </p:cNvPr>
              <p:cNvSpPr/>
              <p:nvPr/>
            </p:nvSpPr>
            <p:spPr>
              <a:xfrm>
                <a:off x="7835179" y="220366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hub</a:t>
                </a:r>
              </a:p>
            </p:txBody>
          </p:sp>
          <p:sp>
            <p:nvSpPr>
              <p:cNvPr id="67" name="Rectangle 66">
                <a:extLst>
                  <a:ext uri="{FF2B5EF4-FFF2-40B4-BE49-F238E27FC236}">
                    <a16:creationId xmlns:a16="http://schemas.microsoft.com/office/drawing/2014/main" id="{0F80FBEF-4841-ABDA-02AB-D0FC362FBE75}"/>
                  </a:ext>
                </a:extLst>
              </p:cNvPr>
              <p:cNvSpPr/>
              <p:nvPr/>
            </p:nvSpPr>
            <p:spPr>
              <a:xfrm>
                <a:off x="9834047" y="334508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Remote server</a:t>
                </a:r>
              </a:p>
            </p:txBody>
          </p:sp>
        </p:grpSp>
      </p:grpSp>
      <p:grpSp>
        <p:nvGrpSpPr>
          <p:cNvPr id="138" name="Container">
            <a:extLst>
              <a:ext uri="{FF2B5EF4-FFF2-40B4-BE49-F238E27FC236}">
                <a16:creationId xmlns:a16="http://schemas.microsoft.com/office/drawing/2014/main" id="{52786196-FDE2-273B-36FF-6166E65D91C1}"/>
              </a:ext>
            </a:extLst>
          </p:cNvPr>
          <p:cNvGrpSpPr/>
          <p:nvPr/>
        </p:nvGrpSpPr>
        <p:grpSpPr>
          <a:xfrm>
            <a:off x="3017699" y="1575326"/>
            <a:ext cx="4424496" cy="2410000"/>
            <a:chOff x="3017699" y="1575326"/>
            <a:chExt cx="4424496" cy="2410000"/>
          </a:xfrm>
        </p:grpSpPr>
        <p:cxnSp>
          <p:nvCxnSpPr>
            <p:cNvPr id="63" name="Straight Connector 62">
              <a:extLst>
                <a:ext uri="{FF2B5EF4-FFF2-40B4-BE49-F238E27FC236}">
                  <a16:creationId xmlns:a16="http://schemas.microsoft.com/office/drawing/2014/main" id="{CB57D6BF-B24B-1CBE-0EC5-BC21FF2D8CBA}"/>
                </a:ext>
              </a:extLst>
            </p:cNvPr>
            <p:cNvCxnSpPr>
              <a:cxnSpLocks/>
              <a:endCxn id="77" idx="0"/>
            </p:cNvCxnSpPr>
            <p:nvPr/>
          </p:nvCxnSpPr>
          <p:spPr>
            <a:xfrm>
              <a:off x="6368690" y="1575326"/>
              <a:ext cx="0" cy="628337"/>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651BA7B3-4D1A-79B4-88A2-12EB75A797B8}"/>
                </a:ext>
              </a:extLst>
            </p:cNvPr>
            <p:cNvSpPr txBox="1"/>
            <p:nvPr/>
          </p:nvSpPr>
          <p:spPr>
            <a:xfrm>
              <a:off x="6322430" y="1790618"/>
              <a:ext cx="1119765" cy="276999"/>
            </a:xfrm>
            <a:prstGeom prst="rect">
              <a:avLst/>
            </a:prstGeom>
            <a:noFill/>
          </p:spPr>
          <p:txBody>
            <a:bodyPr wrap="square" rtlCol="0">
              <a:spAutoFit/>
            </a:bodyPr>
            <a:lstStyle/>
            <a:p>
              <a:r>
                <a:rPr lang="en-GB" sz="1200" noProof="0" err="1"/>
                <a:t>localhost:cont</a:t>
              </a:r>
              <a:endParaRPr lang="en-GB" sz="1200" noProof="0"/>
            </a:p>
          </p:txBody>
        </p:sp>
        <p:cxnSp>
          <p:nvCxnSpPr>
            <p:cNvPr id="92" name="Straight Connector 91">
              <a:extLst>
                <a:ext uri="{FF2B5EF4-FFF2-40B4-BE49-F238E27FC236}">
                  <a16:creationId xmlns:a16="http://schemas.microsoft.com/office/drawing/2014/main" id="{ED4768C8-39C0-A974-19DC-E74983D8634C}"/>
                </a:ext>
              </a:extLst>
            </p:cNvPr>
            <p:cNvCxnSpPr>
              <a:cxnSpLocks/>
              <a:stCxn id="77" idx="2"/>
              <a:endCxn id="61" idx="0"/>
            </p:cNvCxnSpPr>
            <p:nvPr/>
          </p:nvCxnSpPr>
          <p:spPr>
            <a:xfrm>
              <a:off x="6368690" y="2838931"/>
              <a:ext cx="348" cy="511127"/>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07240BF-583B-A8DB-61AC-8BC4CC4BF548}"/>
                </a:ext>
              </a:extLst>
            </p:cNvPr>
            <p:cNvCxnSpPr>
              <a:cxnSpLocks/>
              <a:stCxn id="61" idx="1"/>
              <a:endCxn id="42" idx="3"/>
            </p:cNvCxnSpPr>
            <p:nvPr/>
          </p:nvCxnSpPr>
          <p:spPr>
            <a:xfrm flipH="1">
              <a:off x="4902200" y="3667692"/>
              <a:ext cx="756380" cy="0"/>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Arrow: Down 126">
              <a:extLst>
                <a:ext uri="{FF2B5EF4-FFF2-40B4-BE49-F238E27FC236}">
                  <a16:creationId xmlns:a16="http://schemas.microsoft.com/office/drawing/2014/main" id="{3ABE6FB0-057A-FFB8-55DC-F4A341ED93F2}"/>
                </a:ext>
              </a:extLst>
            </p:cNvPr>
            <p:cNvSpPr/>
            <p:nvPr/>
          </p:nvSpPr>
          <p:spPr>
            <a:xfrm rot="16200000">
              <a:off x="3032125" y="3483191"/>
              <a:ext cx="330200" cy="3590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41">
              <a:extLst>
                <a:ext uri="{FF2B5EF4-FFF2-40B4-BE49-F238E27FC236}">
                  <a16:creationId xmlns:a16="http://schemas.microsoft.com/office/drawing/2014/main" id="{F0AEA3C5-DC01-59A8-6BB3-515F2082EEFE}"/>
                </a:ext>
              </a:extLst>
            </p:cNvPr>
            <p:cNvSpPr/>
            <p:nvPr/>
          </p:nvSpPr>
          <p:spPr>
            <a:xfrm>
              <a:off x="3481284" y="3350058"/>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compose</a:t>
              </a:r>
            </a:p>
          </p:txBody>
        </p:sp>
        <p:sp>
          <p:nvSpPr>
            <p:cNvPr id="77" name="Rectangle 76">
              <a:extLst>
                <a:ext uri="{FF2B5EF4-FFF2-40B4-BE49-F238E27FC236}">
                  <a16:creationId xmlns:a16="http://schemas.microsoft.com/office/drawing/2014/main" id="{B28B3698-0E7A-0CF9-1F7C-54777BCFA60B}"/>
                </a:ext>
              </a:extLst>
            </p:cNvPr>
            <p:cNvSpPr/>
            <p:nvPr/>
          </p:nvSpPr>
          <p:spPr>
            <a:xfrm>
              <a:off x="5658232" y="2203663"/>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Container</a:t>
              </a:r>
            </a:p>
            <a:p>
              <a:pPr algn="ctr"/>
              <a:r>
                <a:rPr lang="en-GB" sz="1200" noProof="0"/>
                <a:t>Local server</a:t>
              </a:r>
            </a:p>
          </p:txBody>
        </p:sp>
      </p:grpSp>
      <p:sp>
        <p:nvSpPr>
          <p:cNvPr id="61" name="Docker image">
            <a:extLst>
              <a:ext uri="{FF2B5EF4-FFF2-40B4-BE49-F238E27FC236}">
                <a16:creationId xmlns:a16="http://schemas.microsoft.com/office/drawing/2014/main" id="{C6034CAC-C561-468A-ACD0-A8662E3E35DB}"/>
              </a:ext>
            </a:extLst>
          </p:cNvPr>
          <p:cNvSpPr/>
          <p:nvPr/>
        </p:nvSpPr>
        <p:spPr>
          <a:xfrm>
            <a:off x="5658580" y="3350058"/>
            <a:ext cx="1420916"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dirty="0"/>
              <a:t>App images</a:t>
            </a:r>
          </a:p>
        </p:txBody>
      </p:sp>
      <p:grpSp>
        <p:nvGrpSpPr>
          <p:cNvPr id="130" name="Client">
            <a:extLst>
              <a:ext uri="{FF2B5EF4-FFF2-40B4-BE49-F238E27FC236}">
                <a16:creationId xmlns:a16="http://schemas.microsoft.com/office/drawing/2014/main" id="{73722A3C-1D8D-DEA7-1F65-B25BBAFFC7E2}"/>
              </a:ext>
            </a:extLst>
          </p:cNvPr>
          <p:cNvGrpSpPr/>
          <p:nvPr/>
        </p:nvGrpSpPr>
        <p:grpSpPr>
          <a:xfrm>
            <a:off x="3117833" y="944884"/>
            <a:ext cx="8496718" cy="635268"/>
            <a:chOff x="3117833" y="944884"/>
            <a:chExt cx="8496718" cy="635268"/>
          </a:xfrm>
        </p:grpSpPr>
        <p:sp>
          <p:nvSpPr>
            <p:cNvPr id="11" name="Rectangle 10">
              <a:extLst>
                <a:ext uri="{FF2B5EF4-FFF2-40B4-BE49-F238E27FC236}">
                  <a16:creationId xmlns:a16="http://schemas.microsoft.com/office/drawing/2014/main" id="{87D8074C-4765-24A9-0C50-0C51190EF405}"/>
                </a:ext>
              </a:extLst>
            </p:cNvPr>
            <p:cNvSpPr/>
            <p:nvPr/>
          </p:nvSpPr>
          <p:spPr>
            <a:xfrm>
              <a:off x="3117833" y="944884"/>
              <a:ext cx="8496718" cy="6352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Client</a:t>
              </a:r>
            </a:p>
          </p:txBody>
        </p:sp>
        <p:pic>
          <p:nvPicPr>
            <p:cNvPr id="129" name="Picture 128" descr="A computer with a blue screen&#10;&#10;Description automatically generated">
              <a:extLst>
                <a:ext uri="{FF2B5EF4-FFF2-40B4-BE49-F238E27FC236}">
                  <a16:creationId xmlns:a16="http://schemas.microsoft.com/office/drawing/2014/main" id="{60C7C5F4-8FFB-4FFA-1D8E-34F941E5E9D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00272" y="1001425"/>
              <a:ext cx="533573" cy="466043"/>
            </a:xfrm>
            <a:prstGeom prst="rect">
              <a:avLst/>
            </a:prstGeom>
          </p:spPr>
        </p:pic>
      </p:grpSp>
      <p:sp>
        <p:nvSpPr>
          <p:cNvPr id="7" name="TextBox 6">
            <a:extLst>
              <a:ext uri="{FF2B5EF4-FFF2-40B4-BE49-F238E27FC236}">
                <a16:creationId xmlns:a16="http://schemas.microsoft.com/office/drawing/2014/main" id="{9AD46F7E-DAC4-2A33-DB94-73F0D409C9C8}"/>
              </a:ext>
            </a:extLst>
          </p:cNvPr>
          <p:cNvSpPr txBox="1"/>
          <p:nvPr/>
        </p:nvSpPr>
        <p:spPr>
          <a:xfrm>
            <a:off x="8492738" y="6344661"/>
            <a:ext cx="2762226" cy="276999"/>
          </a:xfrm>
          <a:prstGeom prst="rect">
            <a:avLst/>
          </a:prstGeom>
          <a:noFill/>
        </p:spPr>
        <p:txBody>
          <a:bodyPr wrap="square" rtlCol="0">
            <a:spAutoFit/>
          </a:bodyPr>
          <a:lstStyle/>
          <a:p>
            <a:r>
              <a:rPr lang="en-GB" sz="1200" noProof="0" dirty="0">
                <a:solidFill>
                  <a:srgbClr val="FF0000"/>
                </a:solidFill>
              </a:rPr>
              <a:t>demos/docker/</a:t>
            </a:r>
            <a:r>
              <a:rPr lang="en-GB" sz="1200" dirty="0" err="1">
                <a:solidFill>
                  <a:srgbClr val="FF0000"/>
                </a:solidFill>
              </a:rPr>
              <a:t>yinYang</a:t>
            </a:r>
            <a:r>
              <a:rPr lang="en-GB" sz="1200" dirty="0">
                <a:solidFill>
                  <a:srgbClr val="FF0000"/>
                </a:solidFill>
              </a:rPr>
              <a:t> (</a:t>
            </a:r>
            <a:r>
              <a:rPr lang="en-GB" sz="1200" dirty="0" err="1">
                <a:solidFill>
                  <a:srgbClr val="FF0000"/>
                </a:solidFill>
              </a:rPr>
              <a:t>public_infra</a:t>
            </a:r>
            <a:r>
              <a:rPr lang="en-GB" sz="1200" dirty="0">
                <a:solidFill>
                  <a:srgbClr val="FF0000"/>
                </a:solidFill>
              </a:rPr>
              <a:t>)</a:t>
            </a:r>
            <a:endParaRPr lang="en-GB" sz="1200" noProof="0" dirty="0">
              <a:solidFill>
                <a:srgbClr val="FF0000"/>
              </a:solidFill>
            </a:endParaRPr>
          </a:p>
        </p:txBody>
      </p:sp>
      <p:pic>
        <p:nvPicPr>
          <p:cNvPr id="5" name="Picture 4">
            <a:extLst>
              <a:ext uri="{FF2B5EF4-FFF2-40B4-BE49-F238E27FC236}">
                <a16:creationId xmlns:a16="http://schemas.microsoft.com/office/drawing/2014/main" id="{F70F95E6-8D9A-6272-3DC3-46DD9D4BEE61}"/>
              </a:ext>
            </a:extLst>
          </p:cNvPr>
          <p:cNvPicPr>
            <a:picLocks noChangeAspect="1"/>
          </p:cNvPicPr>
          <p:nvPr/>
        </p:nvPicPr>
        <p:blipFill>
          <a:blip r:embed="rId7"/>
          <a:stretch>
            <a:fillRect/>
          </a:stretch>
        </p:blipFill>
        <p:spPr>
          <a:xfrm>
            <a:off x="803256" y="2203663"/>
            <a:ext cx="1921648" cy="4279498"/>
          </a:xfrm>
          <a:prstGeom prst="rect">
            <a:avLst/>
          </a:prstGeom>
        </p:spPr>
      </p:pic>
    </p:spTree>
    <p:extLst>
      <p:ext uri="{BB962C8B-B14F-4D97-AF65-F5344CB8AC3E}">
        <p14:creationId xmlns:p14="http://schemas.microsoft.com/office/powerpoint/2010/main" val="171182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500"/>
                                        <p:tgtEl>
                                          <p:spTgt spid="130"/>
                                        </p:tgtEl>
                                      </p:cBhvr>
                                    </p:animEffect>
                                  </p:childTnLst>
                                </p:cTn>
                              </p:par>
                              <p:par>
                                <p:cTn id="13" presetID="10" presetClass="entr" presetSubtype="0" fill="hold" nodeType="with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500"/>
                                        <p:tgtEl>
                                          <p:spTgt spid="1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xit" presetSubtype="0" fill="hold" nodeType="withEffect">
                                  <p:stCondLst>
                                    <p:cond delay="0"/>
                                  </p:stCondLst>
                                  <p:childTnLst>
                                    <p:animEffect transition="out" filter="fade">
                                      <p:cBhvr>
                                        <p:cTn id="25" dur="500"/>
                                        <p:tgtEl>
                                          <p:spTgt spid="131"/>
                                        </p:tgtEl>
                                      </p:cBhvr>
                                    </p:animEffect>
                                    <p:set>
                                      <p:cBhvr>
                                        <p:cTn id="26" dur="1" fill="hold">
                                          <p:stCondLst>
                                            <p:cond delay="499"/>
                                          </p:stCondLst>
                                        </p:cTn>
                                        <p:tgtEl>
                                          <p:spTgt spid="13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38"/>
                                        </p:tgtEl>
                                      </p:cBhvr>
                                    </p:animEffect>
                                    <p:set>
                                      <p:cBhvr>
                                        <p:cTn id="31" dur="1" fill="hold">
                                          <p:stCondLst>
                                            <p:cond delay="499"/>
                                          </p:stCondLst>
                                        </p:cTn>
                                        <p:tgtEl>
                                          <p:spTgt spid="13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37"/>
                                        </p:tgtEl>
                                        <p:attrNameLst>
                                          <p:attrName>style.visibility</p:attrName>
                                        </p:attrNameLst>
                                      </p:cBhvr>
                                      <p:to>
                                        <p:strVal val="visible"/>
                                      </p:to>
                                    </p:set>
                                    <p:animEffect transition="in" filter="fade">
                                      <p:cBhvr>
                                        <p:cTn id="34"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61"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D1C76-1F49-7E8C-4B52-01E4A089F596}"/>
            </a:ext>
          </a:extLst>
        </p:cNvPr>
        <p:cNvGrpSpPr/>
        <p:nvPr/>
      </p:nvGrpSpPr>
      <p:grpSpPr>
        <a:xfrm>
          <a:off x="0" y="0"/>
          <a:ext cx="0" cy="0"/>
          <a:chOff x="0" y="0"/>
          <a:chExt cx="0" cy="0"/>
        </a:xfrm>
      </p:grpSpPr>
      <p:cxnSp>
        <p:nvCxnSpPr>
          <p:cNvPr id="109" name="Straight Connector 108">
            <a:extLst>
              <a:ext uri="{FF2B5EF4-FFF2-40B4-BE49-F238E27FC236}">
                <a16:creationId xmlns:a16="http://schemas.microsoft.com/office/drawing/2014/main" id="{60C67850-D809-DDDD-B48C-1EEB13000E00}"/>
              </a:ext>
            </a:extLst>
          </p:cNvPr>
          <p:cNvCxnSpPr>
            <a:cxnSpLocks/>
          </p:cNvCxnSpPr>
          <p:nvPr/>
        </p:nvCxnSpPr>
        <p:spPr>
          <a:xfrm>
            <a:off x="8534911" y="2530161"/>
            <a:ext cx="0" cy="73399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FF56EF7-18D5-4BB5-51E4-C25A39833A1E}"/>
              </a:ext>
            </a:extLst>
          </p:cNvPr>
          <p:cNvSpPr/>
          <p:nvPr/>
        </p:nvSpPr>
        <p:spPr>
          <a:xfrm>
            <a:off x="2590800" y="4087161"/>
            <a:ext cx="3052936" cy="1640637"/>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 name="Slide Number Placeholder 3">
            <a:extLst>
              <a:ext uri="{FF2B5EF4-FFF2-40B4-BE49-F238E27FC236}">
                <a16:creationId xmlns:a16="http://schemas.microsoft.com/office/drawing/2014/main" id="{35E6C679-68B6-939C-E136-3EBAACDFDDD4}"/>
              </a:ext>
            </a:extLst>
          </p:cNvPr>
          <p:cNvSpPr>
            <a:spLocks noGrp="1"/>
          </p:cNvSpPr>
          <p:nvPr>
            <p:ph type="sldNum" idx="12"/>
          </p:nvPr>
        </p:nvSpPr>
        <p:spPr/>
        <p:txBody>
          <a:bodyPr/>
          <a:lstStyle/>
          <a:p>
            <a:fld id="{14D7F6AC-1EEB-4ABB-AD80-109EC6FDCCF3}" type="slidenum">
              <a:rPr lang="en-GB" noProof="0" smtClean="0"/>
              <a:pPr/>
              <a:t>226</a:t>
            </a:fld>
            <a:endParaRPr lang="en-GB" noProof="0"/>
          </a:p>
        </p:txBody>
      </p:sp>
      <p:cxnSp>
        <p:nvCxnSpPr>
          <p:cNvPr id="6" name="Straight Connector 5">
            <a:extLst>
              <a:ext uri="{FF2B5EF4-FFF2-40B4-BE49-F238E27FC236}">
                <a16:creationId xmlns:a16="http://schemas.microsoft.com/office/drawing/2014/main" id="{DCE996FF-1FB6-5A0F-8EDE-3BF6E0C014CB}"/>
              </a:ext>
            </a:extLst>
          </p:cNvPr>
          <p:cNvCxnSpPr>
            <a:cxnSpLocks/>
          </p:cNvCxnSpPr>
          <p:nvPr/>
        </p:nvCxnSpPr>
        <p:spPr>
          <a:xfrm>
            <a:off x="1262765" y="1432715"/>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descr="A computer with a blue screen&#10;&#10;Description automatically generated">
            <a:extLst>
              <a:ext uri="{FF2B5EF4-FFF2-40B4-BE49-F238E27FC236}">
                <a16:creationId xmlns:a16="http://schemas.microsoft.com/office/drawing/2014/main" id="{08A2E95F-C3CF-9DA2-57BD-8D22339B71F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22726" y="624125"/>
            <a:ext cx="697516" cy="609237"/>
          </a:xfrm>
          <a:prstGeom prst="rect">
            <a:avLst/>
          </a:prstGeom>
        </p:spPr>
      </p:pic>
      <p:cxnSp>
        <p:nvCxnSpPr>
          <p:cNvPr id="9" name="Straight Connector 8">
            <a:extLst>
              <a:ext uri="{FF2B5EF4-FFF2-40B4-BE49-F238E27FC236}">
                <a16:creationId xmlns:a16="http://schemas.microsoft.com/office/drawing/2014/main" id="{8CB099CD-C6EC-497D-E103-0E93945D27EA}"/>
              </a:ext>
            </a:extLst>
          </p:cNvPr>
          <p:cNvCxnSpPr>
            <a:cxnSpLocks/>
            <a:stCxn id="7" idx="2"/>
          </p:cNvCxnSpPr>
          <p:nvPr/>
        </p:nvCxnSpPr>
        <p:spPr>
          <a:xfrm>
            <a:off x="1671484" y="1233362"/>
            <a:ext cx="0" cy="1993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29EB5D4-8564-48C2-8059-76F4EDB957C4}"/>
              </a:ext>
            </a:extLst>
          </p:cNvPr>
          <p:cNvSpPr txBox="1"/>
          <p:nvPr/>
        </p:nvSpPr>
        <p:spPr>
          <a:xfrm>
            <a:off x="2020242" y="1121429"/>
            <a:ext cx="757002" cy="276999"/>
          </a:xfrm>
          <a:prstGeom prst="rect">
            <a:avLst/>
          </a:prstGeom>
          <a:noFill/>
        </p:spPr>
        <p:txBody>
          <a:bodyPr wrap="square" rtlCol="0">
            <a:spAutoFit/>
          </a:bodyPr>
          <a:lstStyle/>
          <a:p>
            <a:r>
              <a:rPr lang="en-GB" sz="1200" noProof="0"/>
              <a:t>Internet</a:t>
            </a:r>
          </a:p>
        </p:txBody>
      </p:sp>
      <p:sp>
        <p:nvSpPr>
          <p:cNvPr id="47" name="TextBox 12">
            <a:extLst>
              <a:ext uri="{FF2B5EF4-FFF2-40B4-BE49-F238E27FC236}">
                <a16:creationId xmlns:a16="http://schemas.microsoft.com/office/drawing/2014/main" id="{D0F1C728-7D8A-AD5F-7122-137A8BB3D83E}"/>
              </a:ext>
            </a:extLst>
          </p:cNvPr>
          <p:cNvSpPr txBox="1">
            <a:spLocks noChangeArrowheads="1"/>
          </p:cNvSpPr>
          <p:nvPr/>
        </p:nvSpPr>
        <p:spPr bwMode="auto">
          <a:xfrm>
            <a:off x="3602359" y="1776646"/>
            <a:ext cx="13339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a:latin typeface="Arial" panose="020B0604020202020204" pitchFamily="34" charset="0"/>
                <a:ea typeface="Amazon Ember" panose="020B0603020204020204" pitchFamily="34" charset="0"/>
                <a:cs typeface="Arial" panose="020B0604020202020204" pitchFamily="34" charset="0"/>
              </a:rPr>
              <a:t>Internet gateway</a:t>
            </a:r>
          </a:p>
        </p:txBody>
      </p:sp>
      <p:cxnSp>
        <p:nvCxnSpPr>
          <p:cNvPr id="49" name="Straight Connector 48">
            <a:extLst>
              <a:ext uri="{FF2B5EF4-FFF2-40B4-BE49-F238E27FC236}">
                <a16:creationId xmlns:a16="http://schemas.microsoft.com/office/drawing/2014/main" id="{F49A38E5-BD8B-5BBA-D340-E9DC6FE5F526}"/>
              </a:ext>
            </a:extLst>
          </p:cNvPr>
          <p:cNvCxnSpPr>
            <a:cxnSpLocks/>
          </p:cNvCxnSpPr>
          <p:nvPr/>
        </p:nvCxnSpPr>
        <p:spPr>
          <a:xfrm>
            <a:off x="1198187" y="2530161"/>
            <a:ext cx="1060264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BF6791E-44C2-C4B1-6F17-149BF08698F0}"/>
              </a:ext>
            </a:extLst>
          </p:cNvPr>
          <p:cNvSpPr txBox="1"/>
          <p:nvPr/>
        </p:nvSpPr>
        <p:spPr>
          <a:xfrm>
            <a:off x="1188258" y="2244378"/>
            <a:ext cx="1919184" cy="276999"/>
          </a:xfrm>
          <a:prstGeom prst="rect">
            <a:avLst/>
          </a:prstGeom>
          <a:noFill/>
        </p:spPr>
        <p:txBody>
          <a:bodyPr wrap="square" rtlCol="0">
            <a:spAutoFit/>
          </a:bodyPr>
          <a:lstStyle/>
          <a:p>
            <a:r>
              <a:rPr lang="en-GB" sz="1200" dirty="0" err="1"/>
              <a:t>vnet</a:t>
            </a:r>
            <a:r>
              <a:rPr lang="en-GB" sz="1200" dirty="0"/>
              <a:t>: </a:t>
            </a:r>
            <a:r>
              <a:rPr lang="en-GB" sz="1200" dirty="0" err="1"/>
              <a:t>yinYang</a:t>
            </a:r>
            <a:r>
              <a:rPr lang="en-GB" sz="1200" noProof="0" dirty="0"/>
              <a:t> 10.0.0.0/16</a:t>
            </a:r>
          </a:p>
        </p:txBody>
      </p:sp>
      <p:grpSp>
        <p:nvGrpSpPr>
          <p:cNvPr id="48" name="Group 47">
            <a:extLst>
              <a:ext uri="{FF2B5EF4-FFF2-40B4-BE49-F238E27FC236}">
                <a16:creationId xmlns:a16="http://schemas.microsoft.com/office/drawing/2014/main" id="{5B6F1F89-557D-9CD5-26E2-82BEFE0CE220}"/>
              </a:ext>
            </a:extLst>
          </p:cNvPr>
          <p:cNvGrpSpPr/>
          <p:nvPr/>
        </p:nvGrpSpPr>
        <p:grpSpPr>
          <a:xfrm>
            <a:off x="3297729" y="1721531"/>
            <a:ext cx="371147" cy="371147"/>
            <a:chOff x="3566121" y="2067523"/>
            <a:chExt cx="371147" cy="371147"/>
          </a:xfrm>
        </p:grpSpPr>
        <p:sp>
          <p:nvSpPr>
            <p:cNvPr id="44" name="background">
              <a:extLst>
                <a:ext uri="{FF2B5EF4-FFF2-40B4-BE49-F238E27FC236}">
                  <a16:creationId xmlns:a16="http://schemas.microsoft.com/office/drawing/2014/main" id="{80183557-0769-64F4-7A81-751FA48DCF79}"/>
                </a:ext>
                <a:ext uri="{C183D7F6-B498-43B3-948B-1728B52AA6E4}">
                  <adec:decorative xmlns:adec="http://schemas.microsoft.com/office/drawing/2017/decorative" val="1"/>
                </a:ext>
              </a:extLst>
            </p:cNvPr>
            <p:cNvSpPr/>
            <p:nvPr/>
          </p:nvSpPr>
          <p:spPr>
            <a:xfrm>
              <a:off x="3583895" y="2096507"/>
              <a:ext cx="335601" cy="342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46" name="Graphic 10" descr="Internet gateway resource icon for the Amazon VPC service.">
              <a:extLst>
                <a:ext uri="{FF2B5EF4-FFF2-40B4-BE49-F238E27FC236}">
                  <a16:creationId xmlns:a16="http://schemas.microsoft.com/office/drawing/2014/main" id="{9147658F-4C35-AA20-E29D-FDACF36CCF4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6121" y="2067523"/>
              <a:ext cx="371147" cy="37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1" name="Straight Connector 50">
            <a:extLst>
              <a:ext uri="{FF2B5EF4-FFF2-40B4-BE49-F238E27FC236}">
                <a16:creationId xmlns:a16="http://schemas.microsoft.com/office/drawing/2014/main" id="{0095D556-B30D-FC09-E559-DAF99E2BE56F}"/>
              </a:ext>
            </a:extLst>
          </p:cNvPr>
          <p:cNvCxnSpPr>
            <a:cxnSpLocks/>
            <a:endCxn id="46" idx="0"/>
          </p:cNvCxnSpPr>
          <p:nvPr/>
        </p:nvCxnSpPr>
        <p:spPr>
          <a:xfrm>
            <a:off x="3483303" y="1432715"/>
            <a:ext cx="0" cy="28881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4B62AB1-28D4-0B34-00A5-7BC74B5DD510}"/>
              </a:ext>
            </a:extLst>
          </p:cNvPr>
          <p:cNvCxnSpPr>
            <a:cxnSpLocks/>
            <a:stCxn id="44" idx="4"/>
            <a:endCxn id="2" idx="0"/>
          </p:cNvCxnSpPr>
          <p:nvPr/>
        </p:nvCxnSpPr>
        <p:spPr>
          <a:xfrm flipH="1">
            <a:off x="3478718" y="2092678"/>
            <a:ext cx="4586" cy="2722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BAD2A1-91CD-2A11-0144-6C389456DC96}"/>
              </a:ext>
            </a:extLst>
          </p:cNvPr>
          <p:cNvCxnSpPr>
            <a:cxnSpLocks/>
          </p:cNvCxnSpPr>
          <p:nvPr/>
        </p:nvCxnSpPr>
        <p:spPr>
          <a:xfrm>
            <a:off x="1771650" y="3264153"/>
            <a:ext cx="3920504" cy="392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BB905E1-C162-999B-E025-549F736E9C7C}"/>
              </a:ext>
            </a:extLst>
          </p:cNvPr>
          <p:cNvSpPr txBox="1"/>
          <p:nvPr/>
        </p:nvSpPr>
        <p:spPr>
          <a:xfrm>
            <a:off x="1943693" y="3316832"/>
            <a:ext cx="2135756" cy="276999"/>
          </a:xfrm>
          <a:prstGeom prst="rect">
            <a:avLst/>
          </a:prstGeom>
          <a:noFill/>
        </p:spPr>
        <p:txBody>
          <a:bodyPr wrap="square" rtlCol="0">
            <a:spAutoFit/>
          </a:bodyPr>
          <a:lstStyle/>
          <a:p>
            <a:r>
              <a:rPr lang="en-GB" sz="1200" dirty="0"/>
              <a:t>subnet: </a:t>
            </a:r>
            <a:r>
              <a:rPr lang="en-GB" sz="1200" dirty="0" err="1"/>
              <a:t>yinYang</a:t>
            </a:r>
            <a:r>
              <a:rPr lang="en-GB" sz="1200" dirty="0"/>
              <a:t> </a:t>
            </a:r>
            <a:r>
              <a:rPr lang="en-GB" sz="1200" noProof="0" dirty="0"/>
              <a:t>10.0.2.0/24</a:t>
            </a:r>
          </a:p>
        </p:txBody>
      </p:sp>
      <p:cxnSp>
        <p:nvCxnSpPr>
          <p:cNvPr id="67" name="Straight Connector 66">
            <a:extLst>
              <a:ext uri="{FF2B5EF4-FFF2-40B4-BE49-F238E27FC236}">
                <a16:creationId xmlns:a16="http://schemas.microsoft.com/office/drawing/2014/main" id="{7D2E095B-D653-3BD7-1F63-6EA6236EB464}"/>
              </a:ext>
            </a:extLst>
          </p:cNvPr>
          <p:cNvCxnSpPr>
            <a:cxnSpLocks/>
            <a:stCxn id="2" idx="2"/>
          </p:cNvCxnSpPr>
          <p:nvPr/>
        </p:nvCxnSpPr>
        <p:spPr>
          <a:xfrm>
            <a:off x="3478718" y="2700921"/>
            <a:ext cx="0" cy="56323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TextBox 26">
            <a:extLst>
              <a:ext uri="{FF2B5EF4-FFF2-40B4-BE49-F238E27FC236}">
                <a16:creationId xmlns:a16="http://schemas.microsoft.com/office/drawing/2014/main" id="{550A742C-30C6-CF1C-6D9E-8070AA62B7DC}"/>
              </a:ext>
            </a:extLst>
          </p:cNvPr>
          <p:cNvSpPr txBox="1">
            <a:spLocks noChangeArrowheads="1"/>
          </p:cNvSpPr>
          <p:nvPr/>
        </p:nvSpPr>
        <p:spPr bwMode="auto">
          <a:xfrm>
            <a:off x="2605875" y="4693631"/>
            <a:ext cx="12395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VM: </a:t>
            </a:r>
            <a:r>
              <a:rPr lang="en-GB" sz="1200" noProof="0" dirty="0" err="1">
                <a:latin typeface="Arial" panose="020B0604020202020204" pitchFamily="34" charset="0"/>
                <a:ea typeface="Amazon Ember" panose="020B0603020204020204" pitchFamily="34" charset="0"/>
                <a:cs typeface="Arial" panose="020B0604020202020204" pitchFamily="34" charset="0"/>
              </a:rPr>
              <a:t>yinYang</a:t>
            </a:r>
            <a:endParaRPr lang="en-GB" sz="1200" noProof="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Standard_B1s</a:t>
            </a:r>
          </a:p>
          <a:p>
            <a:pPr algn="ctr" eaLnBrk="1" hangingPunct="1"/>
            <a:r>
              <a:rPr lang="en-GB" sz="1200" dirty="0">
                <a:latin typeface="Arial" panose="020B0604020202020204" pitchFamily="34" charset="0"/>
                <a:ea typeface="Amazon Ember" panose="020B0603020204020204" pitchFamily="34" charset="0"/>
                <a:cs typeface="Arial" panose="020B0604020202020204" pitchFamily="34" charset="0"/>
              </a:rPr>
              <a:t>10.0.2.4</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021CEE7C-7134-89DE-A354-3D987B21C728}"/>
              </a:ext>
            </a:extLst>
          </p:cNvPr>
          <p:cNvCxnSpPr>
            <a:cxnSpLocks/>
          </p:cNvCxnSpPr>
          <p:nvPr/>
        </p:nvCxnSpPr>
        <p:spPr>
          <a:xfrm flipH="1">
            <a:off x="4021592" y="3268082"/>
            <a:ext cx="4207" cy="93672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5" name="TextBox 26">
            <a:extLst>
              <a:ext uri="{FF2B5EF4-FFF2-40B4-BE49-F238E27FC236}">
                <a16:creationId xmlns:a16="http://schemas.microsoft.com/office/drawing/2014/main" id="{EC7D0993-AA55-82E4-DF90-0C6D99525315}"/>
              </a:ext>
            </a:extLst>
          </p:cNvPr>
          <p:cNvSpPr txBox="1">
            <a:spLocks noChangeArrowheads="1"/>
          </p:cNvSpPr>
          <p:nvPr/>
        </p:nvSpPr>
        <p:spPr bwMode="auto">
          <a:xfrm>
            <a:off x="3477734" y="2870386"/>
            <a:ext cx="12034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NSG: </a:t>
            </a:r>
            <a:r>
              <a:rPr lang="en-GB" sz="1200" noProof="0" dirty="0" err="1">
                <a:latin typeface="Arial" panose="020B0604020202020204" pitchFamily="34" charset="0"/>
                <a:ea typeface="Amazon Ember" panose="020B0603020204020204" pitchFamily="34" charset="0"/>
                <a:cs typeface="Arial" panose="020B0604020202020204" pitchFamily="34" charset="0"/>
              </a:rPr>
              <a:t>yinYang</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92" name="TextBox 26">
            <a:extLst>
              <a:ext uri="{FF2B5EF4-FFF2-40B4-BE49-F238E27FC236}">
                <a16:creationId xmlns:a16="http://schemas.microsoft.com/office/drawing/2014/main" id="{6A7A51E5-A84F-FF43-7BA8-EC4258C02DE9}"/>
              </a:ext>
            </a:extLst>
          </p:cNvPr>
          <p:cNvSpPr txBox="1">
            <a:spLocks noChangeArrowheads="1"/>
          </p:cNvSpPr>
          <p:nvPr/>
        </p:nvSpPr>
        <p:spPr bwMode="auto">
          <a:xfrm>
            <a:off x="2740770" y="4233015"/>
            <a:ext cx="11142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NIC: </a:t>
            </a:r>
            <a:r>
              <a:rPr lang="en-GB" sz="1200" noProof="0" dirty="0" err="1">
                <a:latin typeface="Arial" panose="020B0604020202020204" pitchFamily="34" charset="0"/>
                <a:ea typeface="Amazon Ember" panose="020B0603020204020204" pitchFamily="34" charset="0"/>
                <a:cs typeface="Arial" panose="020B0604020202020204" pitchFamily="34" charset="0"/>
              </a:rPr>
              <a:t>yinYang</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AB99BE1A-2B13-326F-EDE6-44BF8E9E58B3}"/>
              </a:ext>
            </a:extLst>
          </p:cNvPr>
          <p:cNvCxnSpPr>
            <a:cxnSpLocks/>
          </p:cNvCxnSpPr>
          <p:nvPr/>
        </p:nvCxnSpPr>
        <p:spPr>
          <a:xfrm>
            <a:off x="4025799" y="4601567"/>
            <a:ext cx="309" cy="1149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6" name="TextBox 26">
            <a:extLst>
              <a:ext uri="{FF2B5EF4-FFF2-40B4-BE49-F238E27FC236}">
                <a16:creationId xmlns:a16="http://schemas.microsoft.com/office/drawing/2014/main" id="{D73A03BA-D2E6-9C57-B668-CB73E2B5D50A}"/>
              </a:ext>
            </a:extLst>
          </p:cNvPr>
          <p:cNvSpPr txBox="1">
            <a:spLocks noChangeArrowheads="1"/>
          </p:cNvSpPr>
          <p:nvPr/>
        </p:nvSpPr>
        <p:spPr bwMode="auto">
          <a:xfrm>
            <a:off x="4650511" y="4239728"/>
            <a:ext cx="81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Public IP</a:t>
            </a:r>
          </a:p>
        </p:txBody>
      </p:sp>
      <p:sp>
        <p:nvSpPr>
          <p:cNvPr id="101" name="TextBox 26">
            <a:extLst>
              <a:ext uri="{FF2B5EF4-FFF2-40B4-BE49-F238E27FC236}">
                <a16:creationId xmlns:a16="http://schemas.microsoft.com/office/drawing/2014/main" id="{D8C7B836-7437-BF73-19D7-3A81984378A1}"/>
              </a:ext>
            </a:extLst>
          </p:cNvPr>
          <p:cNvSpPr txBox="1">
            <a:spLocks noChangeArrowheads="1"/>
          </p:cNvSpPr>
          <p:nvPr/>
        </p:nvSpPr>
        <p:spPr bwMode="auto">
          <a:xfrm>
            <a:off x="4155647" y="5226822"/>
            <a:ext cx="81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err="1">
                <a:latin typeface="Arial" panose="020B0604020202020204" pitchFamily="34" charset="0"/>
                <a:ea typeface="Amazon Ember" panose="020B0603020204020204" pitchFamily="34" charset="0"/>
                <a:cs typeface="Arial" panose="020B0604020202020204" pitchFamily="34" charset="0"/>
              </a:rPr>
              <a:t>os_disk</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99B5CFE6-26B5-4039-F25A-3B716A0B60EC}"/>
              </a:ext>
            </a:extLst>
          </p:cNvPr>
          <p:cNvSpPr/>
          <p:nvPr/>
        </p:nvSpPr>
        <p:spPr>
          <a:xfrm>
            <a:off x="6546991" y="4083232"/>
            <a:ext cx="3052936" cy="164063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rgbClr val="00B4DD"/>
              </a:solidFill>
            </a:endParaRPr>
          </a:p>
        </p:txBody>
      </p:sp>
      <p:cxnSp>
        <p:nvCxnSpPr>
          <p:cNvPr id="107" name="Straight Connector 106">
            <a:extLst>
              <a:ext uri="{FF2B5EF4-FFF2-40B4-BE49-F238E27FC236}">
                <a16:creationId xmlns:a16="http://schemas.microsoft.com/office/drawing/2014/main" id="{A3D45485-4737-200F-7072-ED4FF86FE0F4}"/>
              </a:ext>
            </a:extLst>
          </p:cNvPr>
          <p:cNvCxnSpPr>
            <a:cxnSpLocks/>
          </p:cNvCxnSpPr>
          <p:nvPr/>
        </p:nvCxnSpPr>
        <p:spPr>
          <a:xfrm>
            <a:off x="6287675" y="3264153"/>
            <a:ext cx="42660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463210FC-700F-186F-CC01-538E1FBFCCB5}"/>
              </a:ext>
            </a:extLst>
          </p:cNvPr>
          <p:cNvSpPr txBox="1"/>
          <p:nvPr/>
        </p:nvSpPr>
        <p:spPr>
          <a:xfrm>
            <a:off x="8073459" y="3278094"/>
            <a:ext cx="2206848" cy="276999"/>
          </a:xfrm>
          <a:prstGeom prst="rect">
            <a:avLst/>
          </a:prstGeom>
          <a:noFill/>
          <a:ln>
            <a:noFill/>
          </a:ln>
        </p:spPr>
        <p:txBody>
          <a:bodyPr wrap="square" rtlCol="0">
            <a:spAutoFit/>
          </a:bodyPr>
          <a:lstStyle/>
          <a:p>
            <a:r>
              <a:rPr lang="en-GB" sz="1200" noProof="0" dirty="0"/>
              <a:t>Subnet: </a:t>
            </a:r>
            <a:r>
              <a:rPr lang="en-GB" sz="1200" noProof="0" dirty="0" err="1"/>
              <a:t>jumpbox</a:t>
            </a:r>
            <a:r>
              <a:rPr lang="en-GB" sz="1200" noProof="0" dirty="0"/>
              <a:t> 10.0.1.0/</a:t>
            </a:r>
            <a:r>
              <a:rPr lang="en-GB" sz="1200" dirty="0"/>
              <a:t>29</a:t>
            </a:r>
            <a:endParaRPr lang="en-GB" sz="1200" noProof="0" dirty="0"/>
          </a:p>
        </p:txBody>
      </p:sp>
      <p:cxnSp>
        <p:nvCxnSpPr>
          <p:cNvPr id="120" name="Straight Connector 119">
            <a:extLst>
              <a:ext uri="{FF2B5EF4-FFF2-40B4-BE49-F238E27FC236}">
                <a16:creationId xmlns:a16="http://schemas.microsoft.com/office/drawing/2014/main" id="{D875C4A8-A59F-74DE-FD91-73837902A250}"/>
              </a:ext>
            </a:extLst>
          </p:cNvPr>
          <p:cNvCxnSpPr>
            <a:cxnSpLocks/>
          </p:cNvCxnSpPr>
          <p:nvPr/>
        </p:nvCxnSpPr>
        <p:spPr>
          <a:xfrm flipH="1">
            <a:off x="7981990" y="3132628"/>
            <a:ext cx="8650" cy="96971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2B64FD2-52CE-1475-82D2-66D236F53E22}"/>
              </a:ext>
            </a:extLst>
          </p:cNvPr>
          <p:cNvCxnSpPr>
            <a:cxnSpLocks/>
          </p:cNvCxnSpPr>
          <p:nvPr/>
        </p:nvCxnSpPr>
        <p:spPr>
          <a:xfrm>
            <a:off x="7981990" y="4597638"/>
            <a:ext cx="309" cy="11495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0" name="Title 1">
            <a:extLst>
              <a:ext uri="{FF2B5EF4-FFF2-40B4-BE49-F238E27FC236}">
                <a16:creationId xmlns:a16="http://schemas.microsoft.com/office/drawing/2014/main" id="{7714F1BC-BA12-E80E-0461-486021218665}"/>
              </a:ext>
            </a:extLst>
          </p:cNvPr>
          <p:cNvSpPr>
            <a:spLocks noGrp="1"/>
          </p:cNvSpPr>
          <p:nvPr>
            <p:ph type="title"/>
          </p:nvPr>
        </p:nvSpPr>
        <p:spPr>
          <a:xfrm>
            <a:off x="3432268" y="457141"/>
            <a:ext cx="4881541" cy="421258"/>
          </a:xfrm>
        </p:spPr>
        <p:txBody>
          <a:bodyPr/>
          <a:lstStyle/>
          <a:p>
            <a:r>
              <a:rPr lang="en-GB" noProof="0" dirty="0" err="1"/>
              <a:t>yinYang</a:t>
            </a:r>
            <a:r>
              <a:rPr lang="en-GB" noProof="0" dirty="0"/>
              <a:t> with Bastion host</a:t>
            </a:r>
          </a:p>
        </p:txBody>
      </p:sp>
      <p:pic>
        <p:nvPicPr>
          <p:cNvPr id="2" name="Picture 1">
            <a:extLst>
              <a:ext uri="{FF2B5EF4-FFF2-40B4-BE49-F238E27FC236}">
                <a16:creationId xmlns:a16="http://schemas.microsoft.com/office/drawing/2014/main" id="{0FBD7D11-E7A7-08FF-F5F5-AA03DF778557}"/>
              </a:ext>
            </a:extLst>
          </p:cNvPr>
          <p:cNvPicPr>
            <a:picLocks noChangeAspect="1"/>
          </p:cNvPicPr>
          <p:nvPr/>
        </p:nvPicPr>
        <p:blipFill rotWithShape="1">
          <a:blip r:embed="rId7">
            <a:clrChange>
              <a:clrFrom>
                <a:srgbClr val="FFFFFF"/>
              </a:clrFrom>
              <a:clrTo>
                <a:srgbClr val="FFFFFF">
                  <a:alpha val="0"/>
                </a:srgbClr>
              </a:clrTo>
            </a:clrChange>
          </a:blip>
          <a:srcRect l="3181" t="4303" r="2784"/>
          <a:stretch/>
        </p:blipFill>
        <p:spPr>
          <a:xfrm>
            <a:off x="3316208" y="2364906"/>
            <a:ext cx="325020" cy="336015"/>
          </a:xfrm>
          <a:prstGeom prst="rect">
            <a:avLst/>
          </a:prstGeom>
        </p:spPr>
      </p:pic>
      <p:pic>
        <p:nvPicPr>
          <p:cNvPr id="15" name="Graphic 14">
            <a:extLst>
              <a:ext uri="{FF2B5EF4-FFF2-40B4-BE49-F238E27FC236}">
                <a16:creationId xmlns:a16="http://schemas.microsoft.com/office/drawing/2014/main" id="{7EF1F24B-03A8-2654-E58D-40C84C54B1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84288" y="4740870"/>
            <a:ext cx="461605" cy="461605"/>
          </a:xfrm>
          <a:prstGeom prst="rect">
            <a:avLst/>
          </a:prstGeom>
        </p:spPr>
      </p:pic>
      <p:pic>
        <p:nvPicPr>
          <p:cNvPr id="16" name="Graphic 15">
            <a:extLst>
              <a:ext uri="{FF2B5EF4-FFF2-40B4-BE49-F238E27FC236}">
                <a16:creationId xmlns:a16="http://schemas.microsoft.com/office/drawing/2014/main" id="{A9890413-81B1-259F-087F-106E84E7E6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66936" y="4748772"/>
            <a:ext cx="430108" cy="430108"/>
          </a:xfrm>
          <a:prstGeom prst="rect">
            <a:avLst/>
          </a:prstGeom>
        </p:spPr>
      </p:pic>
      <p:pic>
        <p:nvPicPr>
          <p:cNvPr id="18" name="Graphic 17">
            <a:extLst>
              <a:ext uri="{FF2B5EF4-FFF2-40B4-BE49-F238E27FC236}">
                <a16:creationId xmlns:a16="http://schemas.microsoft.com/office/drawing/2014/main" id="{78748C0C-59CE-1C38-8246-1C59985FDD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58397" y="4240461"/>
            <a:ext cx="335918" cy="335918"/>
          </a:xfrm>
          <a:prstGeom prst="rect">
            <a:avLst/>
          </a:prstGeom>
        </p:spPr>
      </p:pic>
      <p:pic>
        <p:nvPicPr>
          <p:cNvPr id="19" name="Graphic 18">
            <a:extLst>
              <a:ext uri="{FF2B5EF4-FFF2-40B4-BE49-F238E27FC236}">
                <a16:creationId xmlns:a16="http://schemas.microsoft.com/office/drawing/2014/main" id="{282C7EF0-FD3E-0E88-A096-7FAFAD2C79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46103" y="4204809"/>
            <a:ext cx="335918" cy="335918"/>
          </a:xfrm>
          <a:prstGeom prst="rect">
            <a:avLst/>
          </a:prstGeom>
        </p:spPr>
      </p:pic>
      <p:pic>
        <p:nvPicPr>
          <p:cNvPr id="21" name="Graphic 20">
            <a:extLst>
              <a:ext uri="{FF2B5EF4-FFF2-40B4-BE49-F238E27FC236}">
                <a16:creationId xmlns:a16="http://schemas.microsoft.com/office/drawing/2014/main" id="{424561D3-AB93-BAC9-328B-0A25166F9E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8705" y="2407939"/>
            <a:ext cx="235660" cy="235660"/>
          </a:xfrm>
          <a:prstGeom prst="rect">
            <a:avLst/>
          </a:prstGeom>
        </p:spPr>
      </p:pic>
      <p:pic>
        <p:nvPicPr>
          <p:cNvPr id="23" name="Graphic 22">
            <a:extLst>
              <a:ext uri="{FF2B5EF4-FFF2-40B4-BE49-F238E27FC236}">
                <a16:creationId xmlns:a16="http://schemas.microsoft.com/office/drawing/2014/main" id="{145093B1-1158-EB9E-7999-12AC2690A2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91020" y="3146091"/>
            <a:ext cx="294299" cy="294299"/>
          </a:xfrm>
          <a:prstGeom prst="rect">
            <a:avLst/>
          </a:prstGeom>
        </p:spPr>
      </p:pic>
      <p:pic>
        <p:nvPicPr>
          <p:cNvPr id="24" name="Graphic 23">
            <a:extLst>
              <a:ext uri="{FF2B5EF4-FFF2-40B4-BE49-F238E27FC236}">
                <a16:creationId xmlns:a16="http://schemas.microsoft.com/office/drawing/2014/main" id="{ED08B00C-D023-31FA-0968-A32955B9FA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53015" y="3132628"/>
            <a:ext cx="294299" cy="294299"/>
          </a:xfrm>
          <a:prstGeom prst="rect">
            <a:avLst/>
          </a:prstGeom>
        </p:spPr>
      </p:pic>
      <p:pic>
        <p:nvPicPr>
          <p:cNvPr id="26" name="Graphic 25">
            <a:extLst>
              <a:ext uri="{FF2B5EF4-FFF2-40B4-BE49-F238E27FC236}">
                <a16:creationId xmlns:a16="http://schemas.microsoft.com/office/drawing/2014/main" id="{3E606BB9-117E-A5EA-67DF-E03EE51E0F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78649" y="4239730"/>
            <a:ext cx="276998" cy="276998"/>
          </a:xfrm>
          <a:prstGeom prst="rect">
            <a:avLst/>
          </a:prstGeom>
        </p:spPr>
      </p:pic>
      <p:pic>
        <p:nvPicPr>
          <p:cNvPr id="27" name="Graphic 26">
            <a:extLst>
              <a:ext uri="{FF2B5EF4-FFF2-40B4-BE49-F238E27FC236}">
                <a16:creationId xmlns:a16="http://schemas.microsoft.com/office/drawing/2014/main" id="{160F668C-A267-0F8A-F98D-F20852DD07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43490" y="4224731"/>
            <a:ext cx="276998" cy="276998"/>
          </a:xfrm>
          <a:prstGeom prst="rect">
            <a:avLst/>
          </a:prstGeom>
        </p:spPr>
      </p:pic>
      <p:pic>
        <p:nvPicPr>
          <p:cNvPr id="33" name="Graphic 32">
            <a:extLst>
              <a:ext uri="{FF2B5EF4-FFF2-40B4-BE49-F238E27FC236}">
                <a16:creationId xmlns:a16="http://schemas.microsoft.com/office/drawing/2014/main" id="{5C684AA2-C998-8C9B-6ED3-4B99CE50B08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78649" y="5249714"/>
            <a:ext cx="285887" cy="285887"/>
          </a:xfrm>
          <a:prstGeom prst="rect">
            <a:avLst/>
          </a:prstGeom>
        </p:spPr>
      </p:pic>
      <p:pic>
        <p:nvPicPr>
          <p:cNvPr id="34" name="Graphic 33">
            <a:extLst>
              <a:ext uri="{FF2B5EF4-FFF2-40B4-BE49-F238E27FC236}">
                <a16:creationId xmlns:a16="http://schemas.microsoft.com/office/drawing/2014/main" id="{5D60853E-C89B-B7FD-2A80-3650883080A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25066" y="5257850"/>
            <a:ext cx="285887" cy="285887"/>
          </a:xfrm>
          <a:prstGeom prst="rect">
            <a:avLst/>
          </a:prstGeom>
        </p:spPr>
      </p:pic>
      <p:sp>
        <p:nvSpPr>
          <p:cNvPr id="3" name="TextBox 26">
            <a:extLst>
              <a:ext uri="{FF2B5EF4-FFF2-40B4-BE49-F238E27FC236}">
                <a16:creationId xmlns:a16="http://schemas.microsoft.com/office/drawing/2014/main" id="{4D56D021-26ED-5733-BF94-975B362FD8F3}"/>
              </a:ext>
            </a:extLst>
          </p:cNvPr>
          <p:cNvSpPr txBox="1">
            <a:spLocks noChangeArrowheads="1"/>
          </p:cNvSpPr>
          <p:nvPr/>
        </p:nvSpPr>
        <p:spPr bwMode="auto">
          <a:xfrm>
            <a:off x="6547526" y="4675239"/>
            <a:ext cx="12395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VM: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Standard_B1s</a:t>
            </a:r>
          </a:p>
          <a:p>
            <a:pPr algn="ctr" eaLnBrk="1" hangingPunct="1"/>
            <a:r>
              <a:rPr lang="en-GB" sz="1200" dirty="0">
                <a:latin typeface="Arial" panose="020B0604020202020204" pitchFamily="34" charset="0"/>
                <a:ea typeface="Amazon Ember" panose="020B0603020204020204" pitchFamily="34" charset="0"/>
                <a:cs typeface="Arial" panose="020B0604020202020204" pitchFamily="34" charset="0"/>
              </a:rPr>
              <a:t>10.0.1.4</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5" name="TextBox 26">
            <a:extLst>
              <a:ext uri="{FF2B5EF4-FFF2-40B4-BE49-F238E27FC236}">
                <a16:creationId xmlns:a16="http://schemas.microsoft.com/office/drawing/2014/main" id="{206D7A88-90A4-B7DF-2829-815282B98F25}"/>
              </a:ext>
            </a:extLst>
          </p:cNvPr>
          <p:cNvSpPr txBox="1">
            <a:spLocks noChangeArrowheads="1"/>
          </p:cNvSpPr>
          <p:nvPr/>
        </p:nvSpPr>
        <p:spPr bwMode="auto">
          <a:xfrm>
            <a:off x="7304088" y="2861584"/>
            <a:ext cx="1277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NSG: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8" name="TextBox 26">
            <a:extLst>
              <a:ext uri="{FF2B5EF4-FFF2-40B4-BE49-F238E27FC236}">
                <a16:creationId xmlns:a16="http://schemas.microsoft.com/office/drawing/2014/main" id="{CFB9AA2F-EB87-0C56-1CCA-33A397A58A13}"/>
              </a:ext>
            </a:extLst>
          </p:cNvPr>
          <p:cNvSpPr txBox="1">
            <a:spLocks noChangeArrowheads="1"/>
          </p:cNvSpPr>
          <p:nvPr/>
        </p:nvSpPr>
        <p:spPr bwMode="auto">
          <a:xfrm>
            <a:off x="6619877" y="4214623"/>
            <a:ext cx="11768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NIC: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10" name="TextBox 26">
            <a:extLst>
              <a:ext uri="{FF2B5EF4-FFF2-40B4-BE49-F238E27FC236}">
                <a16:creationId xmlns:a16="http://schemas.microsoft.com/office/drawing/2014/main" id="{35C48B45-174B-B36F-643B-AD80E35BEAFD}"/>
              </a:ext>
            </a:extLst>
          </p:cNvPr>
          <p:cNvSpPr txBox="1">
            <a:spLocks noChangeArrowheads="1"/>
          </p:cNvSpPr>
          <p:nvPr/>
        </p:nvSpPr>
        <p:spPr bwMode="auto">
          <a:xfrm>
            <a:off x="8545578" y="4239728"/>
            <a:ext cx="10907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dirty="0">
                <a:latin typeface="Arial" panose="020B0604020202020204" pitchFamily="34" charset="0"/>
                <a:ea typeface="Amazon Ember" panose="020B0603020204020204" pitchFamily="34" charset="0"/>
                <a:cs typeface="Arial" panose="020B0604020202020204" pitchFamily="34" charset="0"/>
              </a:rPr>
              <a:t>PIP: </a:t>
            </a:r>
            <a:r>
              <a:rPr lang="en-GB" sz="1200" noProof="0" dirty="0" err="1">
                <a:latin typeface="Arial" panose="020B0604020202020204" pitchFamily="34" charset="0"/>
                <a:ea typeface="Amazon Ember" panose="020B0603020204020204" pitchFamily="34" charset="0"/>
                <a:cs typeface="Arial" panose="020B0604020202020204" pitchFamily="34" charset="0"/>
              </a:rPr>
              <a:t>jumpbox</a:t>
            </a:r>
            <a:endParaRPr lang="en-GB" sz="1200" noProof="0" dirty="0">
              <a:latin typeface="Arial" panose="020B0604020202020204" pitchFamily="34" charset="0"/>
              <a:ea typeface="Amazon Ember" panose="020B0603020204020204" pitchFamily="34" charset="0"/>
              <a:cs typeface="Arial" panose="020B0604020202020204" pitchFamily="34" charset="0"/>
            </a:endParaRPr>
          </a:p>
        </p:txBody>
      </p:sp>
      <p:sp>
        <p:nvSpPr>
          <p:cNvPr id="11" name="TextBox 26">
            <a:extLst>
              <a:ext uri="{FF2B5EF4-FFF2-40B4-BE49-F238E27FC236}">
                <a16:creationId xmlns:a16="http://schemas.microsoft.com/office/drawing/2014/main" id="{44586EE3-6FDA-FE56-4D79-7727F7741D29}"/>
              </a:ext>
            </a:extLst>
          </p:cNvPr>
          <p:cNvSpPr txBox="1">
            <a:spLocks noChangeArrowheads="1"/>
          </p:cNvSpPr>
          <p:nvPr/>
        </p:nvSpPr>
        <p:spPr bwMode="auto">
          <a:xfrm>
            <a:off x="8091343" y="5201743"/>
            <a:ext cx="7205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GB" sz="1200" noProof="0" err="1">
                <a:latin typeface="Arial" panose="020B0604020202020204" pitchFamily="34" charset="0"/>
                <a:ea typeface="Amazon Ember" panose="020B0603020204020204" pitchFamily="34" charset="0"/>
                <a:cs typeface="Arial" panose="020B0604020202020204" pitchFamily="34" charset="0"/>
              </a:rPr>
              <a:t>os_disk</a:t>
            </a:r>
            <a:endParaRPr lang="en-GB" sz="1200" noProof="0">
              <a:latin typeface="Arial" panose="020B0604020202020204" pitchFamily="34" charset="0"/>
              <a:ea typeface="Amazon Ember" panose="020B06030202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D3C97DC7-7B77-ED23-B2A8-285F4EEB5992}"/>
              </a:ext>
            </a:extLst>
          </p:cNvPr>
          <p:cNvSpPr txBox="1"/>
          <p:nvPr/>
        </p:nvSpPr>
        <p:spPr>
          <a:xfrm>
            <a:off x="232700" y="4088048"/>
            <a:ext cx="2170245" cy="2431435"/>
          </a:xfrm>
          <a:prstGeom prst="rect">
            <a:avLst/>
          </a:prstGeom>
          <a:noFill/>
          <a:ln w="12700">
            <a:solidFill>
              <a:schemeClr val="bg2">
                <a:lumMod val="60000"/>
                <a:lumOff val="40000"/>
              </a:schemeClr>
            </a:solidFill>
          </a:ln>
        </p:spPr>
        <p:txBody>
          <a:bodyPr wrap="square" rtlCol="0">
            <a:spAutoFit/>
          </a:bodyPr>
          <a:lstStyle/>
          <a:p>
            <a:pPr algn="ctr"/>
            <a:r>
              <a:rPr lang="en-GB" sz="1000" b="1" noProof="0" dirty="0"/>
              <a:t>NSG rules</a:t>
            </a:r>
          </a:p>
          <a:p>
            <a:endParaRPr lang="en-GB" sz="1000" noProof="0" dirty="0"/>
          </a:p>
          <a:p>
            <a:r>
              <a:rPr lang="en-GB" sz="1000" b="1" noProof="0" dirty="0"/>
              <a:t>Inbound</a:t>
            </a:r>
          </a:p>
          <a:p>
            <a:r>
              <a:rPr lang="en-GB" sz="1000" noProof="0" dirty="0"/>
              <a:t>Source </a:t>
            </a:r>
            <a:r>
              <a:rPr lang="en-GB" sz="1000" noProof="0" dirty="0" err="1"/>
              <a:t>addr</a:t>
            </a:r>
            <a:r>
              <a:rPr lang="en-GB" sz="1000" noProof="0" dirty="0"/>
              <a:t>: 10.0.1.0/29 (</a:t>
            </a:r>
            <a:r>
              <a:rPr lang="en-GB" sz="1000" dirty="0" err="1"/>
              <a:t>jumpbox</a:t>
            </a:r>
            <a:r>
              <a:rPr lang="en-GB" sz="1000" noProof="0" dirty="0"/>
              <a:t>)</a:t>
            </a:r>
          </a:p>
          <a:p>
            <a:r>
              <a:rPr lang="en-GB" sz="1000" dirty="0"/>
              <a:t>Dest </a:t>
            </a:r>
            <a:r>
              <a:rPr lang="en-GB" sz="1000" dirty="0" err="1"/>
              <a:t>addr</a:t>
            </a:r>
            <a:r>
              <a:rPr lang="en-GB" sz="1000" dirty="0"/>
              <a:t>: 10.0.2.0/24</a:t>
            </a:r>
          </a:p>
          <a:p>
            <a:r>
              <a:rPr lang="en-GB" sz="1000" noProof="0" dirty="0" err="1"/>
              <a:t>Src</a:t>
            </a:r>
            <a:r>
              <a:rPr lang="en-GB" sz="1000" noProof="0" dirty="0"/>
              <a:t> ports: *</a:t>
            </a:r>
          </a:p>
          <a:p>
            <a:r>
              <a:rPr lang="en-GB" sz="1000" noProof="0" dirty="0"/>
              <a:t>Dest ports: </a:t>
            </a:r>
            <a:r>
              <a:rPr lang="en-GB" sz="1000" dirty="0"/>
              <a:t>22,4000-4001</a:t>
            </a:r>
          </a:p>
          <a:p>
            <a:r>
              <a:rPr lang="en-GB" sz="1000" dirty="0"/>
              <a:t>Protocol: TCP</a:t>
            </a:r>
          </a:p>
          <a:p>
            <a:r>
              <a:rPr lang="en-GB" sz="1000" noProof="0" dirty="0"/>
              <a:t>Action: Allow</a:t>
            </a:r>
          </a:p>
          <a:p>
            <a:endParaRPr lang="en-GB" sz="1000" noProof="0" dirty="0">
              <a:solidFill>
                <a:srgbClr val="FF0000"/>
              </a:solidFill>
            </a:endParaRPr>
          </a:p>
          <a:p>
            <a:r>
              <a:rPr lang="en-GB" sz="1000" dirty="0"/>
              <a:t>All outbound use the defaults as we can send outbound traffic anywhere - e.g. internet to get OS updates &amp;Anywhere in </a:t>
            </a:r>
            <a:r>
              <a:rPr lang="en-GB" sz="1000" dirty="0" err="1"/>
              <a:t>Vnet</a:t>
            </a:r>
            <a:endParaRPr lang="en-GB" sz="1000" noProof="0" dirty="0">
              <a:solidFill>
                <a:srgbClr val="FF0000"/>
              </a:solidFill>
            </a:endParaRPr>
          </a:p>
          <a:p>
            <a:endParaRPr lang="en-GB" sz="1200" noProof="0" dirty="0"/>
          </a:p>
        </p:txBody>
      </p:sp>
      <p:sp>
        <p:nvSpPr>
          <p:cNvPr id="14" name="TextBox 13">
            <a:extLst>
              <a:ext uri="{FF2B5EF4-FFF2-40B4-BE49-F238E27FC236}">
                <a16:creationId xmlns:a16="http://schemas.microsoft.com/office/drawing/2014/main" id="{7499DC3C-147B-33A8-175B-7F6D21FAFDC1}"/>
              </a:ext>
            </a:extLst>
          </p:cNvPr>
          <p:cNvSpPr txBox="1"/>
          <p:nvPr/>
        </p:nvSpPr>
        <p:spPr>
          <a:xfrm>
            <a:off x="9791374" y="4089452"/>
            <a:ext cx="2055925" cy="2400657"/>
          </a:xfrm>
          <a:prstGeom prst="rect">
            <a:avLst/>
          </a:prstGeom>
          <a:noFill/>
          <a:ln w="12700">
            <a:solidFill>
              <a:schemeClr val="bg2">
                <a:lumMod val="60000"/>
                <a:lumOff val="40000"/>
              </a:schemeClr>
            </a:solidFill>
          </a:ln>
        </p:spPr>
        <p:txBody>
          <a:bodyPr wrap="square" rtlCol="0">
            <a:spAutoFit/>
          </a:bodyPr>
          <a:lstStyle/>
          <a:p>
            <a:pPr algn="ctr"/>
            <a:r>
              <a:rPr lang="en-GB" sz="1000" b="1" noProof="0" dirty="0"/>
              <a:t>NSG rules</a:t>
            </a:r>
          </a:p>
          <a:p>
            <a:pPr algn="ctr"/>
            <a:endParaRPr lang="en-GB" sz="1000" noProof="0" dirty="0"/>
          </a:p>
          <a:p>
            <a:r>
              <a:rPr lang="en-GB" sz="1000" b="1" noProof="0" dirty="0"/>
              <a:t>Inbound</a:t>
            </a:r>
          </a:p>
          <a:p>
            <a:r>
              <a:rPr lang="en-GB" sz="1000" noProof="0" dirty="0"/>
              <a:t>Source </a:t>
            </a:r>
            <a:r>
              <a:rPr lang="en-GB" sz="1000" noProof="0" dirty="0" err="1"/>
              <a:t>addr</a:t>
            </a:r>
            <a:r>
              <a:rPr lang="en-GB" sz="1000" noProof="0" dirty="0"/>
              <a:t>: *</a:t>
            </a:r>
            <a:r>
              <a:rPr lang="en-GB" sz="1000" dirty="0"/>
              <a:t> (anywhere)</a:t>
            </a:r>
          </a:p>
          <a:p>
            <a:r>
              <a:rPr lang="en-GB" sz="1000" dirty="0"/>
              <a:t>Dest </a:t>
            </a:r>
            <a:r>
              <a:rPr lang="en-GB" sz="1000" dirty="0" err="1"/>
              <a:t>addr</a:t>
            </a:r>
            <a:r>
              <a:rPr lang="en-GB" sz="1000" dirty="0"/>
              <a:t>: 10.0.1.0/29</a:t>
            </a:r>
          </a:p>
          <a:p>
            <a:r>
              <a:rPr lang="en-GB" sz="1000" noProof="0" dirty="0" err="1"/>
              <a:t>Src</a:t>
            </a:r>
            <a:r>
              <a:rPr lang="en-GB" sz="1000" noProof="0" dirty="0"/>
              <a:t> ports: *</a:t>
            </a:r>
          </a:p>
          <a:p>
            <a:r>
              <a:rPr lang="en-GB" sz="1000" noProof="0" dirty="0"/>
              <a:t>Dest ports: </a:t>
            </a:r>
            <a:r>
              <a:rPr lang="en-GB" sz="1000" dirty="0"/>
              <a:t>22</a:t>
            </a:r>
          </a:p>
          <a:p>
            <a:r>
              <a:rPr lang="en-GB" sz="1000" dirty="0"/>
              <a:t>Protocol: TCP</a:t>
            </a:r>
          </a:p>
          <a:p>
            <a:r>
              <a:rPr lang="en-GB" sz="1000" noProof="0" dirty="0"/>
              <a:t>Action: Allow</a:t>
            </a:r>
          </a:p>
          <a:p>
            <a:endParaRPr lang="en-GB" sz="1000" dirty="0"/>
          </a:p>
          <a:p>
            <a:r>
              <a:rPr lang="en-GB" sz="1000" dirty="0"/>
              <a:t>All outbound use the defaults as we can send outbound traffic anywhere - e.g. internet to get OS updates &amp;Anywhere in </a:t>
            </a:r>
            <a:r>
              <a:rPr lang="en-GB" sz="1000" dirty="0" err="1"/>
              <a:t>Vnet</a:t>
            </a:r>
            <a:endParaRPr lang="en-GB" sz="1000" dirty="0"/>
          </a:p>
          <a:p>
            <a:endParaRPr lang="en-GB" sz="1000" noProof="0" dirty="0"/>
          </a:p>
        </p:txBody>
      </p:sp>
      <p:sp>
        <p:nvSpPr>
          <p:cNvPr id="17" name="Multiplication Sign 16">
            <a:extLst>
              <a:ext uri="{FF2B5EF4-FFF2-40B4-BE49-F238E27FC236}">
                <a16:creationId xmlns:a16="http://schemas.microsoft.com/office/drawing/2014/main" id="{DA8212FA-E46F-D582-8BD5-9C94C9BB68B8}"/>
              </a:ext>
            </a:extLst>
          </p:cNvPr>
          <p:cNvSpPr/>
          <p:nvPr/>
        </p:nvSpPr>
        <p:spPr>
          <a:xfrm>
            <a:off x="4371508" y="4061780"/>
            <a:ext cx="504451" cy="678554"/>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F7BB9C64-A863-3731-2E51-D30346780982}"/>
              </a:ext>
            </a:extLst>
          </p:cNvPr>
          <p:cNvSpPr txBox="1"/>
          <p:nvPr/>
        </p:nvSpPr>
        <p:spPr>
          <a:xfrm>
            <a:off x="6677095" y="6351609"/>
            <a:ext cx="2745522" cy="276999"/>
          </a:xfrm>
          <a:prstGeom prst="rect">
            <a:avLst/>
          </a:prstGeom>
          <a:noFill/>
        </p:spPr>
        <p:txBody>
          <a:bodyPr wrap="square" rtlCol="0">
            <a:spAutoFit/>
          </a:bodyPr>
          <a:lstStyle/>
          <a:p>
            <a:r>
              <a:rPr lang="en-GB" sz="1200" noProof="0" dirty="0">
                <a:solidFill>
                  <a:srgbClr val="FF0000"/>
                </a:solidFill>
              </a:rPr>
              <a:t>demos/docker/</a:t>
            </a:r>
            <a:r>
              <a:rPr lang="en-GB" sz="1200" dirty="0" err="1">
                <a:solidFill>
                  <a:srgbClr val="FF0000"/>
                </a:solidFill>
              </a:rPr>
              <a:t>yinYang</a:t>
            </a:r>
            <a:r>
              <a:rPr lang="en-GB" sz="1200" dirty="0">
                <a:solidFill>
                  <a:srgbClr val="FF0000"/>
                </a:solidFill>
              </a:rPr>
              <a:t> (bastion infra)</a:t>
            </a:r>
            <a:endParaRPr lang="en-GB" sz="1200" noProof="0" dirty="0">
              <a:solidFill>
                <a:srgbClr val="FF0000"/>
              </a:solidFill>
            </a:endParaRPr>
          </a:p>
        </p:txBody>
      </p:sp>
    </p:spTree>
    <p:extLst>
      <p:ext uri="{BB962C8B-B14F-4D97-AF65-F5344CB8AC3E}">
        <p14:creationId xmlns:p14="http://schemas.microsoft.com/office/powerpoint/2010/main" val="2125497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1CB6-9E9C-63DA-ACB1-B90F7E800C57}"/>
              </a:ext>
            </a:extLst>
          </p:cNvPr>
          <p:cNvSpPr>
            <a:spLocks noGrp="1"/>
          </p:cNvSpPr>
          <p:nvPr>
            <p:ph type="title"/>
          </p:nvPr>
        </p:nvSpPr>
        <p:spPr/>
        <p:txBody>
          <a:bodyPr/>
          <a:lstStyle/>
          <a:p>
            <a:r>
              <a:rPr lang="en-GB" noProof="0"/>
              <a:t>Authentication</a:t>
            </a:r>
          </a:p>
        </p:txBody>
      </p:sp>
      <p:sp>
        <p:nvSpPr>
          <p:cNvPr id="3" name="Text Placeholder 2">
            <a:extLst>
              <a:ext uri="{FF2B5EF4-FFF2-40B4-BE49-F238E27FC236}">
                <a16:creationId xmlns:a16="http://schemas.microsoft.com/office/drawing/2014/main" id="{0FD28B76-FBBD-D4F0-DF28-7E4510AD775A}"/>
              </a:ext>
            </a:extLst>
          </p:cNvPr>
          <p:cNvSpPr>
            <a:spLocks noGrp="1"/>
          </p:cNvSpPr>
          <p:nvPr>
            <p:ph type="body" idx="1"/>
          </p:nvPr>
        </p:nvSpPr>
        <p:spPr/>
        <p:txBody>
          <a:bodyPr/>
          <a:lstStyle/>
          <a:p>
            <a:r>
              <a:rPr lang="en-GB" noProof="0" dirty="0"/>
              <a:t>Terraform needs to login to Azure to do its thing</a:t>
            </a:r>
          </a:p>
          <a:p>
            <a:r>
              <a:rPr lang="en-GB" noProof="0" dirty="0"/>
              <a:t>There are various ways but probably the easiest is to use the Azure CLI</a:t>
            </a:r>
          </a:p>
          <a:p>
            <a:r>
              <a:rPr lang="en-GB" noProof="0" dirty="0"/>
              <a:t>Terraform doesn’t use the CLI to create resources but it can use it to authenticate</a:t>
            </a:r>
          </a:p>
          <a:p>
            <a:r>
              <a:rPr lang="en-GB" noProof="0" dirty="0"/>
              <a:t>Download the cli. For Windows I chose the MSI for 64 bit</a:t>
            </a:r>
          </a:p>
          <a:p>
            <a:r>
              <a:rPr lang="en-GB" noProof="0" dirty="0"/>
              <a:t>You can now also use the CLI instead of Terraform if you want to for quick test builds</a:t>
            </a:r>
          </a:p>
          <a:p>
            <a:r>
              <a:rPr lang="en-GB" b="1" noProof="0" dirty="0" err="1"/>
              <a:t>az</a:t>
            </a:r>
            <a:r>
              <a:rPr lang="en-GB" b="1" noProof="0" dirty="0"/>
              <a:t> version</a:t>
            </a:r>
            <a:r>
              <a:rPr lang="en-GB" noProof="0" dirty="0"/>
              <a:t> # check it works</a:t>
            </a:r>
          </a:p>
          <a:p>
            <a:r>
              <a:rPr lang="en-GB" b="1" noProof="0" dirty="0" err="1"/>
              <a:t>az</a:t>
            </a:r>
            <a:r>
              <a:rPr lang="en-GB" b="1" noProof="0" dirty="0"/>
              <a:t> login</a:t>
            </a:r>
            <a:r>
              <a:rPr lang="en-GB" noProof="0" dirty="0"/>
              <a:t> # authenticate through browser popup</a:t>
            </a:r>
          </a:p>
          <a:p>
            <a:r>
              <a:rPr lang="en-GB" b="1" noProof="0" dirty="0" err="1"/>
              <a:t>az</a:t>
            </a:r>
            <a:r>
              <a:rPr lang="en-GB" b="1" noProof="0" dirty="0"/>
              <a:t> account list --output table</a:t>
            </a:r>
            <a:r>
              <a:rPr lang="en-GB" noProof="0" dirty="0"/>
              <a:t> # get a list of accounts - make sure yours is set to default</a:t>
            </a:r>
          </a:p>
          <a:p>
            <a:endParaRPr lang="en-GB" noProof="0" dirty="0"/>
          </a:p>
          <a:p>
            <a:r>
              <a:rPr lang="en-GB" b="1" noProof="0" dirty="0" err="1"/>
              <a:t>az</a:t>
            </a:r>
            <a:r>
              <a:rPr lang="en-GB" b="1" noProof="0" dirty="0"/>
              <a:t> account set -subscription "</a:t>
            </a:r>
            <a:r>
              <a:rPr lang="en-GB" i="1" noProof="0" dirty="0"/>
              <a:t>your subscription number</a:t>
            </a:r>
            <a:r>
              <a:rPr lang="en-GB" b="1" noProof="0" dirty="0"/>
              <a:t>" </a:t>
            </a:r>
            <a:r>
              <a:rPr lang="en-GB" noProof="0" dirty="0"/>
              <a:t># get from portal. Search for subscriptions</a:t>
            </a:r>
          </a:p>
          <a:p>
            <a:endParaRPr lang="en-GB" noProof="0" dirty="0"/>
          </a:p>
          <a:p>
            <a:r>
              <a:rPr lang="en-GB" noProof="0" dirty="0"/>
              <a:t>You should now be able to use Terraform to build Azure infrastructure</a:t>
            </a:r>
          </a:p>
        </p:txBody>
      </p:sp>
      <p:sp>
        <p:nvSpPr>
          <p:cNvPr id="4" name="Slide Number Placeholder 3">
            <a:extLst>
              <a:ext uri="{FF2B5EF4-FFF2-40B4-BE49-F238E27FC236}">
                <a16:creationId xmlns:a16="http://schemas.microsoft.com/office/drawing/2014/main" id="{04DEC48B-934A-4DD9-7C86-2C32B8DCD16A}"/>
              </a:ext>
            </a:extLst>
          </p:cNvPr>
          <p:cNvSpPr>
            <a:spLocks noGrp="1"/>
          </p:cNvSpPr>
          <p:nvPr>
            <p:ph type="sldNum" idx="12"/>
          </p:nvPr>
        </p:nvSpPr>
        <p:spPr/>
        <p:txBody>
          <a:bodyPr/>
          <a:lstStyle/>
          <a:p>
            <a:fld id="{14D7F6AC-1EEB-4ABB-AD80-109EC6FDCCF3}" type="slidenum">
              <a:rPr lang="en-GB" noProof="0" smtClean="0"/>
              <a:pPr/>
              <a:t>227</a:t>
            </a:fld>
            <a:endParaRPr lang="en-GB" noProof="0"/>
          </a:p>
        </p:txBody>
      </p:sp>
    </p:spTree>
    <p:extLst>
      <p:ext uri="{BB962C8B-B14F-4D97-AF65-F5344CB8AC3E}">
        <p14:creationId xmlns:p14="http://schemas.microsoft.com/office/powerpoint/2010/main" val="2053804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850F-8655-6945-F58E-30F07FE45B69}"/>
              </a:ext>
            </a:extLst>
          </p:cNvPr>
          <p:cNvSpPr>
            <a:spLocks noGrp="1"/>
          </p:cNvSpPr>
          <p:nvPr>
            <p:ph type="ctrTitle"/>
          </p:nvPr>
        </p:nvSpPr>
        <p:spPr/>
        <p:txBody>
          <a:bodyPr/>
          <a:lstStyle/>
          <a:p>
            <a:r>
              <a:rPr lang="en-GB" noProof="0"/>
              <a:t>Security - TLS</a:t>
            </a:r>
          </a:p>
        </p:txBody>
      </p:sp>
    </p:spTree>
    <p:extLst>
      <p:ext uri="{BB962C8B-B14F-4D97-AF65-F5344CB8AC3E}">
        <p14:creationId xmlns:p14="http://schemas.microsoft.com/office/powerpoint/2010/main" val="167277760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AA9E-B2DA-BBA9-0BE1-866B7CB6C00E}"/>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3F5A5ED-0F8F-C453-97E2-EB4E0C9D1CD1}"/>
              </a:ext>
            </a:extLst>
          </p:cNvPr>
          <p:cNvSpPr>
            <a:spLocks noGrp="1"/>
          </p:cNvSpPr>
          <p:nvPr>
            <p:ph type="body" idx="1"/>
          </p:nvPr>
        </p:nvSpPr>
        <p:spPr/>
        <p:txBody>
          <a:bodyPr/>
          <a:lstStyle/>
          <a:p>
            <a:r>
              <a:rPr lang="en-GB" noProof="0" dirty="0"/>
              <a:t>On completion of this section, you should be able to:</a:t>
            </a:r>
          </a:p>
          <a:p>
            <a:pPr lvl="1"/>
            <a:r>
              <a:rPr lang="en-GB" noProof="0" dirty="0"/>
              <a:t>Explain what base 64 is and the difference between it and base64url</a:t>
            </a:r>
          </a:p>
          <a:p>
            <a:pPr lvl="1"/>
            <a:r>
              <a:rPr lang="en-GB" noProof="0" dirty="0"/>
              <a:t>Explain the properties, basic operation and use of the following security approaches:</a:t>
            </a:r>
          </a:p>
          <a:p>
            <a:pPr lvl="2"/>
            <a:r>
              <a:rPr lang="en-GB" noProof="0" dirty="0"/>
              <a:t>Hashing</a:t>
            </a:r>
          </a:p>
          <a:p>
            <a:pPr lvl="2"/>
            <a:r>
              <a:rPr lang="en-GB" noProof="0" dirty="0"/>
              <a:t>Message Authentication Code</a:t>
            </a:r>
          </a:p>
          <a:p>
            <a:pPr lvl="2"/>
            <a:r>
              <a:rPr lang="en-GB" noProof="0" dirty="0"/>
              <a:t>Symmetric key encryption</a:t>
            </a:r>
          </a:p>
          <a:p>
            <a:pPr lvl="2"/>
            <a:r>
              <a:rPr lang="en-GB" noProof="0" dirty="0"/>
              <a:t>Diffie-Hellman key exchange</a:t>
            </a:r>
          </a:p>
          <a:p>
            <a:pPr lvl="2"/>
            <a:r>
              <a:rPr lang="en-GB" noProof="0" dirty="0"/>
              <a:t>Asymmetric key encryption</a:t>
            </a:r>
          </a:p>
          <a:p>
            <a:pPr lvl="2"/>
            <a:r>
              <a:rPr lang="en-GB" noProof="0" dirty="0"/>
              <a:t>Digital Signature</a:t>
            </a:r>
          </a:p>
          <a:p>
            <a:pPr lvl="1"/>
            <a:r>
              <a:rPr lang="en-GB" noProof="0" dirty="0"/>
              <a:t>Explain the properties, basic operation and use of a digital certificate</a:t>
            </a:r>
          </a:p>
          <a:p>
            <a:pPr lvl="1"/>
            <a:r>
              <a:rPr lang="en-GB" noProof="0" dirty="0"/>
              <a:t>Explain how to request and deploy a digital certificate</a:t>
            </a:r>
          </a:p>
          <a:p>
            <a:pPr lvl="1"/>
            <a:r>
              <a:rPr lang="en-GB" noProof="0" dirty="0"/>
              <a:t>Explain the chain of trust</a:t>
            </a:r>
          </a:p>
          <a:p>
            <a:pPr lvl="1"/>
            <a:r>
              <a:rPr lang="en-GB" noProof="0" dirty="0"/>
              <a:t>Explain how the browser uses the certificate to establish trust with the server</a:t>
            </a:r>
          </a:p>
          <a:p>
            <a:pPr lvl="1"/>
            <a:r>
              <a:rPr lang="en-GB" dirty="0"/>
              <a:t>Create and deploy a digital certificate for an application</a:t>
            </a:r>
            <a:endParaRPr lang="en-GB" noProof="0" dirty="0"/>
          </a:p>
          <a:p>
            <a:pPr lvl="1"/>
            <a:r>
              <a:rPr lang="en-GB" noProof="0" dirty="0"/>
              <a:t>Explain the TLS handshake process</a:t>
            </a:r>
          </a:p>
          <a:p>
            <a:pPr lvl="1"/>
            <a:r>
              <a:rPr lang="en-GB" noProof="0" dirty="0"/>
              <a:t>Explain the generation and use of session keys</a:t>
            </a:r>
          </a:p>
        </p:txBody>
      </p:sp>
      <p:sp>
        <p:nvSpPr>
          <p:cNvPr id="4" name="Slide Number Placeholder 3">
            <a:extLst>
              <a:ext uri="{FF2B5EF4-FFF2-40B4-BE49-F238E27FC236}">
                <a16:creationId xmlns:a16="http://schemas.microsoft.com/office/drawing/2014/main" id="{D11AC40C-3EB5-2DEF-B21A-AF84538E4641}"/>
              </a:ext>
            </a:extLst>
          </p:cNvPr>
          <p:cNvSpPr>
            <a:spLocks noGrp="1"/>
          </p:cNvSpPr>
          <p:nvPr>
            <p:ph type="sldNum" idx="12"/>
          </p:nvPr>
        </p:nvSpPr>
        <p:spPr/>
        <p:txBody>
          <a:bodyPr/>
          <a:lstStyle/>
          <a:p>
            <a:fld id="{14D7F6AC-1EEB-4ABB-AD80-109EC6FDCCF3}" type="slidenum">
              <a:rPr lang="en-GB" noProof="0" smtClean="0"/>
              <a:pPr/>
              <a:t>229</a:t>
            </a:fld>
            <a:endParaRPr lang="en-GB" noProof="0"/>
          </a:p>
        </p:txBody>
      </p:sp>
    </p:spTree>
    <p:extLst>
      <p:ext uri="{BB962C8B-B14F-4D97-AF65-F5344CB8AC3E}">
        <p14:creationId xmlns:p14="http://schemas.microsoft.com/office/powerpoint/2010/main" val="1089741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209D-EE01-7BF8-2FD6-917266EA553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93AFBABA-0F45-0274-CBCC-973B5376AF29}"/>
              </a:ext>
            </a:extLst>
          </p:cNvPr>
          <p:cNvSpPr>
            <a:spLocks noGrp="1"/>
          </p:cNvSpPr>
          <p:nvPr>
            <p:ph type="body" idx="1"/>
          </p:nvPr>
        </p:nvSpPr>
        <p:spPr/>
        <p:txBody>
          <a:bodyPr/>
          <a:lstStyle/>
          <a:p>
            <a:r>
              <a:rPr lang="en-GB" sz="1600" noProof="0" dirty="0"/>
              <a:t>Consider Amazon shopping. This is a large complex business - too large and complex for a monolith</a:t>
            </a:r>
          </a:p>
          <a:p>
            <a:r>
              <a:rPr lang="en-GB" sz="1600" noProof="0" dirty="0"/>
              <a:t>Independent business areas are identified and microservices implemented. At a high level, let's split that into six  services:</a:t>
            </a:r>
          </a:p>
          <a:p>
            <a:pPr lvl="1"/>
            <a:r>
              <a:rPr lang="en-GB" sz="1400" noProof="0" dirty="0"/>
              <a:t>Order history</a:t>
            </a:r>
          </a:p>
          <a:p>
            <a:pPr lvl="1"/>
            <a:r>
              <a:rPr lang="en-GB" sz="1400" noProof="0" dirty="0"/>
              <a:t>Reviews</a:t>
            </a:r>
          </a:p>
          <a:p>
            <a:pPr lvl="1"/>
            <a:r>
              <a:rPr lang="en-GB" sz="1400" noProof="0" dirty="0"/>
              <a:t>Product information</a:t>
            </a:r>
          </a:p>
          <a:p>
            <a:pPr lvl="1"/>
            <a:r>
              <a:rPr lang="en-GB" sz="1400" noProof="0" dirty="0"/>
              <a:t>Recommendations</a:t>
            </a:r>
          </a:p>
          <a:p>
            <a:pPr lvl="1"/>
            <a:r>
              <a:rPr lang="en-GB" sz="1400" noProof="0" dirty="0"/>
              <a:t>Inventory</a:t>
            </a:r>
          </a:p>
          <a:p>
            <a:pPr lvl="1"/>
            <a:r>
              <a:rPr lang="en-GB" sz="1400" noProof="0" dirty="0"/>
              <a:t>Shipping</a:t>
            </a:r>
          </a:p>
          <a:p>
            <a:pPr lvl="1"/>
            <a:r>
              <a:rPr lang="en-GB" sz="1400" noProof="0" dirty="0"/>
              <a:t>etc </a:t>
            </a:r>
          </a:p>
          <a:p>
            <a:r>
              <a:rPr lang="en-GB" sz="1600" noProof="0" dirty="0"/>
              <a:t>These six (there will be more than this) can be developed in isolation but once deployed, are available as a component making up the whole business service that is Amazon shopping</a:t>
            </a:r>
          </a:p>
          <a:p>
            <a:r>
              <a:rPr lang="en-GB" sz="1600" noProof="0" dirty="0"/>
              <a:t>To the user, it looks like one business as the front-end requests resources from various microservices to populate the web page</a:t>
            </a:r>
          </a:p>
          <a:p>
            <a:endParaRPr lang="en-GB" noProof="0" dirty="0"/>
          </a:p>
        </p:txBody>
      </p:sp>
      <p:sp>
        <p:nvSpPr>
          <p:cNvPr id="4" name="Slide Number Placeholder 3">
            <a:extLst>
              <a:ext uri="{FF2B5EF4-FFF2-40B4-BE49-F238E27FC236}">
                <a16:creationId xmlns:a16="http://schemas.microsoft.com/office/drawing/2014/main" id="{B6481044-C7B9-C228-4DD0-E11B3C07DBBE}"/>
              </a:ext>
            </a:extLst>
          </p:cNvPr>
          <p:cNvSpPr>
            <a:spLocks noGrp="1"/>
          </p:cNvSpPr>
          <p:nvPr>
            <p:ph type="sldNum" idx="12"/>
          </p:nvPr>
        </p:nvSpPr>
        <p:spPr/>
        <p:txBody>
          <a:bodyPr/>
          <a:lstStyle/>
          <a:p>
            <a:fld id="{14D7F6AC-1EEB-4ABB-AD80-109EC6FDCCF3}" type="slidenum">
              <a:rPr lang="en-GB" noProof="0" smtClean="0"/>
              <a:pPr/>
              <a:t>23</a:t>
            </a:fld>
            <a:endParaRPr lang="en-GB" noProof="0"/>
          </a:p>
        </p:txBody>
      </p:sp>
    </p:spTree>
    <p:extLst>
      <p:ext uri="{BB962C8B-B14F-4D97-AF65-F5344CB8AC3E}">
        <p14:creationId xmlns:p14="http://schemas.microsoft.com/office/powerpoint/2010/main" val="22506273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7DF3E-C5D5-04A1-988D-2781399B24A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3164D30-15B7-B2AF-240E-983B1C80B1CD}"/>
              </a:ext>
            </a:extLst>
          </p:cNvPr>
          <p:cNvSpPr>
            <a:spLocks noGrp="1"/>
          </p:cNvSpPr>
          <p:nvPr>
            <p:ph type="body" idx="1"/>
          </p:nvPr>
        </p:nvSpPr>
        <p:spPr/>
        <p:txBody>
          <a:bodyPr/>
          <a:lstStyle/>
          <a:p>
            <a:r>
              <a:rPr lang="en-GB" noProof="0" dirty="0"/>
              <a:t>This is a very broad subject</a:t>
            </a:r>
          </a:p>
          <a:p>
            <a:r>
              <a:rPr lang="en-GB" noProof="0" dirty="0"/>
              <a:t>We will focus only on the underlying principles of Transport Layer Security used to enable https</a:t>
            </a:r>
          </a:p>
          <a:p>
            <a:r>
              <a:rPr lang="en-GB" noProof="0" dirty="0"/>
              <a:t>https enables encryption in transit to provide secure communication</a:t>
            </a:r>
          </a:p>
          <a:p>
            <a:r>
              <a:rPr lang="en-GB" noProof="0" dirty="0"/>
              <a:t>TLS uses the following crypto processes, so we need to study them briefly:</a:t>
            </a:r>
          </a:p>
          <a:p>
            <a:pPr lvl="1"/>
            <a:r>
              <a:rPr lang="en-GB" noProof="0" dirty="0"/>
              <a:t>Hashing</a:t>
            </a:r>
          </a:p>
          <a:p>
            <a:pPr lvl="1"/>
            <a:r>
              <a:rPr lang="en-GB" noProof="0" dirty="0"/>
              <a:t>MAC / HMAC</a:t>
            </a:r>
          </a:p>
          <a:p>
            <a:pPr lvl="1"/>
            <a:r>
              <a:rPr lang="en-GB" noProof="0" dirty="0"/>
              <a:t>Symmetric key encryption</a:t>
            </a:r>
          </a:p>
          <a:p>
            <a:pPr lvl="1"/>
            <a:r>
              <a:rPr lang="en-GB" noProof="0" dirty="0"/>
              <a:t>Asymmetric key encryption</a:t>
            </a:r>
          </a:p>
          <a:p>
            <a:pPr lvl="1"/>
            <a:r>
              <a:rPr lang="en-GB" noProof="0" dirty="0"/>
              <a:t>Digital signature</a:t>
            </a:r>
          </a:p>
          <a:p>
            <a:pPr lvl="1"/>
            <a:r>
              <a:rPr lang="en-GB" noProof="0" dirty="0"/>
              <a:t>Key exchange</a:t>
            </a:r>
          </a:p>
          <a:p>
            <a:pPr lvl="1"/>
            <a:r>
              <a:rPr lang="en-GB" noProof="0" dirty="0"/>
              <a:t>Digital Certificate</a:t>
            </a:r>
          </a:p>
        </p:txBody>
      </p:sp>
      <p:sp>
        <p:nvSpPr>
          <p:cNvPr id="4" name="Slide Number Placeholder 3">
            <a:extLst>
              <a:ext uri="{FF2B5EF4-FFF2-40B4-BE49-F238E27FC236}">
                <a16:creationId xmlns:a16="http://schemas.microsoft.com/office/drawing/2014/main" id="{502859E9-EFFF-4340-4935-0E5D340E5F08}"/>
              </a:ext>
            </a:extLst>
          </p:cNvPr>
          <p:cNvSpPr>
            <a:spLocks noGrp="1"/>
          </p:cNvSpPr>
          <p:nvPr>
            <p:ph type="sldNum" idx="12"/>
          </p:nvPr>
        </p:nvSpPr>
        <p:spPr/>
        <p:txBody>
          <a:bodyPr/>
          <a:lstStyle/>
          <a:p>
            <a:fld id="{14D7F6AC-1EEB-4ABB-AD80-109EC6FDCCF3}" type="slidenum">
              <a:rPr lang="en-GB" noProof="0" smtClean="0"/>
              <a:pPr/>
              <a:t>230</a:t>
            </a:fld>
            <a:endParaRPr lang="en-GB" noProof="0"/>
          </a:p>
        </p:txBody>
      </p:sp>
    </p:spTree>
    <p:extLst>
      <p:ext uri="{BB962C8B-B14F-4D97-AF65-F5344CB8AC3E}">
        <p14:creationId xmlns:p14="http://schemas.microsoft.com/office/powerpoint/2010/main" val="255440905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48679C-D25C-4090-AD75-4009CF0D1056}"/>
              </a:ext>
            </a:extLst>
          </p:cNvPr>
          <p:cNvSpPr>
            <a:spLocks noGrp="1"/>
          </p:cNvSpPr>
          <p:nvPr>
            <p:ph type="title"/>
          </p:nvPr>
        </p:nvSpPr>
        <p:spPr>
          <a:xfrm>
            <a:off x="609600" y="464567"/>
            <a:ext cx="11163300" cy="421258"/>
          </a:xfrm>
        </p:spPr>
        <p:txBody>
          <a:bodyPr/>
          <a:lstStyle/>
          <a:p>
            <a:r>
              <a:rPr lang="en-GB" noProof="0"/>
              <a:t>Base 64</a:t>
            </a:r>
          </a:p>
        </p:txBody>
      </p:sp>
      <p:sp>
        <p:nvSpPr>
          <p:cNvPr id="7" name="Text Placeholder 6">
            <a:extLst>
              <a:ext uri="{FF2B5EF4-FFF2-40B4-BE49-F238E27FC236}">
                <a16:creationId xmlns:a16="http://schemas.microsoft.com/office/drawing/2014/main" id="{CA651566-B9D2-DAD4-98F7-B5138422A402}"/>
              </a:ext>
            </a:extLst>
          </p:cNvPr>
          <p:cNvSpPr>
            <a:spLocks noGrp="1"/>
          </p:cNvSpPr>
          <p:nvPr>
            <p:ph type="body" idx="1"/>
          </p:nvPr>
        </p:nvSpPr>
        <p:spPr>
          <a:xfrm>
            <a:off x="609600" y="936968"/>
            <a:ext cx="5931877" cy="5387632"/>
          </a:xfrm>
        </p:spPr>
        <p:txBody>
          <a:bodyPr/>
          <a:lstStyle/>
          <a:p>
            <a:pPr defTabSz="914400"/>
            <a:r>
              <a:rPr lang="en-GB" sz="1400" kern="0" noProof="0" dirty="0"/>
              <a:t>Data is a sequence of binary bits</a:t>
            </a:r>
          </a:p>
          <a:p>
            <a:pPr defTabSz="914400"/>
            <a:r>
              <a:rPr lang="en-GB" sz="1400" kern="0" noProof="0" dirty="0"/>
              <a:t>The binary number block is split into 6 bit blocks then stored as bytes. i.e. </a:t>
            </a:r>
            <a:r>
              <a:rPr lang="en-GB" sz="1400" noProof="0" dirty="0"/>
              <a:t>4</a:t>
            </a:r>
            <a:r>
              <a:rPr lang="en-GB" sz="1400" kern="0" noProof="0" dirty="0"/>
              <a:t> chars in 3 bytes</a:t>
            </a:r>
          </a:p>
          <a:p>
            <a:r>
              <a:rPr lang="en-GB" sz="1400" kern="0" noProof="0" dirty="0"/>
              <a:t>The 6 bits represent the position in the base64 alphabet where 'A'=0, 'a'=26, '0'=52, '+' = 62, '/' = 63. Split into 6 bit blocks</a:t>
            </a:r>
          </a:p>
          <a:p>
            <a:pPr>
              <a:spcAft>
                <a:spcPts val="600"/>
              </a:spcAft>
            </a:pPr>
            <a:r>
              <a:rPr lang="en-GB" sz="1400" noProof="0" dirty="0"/>
              <a:t>Say we have a file of only 4 bytes: </a:t>
            </a:r>
            <a:r>
              <a:rPr lang="en-GB" sz="1400" kern="0" noProof="0" dirty="0"/>
              <a:t>D3 FD B6 00</a:t>
            </a:r>
          </a:p>
          <a:p>
            <a:pPr defTabSz="914400"/>
            <a:r>
              <a:rPr lang="en-GB" sz="1400" kern="0" noProof="0" dirty="0">
                <a:latin typeface="Courier New" panose="02070309020205020404" pitchFamily="49" charset="0"/>
                <a:cs typeface="Courier New" panose="02070309020205020404" pitchFamily="49" charset="0"/>
              </a:rPr>
              <a:t>11010011111111011011011000000000</a:t>
            </a:r>
          </a:p>
          <a:p>
            <a:pPr defTabSz="914400"/>
            <a:r>
              <a:rPr lang="en-GB" sz="1400" kern="0" noProof="0" dirty="0">
                <a:solidFill>
                  <a:srgbClr val="FF0000"/>
                </a:solidFill>
              </a:rPr>
              <a:t>110100 </a:t>
            </a:r>
            <a:r>
              <a:rPr lang="en-GB" sz="1400" kern="0" noProof="0" dirty="0">
                <a:solidFill>
                  <a:srgbClr val="0000FF"/>
                </a:solidFill>
              </a:rPr>
              <a:t>111111 </a:t>
            </a:r>
            <a:r>
              <a:rPr lang="en-GB" sz="1400" kern="0" noProof="0" dirty="0">
                <a:solidFill>
                  <a:schemeClr val="accent1">
                    <a:lumMod val="60000"/>
                    <a:lumOff val="40000"/>
                  </a:schemeClr>
                </a:solidFill>
              </a:rPr>
              <a:t>110110</a:t>
            </a:r>
            <a:r>
              <a:rPr lang="en-GB" sz="1400" kern="0" noProof="0" dirty="0">
                <a:solidFill>
                  <a:srgbClr val="00FF00"/>
                </a:solidFill>
              </a:rPr>
              <a:t> 110110</a:t>
            </a:r>
            <a:r>
              <a:rPr lang="en-GB" sz="1400" kern="0" noProof="0" dirty="0"/>
              <a:t> </a:t>
            </a:r>
            <a:r>
              <a:rPr lang="en-GB" sz="1400" kern="0" noProof="0" dirty="0">
                <a:solidFill>
                  <a:srgbClr val="7030A0"/>
                </a:solidFill>
              </a:rPr>
              <a:t>000000 </a:t>
            </a:r>
            <a:r>
              <a:rPr lang="en-GB" sz="1400" kern="0" noProof="0" dirty="0">
                <a:solidFill>
                  <a:srgbClr val="C00000"/>
                </a:solidFill>
              </a:rPr>
              <a:t>00</a:t>
            </a:r>
            <a:r>
              <a:rPr lang="en-GB" sz="1400" i="1" kern="0" noProof="0" dirty="0">
                <a:highlight>
                  <a:srgbClr val="FFFF00"/>
                </a:highlight>
              </a:rPr>
              <a:t>0000</a:t>
            </a:r>
            <a:r>
              <a:rPr lang="en-GB" sz="1400" i="1" kern="0" noProof="0" dirty="0">
                <a:solidFill>
                  <a:srgbClr val="C00000"/>
                </a:solidFill>
              </a:rPr>
              <a:t> </a:t>
            </a:r>
            <a:endParaRPr lang="en-GB" sz="1400" i="1" kern="0" noProof="0" dirty="0"/>
          </a:p>
          <a:p>
            <a:pPr defTabSz="914400"/>
            <a:r>
              <a:rPr lang="en-GB" sz="1400" kern="0" noProof="0" dirty="0">
                <a:solidFill>
                  <a:srgbClr val="FF0000"/>
                </a:solidFill>
              </a:rPr>
              <a:t>0</a:t>
            </a:r>
            <a:r>
              <a:rPr lang="en-GB" sz="1400" kern="0" noProof="0" dirty="0">
                <a:solidFill>
                  <a:srgbClr val="0000FF"/>
                </a:solidFill>
              </a:rPr>
              <a:t> / </a:t>
            </a:r>
            <a:r>
              <a:rPr lang="en-GB" sz="1400" kern="0" noProof="0" dirty="0">
                <a:solidFill>
                  <a:srgbClr val="52E0FF"/>
                </a:solidFill>
              </a:rPr>
              <a:t>2</a:t>
            </a:r>
            <a:r>
              <a:rPr lang="en-GB" sz="1400" kern="0" noProof="0" dirty="0">
                <a:solidFill>
                  <a:srgbClr val="0000FF"/>
                </a:solidFill>
              </a:rPr>
              <a:t> </a:t>
            </a:r>
            <a:r>
              <a:rPr lang="en-GB" sz="1400" kern="0" noProof="0" dirty="0">
                <a:solidFill>
                  <a:srgbClr val="00FF00"/>
                </a:solidFill>
              </a:rPr>
              <a:t>2</a:t>
            </a:r>
            <a:r>
              <a:rPr lang="en-GB" sz="1400" kern="0" noProof="0" dirty="0">
                <a:solidFill>
                  <a:srgbClr val="0000FF"/>
                </a:solidFill>
              </a:rPr>
              <a:t> </a:t>
            </a:r>
            <a:r>
              <a:rPr lang="en-GB" sz="1400" kern="0" noProof="0" dirty="0">
                <a:solidFill>
                  <a:srgbClr val="FF9933"/>
                </a:solidFill>
              </a:rPr>
              <a:t>A </a:t>
            </a:r>
            <a:r>
              <a:rPr lang="en-GB" sz="1400" kern="0" noProof="0" dirty="0" err="1">
                <a:solidFill>
                  <a:srgbClr val="C00000"/>
                </a:solidFill>
              </a:rPr>
              <a:t>A</a:t>
            </a:r>
            <a:r>
              <a:rPr lang="en-GB" sz="1400" kern="0" noProof="0" dirty="0">
                <a:solidFill>
                  <a:srgbClr val="C00000"/>
                </a:solidFill>
              </a:rPr>
              <a:t> </a:t>
            </a:r>
            <a:r>
              <a:rPr lang="en-GB" sz="1400" kern="0" noProof="0" dirty="0">
                <a:highlight>
                  <a:srgbClr val="FFFF00"/>
                </a:highlight>
              </a:rPr>
              <a:t>= =</a:t>
            </a:r>
            <a:r>
              <a:rPr lang="en-GB" sz="1400" kern="0" noProof="0" dirty="0"/>
              <a:t>  In base 64 - </a:t>
            </a:r>
          </a:p>
          <a:p>
            <a:pPr defTabSz="914400"/>
            <a:r>
              <a:rPr lang="en-GB" sz="1400" dirty="0"/>
              <a:t>As the smallest byte sequence to fit 6 bit numbers is 24 bits or 3 bytes, we need to pad a byte with zeros then indicate how many bytes are missing from a 3 byte block.  Pad the last byte</a:t>
            </a:r>
            <a:r>
              <a:rPr lang="en-GB" sz="1400" kern="0" noProof="0" dirty="0"/>
              <a:t> to create a char = </a:t>
            </a:r>
            <a:r>
              <a:rPr lang="en-GB" sz="1400" kern="0" noProof="0" dirty="0">
                <a:solidFill>
                  <a:srgbClr val="FF0000"/>
                </a:solidFill>
              </a:rPr>
              <a:t>A </a:t>
            </a:r>
            <a:r>
              <a:rPr lang="en-GB" sz="1400" dirty="0"/>
              <a:t>in this case</a:t>
            </a:r>
            <a:r>
              <a:rPr lang="en-GB" sz="1400" kern="0" noProof="0" dirty="0"/>
              <a:t>. As we are 2 bytes short </a:t>
            </a:r>
            <a:r>
              <a:rPr lang="en-GB" sz="1400" dirty="0"/>
              <a:t>of a 3 byte block, we</a:t>
            </a:r>
            <a:r>
              <a:rPr lang="en-GB" sz="1400" kern="0" noProof="0" dirty="0"/>
              <a:t> add two = to indicate that the last triple </a:t>
            </a:r>
            <a:r>
              <a:rPr lang="en-GB" sz="1400" dirty="0"/>
              <a:t>has 3 bytes missing</a:t>
            </a:r>
            <a:r>
              <a:rPr lang="en-GB" sz="1400" kern="0" noProof="0" dirty="0"/>
              <a:t> converting 0/22AA back into binary</a:t>
            </a:r>
          </a:p>
          <a:p>
            <a:pPr defTabSz="914400"/>
            <a:r>
              <a:rPr lang="en-GB" sz="1400" kern="0" noProof="0" dirty="0"/>
              <a:t>Doesn't work with </a:t>
            </a:r>
            <a:r>
              <a:rPr lang="en-GB" sz="1400" kern="0" noProof="0" dirty="0" err="1"/>
              <a:t>urls</a:t>
            </a:r>
            <a:r>
              <a:rPr lang="en-GB" sz="1400" kern="0" noProof="0" dirty="0"/>
              <a:t> as +, / and = are used for other things in internet-based data. + is a space and / is a path separator. = means = so has been dropped. Because base64-url is used for structured data, e.g., JWT, </a:t>
            </a:r>
            <a:r>
              <a:rPr lang="en-GB" sz="1400" kern="0" noProof="0" dirty="0" err="1"/>
              <a:t>Oauth</a:t>
            </a:r>
            <a:r>
              <a:rPr lang="en-GB" sz="1400" kern="0" noProof="0" dirty="0"/>
              <a:t> tokens, URL query parameters etc, the receiver knows how to interpret this data as it can be inferred by the protocol </a:t>
            </a:r>
            <a:r>
              <a:rPr lang="en-GB" sz="1400" dirty="0"/>
              <a:t>or an expected number of bytes</a:t>
            </a:r>
            <a:endParaRPr lang="en-GB" sz="1400" kern="0" noProof="0" dirty="0"/>
          </a:p>
          <a:p>
            <a:endParaRPr lang="en-GB" noProof="0" dirty="0"/>
          </a:p>
        </p:txBody>
      </p:sp>
      <p:sp>
        <p:nvSpPr>
          <p:cNvPr id="4" name="Slide Number Placeholder 3">
            <a:extLst>
              <a:ext uri="{FF2B5EF4-FFF2-40B4-BE49-F238E27FC236}">
                <a16:creationId xmlns:a16="http://schemas.microsoft.com/office/drawing/2014/main" id="{32FFE2BA-6A1F-4114-886F-C6F954C6E37A}"/>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231</a:t>
            </a:fld>
            <a:endParaRPr lang="en-GB" noProof="0"/>
          </a:p>
        </p:txBody>
      </p:sp>
      <p:pic>
        <p:nvPicPr>
          <p:cNvPr id="1026" name="Picture 2" descr="Encoding and Decoding Base64 Strings in Python - GeeksforGeeks">
            <a:extLst>
              <a:ext uri="{FF2B5EF4-FFF2-40B4-BE49-F238E27FC236}">
                <a16:creationId xmlns:a16="http://schemas.microsoft.com/office/drawing/2014/main" id="{5F5A85C2-6D10-43A3-5362-0C832C530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253" y="1198220"/>
            <a:ext cx="5267092" cy="47303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D3C5ED-672F-9FDD-B39E-1899CD005C71}"/>
              </a:ext>
            </a:extLst>
          </p:cNvPr>
          <p:cNvSpPr txBox="1"/>
          <p:nvPr/>
        </p:nvSpPr>
        <p:spPr>
          <a:xfrm>
            <a:off x="8068826" y="6270171"/>
            <a:ext cx="3704074" cy="276999"/>
          </a:xfrm>
          <a:prstGeom prst="rect">
            <a:avLst/>
          </a:prstGeom>
          <a:noFill/>
        </p:spPr>
        <p:txBody>
          <a:bodyPr wrap="square" rtlCol="0">
            <a:spAutoFit/>
          </a:bodyPr>
          <a:lstStyle/>
          <a:p>
            <a:r>
              <a:rPr lang="en-GB" sz="1200" noProof="0" dirty="0">
                <a:solidFill>
                  <a:srgbClr val="FF0000"/>
                </a:solidFill>
              </a:rPr>
              <a:t>demo using https://cryptii.com/pipes/hex-to-base64 </a:t>
            </a:r>
          </a:p>
        </p:txBody>
      </p:sp>
      <p:grpSp>
        <p:nvGrpSpPr>
          <p:cNvPr id="19" name="Group 18">
            <a:extLst>
              <a:ext uri="{FF2B5EF4-FFF2-40B4-BE49-F238E27FC236}">
                <a16:creationId xmlns:a16="http://schemas.microsoft.com/office/drawing/2014/main" id="{7C4E14BF-4A3C-68D6-C8BB-EF2C0037C992}"/>
              </a:ext>
            </a:extLst>
          </p:cNvPr>
          <p:cNvGrpSpPr/>
          <p:nvPr/>
        </p:nvGrpSpPr>
        <p:grpSpPr>
          <a:xfrm>
            <a:off x="1189005" y="3011373"/>
            <a:ext cx="5152957" cy="377708"/>
            <a:chOff x="1189005" y="2873490"/>
            <a:chExt cx="5152957" cy="377708"/>
          </a:xfrm>
        </p:grpSpPr>
        <p:sp>
          <p:nvSpPr>
            <p:cNvPr id="2" name="Rectangle 1">
              <a:extLst>
                <a:ext uri="{FF2B5EF4-FFF2-40B4-BE49-F238E27FC236}">
                  <a16:creationId xmlns:a16="http://schemas.microsoft.com/office/drawing/2014/main" id="{4818258A-6E73-3D92-829E-A487577B2168}"/>
                </a:ext>
              </a:extLst>
            </p:cNvPr>
            <p:cNvSpPr/>
            <p:nvPr/>
          </p:nvSpPr>
          <p:spPr>
            <a:xfrm>
              <a:off x="1210468" y="2947876"/>
              <a:ext cx="643732" cy="22860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3" name="Rectangle 2">
              <a:extLst>
                <a:ext uri="{FF2B5EF4-FFF2-40B4-BE49-F238E27FC236}">
                  <a16:creationId xmlns:a16="http://schemas.microsoft.com/office/drawing/2014/main" id="{C6564AA5-9AB9-3279-C2BC-8A5B41C97C72}"/>
                </a:ext>
              </a:extLst>
            </p:cNvPr>
            <p:cNvSpPr/>
            <p:nvPr/>
          </p:nvSpPr>
          <p:spPr>
            <a:xfrm>
              <a:off x="1869249" y="2947876"/>
              <a:ext cx="605632" cy="228600"/>
            </a:xfrm>
            <a:prstGeom prst="rect">
              <a:avLst/>
            </a:prstGeom>
            <a:noFill/>
            <a:ln w="127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5" name="Rectangle 4">
              <a:extLst>
                <a:ext uri="{FF2B5EF4-FFF2-40B4-BE49-F238E27FC236}">
                  <a16:creationId xmlns:a16="http://schemas.microsoft.com/office/drawing/2014/main" id="{780E5DB7-A6A3-6292-AA0C-B006D8FF9E36}"/>
                </a:ext>
              </a:extLst>
            </p:cNvPr>
            <p:cNvSpPr/>
            <p:nvPr/>
          </p:nvSpPr>
          <p:spPr>
            <a:xfrm>
              <a:off x="2489930" y="2949807"/>
              <a:ext cx="637445" cy="228600"/>
            </a:xfrm>
            <a:prstGeom prst="rect">
              <a:avLst/>
            </a:prstGeom>
            <a:noFill/>
            <a:ln w="12700">
              <a:solidFill>
                <a:srgbClr val="52E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9" name="Rectangle 8">
              <a:extLst>
                <a:ext uri="{FF2B5EF4-FFF2-40B4-BE49-F238E27FC236}">
                  <a16:creationId xmlns:a16="http://schemas.microsoft.com/office/drawing/2014/main" id="{540B2D42-B706-D242-66A4-252A9F9496C4}"/>
                </a:ext>
              </a:extLst>
            </p:cNvPr>
            <p:cNvSpPr/>
            <p:nvPr/>
          </p:nvSpPr>
          <p:spPr>
            <a:xfrm>
              <a:off x="3145536" y="2947876"/>
              <a:ext cx="620744" cy="228600"/>
            </a:xfrm>
            <a:prstGeom prst="rect">
              <a:avLst/>
            </a:prstGeom>
            <a:noFill/>
            <a:ln w="127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0" name="Rectangle 9">
              <a:extLst>
                <a:ext uri="{FF2B5EF4-FFF2-40B4-BE49-F238E27FC236}">
                  <a16:creationId xmlns:a16="http://schemas.microsoft.com/office/drawing/2014/main" id="{40EC7695-746C-2255-7D85-717F693DF172}"/>
                </a:ext>
              </a:extLst>
            </p:cNvPr>
            <p:cNvSpPr/>
            <p:nvPr/>
          </p:nvSpPr>
          <p:spPr>
            <a:xfrm>
              <a:off x="3781266" y="2947876"/>
              <a:ext cx="620744" cy="228600"/>
            </a:xfrm>
            <a:prstGeom prst="rect">
              <a:avLst/>
            </a:prstGeom>
            <a:noFill/>
            <a:ln w="127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1" name="Rectangle 10">
              <a:extLst>
                <a:ext uri="{FF2B5EF4-FFF2-40B4-BE49-F238E27FC236}">
                  <a16:creationId xmlns:a16="http://schemas.microsoft.com/office/drawing/2014/main" id="{E8B5A877-AF5A-C559-5364-4375E7DA75EE}"/>
                </a:ext>
              </a:extLst>
            </p:cNvPr>
            <p:cNvSpPr/>
            <p:nvPr/>
          </p:nvSpPr>
          <p:spPr>
            <a:xfrm>
              <a:off x="4420171" y="2947876"/>
              <a:ext cx="633444" cy="228600"/>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2" name="Rectangle 11">
              <a:extLst>
                <a:ext uri="{FF2B5EF4-FFF2-40B4-BE49-F238E27FC236}">
                  <a16:creationId xmlns:a16="http://schemas.microsoft.com/office/drawing/2014/main" id="{B5A9A163-EBEC-40D7-0BED-F7FDB47BD324}"/>
                </a:ext>
              </a:extLst>
            </p:cNvPr>
            <p:cNvSpPr/>
            <p:nvPr/>
          </p:nvSpPr>
          <p:spPr>
            <a:xfrm>
              <a:off x="1189005" y="2873827"/>
              <a:ext cx="849345"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3" name="Rectangle 12">
              <a:extLst>
                <a:ext uri="{FF2B5EF4-FFF2-40B4-BE49-F238E27FC236}">
                  <a16:creationId xmlns:a16="http://schemas.microsoft.com/office/drawing/2014/main" id="{2C273157-2305-CE3E-0F09-8DBFD8EEADF1}"/>
                </a:ext>
              </a:extLst>
            </p:cNvPr>
            <p:cNvSpPr/>
            <p:nvPr/>
          </p:nvSpPr>
          <p:spPr>
            <a:xfrm>
              <a:off x="2058682" y="2873827"/>
              <a:ext cx="821290"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4" name="Rectangle 13">
              <a:extLst>
                <a:ext uri="{FF2B5EF4-FFF2-40B4-BE49-F238E27FC236}">
                  <a16:creationId xmlns:a16="http://schemas.microsoft.com/office/drawing/2014/main" id="{D66DD8F3-1599-9A20-4A77-11E755277CE3}"/>
                </a:ext>
              </a:extLst>
            </p:cNvPr>
            <p:cNvSpPr/>
            <p:nvPr/>
          </p:nvSpPr>
          <p:spPr>
            <a:xfrm>
              <a:off x="2903193" y="2873827"/>
              <a:ext cx="838484"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5" name="Rectangle 14">
              <a:extLst>
                <a:ext uri="{FF2B5EF4-FFF2-40B4-BE49-F238E27FC236}">
                  <a16:creationId xmlns:a16="http://schemas.microsoft.com/office/drawing/2014/main" id="{398974FB-C2CC-8266-0598-AE6296F8C975}"/>
                </a:ext>
              </a:extLst>
            </p:cNvPr>
            <p:cNvSpPr/>
            <p:nvPr/>
          </p:nvSpPr>
          <p:spPr>
            <a:xfrm>
              <a:off x="3778885" y="2873490"/>
              <a:ext cx="834225"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7" name="Rectangle 16">
              <a:extLst>
                <a:ext uri="{FF2B5EF4-FFF2-40B4-BE49-F238E27FC236}">
                  <a16:creationId xmlns:a16="http://schemas.microsoft.com/office/drawing/2014/main" id="{F0322112-4245-1FD1-C332-212AE523D7DA}"/>
                </a:ext>
              </a:extLst>
            </p:cNvPr>
            <p:cNvSpPr/>
            <p:nvPr/>
          </p:nvSpPr>
          <p:spPr>
            <a:xfrm>
              <a:off x="4625771" y="2873490"/>
              <a:ext cx="849387"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8" name="Rectangle 17">
              <a:extLst>
                <a:ext uri="{FF2B5EF4-FFF2-40B4-BE49-F238E27FC236}">
                  <a16:creationId xmlns:a16="http://schemas.microsoft.com/office/drawing/2014/main" id="{3F2D7659-8920-4957-8C27-A837B65B8B0E}"/>
                </a:ext>
              </a:extLst>
            </p:cNvPr>
            <p:cNvSpPr/>
            <p:nvPr/>
          </p:nvSpPr>
          <p:spPr>
            <a:xfrm>
              <a:off x="5492575" y="2873490"/>
              <a:ext cx="849387" cy="377371"/>
            </a:xfrm>
            <a:prstGeom prst="rect">
              <a:avLst/>
            </a:prstGeom>
            <a:noFill/>
            <a:ln w="12700">
              <a:solidFill>
                <a:srgbClr val="0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grpSp>
    </p:spTree>
    <p:extLst>
      <p:ext uri="{BB962C8B-B14F-4D97-AF65-F5344CB8AC3E}">
        <p14:creationId xmlns:p14="http://schemas.microsoft.com/office/powerpoint/2010/main" val="695818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AAC7-9776-5200-6048-23548737DB93}"/>
              </a:ext>
            </a:extLst>
          </p:cNvPr>
          <p:cNvSpPr>
            <a:spLocks noGrp="1"/>
          </p:cNvSpPr>
          <p:nvPr>
            <p:ph type="title"/>
          </p:nvPr>
        </p:nvSpPr>
        <p:spPr/>
        <p:txBody>
          <a:bodyPr/>
          <a:lstStyle/>
          <a:p>
            <a:r>
              <a:rPr lang="en-GB" dirty="0"/>
              <a:t>Security Aims of TLS</a:t>
            </a:r>
          </a:p>
        </p:txBody>
      </p:sp>
      <p:sp>
        <p:nvSpPr>
          <p:cNvPr id="3" name="Text Placeholder 2">
            <a:extLst>
              <a:ext uri="{FF2B5EF4-FFF2-40B4-BE49-F238E27FC236}">
                <a16:creationId xmlns:a16="http://schemas.microsoft.com/office/drawing/2014/main" id="{1FD189B1-D890-E303-82C2-3ECE3532C568}"/>
              </a:ext>
            </a:extLst>
          </p:cNvPr>
          <p:cNvSpPr>
            <a:spLocks noGrp="1"/>
          </p:cNvSpPr>
          <p:nvPr>
            <p:ph type="body" idx="1"/>
          </p:nvPr>
        </p:nvSpPr>
        <p:spPr/>
        <p:txBody>
          <a:bodyPr/>
          <a:lstStyle/>
          <a:p>
            <a:r>
              <a:rPr lang="en-GB" sz="1600" b="1" dirty="0"/>
              <a:t>Confidentiality</a:t>
            </a:r>
            <a:r>
              <a:rPr lang="en-GB" sz="1600" dirty="0"/>
              <a:t> - no one other than the intended person can read the data - i.e. secret</a:t>
            </a:r>
          </a:p>
          <a:p>
            <a:r>
              <a:rPr lang="en-GB" sz="1600" b="1" dirty="0"/>
              <a:t>Integrity</a:t>
            </a:r>
            <a:r>
              <a:rPr lang="en-GB" sz="1600" dirty="0"/>
              <a:t> - we can be assured that the data has not been interfered with or corrupted</a:t>
            </a:r>
          </a:p>
          <a:p>
            <a:r>
              <a:rPr lang="en-GB" sz="1600" b="1" dirty="0"/>
              <a:t>Authenticity</a:t>
            </a:r>
            <a:r>
              <a:rPr lang="en-GB" sz="1600" dirty="0"/>
              <a:t> - we know for sure who / where the data came from </a:t>
            </a:r>
          </a:p>
          <a:p>
            <a:r>
              <a:rPr lang="en-GB" sz="1600" b="1" dirty="0"/>
              <a:t>Non-repudiation</a:t>
            </a:r>
            <a:r>
              <a:rPr lang="en-GB" sz="1600" dirty="0"/>
              <a:t> - the provider of data cannot claim at a later date that they didn't send it</a:t>
            </a:r>
          </a:p>
          <a:p>
            <a:endParaRPr lang="en-GB" dirty="0"/>
          </a:p>
          <a:p>
            <a:r>
              <a:rPr lang="en-GB" dirty="0"/>
              <a:t>TLS provides crypto approaches that deal with most of these assurances</a:t>
            </a:r>
          </a:p>
          <a:p>
            <a:r>
              <a:rPr lang="en-GB" dirty="0"/>
              <a:t>TLS doesn't provide non-repudiation but a technique it uses can - we will discuss each</a:t>
            </a:r>
          </a:p>
          <a:p>
            <a:r>
              <a:rPr lang="en-GB" dirty="0"/>
              <a:t>TLS enables us to use https which is security of data in transit through encryption and authentication</a:t>
            </a:r>
          </a:p>
        </p:txBody>
      </p:sp>
      <p:sp>
        <p:nvSpPr>
          <p:cNvPr id="4" name="Slide Number Placeholder 3">
            <a:extLst>
              <a:ext uri="{FF2B5EF4-FFF2-40B4-BE49-F238E27FC236}">
                <a16:creationId xmlns:a16="http://schemas.microsoft.com/office/drawing/2014/main" id="{09660B71-410C-1A6C-679A-19ACE4D291B7}"/>
              </a:ext>
            </a:extLst>
          </p:cNvPr>
          <p:cNvSpPr>
            <a:spLocks noGrp="1"/>
          </p:cNvSpPr>
          <p:nvPr>
            <p:ph type="sldNum" idx="12"/>
          </p:nvPr>
        </p:nvSpPr>
        <p:spPr/>
        <p:txBody>
          <a:bodyPr/>
          <a:lstStyle/>
          <a:p>
            <a:fld id="{14D7F6AC-1EEB-4ABB-AD80-109EC6FDCCF3}" type="slidenum">
              <a:rPr lang="en-GB" smtClean="0"/>
              <a:pPr/>
              <a:t>232</a:t>
            </a:fld>
            <a:endParaRPr lang="en-GB"/>
          </a:p>
        </p:txBody>
      </p:sp>
    </p:spTree>
    <p:extLst>
      <p:ext uri="{BB962C8B-B14F-4D97-AF65-F5344CB8AC3E}">
        <p14:creationId xmlns:p14="http://schemas.microsoft.com/office/powerpoint/2010/main" val="26764582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1F7E-BBDD-464B-AFF9-5EEAA98E1030}"/>
              </a:ext>
            </a:extLst>
          </p:cNvPr>
          <p:cNvSpPr>
            <a:spLocks noGrp="1"/>
          </p:cNvSpPr>
          <p:nvPr>
            <p:ph type="title"/>
          </p:nvPr>
        </p:nvSpPr>
        <p:spPr/>
        <p:txBody>
          <a:bodyPr/>
          <a:lstStyle/>
          <a:p>
            <a:r>
              <a:rPr lang="en-GB" noProof="0" dirty="0"/>
              <a:t>Hashing (Integrity)</a:t>
            </a:r>
          </a:p>
        </p:txBody>
      </p:sp>
      <p:sp>
        <p:nvSpPr>
          <p:cNvPr id="3" name="Text Placeholder 2">
            <a:extLst>
              <a:ext uri="{FF2B5EF4-FFF2-40B4-BE49-F238E27FC236}">
                <a16:creationId xmlns:a16="http://schemas.microsoft.com/office/drawing/2014/main" id="{D1DD67EF-F88B-44DD-8F78-EBFFA76BDB9D}"/>
              </a:ext>
            </a:extLst>
          </p:cNvPr>
          <p:cNvSpPr>
            <a:spLocks noGrp="1"/>
          </p:cNvSpPr>
          <p:nvPr>
            <p:ph type="body" idx="1"/>
          </p:nvPr>
        </p:nvSpPr>
        <p:spPr>
          <a:xfrm>
            <a:off x="514350" y="1389001"/>
            <a:ext cx="11163300" cy="4290155"/>
          </a:xfrm>
        </p:spPr>
        <p:txBody>
          <a:bodyPr/>
          <a:lstStyle/>
          <a:p>
            <a:r>
              <a:rPr lang="en-GB" noProof="0" dirty="0"/>
              <a:t>Fast search</a:t>
            </a:r>
          </a:p>
          <a:p>
            <a:r>
              <a:rPr lang="en-GB" b="1" noProof="0" dirty="0"/>
              <a:t>One-way crypto function</a:t>
            </a:r>
          </a:p>
          <a:p>
            <a:r>
              <a:rPr lang="en-GB" b="1" noProof="0" dirty="0"/>
              <a:t>Fixed length number (digest)</a:t>
            </a:r>
          </a:p>
          <a:p>
            <a:r>
              <a:rPr lang="en-GB" noProof="0" dirty="0"/>
              <a:t>Use cases include</a:t>
            </a:r>
          </a:p>
          <a:p>
            <a:pPr lvl="1"/>
            <a:r>
              <a:rPr lang="en-GB" noProof="0" dirty="0"/>
              <a:t>password protection</a:t>
            </a:r>
          </a:p>
          <a:p>
            <a:pPr lvl="2"/>
            <a:r>
              <a:rPr lang="en-GB" sz="1400" noProof="0" dirty="0"/>
              <a:t>Pa55w0rd : SHA 256=</a:t>
            </a:r>
            <a:r>
              <a:rPr lang="en-GB" sz="1400" cap="all" noProof="0" dirty="0">
                <a:solidFill>
                  <a:srgbClr val="333333"/>
                </a:solidFill>
                <a:latin typeface="Courier New" panose="02070309020205020404" pitchFamily="49" charset="0"/>
                <a:cs typeface="Courier New" panose="02070309020205020404" pitchFamily="49" charset="0"/>
              </a:rPr>
              <a:t>590561e975aa1cbdaa6ff00da013dfb85656990eef11e504e9febe48a87d3642</a:t>
            </a:r>
          </a:p>
          <a:p>
            <a:pPr lvl="2"/>
            <a:r>
              <a:rPr lang="en-GB" noProof="0" dirty="0"/>
              <a:t>Can't be reversed but rainbow table may expose the password so still need strong password</a:t>
            </a:r>
          </a:p>
          <a:p>
            <a:pPr lvl="2"/>
            <a:r>
              <a:rPr lang="en-GB" noProof="0" dirty="0"/>
              <a:t>Brute force attack</a:t>
            </a:r>
          </a:p>
          <a:p>
            <a:pPr lvl="2"/>
            <a:r>
              <a:rPr lang="en-GB" noProof="0" dirty="0"/>
              <a:t>Use long complex passwords and a password manager</a:t>
            </a:r>
          </a:p>
          <a:p>
            <a:pPr lvl="2"/>
            <a:r>
              <a:rPr lang="en-GB" noProof="0" dirty="0"/>
              <a:t>Use Single sign-on</a:t>
            </a:r>
          </a:p>
          <a:p>
            <a:pPr lvl="2"/>
            <a:r>
              <a:rPr lang="en-GB" noProof="0" dirty="0"/>
              <a:t>Use Multi factor authentication</a:t>
            </a:r>
          </a:p>
          <a:p>
            <a:pPr lvl="1"/>
            <a:r>
              <a:rPr lang="en-GB" noProof="0" dirty="0"/>
              <a:t>file / message integrity check</a:t>
            </a:r>
          </a:p>
          <a:p>
            <a:pPr lvl="2"/>
            <a:r>
              <a:rPr lang="en-GB" noProof="0" dirty="0"/>
              <a:t>File data integrity, photo steganography </a:t>
            </a:r>
          </a:p>
          <a:p>
            <a:endParaRPr lang="en-GB" noProof="0" dirty="0"/>
          </a:p>
        </p:txBody>
      </p:sp>
      <p:sp>
        <p:nvSpPr>
          <p:cNvPr id="4" name="Slide Number Placeholder 3">
            <a:extLst>
              <a:ext uri="{FF2B5EF4-FFF2-40B4-BE49-F238E27FC236}">
                <a16:creationId xmlns:a16="http://schemas.microsoft.com/office/drawing/2014/main" id="{9D16A667-4DEB-463A-B3EC-4057340BCC85}"/>
              </a:ext>
            </a:extLst>
          </p:cNvPr>
          <p:cNvSpPr>
            <a:spLocks noGrp="1"/>
          </p:cNvSpPr>
          <p:nvPr>
            <p:ph type="sldNum" idx="12"/>
          </p:nvPr>
        </p:nvSpPr>
        <p:spPr/>
        <p:txBody>
          <a:bodyPr/>
          <a:lstStyle/>
          <a:p>
            <a:fld id="{14D7F6AC-1EEB-4ABB-AD80-109EC6FDCCF3}" type="slidenum">
              <a:rPr lang="en-GB" noProof="0" smtClean="0"/>
              <a:pPr/>
              <a:t>233</a:t>
            </a:fld>
            <a:endParaRPr lang="en-GB" noProof="0"/>
          </a:p>
        </p:txBody>
      </p:sp>
      <p:pic>
        <p:nvPicPr>
          <p:cNvPr id="1026" name="Picture 2" descr="What are cryptographic hash functions and how do they work?">
            <a:extLst>
              <a:ext uri="{FF2B5EF4-FFF2-40B4-BE49-F238E27FC236}">
                <a16:creationId xmlns:a16="http://schemas.microsoft.com/office/drawing/2014/main" id="{AC0F4FE7-6FC7-4861-87F9-3F99D42F9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011" y="303934"/>
            <a:ext cx="5866410" cy="28186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CF92C8-6267-9C2A-4D56-613708D0B8D1}"/>
              </a:ext>
            </a:extLst>
          </p:cNvPr>
          <p:cNvSpPr txBox="1"/>
          <p:nvPr/>
        </p:nvSpPr>
        <p:spPr>
          <a:xfrm>
            <a:off x="9485644" y="6325691"/>
            <a:ext cx="1728317" cy="276999"/>
          </a:xfrm>
          <a:prstGeom prst="rect">
            <a:avLst/>
          </a:prstGeom>
          <a:noFill/>
        </p:spPr>
        <p:txBody>
          <a:bodyPr wrap="square" rtlCol="0">
            <a:spAutoFit/>
          </a:bodyPr>
          <a:lstStyle/>
          <a:p>
            <a:r>
              <a:rPr lang="en-GB" sz="1200" noProof="0">
                <a:solidFill>
                  <a:srgbClr val="FF0000"/>
                </a:solidFill>
              </a:rPr>
              <a:t>/demos/crypto/hash.js</a:t>
            </a:r>
          </a:p>
        </p:txBody>
      </p:sp>
    </p:spTree>
    <p:extLst>
      <p:ext uri="{BB962C8B-B14F-4D97-AF65-F5344CB8AC3E}">
        <p14:creationId xmlns:p14="http://schemas.microsoft.com/office/powerpoint/2010/main" val="34710171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6DBE-1FE4-47D3-8798-DBB59A7FB0B8}"/>
              </a:ext>
            </a:extLst>
          </p:cNvPr>
          <p:cNvSpPr>
            <a:spLocks noGrp="1"/>
          </p:cNvSpPr>
          <p:nvPr>
            <p:ph type="title"/>
          </p:nvPr>
        </p:nvSpPr>
        <p:spPr/>
        <p:txBody>
          <a:bodyPr/>
          <a:lstStyle/>
          <a:p>
            <a:r>
              <a:rPr lang="en-GB" sz="3200" noProof="0" dirty="0"/>
              <a:t>Message Authentication Code (Integrity and authenticity)</a:t>
            </a:r>
            <a:endParaRPr lang="en-GB" noProof="0" dirty="0"/>
          </a:p>
        </p:txBody>
      </p:sp>
      <p:sp>
        <p:nvSpPr>
          <p:cNvPr id="3" name="Text Placeholder 2">
            <a:extLst>
              <a:ext uri="{FF2B5EF4-FFF2-40B4-BE49-F238E27FC236}">
                <a16:creationId xmlns:a16="http://schemas.microsoft.com/office/drawing/2014/main" id="{3785650B-5F9E-421E-8135-C6ED640D9DF1}"/>
              </a:ext>
            </a:extLst>
          </p:cNvPr>
          <p:cNvSpPr>
            <a:spLocks noGrp="1"/>
          </p:cNvSpPr>
          <p:nvPr>
            <p:ph type="body" idx="1"/>
          </p:nvPr>
        </p:nvSpPr>
        <p:spPr>
          <a:xfrm>
            <a:off x="609600" y="1089368"/>
            <a:ext cx="11163300" cy="1224594"/>
          </a:xfrm>
        </p:spPr>
        <p:txBody>
          <a:bodyPr/>
          <a:lstStyle/>
          <a:p>
            <a:r>
              <a:rPr lang="en-GB" sz="1400" noProof="0" dirty="0"/>
              <a:t>Hashing is good for integrity but not security</a:t>
            </a:r>
          </a:p>
          <a:p>
            <a:r>
              <a:rPr lang="en-GB" sz="1400" noProof="0" dirty="0"/>
              <a:t>MAC fixes this as it adds authenticity as long as the shared secret is kept secure</a:t>
            </a:r>
          </a:p>
          <a:p>
            <a:r>
              <a:rPr lang="en-GB" sz="1400" noProof="0" dirty="0"/>
              <a:t>HMAC is a MAC generated using a hashing function</a:t>
            </a:r>
          </a:p>
          <a:p>
            <a:endParaRPr lang="en-GB" sz="1400" dirty="0"/>
          </a:p>
          <a:p>
            <a:endParaRPr lang="en-GB" sz="1400" noProof="0" dirty="0"/>
          </a:p>
          <a:p>
            <a:endParaRPr lang="en-GB" sz="1400" dirty="0"/>
          </a:p>
          <a:p>
            <a:endParaRPr lang="en-GB" sz="1400" noProof="0" dirty="0"/>
          </a:p>
          <a:p>
            <a:endParaRPr lang="en-GB" sz="1400" dirty="0"/>
          </a:p>
          <a:p>
            <a:endParaRPr lang="en-GB" sz="1400" noProof="0" dirty="0"/>
          </a:p>
          <a:p>
            <a:endParaRPr lang="en-GB" sz="1400" dirty="0"/>
          </a:p>
          <a:p>
            <a:endParaRPr lang="en-GB" sz="1400" noProof="0" dirty="0"/>
          </a:p>
          <a:p>
            <a:endParaRPr lang="en-GB" sz="1400" dirty="0"/>
          </a:p>
          <a:p>
            <a:endParaRPr lang="en-GB" sz="1400" noProof="0" dirty="0"/>
          </a:p>
          <a:p>
            <a:r>
              <a:rPr lang="en-GB" sz="1400" noProof="0" dirty="0"/>
              <a:t>Cannot provide non-repudiation - I can be assured of who it came from and it's not been tampered with, but what if the sender claims they didn't send it, what proof do I have? I have a message and </a:t>
            </a:r>
            <a:r>
              <a:rPr lang="en-GB" sz="1400" noProof="0" dirty="0" err="1"/>
              <a:t>hmac</a:t>
            </a:r>
            <a:r>
              <a:rPr lang="en-GB" sz="1400" noProof="0" dirty="0"/>
              <a:t> which I could have created myself and claimed it was sent to me</a:t>
            </a:r>
          </a:p>
        </p:txBody>
      </p:sp>
      <p:sp>
        <p:nvSpPr>
          <p:cNvPr id="4" name="Slide Number Placeholder 3">
            <a:extLst>
              <a:ext uri="{FF2B5EF4-FFF2-40B4-BE49-F238E27FC236}">
                <a16:creationId xmlns:a16="http://schemas.microsoft.com/office/drawing/2014/main" id="{12D270F3-BC3D-4B30-9485-BD4B7C2E90F8}"/>
              </a:ext>
            </a:extLst>
          </p:cNvPr>
          <p:cNvSpPr>
            <a:spLocks noGrp="1"/>
          </p:cNvSpPr>
          <p:nvPr>
            <p:ph type="sldNum" idx="12"/>
          </p:nvPr>
        </p:nvSpPr>
        <p:spPr/>
        <p:txBody>
          <a:bodyPr/>
          <a:lstStyle/>
          <a:p>
            <a:fld id="{14D7F6AC-1EEB-4ABB-AD80-109EC6FDCCF3}" type="slidenum">
              <a:rPr lang="en-GB" noProof="0" smtClean="0"/>
              <a:pPr/>
              <a:t>234</a:t>
            </a:fld>
            <a:endParaRPr lang="en-GB" noProof="0"/>
          </a:p>
        </p:txBody>
      </p:sp>
      <p:pic>
        <p:nvPicPr>
          <p:cNvPr id="6" name="Picture 5">
            <a:extLst>
              <a:ext uri="{FF2B5EF4-FFF2-40B4-BE49-F238E27FC236}">
                <a16:creationId xmlns:a16="http://schemas.microsoft.com/office/drawing/2014/main" id="{AC41AD95-CE41-4E72-A2E7-7CAF589CBD53}"/>
              </a:ext>
            </a:extLst>
          </p:cNvPr>
          <p:cNvPicPr>
            <a:picLocks noChangeAspect="1"/>
          </p:cNvPicPr>
          <p:nvPr/>
        </p:nvPicPr>
        <p:blipFill>
          <a:blip r:embed="rId3"/>
          <a:stretch>
            <a:fillRect/>
          </a:stretch>
        </p:blipFill>
        <p:spPr>
          <a:xfrm>
            <a:off x="2366164" y="2247989"/>
            <a:ext cx="6697010" cy="2562583"/>
          </a:xfrm>
          <a:prstGeom prst="rect">
            <a:avLst/>
          </a:prstGeom>
        </p:spPr>
      </p:pic>
      <p:sp>
        <p:nvSpPr>
          <p:cNvPr id="5" name="TextBox 4">
            <a:extLst>
              <a:ext uri="{FF2B5EF4-FFF2-40B4-BE49-F238E27FC236}">
                <a16:creationId xmlns:a16="http://schemas.microsoft.com/office/drawing/2014/main" id="{AF70A557-78D1-0DB0-6978-E6BB51A60BCE}"/>
              </a:ext>
            </a:extLst>
          </p:cNvPr>
          <p:cNvSpPr txBox="1"/>
          <p:nvPr/>
        </p:nvSpPr>
        <p:spPr>
          <a:xfrm>
            <a:off x="9485644" y="6325691"/>
            <a:ext cx="1728317" cy="276999"/>
          </a:xfrm>
          <a:prstGeom prst="rect">
            <a:avLst/>
          </a:prstGeom>
          <a:noFill/>
        </p:spPr>
        <p:txBody>
          <a:bodyPr wrap="square" rtlCol="0">
            <a:spAutoFit/>
          </a:bodyPr>
          <a:lstStyle/>
          <a:p>
            <a:r>
              <a:rPr lang="en-GB" sz="1200" noProof="0">
                <a:solidFill>
                  <a:srgbClr val="FF0000"/>
                </a:solidFill>
              </a:rPr>
              <a:t>/demos/crypto/hmac.js</a:t>
            </a:r>
          </a:p>
        </p:txBody>
      </p:sp>
      <p:cxnSp>
        <p:nvCxnSpPr>
          <p:cNvPr id="8" name="Straight Arrow Connector 7">
            <a:extLst>
              <a:ext uri="{FF2B5EF4-FFF2-40B4-BE49-F238E27FC236}">
                <a16:creationId xmlns:a16="http://schemas.microsoft.com/office/drawing/2014/main" id="{224FA880-80EB-DED4-A704-055AC89BA600}"/>
              </a:ext>
            </a:extLst>
          </p:cNvPr>
          <p:cNvCxnSpPr/>
          <p:nvPr/>
        </p:nvCxnSpPr>
        <p:spPr>
          <a:xfrm>
            <a:off x="6247493" y="3904343"/>
            <a:ext cx="660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944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FAC9-CBE1-4BE9-ACE1-23800844F8CA}"/>
              </a:ext>
            </a:extLst>
          </p:cNvPr>
          <p:cNvSpPr>
            <a:spLocks noGrp="1"/>
          </p:cNvSpPr>
          <p:nvPr>
            <p:ph type="title"/>
          </p:nvPr>
        </p:nvSpPr>
        <p:spPr>
          <a:xfrm>
            <a:off x="609600" y="464567"/>
            <a:ext cx="11163300" cy="421258"/>
          </a:xfrm>
        </p:spPr>
        <p:txBody>
          <a:bodyPr/>
          <a:lstStyle/>
          <a:p>
            <a:r>
              <a:rPr lang="en-GB" noProof="0" dirty="0"/>
              <a:t>Symmetric key encryption (confidentiality)</a:t>
            </a:r>
          </a:p>
        </p:txBody>
      </p:sp>
      <p:sp>
        <p:nvSpPr>
          <p:cNvPr id="3" name="Text Placeholder 2">
            <a:extLst>
              <a:ext uri="{FF2B5EF4-FFF2-40B4-BE49-F238E27FC236}">
                <a16:creationId xmlns:a16="http://schemas.microsoft.com/office/drawing/2014/main" id="{ABC781BE-A2D5-4E55-87E1-9AA2FFA77DBF}"/>
              </a:ext>
            </a:extLst>
          </p:cNvPr>
          <p:cNvSpPr>
            <a:spLocks noGrp="1"/>
          </p:cNvSpPr>
          <p:nvPr>
            <p:ph type="body" idx="1"/>
          </p:nvPr>
        </p:nvSpPr>
        <p:spPr>
          <a:xfrm>
            <a:off x="609600" y="1089368"/>
            <a:ext cx="11163300" cy="5387632"/>
          </a:xfrm>
        </p:spPr>
        <p:txBody>
          <a:bodyPr/>
          <a:lstStyle/>
          <a:p>
            <a:endParaRPr lang="en-GB" noProof="0" dirty="0"/>
          </a:p>
          <a:p>
            <a:endParaRPr lang="en-GB" noProof="0" dirty="0"/>
          </a:p>
          <a:p>
            <a:endParaRPr lang="en-GB" noProof="0" dirty="0"/>
          </a:p>
          <a:p>
            <a:endParaRPr lang="en-GB" noProof="0" dirty="0"/>
          </a:p>
          <a:p>
            <a:endParaRPr lang="en-GB" noProof="0" dirty="0"/>
          </a:p>
          <a:p>
            <a:endParaRPr lang="en-GB" noProof="0" dirty="0"/>
          </a:p>
          <a:p>
            <a:endParaRPr lang="en-GB" noProof="0" dirty="0"/>
          </a:p>
          <a:p>
            <a:endParaRPr lang="en-GB" noProof="0" dirty="0"/>
          </a:p>
          <a:p>
            <a:r>
              <a:rPr lang="en-GB" sz="1600" noProof="0" dirty="0"/>
              <a:t>The same key is used to encrypt as to decrypt</a:t>
            </a:r>
          </a:p>
          <a:p>
            <a:r>
              <a:rPr lang="en-GB" sz="1600" noProof="0" dirty="0"/>
              <a:t>Advanced Encryption Standard is most common</a:t>
            </a:r>
          </a:p>
          <a:p>
            <a:r>
              <a:rPr lang="en-GB" sz="1600" noProof="0" dirty="0"/>
              <a:t>AES has a 128 bit key (can accommodate 192 and 256 bit keys)</a:t>
            </a:r>
          </a:p>
          <a:p>
            <a:r>
              <a:rPr lang="en-GB" sz="1600" dirty="0"/>
              <a:t>AES128 for home routers &amp; https, </a:t>
            </a:r>
            <a:r>
              <a:rPr lang="en-GB" sz="1600" dirty="0" err="1"/>
              <a:t>Bitlocker</a:t>
            </a:r>
            <a:r>
              <a:rPr lang="en-GB" sz="1600" dirty="0"/>
              <a:t> &amp; </a:t>
            </a:r>
            <a:r>
              <a:rPr lang="en-GB" sz="1600" dirty="0" err="1"/>
              <a:t>Whatsapp</a:t>
            </a:r>
            <a:r>
              <a:rPr lang="en-GB" sz="1600" dirty="0"/>
              <a:t> use AES256 and NSA approves it for Secret level data</a:t>
            </a:r>
            <a:endParaRPr lang="en-GB" sz="1600" noProof="0" dirty="0"/>
          </a:p>
          <a:p>
            <a:r>
              <a:rPr lang="en-GB" sz="1600" noProof="0" dirty="0"/>
              <a:t>Very fast so good for large data blocks</a:t>
            </a:r>
          </a:p>
          <a:p>
            <a:r>
              <a:rPr lang="en-GB" sz="1600" noProof="0" dirty="0"/>
              <a:t>Challenge: getting the key to the second party securely</a:t>
            </a:r>
          </a:p>
          <a:p>
            <a:endParaRPr lang="en-GB" noProof="0" dirty="0"/>
          </a:p>
          <a:p>
            <a:endParaRPr lang="en-GB"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019DB18F-863E-4EEC-8A9D-0846E039AAA4}"/>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235</a:t>
            </a:fld>
            <a:endParaRPr lang="en-GB" noProof="0"/>
          </a:p>
        </p:txBody>
      </p:sp>
      <p:pic>
        <p:nvPicPr>
          <p:cNvPr id="5" name="Picture 4">
            <a:extLst>
              <a:ext uri="{FF2B5EF4-FFF2-40B4-BE49-F238E27FC236}">
                <a16:creationId xmlns:a16="http://schemas.microsoft.com/office/drawing/2014/main" id="{2178C055-0748-4132-8381-5ACC969C680E}"/>
              </a:ext>
            </a:extLst>
          </p:cNvPr>
          <p:cNvPicPr>
            <a:picLocks noChangeAspect="1"/>
          </p:cNvPicPr>
          <p:nvPr/>
        </p:nvPicPr>
        <p:blipFill>
          <a:blip r:embed="rId3"/>
          <a:stretch>
            <a:fillRect/>
          </a:stretch>
        </p:blipFill>
        <p:spPr>
          <a:xfrm>
            <a:off x="3180101" y="1039414"/>
            <a:ext cx="5132627" cy="2792753"/>
          </a:xfrm>
          <a:prstGeom prst="rect">
            <a:avLst/>
          </a:prstGeom>
        </p:spPr>
      </p:pic>
      <p:sp>
        <p:nvSpPr>
          <p:cNvPr id="6" name="TextBox 5">
            <a:extLst>
              <a:ext uri="{FF2B5EF4-FFF2-40B4-BE49-F238E27FC236}">
                <a16:creationId xmlns:a16="http://schemas.microsoft.com/office/drawing/2014/main" id="{A40773F7-B50E-39FF-E6FE-018D65F6BE67}"/>
              </a:ext>
            </a:extLst>
          </p:cNvPr>
          <p:cNvSpPr txBox="1"/>
          <p:nvPr/>
        </p:nvSpPr>
        <p:spPr>
          <a:xfrm>
            <a:off x="9103808" y="6325691"/>
            <a:ext cx="2110154" cy="276999"/>
          </a:xfrm>
          <a:prstGeom prst="rect">
            <a:avLst/>
          </a:prstGeom>
          <a:noFill/>
        </p:spPr>
        <p:txBody>
          <a:bodyPr wrap="square" rtlCol="0">
            <a:spAutoFit/>
          </a:bodyPr>
          <a:lstStyle/>
          <a:p>
            <a:r>
              <a:rPr lang="en-GB" sz="1200" noProof="0">
                <a:solidFill>
                  <a:srgbClr val="FF0000"/>
                </a:solidFill>
              </a:rPr>
              <a:t>/demos/crypto/symmetric.js</a:t>
            </a:r>
          </a:p>
        </p:txBody>
      </p:sp>
    </p:spTree>
    <p:extLst>
      <p:ext uri="{BB962C8B-B14F-4D97-AF65-F5344CB8AC3E}">
        <p14:creationId xmlns:p14="http://schemas.microsoft.com/office/powerpoint/2010/main" val="18996429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C75F-0C5B-1FDF-1345-0B853FE310F9}"/>
              </a:ext>
            </a:extLst>
          </p:cNvPr>
          <p:cNvSpPr>
            <a:spLocks noGrp="1"/>
          </p:cNvSpPr>
          <p:nvPr>
            <p:ph type="title"/>
          </p:nvPr>
        </p:nvSpPr>
        <p:spPr/>
        <p:txBody>
          <a:bodyPr/>
          <a:lstStyle/>
          <a:p>
            <a:r>
              <a:rPr lang="en-GB" noProof="0" dirty="0"/>
              <a:t>Secure key agreement (not exchange)</a:t>
            </a:r>
          </a:p>
        </p:txBody>
      </p:sp>
      <p:sp>
        <p:nvSpPr>
          <p:cNvPr id="3" name="Text Placeholder 2">
            <a:extLst>
              <a:ext uri="{FF2B5EF4-FFF2-40B4-BE49-F238E27FC236}">
                <a16:creationId xmlns:a16="http://schemas.microsoft.com/office/drawing/2014/main" id="{0A11F860-16C9-A01B-4383-42D96C1DCB52}"/>
              </a:ext>
            </a:extLst>
          </p:cNvPr>
          <p:cNvSpPr>
            <a:spLocks noGrp="1"/>
          </p:cNvSpPr>
          <p:nvPr>
            <p:ph type="body" idx="1"/>
          </p:nvPr>
        </p:nvSpPr>
        <p:spPr/>
        <p:txBody>
          <a:bodyPr/>
          <a:lstStyle/>
          <a:p>
            <a:r>
              <a:rPr lang="en-GB" sz="1600" noProof="0" dirty="0"/>
              <a:t>Diffie-Hellman is a very popular method of key agreement</a:t>
            </a:r>
          </a:p>
          <a:p>
            <a:r>
              <a:rPr lang="en-GB" sz="1600" noProof="0" dirty="0"/>
              <a:t>Each party creates values that are exchanged and from those values, the secret keys are computed</a:t>
            </a:r>
          </a:p>
          <a:p>
            <a:r>
              <a:rPr lang="en-GB" sz="1600" noProof="0" dirty="0"/>
              <a:t>The beauty of this method is that the secret keys themselves are not exchanged so can't be intercepted</a:t>
            </a:r>
          </a:p>
          <a:p>
            <a:r>
              <a:rPr lang="en-GB" sz="1600" noProof="0" dirty="0"/>
              <a:t>The values which are exchanged, if intercepted, cannot be used to compute the shared secret</a:t>
            </a:r>
          </a:p>
          <a:p>
            <a:r>
              <a:rPr lang="en-GB" sz="1600" dirty="0"/>
              <a:t>If there is a man in the middle attack, they would need to intercept both exchanges and substitute both values</a:t>
            </a:r>
          </a:p>
          <a:p>
            <a:pPr lvl="1"/>
            <a:r>
              <a:rPr lang="en-GB" sz="1400" noProof="0" dirty="0"/>
              <a:t>To protect against this, the server value also provides a digital signature (later) so the value can't </a:t>
            </a:r>
            <a:r>
              <a:rPr lang="en-GB" sz="1400" dirty="0"/>
              <a:t>be changed without detection</a:t>
            </a:r>
            <a:endParaRPr lang="en-GB" sz="1400" noProof="0" dirty="0"/>
          </a:p>
          <a:p>
            <a:r>
              <a:rPr lang="en-GB" sz="1600" dirty="0"/>
              <a:t>F</a:t>
            </a:r>
            <a:r>
              <a:rPr lang="en-GB" sz="1600" noProof="0" dirty="0"/>
              <a:t>rom the exchanged values, both parties can compute the same value which is the shared secret</a:t>
            </a:r>
          </a:p>
          <a:p>
            <a:r>
              <a:rPr lang="en-GB" sz="1600" noProof="0" dirty="0"/>
              <a:t>Although the shared secret could be used now for encryption, generally create working keys based on these shared values as will be seen in TLS later</a:t>
            </a:r>
          </a:p>
        </p:txBody>
      </p:sp>
      <p:sp>
        <p:nvSpPr>
          <p:cNvPr id="4" name="Slide Number Placeholder 3">
            <a:extLst>
              <a:ext uri="{FF2B5EF4-FFF2-40B4-BE49-F238E27FC236}">
                <a16:creationId xmlns:a16="http://schemas.microsoft.com/office/drawing/2014/main" id="{B7BCC276-0730-5909-5BFA-2D85EE6FAC06}"/>
              </a:ext>
            </a:extLst>
          </p:cNvPr>
          <p:cNvSpPr>
            <a:spLocks noGrp="1"/>
          </p:cNvSpPr>
          <p:nvPr>
            <p:ph type="sldNum" idx="12"/>
          </p:nvPr>
        </p:nvSpPr>
        <p:spPr/>
        <p:txBody>
          <a:bodyPr/>
          <a:lstStyle/>
          <a:p>
            <a:fld id="{14D7F6AC-1EEB-4ABB-AD80-109EC6FDCCF3}" type="slidenum">
              <a:rPr lang="en-GB" noProof="0" smtClean="0"/>
              <a:pPr/>
              <a:t>236</a:t>
            </a:fld>
            <a:endParaRPr lang="en-GB" noProof="0"/>
          </a:p>
        </p:txBody>
      </p:sp>
    </p:spTree>
    <p:extLst>
      <p:ext uri="{BB962C8B-B14F-4D97-AF65-F5344CB8AC3E}">
        <p14:creationId xmlns:p14="http://schemas.microsoft.com/office/powerpoint/2010/main" val="424401303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5E60-C31F-4FCE-9DF9-BB4E4CBDFD85}"/>
              </a:ext>
            </a:extLst>
          </p:cNvPr>
          <p:cNvSpPr>
            <a:spLocks noGrp="1"/>
          </p:cNvSpPr>
          <p:nvPr>
            <p:ph type="title"/>
          </p:nvPr>
        </p:nvSpPr>
        <p:spPr/>
        <p:txBody>
          <a:bodyPr/>
          <a:lstStyle/>
          <a:p>
            <a:r>
              <a:rPr lang="en-GB" sz="3200" noProof="0" dirty="0"/>
              <a:t>Asymmetric Key Encryption (confidentiality) </a:t>
            </a:r>
            <a:endParaRPr lang="en-GB" noProof="0" dirty="0"/>
          </a:p>
        </p:txBody>
      </p:sp>
      <p:sp>
        <p:nvSpPr>
          <p:cNvPr id="3" name="Text Placeholder 2">
            <a:extLst>
              <a:ext uri="{FF2B5EF4-FFF2-40B4-BE49-F238E27FC236}">
                <a16:creationId xmlns:a16="http://schemas.microsoft.com/office/drawing/2014/main" id="{2FE0C9CF-5921-4F6A-9ECD-FC7624A86723}"/>
              </a:ext>
            </a:extLst>
          </p:cNvPr>
          <p:cNvSpPr>
            <a:spLocks noGrp="1"/>
          </p:cNvSpPr>
          <p:nvPr>
            <p:ph type="body" idx="1"/>
          </p:nvPr>
        </p:nvSpPr>
        <p:spPr>
          <a:xfrm>
            <a:off x="609600" y="3681350"/>
            <a:ext cx="11163300" cy="3125783"/>
          </a:xfrm>
        </p:spPr>
        <p:txBody>
          <a:bodyPr/>
          <a:lstStyle/>
          <a:p>
            <a:r>
              <a:rPr lang="en-GB" sz="1400" noProof="0" dirty="0"/>
              <a:t>Uses a pair of complementary but different keys: private key and public key</a:t>
            </a:r>
          </a:p>
          <a:p>
            <a:r>
              <a:rPr lang="en-GB" sz="1400" noProof="0" dirty="0"/>
              <a:t>Public key is made public</a:t>
            </a:r>
          </a:p>
          <a:p>
            <a:r>
              <a:rPr lang="en-GB" sz="1400" noProof="0" dirty="0"/>
              <a:t>A message encrypted with a public key is decrypted with the secret key - this is used for </a:t>
            </a:r>
            <a:r>
              <a:rPr lang="en-GB" sz="1400" b="1" noProof="0" dirty="0"/>
              <a:t>confidentiality</a:t>
            </a:r>
          </a:p>
          <a:p>
            <a:r>
              <a:rPr lang="en-GB" sz="1400" noProof="0" dirty="0"/>
              <a:t>A message encrypted with the secret key can be decrypted with a public key - not used for confidentiality, it's just a fact</a:t>
            </a:r>
          </a:p>
          <a:p>
            <a:r>
              <a:rPr lang="en-GB" sz="1400" noProof="0" dirty="0"/>
              <a:t>But who sent the encrypted message?</a:t>
            </a:r>
          </a:p>
          <a:p>
            <a:r>
              <a:rPr lang="en-GB" sz="1400" noProof="0" dirty="0"/>
              <a:t>How do we know your public key came from </a:t>
            </a:r>
            <a:r>
              <a:rPr lang="en-GB" sz="1400" b="1" noProof="0" dirty="0"/>
              <a:t>you</a:t>
            </a:r>
            <a:r>
              <a:rPr lang="en-GB" sz="1400" noProof="0" dirty="0"/>
              <a:t> when we downloaded it or received it in an email? - i.e. someone could claim to be Alice, spoof her email and send an encrypted message to Bob using his public key</a:t>
            </a:r>
          </a:p>
          <a:p>
            <a:r>
              <a:rPr lang="en-GB" sz="1400" noProof="0" dirty="0"/>
              <a:t>Complex maths so slow. Not good for large data blocks</a:t>
            </a:r>
          </a:p>
          <a:p>
            <a:endParaRPr lang="en-GB" sz="1400" noProof="0" dirty="0"/>
          </a:p>
        </p:txBody>
      </p:sp>
      <p:sp>
        <p:nvSpPr>
          <p:cNvPr id="4" name="Slide Number Placeholder 3">
            <a:extLst>
              <a:ext uri="{FF2B5EF4-FFF2-40B4-BE49-F238E27FC236}">
                <a16:creationId xmlns:a16="http://schemas.microsoft.com/office/drawing/2014/main" id="{E7B3F3AC-8CD5-4C9A-89C4-CC2D27AF4D3F}"/>
              </a:ext>
            </a:extLst>
          </p:cNvPr>
          <p:cNvSpPr>
            <a:spLocks noGrp="1"/>
          </p:cNvSpPr>
          <p:nvPr>
            <p:ph type="sldNum" idx="12"/>
          </p:nvPr>
        </p:nvSpPr>
        <p:spPr/>
        <p:txBody>
          <a:bodyPr/>
          <a:lstStyle/>
          <a:p>
            <a:fld id="{14D7F6AC-1EEB-4ABB-AD80-109EC6FDCCF3}" type="slidenum">
              <a:rPr lang="en-GB" noProof="0" smtClean="0"/>
              <a:pPr/>
              <a:t>237</a:t>
            </a:fld>
            <a:endParaRPr lang="en-GB" noProof="0"/>
          </a:p>
        </p:txBody>
      </p:sp>
      <p:pic>
        <p:nvPicPr>
          <p:cNvPr id="5" name="Picture 4">
            <a:extLst>
              <a:ext uri="{FF2B5EF4-FFF2-40B4-BE49-F238E27FC236}">
                <a16:creationId xmlns:a16="http://schemas.microsoft.com/office/drawing/2014/main" id="{486A2BA7-2CB4-4F11-A6C5-680F4F498A45}"/>
              </a:ext>
            </a:extLst>
          </p:cNvPr>
          <p:cNvPicPr>
            <a:picLocks noChangeAspect="1"/>
          </p:cNvPicPr>
          <p:nvPr/>
        </p:nvPicPr>
        <p:blipFill>
          <a:blip r:embed="rId3"/>
          <a:stretch>
            <a:fillRect/>
          </a:stretch>
        </p:blipFill>
        <p:spPr>
          <a:xfrm>
            <a:off x="3127017" y="963609"/>
            <a:ext cx="4462815" cy="2465391"/>
          </a:xfrm>
          <a:prstGeom prst="rect">
            <a:avLst/>
          </a:prstGeom>
        </p:spPr>
      </p:pic>
      <p:sp>
        <p:nvSpPr>
          <p:cNvPr id="6" name="TextBox 5">
            <a:extLst>
              <a:ext uri="{FF2B5EF4-FFF2-40B4-BE49-F238E27FC236}">
                <a16:creationId xmlns:a16="http://schemas.microsoft.com/office/drawing/2014/main" id="{DB8C36AA-AC13-C778-E417-4EF35E411EDA}"/>
              </a:ext>
            </a:extLst>
          </p:cNvPr>
          <p:cNvSpPr txBox="1"/>
          <p:nvPr/>
        </p:nvSpPr>
        <p:spPr>
          <a:xfrm>
            <a:off x="8299938" y="6070267"/>
            <a:ext cx="2863762" cy="646331"/>
          </a:xfrm>
          <a:prstGeom prst="rect">
            <a:avLst/>
          </a:prstGeom>
          <a:noFill/>
        </p:spPr>
        <p:txBody>
          <a:bodyPr wrap="square" rtlCol="0">
            <a:spAutoFit/>
          </a:bodyPr>
          <a:lstStyle/>
          <a:p>
            <a:r>
              <a:rPr lang="en-GB" sz="1200" noProof="0">
                <a:solidFill>
                  <a:srgbClr val="FF0000"/>
                </a:solidFill>
              </a:rPr>
              <a:t>/demos/crypto/asymmetricKeyGen.js</a:t>
            </a:r>
          </a:p>
          <a:p>
            <a:r>
              <a:rPr lang="en-GB" sz="1200" noProof="0">
                <a:solidFill>
                  <a:srgbClr val="FF0000"/>
                </a:solidFill>
              </a:rPr>
              <a:t>/demos/crypto/asymmetricEncrypt.js</a:t>
            </a:r>
          </a:p>
          <a:p>
            <a:r>
              <a:rPr lang="en-GB" sz="1200" noProof="0">
                <a:solidFill>
                  <a:srgbClr val="FF0000"/>
                </a:solidFill>
              </a:rPr>
              <a:t>/demos/crypto/asymmetricDecrypt.js</a:t>
            </a:r>
          </a:p>
        </p:txBody>
      </p:sp>
    </p:spTree>
    <p:extLst>
      <p:ext uri="{BB962C8B-B14F-4D97-AF65-F5344CB8AC3E}">
        <p14:creationId xmlns:p14="http://schemas.microsoft.com/office/powerpoint/2010/main" val="5328267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AB0F-F913-4759-BBAC-BC83213146DC}"/>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3B7F7F18-D63E-4812-A0CF-6AD21D5F10CA}"/>
              </a:ext>
            </a:extLst>
          </p:cNvPr>
          <p:cNvSpPr>
            <a:spLocks noGrp="1"/>
          </p:cNvSpPr>
          <p:nvPr>
            <p:ph type="body" idx="1"/>
          </p:nvPr>
        </p:nvSpPr>
        <p:spPr/>
        <p:txBody>
          <a:bodyPr/>
          <a:lstStyle/>
          <a:p>
            <a:r>
              <a:rPr lang="en-GB" noProof="0"/>
              <a:t>Popular asymmetric algorithms are RSA and Elliptic curve</a:t>
            </a:r>
          </a:p>
          <a:p>
            <a:r>
              <a:rPr lang="en-GB" noProof="0"/>
              <a:t>RSA (N) where N is the key size</a:t>
            </a:r>
          </a:p>
          <a:p>
            <a:r>
              <a:rPr lang="en-GB" noProof="0"/>
              <a:t>The National Institute of Standards and Technology (NIST) define crypto strength in "bits of security"</a:t>
            </a:r>
          </a:p>
          <a:p>
            <a:pPr lvl="1"/>
            <a:r>
              <a:rPr lang="en-GB" noProof="0"/>
              <a:t>112 bits is good until about 2030</a:t>
            </a:r>
          </a:p>
          <a:p>
            <a:pPr lvl="1"/>
            <a:r>
              <a:rPr lang="en-GB" noProof="0"/>
              <a:t>Approximate equivalencies:</a:t>
            </a:r>
          </a:p>
          <a:p>
            <a:pPr lvl="2"/>
            <a:r>
              <a:rPr lang="en-GB" noProof="0"/>
              <a:t>2048 bit RSA key</a:t>
            </a:r>
          </a:p>
          <a:p>
            <a:pPr lvl="2"/>
            <a:r>
              <a:rPr lang="en-GB" noProof="0"/>
              <a:t>224 bit ECC key</a:t>
            </a:r>
          </a:p>
          <a:p>
            <a:pPr lvl="2"/>
            <a:r>
              <a:rPr lang="en-GB" noProof="0"/>
              <a:t>128 bit AES</a:t>
            </a:r>
          </a:p>
          <a:p>
            <a:endParaRPr lang="en-GB" noProof="0"/>
          </a:p>
        </p:txBody>
      </p:sp>
      <p:sp>
        <p:nvSpPr>
          <p:cNvPr id="4" name="Slide Number Placeholder 3">
            <a:extLst>
              <a:ext uri="{FF2B5EF4-FFF2-40B4-BE49-F238E27FC236}">
                <a16:creationId xmlns:a16="http://schemas.microsoft.com/office/drawing/2014/main" id="{E34FF7CA-EC06-419E-81F3-25F5D96FAC83}"/>
              </a:ext>
            </a:extLst>
          </p:cNvPr>
          <p:cNvSpPr>
            <a:spLocks noGrp="1"/>
          </p:cNvSpPr>
          <p:nvPr>
            <p:ph type="sldNum" idx="12"/>
          </p:nvPr>
        </p:nvSpPr>
        <p:spPr/>
        <p:txBody>
          <a:bodyPr/>
          <a:lstStyle/>
          <a:p>
            <a:fld id="{14D7F6AC-1EEB-4ABB-AD80-109EC6FDCCF3}" type="slidenum">
              <a:rPr lang="en-GB" noProof="0" smtClean="0"/>
              <a:pPr/>
              <a:t>238</a:t>
            </a:fld>
            <a:endParaRPr lang="en-GB" noProof="0"/>
          </a:p>
        </p:txBody>
      </p:sp>
    </p:spTree>
    <p:extLst>
      <p:ext uri="{BB962C8B-B14F-4D97-AF65-F5344CB8AC3E}">
        <p14:creationId xmlns:p14="http://schemas.microsoft.com/office/powerpoint/2010/main" val="33885775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8980-9220-470B-991B-7BB55EE5E275}"/>
              </a:ext>
            </a:extLst>
          </p:cNvPr>
          <p:cNvSpPr>
            <a:spLocks noGrp="1"/>
          </p:cNvSpPr>
          <p:nvPr>
            <p:ph type="title"/>
          </p:nvPr>
        </p:nvSpPr>
        <p:spPr>
          <a:xfrm>
            <a:off x="609600" y="464567"/>
            <a:ext cx="11163300" cy="421258"/>
          </a:xfrm>
        </p:spPr>
        <p:txBody>
          <a:bodyPr/>
          <a:lstStyle/>
          <a:p>
            <a:r>
              <a:rPr lang="en-GB" noProof="0" dirty="0"/>
              <a:t>Digital Signature (authenticity, integrity, non-repudiation)</a:t>
            </a:r>
          </a:p>
        </p:txBody>
      </p:sp>
      <p:sp>
        <p:nvSpPr>
          <p:cNvPr id="7" name="Text Placeholder 6">
            <a:extLst>
              <a:ext uri="{FF2B5EF4-FFF2-40B4-BE49-F238E27FC236}">
                <a16:creationId xmlns:a16="http://schemas.microsoft.com/office/drawing/2014/main" id="{4E93BDA8-611B-924E-8A61-CF495F3D4C9D}"/>
              </a:ext>
            </a:extLst>
          </p:cNvPr>
          <p:cNvSpPr>
            <a:spLocks noGrp="1"/>
          </p:cNvSpPr>
          <p:nvPr>
            <p:ph type="body" idx="1"/>
          </p:nvPr>
        </p:nvSpPr>
        <p:spPr/>
        <p:txBody>
          <a:bodyPr/>
          <a:lstStyle/>
          <a:p>
            <a:pPr defTabSz="914400"/>
            <a:r>
              <a:rPr lang="en-GB" kern="0" noProof="0" dirty="0"/>
              <a:t>A digital signature has a wealth of features:</a:t>
            </a:r>
          </a:p>
          <a:p>
            <a:pPr lvl="1" defTabSz="914400"/>
            <a:r>
              <a:rPr lang="en-GB" kern="0" noProof="0" dirty="0"/>
              <a:t>More secure alternative to a handwritten signature </a:t>
            </a:r>
          </a:p>
          <a:p>
            <a:pPr lvl="1" defTabSz="914400"/>
            <a:r>
              <a:rPr lang="en-GB" kern="0" noProof="0" dirty="0"/>
              <a:t>Guarantees </a:t>
            </a:r>
            <a:r>
              <a:rPr lang="en-GB" b="1" kern="0" noProof="0" dirty="0"/>
              <a:t>authenticity</a:t>
            </a:r>
            <a:r>
              <a:rPr lang="en-GB" kern="0" noProof="0" dirty="0"/>
              <a:t> of the sender</a:t>
            </a:r>
          </a:p>
          <a:p>
            <a:pPr lvl="1" defTabSz="914400"/>
            <a:r>
              <a:rPr lang="en-GB" kern="0" noProof="0" dirty="0"/>
              <a:t>Provides </a:t>
            </a:r>
            <a:r>
              <a:rPr lang="en-GB" b="1" kern="0" noProof="0" dirty="0"/>
              <a:t>non-repudiation</a:t>
            </a:r>
            <a:r>
              <a:rPr lang="en-GB" kern="0" noProof="0" dirty="0"/>
              <a:t> - as long as the secret key isn't shared so for legal stuff, use a HSM, smart card or similar to hold the secret key</a:t>
            </a:r>
          </a:p>
          <a:p>
            <a:pPr lvl="1" defTabSz="914400"/>
            <a:r>
              <a:rPr lang="en-GB" kern="0" noProof="0" dirty="0"/>
              <a:t>Ensures</a:t>
            </a:r>
            <a:r>
              <a:rPr lang="en-GB" b="1" kern="0" noProof="0" dirty="0"/>
              <a:t> integrity</a:t>
            </a:r>
          </a:p>
          <a:p>
            <a:pPr defTabSz="914400"/>
            <a:r>
              <a:rPr lang="en-GB" kern="0" noProof="0" dirty="0"/>
              <a:t>Bob wants to send me a binding contract of employment</a:t>
            </a:r>
          </a:p>
          <a:p>
            <a:pPr lvl="1" defTabSz="914400">
              <a:buFont typeface="+mj-lt"/>
              <a:buAutoNum type="arabicPeriod"/>
            </a:pPr>
            <a:r>
              <a:rPr lang="en-GB" kern="0" noProof="0" dirty="0"/>
              <a:t>Bob sends me his public key</a:t>
            </a:r>
          </a:p>
          <a:p>
            <a:pPr marL="1238235" lvl="1" indent="-450850" defTabSz="914400">
              <a:buFont typeface="+mj-lt"/>
              <a:buAutoNum type="arabicPeriod"/>
            </a:pPr>
            <a:r>
              <a:rPr lang="en-GB" kern="0" noProof="0" dirty="0"/>
              <a:t>Bob hashes the contract to create a unique number (digest)</a:t>
            </a:r>
          </a:p>
          <a:p>
            <a:pPr marL="1238235" lvl="1" indent="-450850" defTabSz="914400">
              <a:buFont typeface="+mj-lt"/>
              <a:buAutoNum type="arabicPeriod"/>
            </a:pPr>
            <a:r>
              <a:rPr lang="en-GB" kern="0" noProof="0" dirty="0"/>
              <a:t>Bob encrypts the digest using his private key</a:t>
            </a:r>
          </a:p>
          <a:p>
            <a:pPr marL="1238235" lvl="1" indent="-450850" defTabSz="914400">
              <a:buFont typeface="+mj-lt"/>
              <a:buAutoNum type="arabicPeriod"/>
            </a:pPr>
            <a:r>
              <a:rPr lang="en-GB" kern="0" noProof="0" dirty="0"/>
              <a:t>I receive the email with the plain text contract and the encrypted digest (digital signature)</a:t>
            </a:r>
          </a:p>
          <a:p>
            <a:pPr marL="1238235" lvl="1" indent="-450850" defTabSz="914400">
              <a:buFont typeface="+mj-lt"/>
              <a:buAutoNum type="arabicPeriod"/>
            </a:pPr>
            <a:r>
              <a:rPr lang="en-GB" kern="0" noProof="0" dirty="0"/>
              <a:t>I decrypt the digital signature using Bob’s public key to get the hash value (not confidentiality)</a:t>
            </a:r>
          </a:p>
          <a:p>
            <a:pPr marL="1238235" lvl="1" indent="-450850" defTabSz="914400">
              <a:buFont typeface="+mj-lt"/>
              <a:buAutoNum type="arabicPeriod"/>
            </a:pPr>
            <a:r>
              <a:rPr lang="en-GB" kern="0" noProof="0" dirty="0"/>
              <a:t>I hash the contract file to get a digest (hash) to check it's the same as Bob's</a:t>
            </a:r>
          </a:p>
          <a:p>
            <a:pPr marL="628650" indent="-450850" defTabSz="914400"/>
            <a:r>
              <a:rPr lang="en-GB" kern="0" noProof="0" dirty="0"/>
              <a:t>We need a diagram</a:t>
            </a:r>
          </a:p>
        </p:txBody>
      </p:sp>
      <p:sp>
        <p:nvSpPr>
          <p:cNvPr id="4" name="Slide Number Placeholder 3">
            <a:extLst>
              <a:ext uri="{FF2B5EF4-FFF2-40B4-BE49-F238E27FC236}">
                <a16:creationId xmlns:a16="http://schemas.microsoft.com/office/drawing/2014/main" id="{CC4480B8-879E-43FE-B112-9442B401FC3F}"/>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239</a:t>
            </a:fld>
            <a:endParaRPr lang="en-GB" noProof="0"/>
          </a:p>
        </p:txBody>
      </p:sp>
    </p:spTree>
    <p:extLst>
      <p:ext uri="{BB962C8B-B14F-4D97-AF65-F5344CB8AC3E}">
        <p14:creationId xmlns:p14="http://schemas.microsoft.com/office/powerpoint/2010/main" val="3119253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0BD17-7093-4D57-9E5D-DCA825C0194E}"/>
              </a:ext>
            </a:extLst>
          </p:cNvPr>
          <p:cNvSpPr>
            <a:spLocks noGrp="1"/>
          </p:cNvSpPr>
          <p:nvPr>
            <p:ph type="title"/>
          </p:nvPr>
        </p:nvSpPr>
        <p:spPr/>
        <p:txBody>
          <a:bodyPr/>
          <a:lstStyle/>
          <a:p>
            <a:r>
              <a:rPr lang="en-GB" noProof="0"/>
              <a:t>Example shopping site</a:t>
            </a:r>
          </a:p>
        </p:txBody>
      </p:sp>
      <p:sp>
        <p:nvSpPr>
          <p:cNvPr id="4" name="Slide Number Placeholder 3">
            <a:extLst>
              <a:ext uri="{FF2B5EF4-FFF2-40B4-BE49-F238E27FC236}">
                <a16:creationId xmlns:a16="http://schemas.microsoft.com/office/drawing/2014/main" id="{818CB0B6-3825-4957-B6F9-122161369F93}"/>
              </a:ext>
            </a:extLst>
          </p:cNvPr>
          <p:cNvSpPr>
            <a:spLocks noGrp="1"/>
          </p:cNvSpPr>
          <p:nvPr>
            <p:ph type="sldNum" idx="12"/>
          </p:nvPr>
        </p:nvSpPr>
        <p:spPr/>
        <p:txBody>
          <a:bodyPr/>
          <a:lstStyle/>
          <a:p>
            <a:fld id="{14D7F6AC-1EEB-4ABB-AD80-109EC6FDCCF3}" type="slidenum">
              <a:rPr lang="en-GB" noProof="0" smtClean="0"/>
              <a:pPr/>
              <a:t>24</a:t>
            </a:fld>
            <a:endParaRPr lang="en-GB" noProof="0"/>
          </a:p>
        </p:txBody>
      </p:sp>
      <p:pic>
        <p:nvPicPr>
          <p:cNvPr id="1026" name="Picture 2" descr="Indexed elements of Amazon's mobile app for Android, as they appear on a mobile phone screen">
            <a:extLst>
              <a:ext uri="{FF2B5EF4-FFF2-40B4-BE49-F238E27FC236}">
                <a16:creationId xmlns:a16="http://schemas.microsoft.com/office/drawing/2014/main" id="{8ADAD796-8129-4645-A32B-3F78797C9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34" y="1002283"/>
            <a:ext cx="11087732" cy="518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281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79B888-5894-48C9-A916-85CDD0B4D165}"/>
              </a:ext>
            </a:extLst>
          </p:cNvPr>
          <p:cNvSpPr>
            <a:spLocks noGrp="1"/>
          </p:cNvSpPr>
          <p:nvPr>
            <p:ph type="sldNum" idx="12"/>
          </p:nvPr>
        </p:nvSpPr>
        <p:spPr/>
        <p:txBody>
          <a:bodyPr/>
          <a:lstStyle/>
          <a:p>
            <a:fld id="{14D7F6AC-1EEB-4ABB-AD80-109EC6FDCCF3}" type="slidenum">
              <a:rPr lang="en-GB" noProof="0" smtClean="0"/>
              <a:pPr/>
              <a:t>240</a:t>
            </a:fld>
            <a:endParaRPr lang="en-GB" noProof="0"/>
          </a:p>
        </p:txBody>
      </p:sp>
      <p:grpSp>
        <p:nvGrpSpPr>
          <p:cNvPr id="20" name="Group 19">
            <a:extLst>
              <a:ext uri="{FF2B5EF4-FFF2-40B4-BE49-F238E27FC236}">
                <a16:creationId xmlns:a16="http://schemas.microsoft.com/office/drawing/2014/main" id="{0744C5C7-D969-4D8A-86C8-050CFA168AE8}"/>
              </a:ext>
            </a:extLst>
          </p:cNvPr>
          <p:cNvGrpSpPr/>
          <p:nvPr/>
        </p:nvGrpSpPr>
        <p:grpSpPr>
          <a:xfrm>
            <a:off x="1683521" y="264920"/>
            <a:ext cx="8322798" cy="6218127"/>
            <a:chOff x="1683521" y="264920"/>
            <a:chExt cx="8322798" cy="6218127"/>
          </a:xfrm>
        </p:grpSpPr>
        <p:pic>
          <p:nvPicPr>
            <p:cNvPr id="14" name="Picture 2">
              <a:extLst>
                <a:ext uri="{FF2B5EF4-FFF2-40B4-BE49-F238E27FC236}">
                  <a16:creationId xmlns:a16="http://schemas.microsoft.com/office/drawing/2014/main" id="{F1E9F36D-C3DA-4864-A083-9975BF112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57" y="3429000"/>
              <a:ext cx="7876097"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052408E2-4DEC-42F7-BCB4-280BADE5C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558" y="441310"/>
              <a:ext cx="7876097" cy="18916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DDDA8D2-CA98-4D9B-AFC3-7DBD20FAF40D}"/>
                </a:ext>
              </a:extLst>
            </p:cNvPr>
            <p:cNvSpPr txBox="1"/>
            <p:nvPr/>
          </p:nvSpPr>
          <p:spPr>
            <a:xfrm>
              <a:off x="4614729" y="2572284"/>
              <a:ext cx="2572284" cy="369332"/>
            </a:xfrm>
            <a:prstGeom prst="rect">
              <a:avLst/>
            </a:prstGeom>
            <a:noFill/>
          </p:spPr>
          <p:txBody>
            <a:bodyPr wrap="square" rtlCol="0">
              <a:spAutoFit/>
            </a:bodyPr>
            <a:lstStyle/>
            <a:p>
              <a:pPr defTabSz="914400"/>
              <a:r>
                <a:rPr lang="en-GB" noProof="0">
                  <a:solidFill>
                    <a:prstClr val="black"/>
                  </a:solidFill>
                  <a:latin typeface="Calibri" panose="020F0502020204030204"/>
                </a:rPr>
                <a:t>Create a Digital Signature</a:t>
              </a:r>
            </a:p>
          </p:txBody>
        </p:sp>
        <p:sp>
          <p:nvSpPr>
            <p:cNvPr id="17" name="Rectangle 16">
              <a:extLst>
                <a:ext uri="{FF2B5EF4-FFF2-40B4-BE49-F238E27FC236}">
                  <a16:creationId xmlns:a16="http://schemas.microsoft.com/office/drawing/2014/main" id="{5B2507BE-0A7F-41D9-A47B-752FDD267028}"/>
                </a:ext>
              </a:extLst>
            </p:cNvPr>
            <p:cNvSpPr/>
            <p:nvPr/>
          </p:nvSpPr>
          <p:spPr>
            <a:xfrm>
              <a:off x="1683521" y="264920"/>
              <a:ext cx="8315058" cy="2935480"/>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7F711E4-9B03-4CC6-83DF-43DAA5C73903}"/>
                </a:ext>
              </a:extLst>
            </p:cNvPr>
            <p:cNvSpPr txBox="1"/>
            <p:nvPr/>
          </p:nvSpPr>
          <p:spPr>
            <a:xfrm>
              <a:off x="4528464" y="6113716"/>
              <a:ext cx="2572284" cy="369331"/>
            </a:xfrm>
            <a:prstGeom prst="rect">
              <a:avLst/>
            </a:prstGeom>
            <a:noFill/>
          </p:spPr>
          <p:txBody>
            <a:bodyPr wrap="square" rtlCol="0">
              <a:spAutoFit/>
            </a:bodyPr>
            <a:lstStyle/>
            <a:p>
              <a:pPr defTabSz="914400"/>
              <a:r>
                <a:rPr lang="en-GB" noProof="0">
                  <a:solidFill>
                    <a:prstClr val="black"/>
                  </a:solidFill>
                  <a:latin typeface="Calibri" panose="020F0502020204030204"/>
                </a:rPr>
                <a:t>Verify a Digital Signature</a:t>
              </a:r>
            </a:p>
          </p:txBody>
        </p:sp>
        <p:sp>
          <p:nvSpPr>
            <p:cNvPr id="19" name="Rectangle 18">
              <a:extLst>
                <a:ext uri="{FF2B5EF4-FFF2-40B4-BE49-F238E27FC236}">
                  <a16:creationId xmlns:a16="http://schemas.microsoft.com/office/drawing/2014/main" id="{26CDB337-0395-4D2B-A3A9-3240BED9A6ED}"/>
                </a:ext>
              </a:extLst>
            </p:cNvPr>
            <p:cNvSpPr/>
            <p:nvPr/>
          </p:nvSpPr>
          <p:spPr>
            <a:xfrm>
              <a:off x="1691261" y="3376789"/>
              <a:ext cx="8315058" cy="3106257"/>
            </a:xfrm>
            <a:prstGeom prst="rect">
              <a:avLst/>
            </a:prstGeom>
            <a:no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6C0D8E60-2C73-C6BE-A65C-FEA95BD65764}"/>
              </a:ext>
            </a:extLst>
          </p:cNvPr>
          <p:cNvSpPr txBox="1"/>
          <p:nvPr/>
        </p:nvSpPr>
        <p:spPr>
          <a:xfrm>
            <a:off x="7546014" y="5977454"/>
            <a:ext cx="2391936" cy="461665"/>
          </a:xfrm>
          <a:prstGeom prst="rect">
            <a:avLst/>
          </a:prstGeom>
          <a:noFill/>
        </p:spPr>
        <p:txBody>
          <a:bodyPr wrap="square" rtlCol="0">
            <a:spAutoFit/>
          </a:bodyPr>
          <a:lstStyle/>
          <a:p>
            <a:r>
              <a:rPr lang="en-GB" sz="1200" noProof="0">
                <a:solidFill>
                  <a:srgbClr val="FF0000"/>
                </a:solidFill>
              </a:rPr>
              <a:t>/demos/crypto/digitalSig.js</a:t>
            </a:r>
          </a:p>
          <a:p>
            <a:r>
              <a:rPr lang="en-GB" sz="1200" noProof="0">
                <a:solidFill>
                  <a:srgbClr val="FF0000"/>
                </a:solidFill>
              </a:rPr>
              <a:t>/demos/crypto/digitalSigCheck.js</a:t>
            </a:r>
          </a:p>
        </p:txBody>
      </p:sp>
    </p:spTree>
    <p:extLst>
      <p:ext uri="{BB962C8B-B14F-4D97-AF65-F5344CB8AC3E}">
        <p14:creationId xmlns:p14="http://schemas.microsoft.com/office/powerpoint/2010/main" val="38544825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8B4A-7E0A-A52F-787B-6DFF7F64BA3C}"/>
              </a:ext>
            </a:extLst>
          </p:cNvPr>
          <p:cNvSpPr>
            <a:spLocks noGrp="1"/>
          </p:cNvSpPr>
          <p:nvPr>
            <p:ph type="title"/>
          </p:nvPr>
        </p:nvSpPr>
        <p:spPr/>
        <p:txBody>
          <a:bodyPr/>
          <a:lstStyle/>
          <a:p>
            <a:r>
              <a:rPr lang="en-GB" noProof="0"/>
              <a:t>Summary of basic properties</a:t>
            </a:r>
          </a:p>
        </p:txBody>
      </p:sp>
      <p:sp>
        <p:nvSpPr>
          <p:cNvPr id="3" name="Text Placeholder 2">
            <a:extLst>
              <a:ext uri="{FF2B5EF4-FFF2-40B4-BE49-F238E27FC236}">
                <a16:creationId xmlns:a16="http://schemas.microsoft.com/office/drawing/2014/main" id="{51D0239E-5F51-2CD7-A69D-C8DA35363CF5}"/>
              </a:ext>
            </a:extLst>
          </p:cNvPr>
          <p:cNvSpPr>
            <a:spLocks noGrp="1"/>
          </p:cNvSpPr>
          <p:nvPr>
            <p:ph type="body" idx="1"/>
          </p:nvPr>
        </p:nvSpPr>
        <p:spPr/>
        <p:txBody>
          <a:bodyPr/>
          <a:lstStyle/>
          <a:p>
            <a:r>
              <a:rPr lang="en-GB" sz="1600" b="1" noProof="0" dirty="0"/>
              <a:t>Symmetric keys</a:t>
            </a:r>
            <a:r>
              <a:rPr lang="en-GB" sz="1600" noProof="0" dirty="0"/>
              <a:t> are the same for encryption and decryption - provides </a:t>
            </a:r>
            <a:r>
              <a:rPr lang="en-GB" sz="1600" b="1" noProof="0" dirty="0"/>
              <a:t>confidentiality</a:t>
            </a:r>
          </a:p>
          <a:p>
            <a:pPr lvl="1"/>
            <a:r>
              <a:rPr lang="en-GB" sz="1400" noProof="0" dirty="0"/>
              <a:t>Encryption and decryption is very fast</a:t>
            </a:r>
          </a:p>
          <a:p>
            <a:pPr lvl="1"/>
            <a:r>
              <a:rPr lang="en-GB" sz="1400" dirty="0"/>
              <a:t>Securely getting a symmetric key to the second party is the difficult bit. Diffie-Helman is a popular approach to solving that problem as the actual keys aren't exchanged but calculated based on exchanged data</a:t>
            </a:r>
          </a:p>
          <a:p>
            <a:pPr lvl="1"/>
            <a:r>
              <a:rPr lang="en-GB" sz="1400" dirty="0"/>
              <a:t>Advanced Encryption Standard (AES) is popular for symmetric encryption (data in transit and at rest)</a:t>
            </a:r>
            <a:endParaRPr lang="en-GB" sz="1400" noProof="0" dirty="0"/>
          </a:p>
          <a:p>
            <a:r>
              <a:rPr lang="en-GB" sz="1600" b="1" noProof="0" dirty="0"/>
              <a:t>Hash</a:t>
            </a:r>
            <a:r>
              <a:rPr lang="en-GB" sz="1600" noProof="0" dirty="0"/>
              <a:t> can be used for </a:t>
            </a:r>
            <a:r>
              <a:rPr lang="en-GB" sz="1600" b="1" noProof="0" dirty="0"/>
              <a:t>integrity</a:t>
            </a:r>
            <a:r>
              <a:rPr lang="en-GB" sz="1600" noProof="0" dirty="0"/>
              <a:t> as it is a unique fixed length number very sensitive to data change</a:t>
            </a:r>
          </a:p>
          <a:p>
            <a:r>
              <a:rPr lang="en-GB" sz="1600" b="1" noProof="0" dirty="0"/>
              <a:t>MAC / HMAC</a:t>
            </a:r>
            <a:r>
              <a:rPr lang="en-GB" sz="1600" noProof="0" dirty="0"/>
              <a:t> used to provide security of the hash by mixing in a symmetric key so provides</a:t>
            </a:r>
          </a:p>
          <a:p>
            <a:pPr lvl="1"/>
            <a:r>
              <a:rPr lang="en-GB" sz="1400" b="1" noProof="0" dirty="0"/>
              <a:t>authenticity</a:t>
            </a:r>
            <a:r>
              <a:rPr lang="en-GB" sz="1400" noProof="0" dirty="0"/>
              <a:t> and </a:t>
            </a:r>
            <a:r>
              <a:rPr lang="en-GB" sz="1400" b="1" noProof="0" dirty="0"/>
              <a:t>integrity</a:t>
            </a:r>
            <a:endParaRPr lang="en-GB" sz="1400" noProof="0" dirty="0"/>
          </a:p>
          <a:p>
            <a:r>
              <a:rPr lang="en-GB" sz="1600" b="1" dirty="0"/>
              <a:t>P</a:t>
            </a:r>
            <a:r>
              <a:rPr lang="en-GB" sz="1600" b="1" noProof="0" dirty="0" err="1"/>
              <a:t>ublic</a:t>
            </a:r>
            <a:r>
              <a:rPr lang="en-GB" sz="1600" b="1" noProof="0" dirty="0"/>
              <a:t> key encryption</a:t>
            </a:r>
            <a:r>
              <a:rPr lang="en-GB" sz="1600" noProof="0" dirty="0"/>
              <a:t>. Keys are a pair and are different: private (secret) and public</a:t>
            </a:r>
          </a:p>
          <a:p>
            <a:pPr lvl="1"/>
            <a:r>
              <a:rPr lang="en-GB" sz="1400" noProof="0" dirty="0"/>
              <a:t>Public key used to encrypt data for </a:t>
            </a:r>
            <a:r>
              <a:rPr lang="en-GB" sz="1400" b="1" noProof="0" dirty="0"/>
              <a:t>confidentiality</a:t>
            </a:r>
          </a:p>
          <a:p>
            <a:pPr lvl="1"/>
            <a:r>
              <a:rPr lang="en-GB" sz="1400" noProof="0" dirty="0"/>
              <a:t>Private key used to decrypt confidential data encrypted with public key</a:t>
            </a:r>
          </a:p>
          <a:p>
            <a:r>
              <a:rPr lang="en-GB" sz="1600" b="1" noProof="0" dirty="0"/>
              <a:t>Private key encryption</a:t>
            </a:r>
            <a:r>
              <a:rPr lang="en-GB" sz="1600" noProof="0" dirty="0"/>
              <a:t> can be used to create a digital signature. </a:t>
            </a:r>
          </a:p>
          <a:p>
            <a:pPr lvl="1"/>
            <a:r>
              <a:rPr lang="en-GB" sz="1400" noProof="0" dirty="0"/>
              <a:t>Provides </a:t>
            </a:r>
            <a:r>
              <a:rPr lang="en-GB" sz="1400" b="1" noProof="0" dirty="0"/>
              <a:t>integrity</a:t>
            </a:r>
            <a:r>
              <a:rPr lang="en-GB" sz="1400" noProof="0" dirty="0"/>
              <a:t>, </a:t>
            </a:r>
            <a:r>
              <a:rPr lang="en-GB" sz="1400" b="1" noProof="0" dirty="0"/>
              <a:t>authenticity</a:t>
            </a:r>
            <a:r>
              <a:rPr lang="en-GB" sz="1400" noProof="0" dirty="0"/>
              <a:t> &amp; </a:t>
            </a:r>
            <a:r>
              <a:rPr lang="en-GB" sz="1400" b="1" noProof="0" dirty="0"/>
              <a:t>non-repudiation</a:t>
            </a:r>
          </a:p>
          <a:p>
            <a:pPr lvl="1"/>
            <a:r>
              <a:rPr lang="en-GB" sz="1400" noProof="0" dirty="0"/>
              <a:t>Digital signature is the equivalent to symmetric key HMAC but better as it can provide non-repudiation</a:t>
            </a:r>
          </a:p>
          <a:p>
            <a:r>
              <a:rPr lang="en-GB" sz="1600" noProof="0" dirty="0"/>
              <a:t>RSA and Elliptic Curve are popular for asymmetric encryption - e.g. digital signature and digital certificates</a:t>
            </a:r>
          </a:p>
        </p:txBody>
      </p:sp>
      <p:sp>
        <p:nvSpPr>
          <p:cNvPr id="4" name="Slide Number Placeholder 3">
            <a:extLst>
              <a:ext uri="{FF2B5EF4-FFF2-40B4-BE49-F238E27FC236}">
                <a16:creationId xmlns:a16="http://schemas.microsoft.com/office/drawing/2014/main" id="{FE993F9E-E360-C4BE-8716-54ADF7CD8BA3}"/>
              </a:ext>
            </a:extLst>
          </p:cNvPr>
          <p:cNvSpPr>
            <a:spLocks noGrp="1"/>
          </p:cNvSpPr>
          <p:nvPr>
            <p:ph type="sldNum" idx="12"/>
          </p:nvPr>
        </p:nvSpPr>
        <p:spPr/>
        <p:txBody>
          <a:bodyPr/>
          <a:lstStyle/>
          <a:p>
            <a:fld id="{14D7F6AC-1EEB-4ABB-AD80-109EC6FDCCF3}" type="slidenum">
              <a:rPr lang="en-GB" noProof="0" smtClean="0"/>
              <a:pPr/>
              <a:t>241</a:t>
            </a:fld>
            <a:endParaRPr lang="en-GB" noProof="0"/>
          </a:p>
        </p:txBody>
      </p:sp>
    </p:spTree>
    <p:extLst>
      <p:ext uri="{BB962C8B-B14F-4D97-AF65-F5344CB8AC3E}">
        <p14:creationId xmlns:p14="http://schemas.microsoft.com/office/powerpoint/2010/main" val="5808613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6B48-FEA1-05BA-1DA3-708DBE79128B}"/>
              </a:ext>
            </a:extLst>
          </p:cNvPr>
          <p:cNvSpPr>
            <a:spLocks noGrp="1"/>
          </p:cNvSpPr>
          <p:nvPr>
            <p:ph type="title"/>
          </p:nvPr>
        </p:nvSpPr>
        <p:spPr/>
        <p:txBody>
          <a:bodyPr/>
          <a:lstStyle/>
          <a:p>
            <a:r>
              <a:rPr lang="en-GB" noProof="0"/>
              <a:t>Digital Certificate</a:t>
            </a:r>
          </a:p>
        </p:txBody>
      </p:sp>
      <p:sp>
        <p:nvSpPr>
          <p:cNvPr id="3" name="Text Placeholder 2">
            <a:extLst>
              <a:ext uri="{FF2B5EF4-FFF2-40B4-BE49-F238E27FC236}">
                <a16:creationId xmlns:a16="http://schemas.microsoft.com/office/drawing/2014/main" id="{F761D021-8D8D-1C16-BD71-205A57223E68}"/>
              </a:ext>
            </a:extLst>
          </p:cNvPr>
          <p:cNvSpPr>
            <a:spLocks noGrp="1"/>
          </p:cNvSpPr>
          <p:nvPr>
            <p:ph type="body" idx="1"/>
          </p:nvPr>
        </p:nvSpPr>
        <p:spPr/>
        <p:txBody>
          <a:bodyPr/>
          <a:lstStyle/>
          <a:p>
            <a:r>
              <a:rPr lang="en-GB" sz="1600" noProof="0" dirty="0"/>
              <a:t>We have almost nailed the security using the various approaches and digital signatures are simple, very effective and provide three of the security essentials we need: </a:t>
            </a:r>
            <a:r>
              <a:rPr lang="en-GB" sz="1600" b="1" noProof="0" dirty="0"/>
              <a:t>integrity</a:t>
            </a:r>
            <a:r>
              <a:rPr lang="en-GB" sz="1600" noProof="0" dirty="0"/>
              <a:t>, </a:t>
            </a:r>
            <a:r>
              <a:rPr lang="en-GB" sz="1600" b="1" noProof="0" dirty="0"/>
              <a:t>authenticity</a:t>
            </a:r>
            <a:r>
              <a:rPr lang="en-GB" sz="1600" noProof="0" dirty="0"/>
              <a:t> and </a:t>
            </a:r>
            <a:r>
              <a:rPr lang="en-GB" sz="1600" b="1" noProof="0" dirty="0"/>
              <a:t>non-repudiation</a:t>
            </a:r>
            <a:r>
              <a:rPr lang="en-GB" sz="1600" noProof="0" dirty="0"/>
              <a:t>. But we need a public key to be able to check the signature. How do we know where that came from?</a:t>
            </a:r>
          </a:p>
          <a:p>
            <a:endParaRPr lang="en-GB" sz="1600" noProof="0" dirty="0"/>
          </a:p>
          <a:p>
            <a:r>
              <a:rPr lang="en-GB" sz="1600" noProof="0" dirty="0"/>
              <a:t>Digital certificates are the final piece in the puzzle</a:t>
            </a:r>
          </a:p>
          <a:p>
            <a:r>
              <a:rPr lang="en-GB" sz="1600" dirty="0"/>
              <a:t>Digital certs answer the question "Can</a:t>
            </a:r>
            <a:r>
              <a:rPr lang="en-GB" sz="1600" noProof="0" dirty="0"/>
              <a:t> we be sure that Bob's public key really is Bob's key?"</a:t>
            </a:r>
          </a:p>
          <a:p>
            <a:r>
              <a:rPr lang="en-GB" sz="1600" noProof="0" dirty="0"/>
              <a:t>Bob creates a public key then gets it embedded into a digital certificate by a trusted third party - certification authority</a:t>
            </a:r>
          </a:p>
          <a:p>
            <a:pPr lvl="1"/>
            <a:r>
              <a:rPr lang="en-GB" sz="1400" noProof="0" dirty="0"/>
              <a:t>Bob needs to provide other info including the domain the certificate will be used e.g. bob.com. This is checked by the CA</a:t>
            </a:r>
          </a:p>
          <a:p>
            <a:r>
              <a:rPr lang="en-GB" sz="1600" noProof="0" dirty="0"/>
              <a:t>The CA, adds Bob's public key and his domain then signs the certificate with its digital signature to validate it</a:t>
            </a:r>
          </a:p>
          <a:p>
            <a:r>
              <a:rPr lang="en-GB" sz="1600" noProof="0" dirty="0"/>
              <a:t>When we want to use Bob's public key, we ask for the certificate. We can check the CA digital signature using the CA public key and if ok, we can trust Bob's public key so extract it from the certificate and use it</a:t>
            </a:r>
          </a:p>
          <a:p>
            <a:r>
              <a:rPr lang="en-GB" sz="1600" noProof="0" dirty="0"/>
              <a:t>In https, Bob would store his certificate on the server that is used to provide a service at the certified domain</a:t>
            </a:r>
          </a:p>
          <a:p>
            <a:r>
              <a:rPr lang="en-GB" sz="1600" noProof="0" dirty="0"/>
              <a:t>For practical purposes, there is more than one CA in the world, and the CA can delegate authority to intermediate CAs to make the process more manageable. This creates a chain of trust</a:t>
            </a:r>
          </a:p>
        </p:txBody>
      </p:sp>
      <p:sp>
        <p:nvSpPr>
          <p:cNvPr id="4" name="Slide Number Placeholder 3">
            <a:extLst>
              <a:ext uri="{FF2B5EF4-FFF2-40B4-BE49-F238E27FC236}">
                <a16:creationId xmlns:a16="http://schemas.microsoft.com/office/drawing/2014/main" id="{A551B05C-D2AE-3C58-C46B-E8485E279C14}"/>
              </a:ext>
            </a:extLst>
          </p:cNvPr>
          <p:cNvSpPr>
            <a:spLocks noGrp="1"/>
          </p:cNvSpPr>
          <p:nvPr>
            <p:ph type="sldNum" idx="12"/>
          </p:nvPr>
        </p:nvSpPr>
        <p:spPr/>
        <p:txBody>
          <a:bodyPr/>
          <a:lstStyle/>
          <a:p>
            <a:fld id="{14D7F6AC-1EEB-4ABB-AD80-109EC6FDCCF3}" type="slidenum">
              <a:rPr lang="en-GB" noProof="0" smtClean="0"/>
              <a:pPr/>
              <a:t>242</a:t>
            </a:fld>
            <a:endParaRPr lang="en-GB" noProof="0"/>
          </a:p>
        </p:txBody>
      </p:sp>
    </p:spTree>
    <p:extLst>
      <p:ext uri="{BB962C8B-B14F-4D97-AF65-F5344CB8AC3E}">
        <p14:creationId xmlns:p14="http://schemas.microsoft.com/office/powerpoint/2010/main" val="19956846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7375C9-1BC9-4FE3-992A-2FE4B8B1B842}"/>
              </a:ext>
            </a:extLst>
          </p:cNvPr>
          <p:cNvSpPr>
            <a:spLocks noGrp="1"/>
          </p:cNvSpPr>
          <p:nvPr>
            <p:ph type="body" idx="1"/>
          </p:nvPr>
        </p:nvSpPr>
        <p:spPr>
          <a:xfrm>
            <a:off x="514350" y="3429000"/>
            <a:ext cx="11163300" cy="2329831"/>
          </a:xfrm>
        </p:spPr>
        <p:txBody>
          <a:bodyPr/>
          <a:lstStyle/>
          <a:p>
            <a:r>
              <a:rPr lang="en-GB" sz="1600" noProof="0" dirty="0"/>
              <a:t>Root certificate</a:t>
            </a:r>
          </a:p>
          <a:p>
            <a:pPr lvl="1"/>
            <a:r>
              <a:rPr lang="en-GB" sz="1400" noProof="0" dirty="0"/>
              <a:t>A root certificate is self-signed as it must start somewhere. i.e. the CA digitally signs its certificate using its secret key</a:t>
            </a:r>
          </a:p>
          <a:p>
            <a:pPr lvl="1"/>
            <a:r>
              <a:rPr lang="en-GB" sz="1400" noProof="0" dirty="0"/>
              <a:t>Root certificate authorities are known and trusted by most browsers - installed in OS and browser during updates</a:t>
            </a:r>
            <a:endParaRPr lang="en-GB" sz="1600" noProof="0" dirty="0"/>
          </a:p>
          <a:p>
            <a:r>
              <a:rPr lang="en-GB" sz="1600" noProof="0" dirty="0"/>
              <a:t>Intermediate certificates</a:t>
            </a:r>
          </a:p>
          <a:p>
            <a:pPr lvl="1"/>
            <a:r>
              <a:rPr lang="en-GB" sz="1400" noProof="0" dirty="0"/>
              <a:t>These can be created from the root and used by delegated organisations to sign user certificates.  The lineage of certificate signing is held in the certificate</a:t>
            </a:r>
          </a:p>
          <a:p>
            <a:pPr lvl="1"/>
            <a:r>
              <a:rPr lang="en-GB" sz="1400" noProof="0" dirty="0"/>
              <a:t>Having just a root CA is limiting in that it could be a bottleneck in providing certs and if its secret key is compromised then all its certs are worthless, so intermediates are where you tend to get your cert from</a:t>
            </a:r>
            <a:endParaRPr lang="en-GB" sz="1600" noProof="0" dirty="0"/>
          </a:p>
          <a:p>
            <a:pPr lvl="1"/>
            <a:r>
              <a:rPr lang="en-GB" sz="1400" noProof="0" dirty="0"/>
              <a:t>Intermediate certs and your cert should be installed on the server. The Root cert should be on the client in the OS trusted store</a:t>
            </a:r>
          </a:p>
          <a:p>
            <a:endParaRPr lang="en-GB" noProof="0" dirty="0"/>
          </a:p>
        </p:txBody>
      </p:sp>
      <p:sp>
        <p:nvSpPr>
          <p:cNvPr id="4" name="Slide Number Placeholder 3">
            <a:extLst>
              <a:ext uri="{FF2B5EF4-FFF2-40B4-BE49-F238E27FC236}">
                <a16:creationId xmlns:a16="http://schemas.microsoft.com/office/drawing/2014/main" id="{DF07F038-D1FB-49C3-B306-7E8389AC903D}"/>
              </a:ext>
            </a:extLst>
          </p:cNvPr>
          <p:cNvSpPr>
            <a:spLocks noGrp="1"/>
          </p:cNvSpPr>
          <p:nvPr>
            <p:ph type="sldNum" idx="12"/>
          </p:nvPr>
        </p:nvSpPr>
        <p:spPr/>
        <p:txBody>
          <a:bodyPr/>
          <a:lstStyle/>
          <a:p>
            <a:fld id="{14D7F6AC-1EEB-4ABB-AD80-109EC6FDCCF3}" type="slidenum">
              <a:rPr lang="en-GB" noProof="0" smtClean="0"/>
              <a:pPr/>
              <a:t>243</a:t>
            </a:fld>
            <a:endParaRPr lang="en-GB" noProof="0"/>
          </a:p>
        </p:txBody>
      </p:sp>
      <p:pic>
        <p:nvPicPr>
          <p:cNvPr id="6" name="Picture 5">
            <a:extLst>
              <a:ext uri="{FF2B5EF4-FFF2-40B4-BE49-F238E27FC236}">
                <a16:creationId xmlns:a16="http://schemas.microsoft.com/office/drawing/2014/main" id="{5339040D-81AA-4E3D-939B-CC0AE2956876}"/>
              </a:ext>
            </a:extLst>
          </p:cNvPr>
          <p:cNvPicPr>
            <a:picLocks noChangeAspect="1"/>
          </p:cNvPicPr>
          <p:nvPr/>
        </p:nvPicPr>
        <p:blipFill>
          <a:blip r:embed="rId3"/>
          <a:stretch>
            <a:fillRect/>
          </a:stretch>
        </p:blipFill>
        <p:spPr>
          <a:xfrm>
            <a:off x="2362200" y="99060"/>
            <a:ext cx="7165270" cy="3209156"/>
          </a:xfrm>
          <a:prstGeom prst="rect">
            <a:avLst/>
          </a:prstGeom>
        </p:spPr>
      </p:pic>
    </p:spTree>
    <p:extLst>
      <p:ext uri="{BB962C8B-B14F-4D97-AF65-F5344CB8AC3E}">
        <p14:creationId xmlns:p14="http://schemas.microsoft.com/office/powerpoint/2010/main" val="42255589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FAC2-9E92-4654-8D7D-6511BF8141BD}"/>
              </a:ext>
            </a:extLst>
          </p:cNvPr>
          <p:cNvSpPr>
            <a:spLocks noGrp="1"/>
          </p:cNvSpPr>
          <p:nvPr>
            <p:ph type="title"/>
          </p:nvPr>
        </p:nvSpPr>
        <p:spPr/>
        <p:txBody>
          <a:bodyPr/>
          <a:lstStyle/>
          <a:p>
            <a:r>
              <a:rPr lang="en-GB" noProof="0"/>
              <a:t>Chain of trust</a:t>
            </a:r>
            <a:endParaRPr lang="en-GB" b="1" noProof="0">
              <a:solidFill>
                <a:srgbClr val="FF0000"/>
              </a:solidFill>
              <a:latin typeface="Arial Black" panose="020B0A04020102020204" pitchFamily="34" charset="0"/>
            </a:endParaRPr>
          </a:p>
        </p:txBody>
      </p:sp>
      <p:sp>
        <p:nvSpPr>
          <p:cNvPr id="4" name="Slide Number Placeholder 3">
            <a:extLst>
              <a:ext uri="{FF2B5EF4-FFF2-40B4-BE49-F238E27FC236}">
                <a16:creationId xmlns:a16="http://schemas.microsoft.com/office/drawing/2014/main" id="{CB077F0F-81B2-4377-B6B7-DDBFC8D0B1CB}"/>
              </a:ext>
            </a:extLst>
          </p:cNvPr>
          <p:cNvSpPr>
            <a:spLocks noGrp="1"/>
          </p:cNvSpPr>
          <p:nvPr>
            <p:ph type="sldNum" idx="12"/>
          </p:nvPr>
        </p:nvSpPr>
        <p:spPr/>
        <p:txBody>
          <a:bodyPr/>
          <a:lstStyle/>
          <a:p>
            <a:fld id="{14D7F6AC-1EEB-4ABB-AD80-109EC6FDCCF3}" type="slidenum">
              <a:rPr lang="en-GB" noProof="0" smtClean="0"/>
              <a:pPr/>
              <a:t>244</a:t>
            </a:fld>
            <a:endParaRPr lang="en-GB" noProof="0"/>
          </a:p>
        </p:txBody>
      </p:sp>
      <p:sp>
        <p:nvSpPr>
          <p:cNvPr id="5" name="Content Placeholder 2">
            <a:extLst>
              <a:ext uri="{FF2B5EF4-FFF2-40B4-BE49-F238E27FC236}">
                <a16:creationId xmlns:a16="http://schemas.microsoft.com/office/drawing/2014/main" id="{29CD31E8-E041-4EF5-AE5B-3FBB266E61E4}"/>
              </a:ext>
            </a:extLst>
          </p:cNvPr>
          <p:cNvSpPr txBox="1">
            <a:spLocks/>
          </p:cNvSpPr>
          <p:nvPr/>
        </p:nvSpPr>
        <p:spPr>
          <a:xfrm>
            <a:off x="838200" y="885218"/>
            <a:ext cx="4677383" cy="739302"/>
          </a:xfrm>
          <a:prstGeom prst="rect">
            <a:avLst/>
          </a:prstGeom>
        </p:spPr>
        <p:txBody>
          <a:bodyPr spcFirstLastPara="1" wrap="square" lIns="0" tIns="0" rIns="0" bIns="0" anchor="t" anchorCtr="0">
            <a:normAutofit fontScale="77500" lnSpcReduction="20000"/>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defTabSz="914400"/>
            <a:r>
              <a:rPr lang="en-GB" sz="1400" kern="0" noProof="0" dirty="0"/>
              <a:t>Enter amazon.co.uk into your browser. It is secure by default</a:t>
            </a:r>
          </a:p>
          <a:p>
            <a:pPr defTabSz="914400"/>
            <a:r>
              <a:rPr lang="en-GB" sz="1400" kern="0" noProof="0" dirty="0"/>
              <a:t>Click on the padlock (now a different symbol) then certificate</a:t>
            </a:r>
          </a:p>
          <a:p>
            <a:pPr defTabSz="914400"/>
            <a:r>
              <a:rPr lang="en-GB" sz="1400" kern="0" noProof="0" dirty="0"/>
              <a:t>Certification path does what it says on the tin</a:t>
            </a:r>
          </a:p>
        </p:txBody>
      </p:sp>
      <p:sp>
        <p:nvSpPr>
          <p:cNvPr id="10" name="Content Placeholder 2">
            <a:extLst>
              <a:ext uri="{FF2B5EF4-FFF2-40B4-BE49-F238E27FC236}">
                <a16:creationId xmlns:a16="http://schemas.microsoft.com/office/drawing/2014/main" id="{F65C8ECA-B0C6-46D4-8794-9F5A68A45BEF}"/>
              </a:ext>
            </a:extLst>
          </p:cNvPr>
          <p:cNvSpPr txBox="1">
            <a:spLocks/>
          </p:cNvSpPr>
          <p:nvPr/>
        </p:nvSpPr>
        <p:spPr>
          <a:xfrm>
            <a:off x="1293205" y="6381185"/>
            <a:ext cx="1883686" cy="369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noProof="0">
                <a:solidFill>
                  <a:srgbClr val="0000FF"/>
                </a:solidFill>
              </a:rPr>
              <a:t>Self signed root CA</a:t>
            </a:r>
          </a:p>
        </p:txBody>
      </p:sp>
      <p:sp>
        <p:nvSpPr>
          <p:cNvPr id="12" name="Content Placeholder 2">
            <a:extLst>
              <a:ext uri="{FF2B5EF4-FFF2-40B4-BE49-F238E27FC236}">
                <a16:creationId xmlns:a16="http://schemas.microsoft.com/office/drawing/2014/main" id="{0EDC6207-8142-4313-8ED8-23B1D79526A9}"/>
              </a:ext>
            </a:extLst>
          </p:cNvPr>
          <p:cNvSpPr txBox="1">
            <a:spLocks/>
          </p:cNvSpPr>
          <p:nvPr/>
        </p:nvSpPr>
        <p:spPr>
          <a:xfrm>
            <a:off x="4358549" y="6381185"/>
            <a:ext cx="1572401" cy="369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noProof="0">
                <a:solidFill>
                  <a:srgbClr val="0000FF"/>
                </a:solidFill>
              </a:rPr>
              <a:t>Intermediate CA</a:t>
            </a:r>
          </a:p>
        </p:txBody>
      </p:sp>
      <p:sp>
        <p:nvSpPr>
          <p:cNvPr id="16" name="TextBox 15">
            <a:extLst>
              <a:ext uri="{FF2B5EF4-FFF2-40B4-BE49-F238E27FC236}">
                <a16:creationId xmlns:a16="http://schemas.microsoft.com/office/drawing/2014/main" id="{A7DB8E59-781D-49FE-BC97-4CF9E1F8CD3E}"/>
              </a:ext>
            </a:extLst>
          </p:cNvPr>
          <p:cNvSpPr txBox="1"/>
          <p:nvPr/>
        </p:nvSpPr>
        <p:spPr>
          <a:xfrm>
            <a:off x="10010162" y="6445545"/>
            <a:ext cx="1343638" cy="276999"/>
          </a:xfrm>
          <a:prstGeom prst="rect">
            <a:avLst/>
          </a:prstGeom>
          <a:noFill/>
        </p:spPr>
        <p:txBody>
          <a:bodyPr wrap="none" rtlCol="0">
            <a:spAutoFit/>
          </a:bodyPr>
          <a:lstStyle/>
          <a:p>
            <a:r>
              <a:rPr lang="en-GB" sz="1200" noProof="0" dirty="0">
                <a:solidFill>
                  <a:srgbClr val="FF0000"/>
                </a:solidFill>
              </a:rPr>
              <a:t>Demo in browser</a:t>
            </a:r>
          </a:p>
        </p:txBody>
      </p:sp>
      <p:pic>
        <p:nvPicPr>
          <p:cNvPr id="19" name="Picture 18" descr="A screenshot of a computer&#10;&#10;AI-generated content may be incorrect.">
            <a:extLst>
              <a:ext uri="{FF2B5EF4-FFF2-40B4-BE49-F238E27FC236}">
                <a16:creationId xmlns:a16="http://schemas.microsoft.com/office/drawing/2014/main" id="{25904E53-463D-EF17-8A7E-BD31164B4094}"/>
              </a:ext>
            </a:extLst>
          </p:cNvPr>
          <p:cNvPicPr>
            <a:picLocks noChangeAspect="1"/>
          </p:cNvPicPr>
          <p:nvPr/>
        </p:nvPicPr>
        <p:blipFill>
          <a:blip r:embed="rId3"/>
          <a:stretch>
            <a:fillRect/>
          </a:stretch>
        </p:blipFill>
        <p:spPr>
          <a:xfrm>
            <a:off x="7063557" y="1814477"/>
            <a:ext cx="2572109" cy="4404529"/>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243A0354-37F1-5B6F-5D8B-791D0B503F25}"/>
              </a:ext>
            </a:extLst>
          </p:cNvPr>
          <p:cNvPicPr>
            <a:picLocks noChangeAspect="1"/>
          </p:cNvPicPr>
          <p:nvPr/>
        </p:nvPicPr>
        <p:blipFill>
          <a:blip r:embed="rId4"/>
          <a:stretch>
            <a:fillRect/>
          </a:stretch>
        </p:blipFill>
        <p:spPr>
          <a:xfrm>
            <a:off x="3973012" y="1814477"/>
            <a:ext cx="2343477" cy="4440244"/>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11DA64CB-7320-894F-8CD4-DC35ADDAECFF}"/>
              </a:ext>
            </a:extLst>
          </p:cNvPr>
          <p:cNvPicPr>
            <a:picLocks noChangeAspect="1"/>
          </p:cNvPicPr>
          <p:nvPr/>
        </p:nvPicPr>
        <p:blipFill>
          <a:blip r:embed="rId5"/>
          <a:stretch>
            <a:fillRect/>
          </a:stretch>
        </p:blipFill>
        <p:spPr>
          <a:xfrm>
            <a:off x="920573" y="1814477"/>
            <a:ext cx="2362530" cy="4376751"/>
          </a:xfrm>
          <a:prstGeom prst="rect">
            <a:avLst/>
          </a:prstGeom>
        </p:spPr>
      </p:pic>
      <p:pic>
        <p:nvPicPr>
          <p:cNvPr id="25" name="Picture 24" descr="A screenshot of a computer&#10;&#10;AI-generated content may be incorrect.">
            <a:extLst>
              <a:ext uri="{FF2B5EF4-FFF2-40B4-BE49-F238E27FC236}">
                <a16:creationId xmlns:a16="http://schemas.microsoft.com/office/drawing/2014/main" id="{78130860-090F-CB0C-06B7-9E34FFC9BAA3}"/>
              </a:ext>
            </a:extLst>
          </p:cNvPr>
          <p:cNvPicPr>
            <a:picLocks noChangeAspect="1"/>
          </p:cNvPicPr>
          <p:nvPr/>
        </p:nvPicPr>
        <p:blipFill>
          <a:blip r:embed="rId6"/>
          <a:stretch>
            <a:fillRect/>
          </a:stretch>
        </p:blipFill>
        <p:spPr>
          <a:xfrm>
            <a:off x="9798241" y="464567"/>
            <a:ext cx="1733792" cy="1228896"/>
          </a:xfrm>
          <a:prstGeom prst="rect">
            <a:avLst/>
          </a:prstGeom>
        </p:spPr>
      </p:pic>
      <p:sp>
        <p:nvSpPr>
          <p:cNvPr id="26" name="Arrow: Right 25">
            <a:extLst>
              <a:ext uri="{FF2B5EF4-FFF2-40B4-BE49-F238E27FC236}">
                <a16:creationId xmlns:a16="http://schemas.microsoft.com/office/drawing/2014/main" id="{E338C307-09D0-24DD-AA35-DF8863FE4107}"/>
              </a:ext>
            </a:extLst>
          </p:cNvPr>
          <p:cNvSpPr/>
          <p:nvPr/>
        </p:nvSpPr>
        <p:spPr>
          <a:xfrm>
            <a:off x="3264050" y="3555464"/>
            <a:ext cx="708962" cy="3161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Arrow: Right 26">
            <a:extLst>
              <a:ext uri="{FF2B5EF4-FFF2-40B4-BE49-F238E27FC236}">
                <a16:creationId xmlns:a16="http://schemas.microsoft.com/office/drawing/2014/main" id="{5335CEE7-B58E-7DA0-FB43-B8CF726984F4}"/>
              </a:ext>
            </a:extLst>
          </p:cNvPr>
          <p:cNvSpPr/>
          <p:nvPr/>
        </p:nvSpPr>
        <p:spPr>
          <a:xfrm>
            <a:off x="6335542" y="3549789"/>
            <a:ext cx="708962" cy="3161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Content Placeholder 2">
            <a:extLst>
              <a:ext uri="{FF2B5EF4-FFF2-40B4-BE49-F238E27FC236}">
                <a16:creationId xmlns:a16="http://schemas.microsoft.com/office/drawing/2014/main" id="{EFE6D69F-3392-501F-B70D-779EEEB7B6D3}"/>
              </a:ext>
            </a:extLst>
          </p:cNvPr>
          <p:cNvSpPr txBox="1">
            <a:spLocks/>
          </p:cNvSpPr>
          <p:nvPr/>
        </p:nvSpPr>
        <p:spPr>
          <a:xfrm>
            <a:off x="7941823" y="6381184"/>
            <a:ext cx="1215530" cy="369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noProof="0">
                <a:solidFill>
                  <a:srgbClr val="0000FF"/>
                </a:solidFill>
              </a:rPr>
              <a:t>Server Cert</a:t>
            </a:r>
          </a:p>
        </p:txBody>
      </p:sp>
    </p:spTree>
    <p:extLst>
      <p:ext uri="{BB962C8B-B14F-4D97-AF65-F5344CB8AC3E}">
        <p14:creationId xmlns:p14="http://schemas.microsoft.com/office/powerpoint/2010/main" val="811899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B577-E63A-4E16-A4E6-E39CD5FFF5CA}"/>
              </a:ext>
            </a:extLst>
          </p:cNvPr>
          <p:cNvSpPr>
            <a:spLocks noGrp="1"/>
          </p:cNvSpPr>
          <p:nvPr>
            <p:ph type="title"/>
          </p:nvPr>
        </p:nvSpPr>
        <p:spPr>
          <a:xfrm>
            <a:off x="609600" y="464567"/>
            <a:ext cx="11163300" cy="421258"/>
          </a:xfrm>
        </p:spPr>
        <p:txBody>
          <a:bodyPr/>
          <a:lstStyle/>
          <a:p>
            <a:r>
              <a:rPr lang="en-GB" noProof="0"/>
              <a:t>How to get a certified digital certificate</a:t>
            </a:r>
          </a:p>
        </p:txBody>
      </p:sp>
      <p:sp>
        <p:nvSpPr>
          <p:cNvPr id="8" name="Text Placeholder 7">
            <a:extLst>
              <a:ext uri="{FF2B5EF4-FFF2-40B4-BE49-F238E27FC236}">
                <a16:creationId xmlns:a16="http://schemas.microsoft.com/office/drawing/2014/main" id="{B47D2A2A-101E-6E26-3AED-9FA6BA5252ED}"/>
              </a:ext>
            </a:extLst>
          </p:cNvPr>
          <p:cNvSpPr>
            <a:spLocks noGrp="1"/>
          </p:cNvSpPr>
          <p:nvPr>
            <p:ph type="body" idx="1"/>
          </p:nvPr>
        </p:nvSpPr>
        <p:spPr/>
        <p:txBody>
          <a:bodyPr/>
          <a:lstStyle/>
          <a:p>
            <a:pPr defTabSz="914400"/>
            <a:r>
              <a:rPr lang="en-GB" sz="1600" kern="0" noProof="0" dirty="0"/>
              <a:t>You need to make a Certificate Signing Request (CSR)</a:t>
            </a:r>
          </a:p>
          <a:p>
            <a:pPr defTabSz="914400"/>
            <a:r>
              <a:rPr lang="en-GB" sz="1600" kern="0" noProof="0" dirty="0"/>
              <a:t>X.509 is the most common standard used</a:t>
            </a:r>
          </a:p>
          <a:p>
            <a:r>
              <a:rPr lang="en-GB" sz="1400" noProof="0" dirty="0"/>
              <a:t>You need to provide information proving who you are, and the details associated to you:</a:t>
            </a:r>
          </a:p>
          <a:p>
            <a:pPr lvl="1"/>
            <a:r>
              <a:rPr lang="en-GB" sz="1400" noProof="0" dirty="0"/>
              <a:t>Your name – generally the host name of the server you want to use – e.g. your domain  tonynicol.com as this is unique to you</a:t>
            </a:r>
          </a:p>
          <a:p>
            <a:pPr lvl="1"/>
            <a:r>
              <a:rPr lang="en-GB" sz="1400" noProof="0" dirty="0"/>
              <a:t>Organisation – if you have one. This can be verified by the Certification Authority if it is registered</a:t>
            </a:r>
          </a:p>
          <a:p>
            <a:pPr lvl="1"/>
            <a:r>
              <a:rPr lang="en-GB" sz="1400" noProof="0" dirty="0"/>
              <a:t>Division within the organisation – if relevant</a:t>
            </a:r>
          </a:p>
          <a:p>
            <a:pPr lvl="1"/>
            <a:r>
              <a:rPr lang="en-GB" sz="1400" noProof="0" dirty="0"/>
              <a:t>City, State/County, Country, Email Address – they may contact you on this</a:t>
            </a:r>
            <a:endParaRPr lang="en-GB" sz="1400" kern="0" noProof="0" dirty="0"/>
          </a:p>
          <a:p>
            <a:pPr defTabSz="914400"/>
            <a:r>
              <a:rPr lang="en-GB" sz="1600" kern="0" noProof="0" dirty="0"/>
              <a:t>You need to provide verifiable details</a:t>
            </a:r>
          </a:p>
          <a:p>
            <a:pPr lvl="1"/>
            <a:r>
              <a:rPr lang="en-GB" sz="1400" noProof="0" dirty="0"/>
              <a:t>Depending on the cert type, they may check your domain name provider, your payment provider, email, phone etc.</a:t>
            </a:r>
          </a:p>
          <a:p>
            <a:pPr lvl="1"/>
            <a:r>
              <a:rPr lang="en-GB" sz="1400" noProof="0" dirty="0"/>
              <a:t>Extended Validation (EV): - Legal business name, Jurisdiction of incorporation, Registration number etc (e.g. digicert.com)</a:t>
            </a:r>
          </a:p>
          <a:p>
            <a:pPr lvl="1"/>
            <a:r>
              <a:rPr lang="en-GB" sz="1400" noProof="0" dirty="0"/>
              <a:t>Organisational Validation (OV): Organisational details such as verified name, location (e.g. Microsoft.com)</a:t>
            </a:r>
          </a:p>
          <a:p>
            <a:pPr lvl="1"/>
            <a:r>
              <a:rPr lang="en-GB" sz="1400" kern="0" noProof="0" dirty="0"/>
              <a:t>Domain Validation (DV): simply prove you own the domain. You could be anyone (e.g. Lancashire.ac.uk)</a:t>
            </a:r>
          </a:p>
          <a:p>
            <a:pPr defTabSz="914400"/>
            <a:r>
              <a:rPr lang="en-GB" sz="1600" kern="0" noProof="0" dirty="0"/>
              <a:t>You create  public / private key pair</a:t>
            </a:r>
          </a:p>
          <a:p>
            <a:pPr lvl="1" defTabSz="914400"/>
            <a:r>
              <a:rPr lang="en-GB" kern="0" noProof="0" dirty="0"/>
              <a:t>Keep the private key secure and private</a:t>
            </a:r>
          </a:p>
          <a:p>
            <a:pPr lvl="1" defTabSz="914400"/>
            <a:r>
              <a:rPr lang="en-GB" kern="0" noProof="0" dirty="0"/>
              <a:t>Public key will be sent to CA in the CSR and will be embedded in </a:t>
            </a:r>
            <a:r>
              <a:rPr lang="en-GB" kern="0" noProof="0"/>
              <a:t>the signed certificate</a:t>
            </a:r>
            <a:endParaRPr lang="en-GB" kern="0" noProof="0" dirty="0"/>
          </a:p>
        </p:txBody>
      </p:sp>
      <p:sp>
        <p:nvSpPr>
          <p:cNvPr id="4" name="Slide Number Placeholder 3">
            <a:extLst>
              <a:ext uri="{FF2B5EF4-FFF2-40B4-BE49-F238E27FC236}">
                <a16:creationId xmlns:a16="http://schemas.microsoft.com/office/drawing/2014/main" id="{4490F05A-8824-4204-80DC-3117D3D50D0F}"/>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245</a:t>
            </a:fld>
            <a:endParaRPr lang="en-GB" noProof="0"/>
          </a:p>
        </p:txBody>
      </p:sp>
      <p:sp>
        <p:nvSpPr>
          <p:cNvPr id="5" name="Content Placeholder 2">
            <a:extLst>
              <a:ext uri="{FF2B5EF4-FFF2-40B4-BE49-F238E27FC236}">
                <a16:creationId xmlns:a16="http://schemas.microsoft.com/office/drawing/2014/main" id="{B120C269-0E1C-4F9B-89C5-33D77BF98E67}"/>
              </a:ext>
            </a:extLst>
          </p:cNvPr>
          <p:cNvSpPr txBox="1">
            <a:spLocks/>
          </p:cNvSpPr>
          <p:nvPr/>
        </p:nvSpPr>
        <p:spPr>
          <a:xfrm>
            <a:off x="481940" y="1199408"/>
            <a:ext cx="10475094" cy="5295325"/>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defTabSz="914400"/>
            <a:endParaRPr lang="en-GB" kern="0" noProof="0"/>
          </a:p>
        </p:txBody>
      </p:sp>
    </p:spTree>
    <p:extLst>
      <p:ext uri="{BB962C8B-B14F-4D97-AF65-F5344CB8AC3E}">
        <p14:creationId xmlns:p14="http://schemas.microsoft.com/office/powerpoint/2010/main" val="4269435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D9F57-5E74-CB52-B83C-657FA8DEC586}"/>
              </a:ext>
            </a:extLst>
          </p:cNvPr>
          <p:cNvSpPr>
            <a:spLocks noGrp="1"/>
          </p:cNvSpPr>
          <p:nvPr>
            <p:ph type="title"/>
          </p:nvPr>
        </p:nvSpPr>
        <p:spPr/>
        <p:txBody>
          <a:bodyPr/>
          <a:lstStyle/>
          <a:p>
            <a:r>
              <a:rPr lang="en-GB" dirty="0"/>
              <a:t>Creating a simple DV cert</a:t>
            </a:r>
          </a:p>
        </p:txBody>
      </p:sp>
      <p:sp>
        <p:nvSpPr>
          <p:cNvPr id="3" name="Text Placeholder 2">
            <a:extLst>
              <a:ext uri="{FF2B5EF4-FFF2-40B4-BE49-F238E27FC236}">
                <a16:creationId xmlns:a16="http://schemas.microsoft.com/office/drawing/2014/main" id="{E5911FD2-E917-7139-F6B5-5ADE5CAA9B8B}"/>
              </a:ext>
            </a:extLst>
          </p:cNvPr>
          <p:cNvSpPr>
            <a:spLocks noGrp="1"/>
          </p:cNvSpPr>
          <p:nvPr>
            <p:ph type="body" idx="1"/>
          </p:nvPr>
        </p:nvSpPr>
        <p:spPr>
          <a:xfrm>
            <a:off x="609600" y="840263"/>
            <a:ext cx="11163300" cy="5387632"/>
          </a:xfrm>
        </p:spPr>
        <p:txBody>
          <a:bodyPr/>
          <a:lstStyle/>
          <a:p>
            <a:r>
              <a:rPr lang="en-GB" dirty="0"/>
              <a:t>Domain validation certs are very popular</a:t>
            </a:r>
          </a:p>
          <a:p>
            <a:r>
              <a:rPr lang="en-GB" dirty="0" err="1"/>
              <a:t>mkcert</a:t>
            </a:r>
            <a:r>
              <a:rPr lang="en-GB" dirty="0"/>
              <a:t> is a useful app </a:t>
            </a:r>
            <a:r>
              <a:rPr lang="en-GB" sz="1600" dirty="0"/>
              <a:t>from mkcert.org </a:t>
            </a:r>
          </a:p>
          <a:p>
            <a:r>
              <a:rPr lang="en-GB" sz="1600" dirty="0" err="1"/>
              <a:t>mkcert</a:t>
            </a:r>
            <a:r>
              <a:rPr lang="en-GB" sz="1600" dirty="0"/>
              <a:t> creates a CA on your client machine which enables you to create your own certificates</a:t>
            </a:r>
          </a:p>
          <a:p>
            <a:r>
              <a:rPr lang="en-GB" sz="1600" dirty="0" err="1"/>
              <a:t>mkcert</a:t>
            </a:r>
            <a:r>
              <a:rPr lang="en-GB" sz="1600" dirty="0"/>
              <a:t> adds itself to the secure vault in the trusted CAs in your OS so any certificates created form it and deployed to your server are trusted</a:t>
            </a:r>
          </a:p>
          <a:p>
            <a:r>
              <a:rPr lang="en-GB" sz="1600" dirty="0"/>
              <a:t>Useful for quick local ssh testing. Can use an IP with it in the domain registration</a:t>
            </a:r>
          </a:p>
          <a:p>
            <a:r>
              <a:rPr lang="en-GB" sz="1600" dirty="0"/>
              <a:t>The certs won't be trusted by anyone else's browser but it's good for development and learning</a:t>
            </a:r>
          </a:p>
          <a:p>
            <a:r>
              <a:rPr lang="en-GB" sz="1600" dirty="0"/>
              <a:t>Instructions are available at mkcert.org</a:t>
            </a:r>
          </a:p>
          <a:p>
            <a:r>
              <a:rPr lang="en-GB" sz="1600" dirty="0"/>
              <a:t>Get the app (Window): </a:t>
            </a:r>
            <a:r>
              <a:rPr lang="en-GB" sz="1600" dirty="0" err="1"/>
              <a:t>winget</a:t>
            </a:r>
            <a:r>
              <a:rPr lang="en-GB" sz="1600" dirty="0"/>
              <a:t> install </a:t>
            </a:r>
            <a:r>
              <a:rPr lang="en-GB" sz="1600" dirty="0" err="1"/>
              <a:t>mkcert</a:t>
            </a:r>
            <a:endParaRPr lang="en-GB" sz="1600" dirty="0"/>
          </a:p>
          <a:p>
            <a:r>
              <a:rPr lang="en-GB" sz="1600" dirty="0"/>
              <a:t>Once we have a CA trusted by our browsers we can create our own certificates</a:t>
            </a:r>
          </a:p>
          <a:p>
            <a:pPr lvl="1"/>
            <a:r>
              <a:rPr lang="en-GB" sz="1400" b="1" dirty="0" err="1">
                <a:latin typeface="Calibri" panose="020F0502020204030204" pitchFamily="34" charset="0"/>
              </a:rPr>
              <a:t>mkcert</a:t>
            </a:r>
            <a:r>
              <a:rPr lang="en-GB" sz="1400" b="1" dirty="0">
                <a:latin typeface="Calibri" panose="020F0502020204030204" pitchFamily="34" charset="0"/>
              </a:rPr>
              <a:t> -key-file </a:t>
            </a:r>
            <a:r>
              <a:rPr lang="en-GB" sz="1400" b="1" dirty="0" err="1">
                <a:latin typeface="Calibri" panose="020F0502020204030204" pitchFamily="34" charset="0"/>
              </a:rPr>
              <a:t>key.pem</a:t>
            </a:r>
            <a:r>
              <a:rPr lang="en-GB" sz="1400" b="1" dirty="0">
                <a:latin typeface="Calibri" panose="020F0502020204030204" pitchFamily="34" charset="0"/>
              </a:rPr>
              <a:t> -cert-file </a:t>
            </a:r>
            <a:r>
              <a:rPr lang="en-GB" sz="1400" b="1" dirty="0" err="1">
                <a:latin typeface="Calibri" panose="020F0502020204030204" pitchFamily="34" charset="0"/>
              </a:rPr>
              <a:t>cert.pem</a:t>
            </a:r>
            <a:r>
              <a:rPr lang="en-GB" sz="1400" dirty="0">
                <a:latin typeface="Calibri" panose="020F0502020204030204" pitchFamily="34" charset="0"/>
              </a:rPr>
              <a:t> </a:t>
            </a:r>
            <a:r>
              <a:rPr lang="en-GB" sz="1400" b="1" i="1" dirty="0">
                <a:latin typeface="Calibri" panose="020F0502020204030204" pitchFamily="34" charset="0"/>
              </a:rPr>
              <a:t>domain </a:t>
            </a:r>
          </a:p>
          <a:p>
            <a:pPr lvl="1"/>
            <a:r>
              <a:rPr lang="en-GB" sz="1400" dirty="0"/>
              <a:t>this</a:t>
            </a:r>
            <a:r>
              <a:rPr lang="en-GB" sz="1400" b="1" i="1" dirty="0">
                <a:latin typeface="Calibri" panose="020F0502020204030204" pitchFamily="34" charset="0"/>
              </a:rPr>
              <a:t> </a:t>
            </a:r>
            <a:r>
              <a:rPr lang="en-GB" sz="1400" dirty="0"/>
              <a:t>will create </a:t>
            </a:r>
            <a:r>
              <a:rPr lang="en-GB" sz="1400" dirty="0" err="1"/>
              <a:t>key.pem</a:t>
            </a:r>
            <a:r>
              <a:rPr lang="en-GB" sz="1400" dirty="0"/>
              <a:t> and </a:t>
            </a:r>
            <a:r>
              <a:rPr lang="en-GB" sz="1400" dirty="0" err="1"/>
              <a:t>cert.pem</a:t>
            </a:r>
            <a:r>
              <a:rPr lang="en-GB" sz="1400" dirty="0"/>
              <a:t> in the current directory. Domain needs to be localhost, 20.117.114.49 or wherever you will use the cert. The browser can check the IP it called and compare to this value</a:t>
            </a:r>
          </a:p>
          <a:p>
            <a:r>
              <a:rPr lang="en-GB" sz="1600" dirty="0"/>
              <a:t>If you want to look at the cert in a readable form:</a:t>
            </a:r>
          </a:p>
          <a:p>
            <a:pPr lvl="1"/>
            <a:r>
              <a:rPr lang="en-GB" sz="1400" b="1" dirty="0" err="1"/>
              <a:t>certutil</a:t>
            </a:r>
            <a:r>
              <a:rPr lang="en-GB" sz="1400" b="1" dirty="0"/>
              <a:t> -decode </a:t>
            </a:r>
            <a:r>
              <a:rPr lang="en-GB" sz="1400" b="1" dirty="0" err="1"/>
              <a:t>cert.pem</a:t>
            </a:r>
            <a:r>
              <a:rPr lang="en-GB" sz="1400" dirty="0"/>
              <a:t> (on Windows)</a:t>
            </a:r>
          </a:p>
          <a:p>
            <a:pPr lvl="1"/>
            <a:r>
              <a:rPr lang="en-GB" sz="1400" dirty="0"/>
              <a:t>Check the </a:t>
            </a:r>
            <a:r>
              <a:rPr lang="en-GB" sz="1400" i="1" dirty="0"/>
              <a:t>X509v3 Subject Alternative Name: IP Address:20.117.114.49 </a:t>
            </a:r>
            <a:r>
              <a:rPr lang="en-GB" sz="1400" dirty="0"/>
              <a:t>or wherever, is correct if you are having problems</a:t>
            </a:r>
          </a:p>
          <a:p>
            <a:r>
              <a:rPr lang="en-GB" sz="1600" dirty="0"/>
              <a:t>We don't add certs into the container, or each container needs one and the secret key is in the image on Docker hub</a:t>
            </a:r>
          </a:p>
          <a:p>
            <a:endParaRPr lang="en-GB" dirty="0"/>
          </a:p>
        </p:txBody>
      </p:sp>
      <p:sp>
        <p:nvSpPr>
          <p:cNvPr id="4" name="Slide Number Placeholder 3">
            <a:extLst>
              <a:ext uri="{FF2B5EF4-FFF2-40B4-BE49-F238E27FC236}">
                <a16:creationId xmlns:a16="http://schemas.microsoft.com/office/drawing/2014/main" id="{5AA82459-FBF6-5506-084F-5126573A3AE5}"/>
              </a:ext>
            </a:extLst>
          </p:cNvPr>
          <p:cNvSpPr>
            <a:spLocks noGrp="1"/>
          </p:cNvSpPr>
          <p:nvPr>
            <p:ph type="sldNum" idx="12"/>
          </p:nvPr>
        </p:nvSpPr>
        <p:spPr/>
        <p:txBody>
          <a:bodyPr/>
          <a:lstStyle/>
          <a:p>
            <a:fld id="{14D7F6AC-1EEB-4ABB-AD80-109EC6FDCCF3}" type="slidenum">
              <a:rPr lang="en-GB" smtClean="0"/>
              <a:pPr/>
              <a:t>246</a:t>
            </a:fld>
            <a:endParaRPr lang="en-GB"/>
          </a:p>
        </p:txBody>
      </p:sp>
      <p:sp>
        <p:nvSpPr>
          <p:cNvPr id="5" name="TextBox 4">
            <a:extLst>
              <a:ext uri="{FF2B5EF4-FFF2-40B4-BE49-F238E27FC236}">
                <a16:creationId xmlns:a16="http://schemas.microsoft.com/office/drawing/2014/main" id="{BE0A5714-8A6F-C23C-B3D2-6405A149D9AB}"/>
              </a:ext>
            </a:extLst>
          </p:cNvPr>
          <p:cNvSpPr txBox="1"/>
          <p:nvPr/>
        </p:nvSpPr>
        <p:spPr>
          <a:xfrm>
            <a:off x="10010162" y="6445545"/>
            <a:ext cx="1542410" cy="276999"/>
          </a:xfrm>
          <a:prstGeom prst="rect">
            <a:avLst/>
          </a:prstGeom>
          <a:noFill/>
        </p:spPr>
        <p:txBody>
          <a:bodyPr wrap="none" rtlCol="0">
            <a:spAutoFit/>
          </a:bodyPr>
          <a:lstStyle/>
          <a:p>
            <a:r>
              <a:rPr lang="en-GB" sz="1200" noProof="0" dirty="0">
                <a:solidFill>
                  <a:srgbClr val="FF0000"/>
                </a:solidFill>
              </a:rPr>
              <a:t>/demos/security/ssh</a:t>
            </a:r>
          </a:p>
        </p:txBody>
      </p:sp>
    </p:spTree>
    <p:extLst>
      <p:ext uri="{BB962C8B-B14F-4D97-AF65-F5344CB8AC3E}">
        <p14:creationId xmlns:p14="http://schemas.microsoft.com/office/powerpoint/2010/main" val="312018576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05EE-1F58-16FF-8F6B-2E4B8D698508}"/>
              </a:ext>
            </a:extLst>
          </p:cNvPr>
          <p:cNvSpPr>
            <a:spLocks noGrp="1"/>
          </p:cNvSpPr>
          <p:nvPr>
            <p:ph type="title"/>
          </p:nvPr>
        </p:nvSpPr>
        <p:spPr/>
        <p:txBody>
          <a:bodyPr/>
          <a:lstStyle/>
          <a:p>
            <a:r>
              <a:rPr lang="en-GB" dirty="0"/>
              <a:t>Creating a let's encrypt real cert</a:t>
            </a:r>
          </a:p>
        </p:txBody>
      </p:sp>
      <p:sp>
        <p:nvSpPr>
          <p:cNvPr id="3" name="Text Placeholder 2">
            <a:extLst>
              <a:ext uri="{FF2B5EF4-FFF2-40B4-BE49-F238E27FC236}">
                <a16:creationId xmlns:a16="http://schemas.microsoft.com/office/drawing/2014/main" id="{D7B5B19B-6734-7E70-B641-1F5756932106}"/>
              </a:ext>
            </a:extLst>
          </p:cNvPr>
          <p:cNvSpPr>
            <a:spLocks noGrp="1"/>
          </p:cNvSpPr>
          <p:nvPr>
            <p:ph type="body" idx="1"/>
          </p:nvPr>
        </p:nvSpPr>
        <p:spPr/>
        <p:txBody>
          <a:bodyPr/>
          <a:lstStyle/>
          <a:p>
            <a:r>
              <a:rPr lang="en-GB" sz="1600" dirty="0"/>
              <a:t>Cannot create a let's encrypt cert using an IP address - you need a domain name</a:t>
            </a:r>
          </a:p>
          <a:p>
            <a:r>
              <a:rPr lang="en-GB" sz="1600" dirty="0"/>
              <a:t>You install </a:t>
            </a:r>
            <a:r>
              <a:rPr lang="en-GB" sz="1600" dirty="0" err="1"/>
              <a:t>certbot</a:t>
            </a:r>
            <a:r>
              <a:rPr lang="en-GB" sz="1600" dirty="0"/>
              <a:t> on your server then using it in a single command it will</a:t>
            </a:r>
          </a:p>
          <a:p>
            <a:pPr lvl="1"/>
            <a:r>
              <a:rPr lang="en-GB" sz="1400" dirty="0"/>
              <a:t>Send a server to let's encrypt (LE) server POST request with the domain name you want to register</a:t>
            </a:r>
          </a:p>
          <a:p>
            <a:pPr lvl="1"/>
            <a:r>
              <a:rPr lang="en-GB" sz="1400" dirty="0"/>
              <a:t>Server receives a token from LE - basically a random string - this is a challenge step</a:t>
            </a:r>
          </a:p>
          <a:p>
            <a:pPr lvl="1"/>
            <a:r>
              <a:rPr lang="en-GB" sz="1400" dirty="0"/>
              <a:t>Server POSTS back the token and a hash of the public key as a response to the challenge</a:t>
            </a:r>
          </a:p>
          <a:p>
            <a:pPr lvl="1"/>
            <a:r>
              <a:rPr lang="en-GB" sz="1400" dirty="0"/>
              <a:t>Server POSTS a "Please validate the challenge" to LE</a:t>
            </a:r>
          </a:p>
          <a:p>
            <a:pPr lvl="1"/>
            <a:r>
              <a:rPr lang="en-GB" sz="1400" dirty="0"/>
              <a:t>LE makes a get request to a web server on your server (typically port 80) asking for the token to check it matches</a:t>
            </a:r>
          </a:p>
          <a:p>
            <a:pPr lvl="1"/>
            <a:r>
              <a:rPr lang="en-GB" sz="1400" dirty="0"/>
              <a:t>If it matches, </a:t>
            </a:r>
            <a:r>
              <a:rPr lang="en-GB" sz="1400" dirty="0" err="1"/>
              <a:t>certbot</a:t>
            </a:r>
            <a:r>
              <a:rPr lang="en-GB" sz="1400" dirty="0"/>
              <a:t> creates a key pair and a CSR containing the public key, domain names, and a digital signature proving ownership of the private key associated to the public key in the CSR and server sends it to LE</a:t>
            </a:r>
          </a:p>
          <a:p>
            <a:pPr lvl="1"/>
            <a:r>
              <a:rPr lang="en-GB" sz="1400" dirty="0"/>
              <a:t>LE creates and returns </a:t>
            </a:r>
            <a:r>
              <a:rPr lang="en-GB" sz="1400" dirty="0" err="1"/>
              <a:t>cert.pem</a:t>
            </a:r>
            <a:r>
              <a:rPr lang="en-GB" sz="1400" dirty="0"/>
              <a:t>, </a:t>
            </a:r>
            <a:r>
              <a:rPr lang="en-GB" sz="1400" dirty="0" err="1"/>
              <a:t>chain.pem</a:t>
            </a:r>
            <a:r>
              <a:rPr lang="en-GB" sz="1400" dirty="0"/>
              <a:t> (the intermediate cert) and </a:t>
            </a:r>
            <a:r>
              <a:rPr lang="en-GB" sz="1400" dirty="0" err="1"/>
              <a:t>chain.pem</a:t>
            </a:r>
            <a:r>
              <a:rPr lang="en-GB" sz="1400" dirty="0"/>
              <a:t> (both in one file). We tend to use this one</a:t>
            </a:r>
          </a:p>
          <a:p>
            <a:r>
              <a:rPr lang="en-GB" sz="1600" dirty="0"/>
              <a:t>All that is done for you but you should know the sequence of events behind it</a:t>
            </a:r>
          </a:p>
          <a:p>
            <a:r>
              <a:rPr lang="en-GB" sz="1600" dirty="0"/>
              <a:t>It does create a CSR and it is stored on your server but you never see it unless you look for it</a:t>
            </a:r>
          </a:p>
          <a:p>
            <a:r>
              <a:rPr lang="en-GB" sz="1600" dirty="0"/>
              <a:t>If use </a:t>
            </a:r>
            <a:r>
              <a:rPr lang="en-GB" sz="1600" dirty="0" err="1"/>
              <a:t>digicert</a:t>
            </a:r>
            <a:r>
              <a:rPr lang="en-GB" sz="1600" dirty="0"/>
              <a:t> or similar, you create a CSR on their web page, add your public key and they send you the certs</a:t>
            </a:r>
          </a:p>
          <a:p>
            <a:endParaRPr lang="en-GB" sz="1600" dirty="0"/>
          </a:p>
          <a:p>
            <a:endParaRPr lang="en-GB" sz="1600" dirty="0"/>
          </a:p>
          <a:p>
            <a:endParaRPr lang="en-GB" dirty="0"/>
          </a:p>
        </p:txBody>
      </p:sp>
      <p:sp>
        <p:nvSpPr>
          <p:cNvPr id="4" name="Slide Number Placeholder 3">
            <a:extLst>
              <a:ext uri="{FF2B5EF4-FFF2-40B4-BE49-F238E27FC236}">
                <a16:creationId xmlns:a16="http://schemas.microsoft.com/office/drawing/2014/main" id="{14A31B71-7C62-6516-522B-ACD26F315CC1}"/>
              </a:ext>
            </a:extLst>
          </p:cNvPr>
          <p:cNvSpPr>
            <a:spLocks noGrp="1"/>
          </p:cNvSpPr>
          <p:nvPr>
            <p:ph type="sldNum" idx="12"/>
          </p:nvPr>
        </p:nvSpPr>
        <p:spPr/>
        <p:txBody>
          <a:bodyPr/>
          <a:lstStyle/>
          <a:p>
            <a:fld id="{14D7F6AC-1EEB-4ABB-AD80-109EC6FDCCF3}" type="slidenum">
              <a:rPr lang="en-GB" smtClean="0"/>
              <a:pPr/>
              <a:t>247</a:t>
            </a:fld>
            <a:endParaRPr lang="en-GB"/>
          </a:p>
        </p:txBody>
      </p:sp>
    </p:spTree>
    <p:extLst>
      <p:ext uri="{BB962C8B-B14F-4D97-AF65-F5344CB8AC3E}">
        <p14:creationId xmlns:p14="http://schemas.microsoft.com/office/powerpoint/2010/main" val="145308340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94E23-4639-4D26-91F5-990525B148F4}"/>
              </a:ext>
            </a:extLst>
          </p:cNvPr>
          <p:cNvSpPr>
            <a:spLocks noGrp="1"/>
          </p:cNvSpPr>
          <p:nvPr>
            <p:ph type="ctrTitle"/>
          </p:nvPr>
        </p:nvSpPr>
        <p:spPr>
          <a:xfrm>
            <a:off x="1435099" y="2484800"/>
            <a:ext cx="7020131" cy="1888400"/>
          </a:xfrm>
        </p:spPr>
        <p:txBody>
          <a:bodyPr/>
          <a:lstStyle/>
          <a:p>
            <a:r>
              <a:rPr lang="en-GB" noProof="0"/>
              <a:t>Transport Layer Security</a:t>
            </a:r>
          </a:p>
        </p:txBody>
      </p:sp>
    </p:spTree>
    <p:extLst>
      <p:ext uri="{BB962C8B-B14F-4D97-AF65-F5344CB8AC3E}">
        <p14:creationId xmlns:p14="http://schemas.microsoft.com/office/powerpoint/2010/main" val="12449457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ECCA-1F1F-480A-8E4D-369EF56C4355}"/>
              </a:ext>
            </a:extLst>
          </p:cNvPr>
          <p:cNvSpPr>
            <a:spLocks noGrp="1"/>
          </p:cNvSpPr>
          <p:nvPr>
            <p:ph type="title"/>
          </p:nvPr>
        </p:nvSpPr>
        <p:spPr/>
        <p:txBody>
          <a:bodyPr/>
          <a:lstStyle/>
          <a:p>
            <a:r>
              <a:rPr lang="en-GB" sz="3200" noProof="0"/>
              <a:t>Algorithm usage in SSL / TLS</a:t>
            </a:r>
            <a:endParaRPr lang="en-GB" noProof="0"/>
          </a:p>
        </p:txBody>
      </p:sp>
      <p:sp>
        <p:nvSpPr>
          <p:cNvPr id="3" name="Text Placeholder 2">
            <a:extLst>
              <a:ext uri="{FF2B5EF4-FFF2-40B4-BE49-F238E27FC236}">
                <a16:creationId xmlns:a16="http://schemas.microsoft.com/office/drawing/2014/main" id="{869C4781-C544-40CB-A07E-7B173C987D93}"/>
              </a:ext>
            </a:extLst>
          </p:cNvPr>
          <p:cNvSpPr>
            <a:spLocks noGrp="1"/>
          </p:cNvSpPr>
          <p:nvPr>
            <p:ph type="body" idx="1"/>
          </p:nvPr>
        </p:nvSpPr>
        <p:spPr/>
        <p:txBody>
          <a:bodyPr/>
          <a:lstStyle/>
          <a:p>
            <a:r>
              <a:rPr lang="en-GB" noProof="0"/>
              <a:t>Hashing</a:t>
            </a:r>
          </a:p>
          <a:p>
            <a:r>
              <a:rPr lang="en-GB" noProof="0"/>
              <a:t>MAC / HMAC</a:t>
            </a:r>
          </a:p>
          <a:p>
            <a:r>
              <a:rPr lang="en-GB" noProof="0"/>
              <a:t>Symmetric key encryption</a:t>
            </a:r>
          </a:p>
          <a:p>
            <a:r>
              <a:rPr lang="en-GB" noProof="0"/>
              <a:t>Asymmetric key encryption</a:t>
            </a:r>
          </a:p>
          <a:p>
            <a:r>
              <a:rPr lang="en-GB" noProof="0"/>
              <a:t>Digital signature</a:t>
            </a:r>
          </a:p>
          <a:p>
            <a:r>
              <a:rPr lang="en-GB" noProof="0"/>
              <a:t>Key exchange</a:t>
            </a:r>
          </a:p>
          <a:p>
            <a:r>
              <a:rPr lang="en-GB" noProof="0"/>
              <a:t>Digital Certificate</a:t>
            </a:r>
          </a:p>
        </p:txBody>
      </p:sp>
      <p:sp>
        <p:nvSpPr>
          <p:cNvPr id="4" name="Slide Number Placeholder 3">
            <a:extLst>
              <a:ext uri="{FF2B5EF4-FFF2-40B4-BE49-F238E27FC236}">
                <a16:creationId xmlns:a16="http://schemas.microsoft.com/office/drawing/2014/main" id="{BAF60F71-9A91-46B3-A8C8-4C498C5FF196}"/>
              </a:ext>
            </a:extLst>
          </p:cNvPr>
          <p:cNvSpPr>
            <a:spLocks noGrp="1"/>
          </p:cNvSpPr>
          <p:nvPr>
            <p:ph type="sldNum" idx="12"/>
          </p:nvPr>
        </p:nvSpPr>
        <p:spPr/>
        <p:txBody>
          <a:bodyPr/>
          <a:lstStyle/>
          <a:p>
            <a:fld id="{14D7F6AC-1EEB-4ABB-AD80-109EC6FDCCF3}" type="slidenum">
              <a:rPr lang="en-GB" noProof="0" smtClean="0"/>
              <a:pPr/>
              <a:t>249</a:t>
            </a:fld>
            <a:endParaRPr lang="en-GB" noProof="0"/>
          </a:p>
        </p:txBody>
      </p:sp>
    </p:spTree>
    <p:extLst>
      <p:ext uri="{BB962C8B-B14F-4D97-AF65-F5344CB8AC3E}">
        <p14:creationId xmlns:p14="http://schemas.microsoft.com/office/powerpoint/2010/main" val="623243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EF9D2-3C89-CF28-3592-8274E7A6CD0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E927558-942D-11F0-986C-97277B453AA7}"/>
              </a:ext>
            </a:extLst>
          </p:cNvPr>
          <p:cNvSpPr>
            <a:spLocks noGrp="1"/>
          </p:cNvSpPr>
          <p:nvPr>
            <p:ph type="body" idx="1"/>
          </p:nvPr>
        </p:nvSpPr>
        <p:spPr>
          <a:xfrm>
            <a:off x="609600" y="6277232"/>
            <a:ext cx="11163300" cy="199768"/>
          </a:xfrm>
        </p:spPr>
        <p:txBody>
          <a:bodyPr/>
          <a:lstStyle/>
          <a:p>
            <a:endParaRPr lang="en-GB" noProof="0"/>
          </a:p>
        </p:txBody>
      </p:sp>
      <p:sp>
        <p:nvSpPr>
          <p:cNvPr id="4" name="Slide Number Placeholder 3">
            <a:extLst>
              <a:ext uri="{FF2B5EF4-FFF2-40B4-BE49-F238E27FC236}">
                <a16:creationId xmlns:a16="http://schemas.microsoft.com/office/drawing/2014/main" id="{ACC0DADC-D98F-B8B0-07AC-FE114884D05A}"/>
              </a:ext>
            </a:extLst>
          </p:cNvPr>
          <p:cNvSpPr>
            <a:spLocks noGrp="1"/>
          </p:cNvSpPr>
          <p:nvPr>
            <p:ph type="sldNum" idx="12"/>
          </p:nvPr>
        </p:nvSpPr>
        <p:spPr/>
        <p:txBody>
          <a:bodyPr/>
          <a:lstStyle/>
          <a:p>
            <a:fld id="{14D7F6AC-1EEB-4ABB-AD80-109EC6FDCCF3}" type="slidenum">
              <a:rPr lang="en-GB" noProof="0" smtClean="0"/>
              <a:pPr/>
              <a:t>25</a:t>
            </a:fld>
            <a:endParaRPr lang="en-GB" noProof="0"/>
          </a:p>
        </p:txBody>
      </p:sp>
      <p:pic>
        <p:nvPicPr>
          <p:cNvPr id="18" name="Picture 17">
            <a:extLst>
              <a:ext uri="{FF2B5EF4-FFF2-40B4-BE49-F238E27FC236}">
                <a16:creationId xmlns:a16="http://schemas.microsoft.com/office/drawing/2014/main" id="{D6E2261B-3EF1-AB58-CBBA-14659251F612}"/>
              </a:ext>
            </a:extLst>
          </p:cNvPr>
          <p:cNvPicPr>
            <a:picLocks noChangeAspect="1"/>
          </p:cNvPicPr>
          <p:nvPr/>
        </p:nvPicPr>
        <p:blipFill>
          <a:blip r:embed="rId2"/>
          <a:stretch>
            <a:fillRect/>
          </a:stretch>
        </p:blipFill>
        <p:spPr>
          <a:xfrm>
            <a:off x="609600" y="980724"/>
            <a:ext cx="998624" cy="2089429"/>
          </a:xfrm>
          <a:prstGeom prst="rect">
            <a:avLst/>
          </a:prstGeom>
        </p:spPr>
      </p:pic>
      <p:cxnSp>
        <p:nvCxnSpPr>
          <p:cNvPr id="20" name="Straight Connector 19">
            <a:extLst>
              <a:ext uri="{FF2B5EF4-FFF2-40B4-BE49-F238E27FC236}">
                <a16:creationId xmlns:a16="http://schemas.microsoft.com/office/drawing/2014/main" id="{CF396B9C-22F5-4374-6C1A-ADCEBC154577}"/>
              </a:ext>
            </a:extLst>
          </p:cNvPr>
          <p:cNvCxnSpPr>
            <a:cxnSpLocks/>
          </p:cNvCxnSpPr>
          <p:nvPr/>
        </p:nvCxnSpPr>
        <p:spPr>
          <a:xfrm flipH="1">
            <a:off x="1615844" y="1525601"/>
            <a:ext cx="5967639"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2A7CCCCE-3B60-2589-9714-2E789F4A8BC8}"/>
              </a:ext>
            </a:extLst>
          </p:cNvPr>
          <p:cNvGrpSpPr/>
          <p:nvPr/>
        </p:nvGrpSpPr>
        <p:grpSpPr>
          <a:xfrm>
            <a:off x="3349308" y="1513840"/>
            <a:ext cx="8464379" cy="3537932"/>
            <a:chOff x="2471351" y="1513840"/>
            <a:chExt cx="8464379" cy="3537932"/>
          </a:xfrm>
        </p:grpSpPr>
        <p:grpSp>
          <p:nvGrpSpPr>
            <p:cNvPr id="27" name="Group 26">
              <a:extLst>
                <a:ext uri="{FF2B5EF4-FFF2-40B4-BE49-F238E27FC236}">
                  <a16:creationId xmlns:a16="http://schemas.microsoft.com/office/drawing/2014/main" id="{01643CEE-D2B0-2CB2-7D79-C9597188AD67}"/>
                </a:ext>
              </a:extLst>
            </p:cNvPr>
            <p:cNvGrpSpPr/>
            <p:nvPr/>
          </p:nvGrpSpPr>
          <p:grpSpPr>
            <a:xfrm>
              <a:off x="2471351" y="2629846"/>
              <a:ext cx="1153297" cy="2421926"/>
              <a:chOff x="2174789" y="3188043"/>
              <a:chExt cx="1153297" cy="2421926"/>
            </a:xfrm>
          </p:grpSpPr>
          <p:sp>
            <p:nvSpPr>
              <p:cNvPr id="6" name="Rectangle 5">
                <a:extLst>
                  <a:ext uri="{FF2B5EF4-FFF2-40B4-BE49-F238E27FC236}">
                    <a16:creationId xmlns:a16="http://schemas.microsoft.com/office/drawing/2014/main" id="{1E1352B9-6697-BBEC-4887-C069CFE44A6A}"/>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2" name="Straight Connector 11">
                <a:extLst>
                  <a:ext uri="{FF2B5EF4-FFF2-40B4-BE49-F238E27FC236}">
                    <a16:creationId xmlns:a16="http://schemas.microsoft.com/office/drawing/2014/main" id="{CA68BE9C-F8AE-6531-5675-5B1C987668EC}"/>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Graphic 9" descr="Database with solid fill">
                <a:extLst>
                  <a:ext uri="{FF2B5EF4-FFF2-40B4-BE49-F238E27FC236}">
                    <a16:creationId xmlns:a16="http://schemas.microsoft.com/office/drawing/2014/main" id="{EB84B145-DE18-2442-5200-9540ED43B4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7" name="Rectangle 6">
                <a:extLst>
                  <a:ext uri="{FF2B5EF4-FFF2-40B4-BE49-F238E27FC236}">
                    <a16:creationId xmlns:a16="http://schemas.microsoft.com/office/drawing/2014/main" id="{903DC7C8-2469-2553-BB51-B0FE786A19DB}"/>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Orders App</a:t>
                </a:r>
              </a:p>
            </p:txBody>
          </p:sp>
        </p:grpSp>
        <p:cxnSp>
          <p:nvCxnSpPr>
            <p:cNvPr id="24" name="Straight Connector 23">
              <a:extLst>
                <a:ext uri="{FF2B5EF4-FFF2-40B4-BE49-F238E27FC236}">
                  <a16:creationId xmlns:a16="http://schemas.microsoft.com/office/drawing/2014/main" id="{5ED218A9-7BC6-6EB8-7486-F0569A3BCAD3}"/>
                </a:ext>
              </a:extLst>
            </p:cNvPr>
            <p:cNvCxnSpPr>
              <a:cxnSpLocks/>
            </p:cNvCxnSpPr>
            <p:nvPr/>
          </p:nvCxnSpPr>
          <p:spPr>
            <a:xfrm>
              <a:off x="6697906" y="1513840"/>
              <a:ext cx="0" cy="54683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C9E480D-47CB-1587-9CA5-8386AD8E4E60}"/>
                </a:ext>
              </a:extLst>
            </p:cNvPr>
            <p:cNvGrpSpPr/>
            <p:nvPr/>
          </p:nvGrpSpPr>
          <p:grpSpPr>
            <a:xfrm>
              <a:off x="3933567" y="2629846"/>
              <a:ext cx="1153297" cy="2421926"/>
              <a:chOff x="2174789" y="3188043"/>
              <a:chExt cx="1153297" cy="2421926"/>
            </a:xfrm>
          </p:grpSpPr>
          <p:sp>
            <p:nvSpPr>
              <p:cNvPr id="29" name="Rectangle 28">
                <a:extLst>
                  <a:ext uri="{FF2B5EF4-FFF2-40B4-BE49-F238E27FC236}">
                    <a16:creationId xmlns:a16="http://schemas.microsoft.com/office/drawing/2014/main" id="{6622927F-E77B-95BC-C2FA-95382D953113}"/>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0" name="Straight Connector 29">
                <a:extLst>
                  <a:ext uri="{FF2B5EF4-FFF2-40B4-BE49-F238E27FC236}">
                    <a16:creationId xmlns:a16="http://schemas.microsoft.com/office/drawing/2014/main" id="{731C6BC1-6A0C-040A-58E1-D6427B50296C}"/>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4" name="Graphic 33" descr="Database with solid fill">
                <a:extLst>
                  <a:ext uri="{FF2B5EF4-FFF2-40B4-BE49-F238E27FC236}">
                    <a16:creationId xmlns:a16="http://schemas.microsoft.com/office/drawing/2014/main" id="{BA00F88D-9DAA-4253-394E-416BB00B2D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32" name="Rectangle 31">
                <a:extLst>
                  <a:ext uri="{FF2B5EF4-FFF2-40B4-BE49-F238E27FC236}">
                    <a16:creationId xmlns:a16="http://schemas.microsoft.com/office/drawing/2014/main" id="{F771E812-0EB3-DB0B-C89B-122FBF9C4CDF}"/>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Reviews App</a:t>
                </a:r>
              </a:p>
            </p:txBody>
          </p:sp>
        </p:grpSp>
        <p:grpSp>
          <p:nvGrpSpPr>
            <p:cNvPr id="35" name="Group 34">
              <a:extLst>
                <a:ext uri="{FF2B5EF4-FFF2-40B4-BE49-F238E27FC236}">
                  <a16:creationId xmlns:a16="http://schemas.microsoft.com/office/drawing/2014/main" id="{4D99F94F-855A-F506-8ADA-DD9B2768F12B}"/>
                </a:ext>
              </a:extLst>
            </p:cNvPr>
            <p:cNvGrpSpPr/>
            <p:nvPr/>
          </p:nvGrpSpPr>
          <p:grpSpPr>
            <a:xfrm>
              <a:off x="5395783" y="2629846"/>
              <a:ext cx="1153297" cy="2421926"/>
              <a:chOff x="2174789" y="3188043"/>
              <a:chExt cx="1153297" cy="2421926"/>
            </a:xfrm>
          </p:grpSpPr>
          <p:sp>
            <p:nvSpPr>
              <p:cNvPr id="36" name="Rectangle 35">
                <a:extLst>
                  <a:ext uri="{FF2B5EF4-FFF2-40B4-BE49-F238E27FC236}">
                    <a16:creationId xmlns:a16="http://schemas.microsoft.com/office/drawing/2014/main" id="{2CC62805-38E5-D0B6-28DA-F2CF4F64C668}"/>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7" name="Straight Connector 36">
                <a:extLst>
                  <a:ext uri="{FF2B5EF4-FFF2-40B4-BE49-F238E27FC236}">
                    <a16:creationId xmlns:a16="http://schemas.microsoft.com/office/drawing/2014/main" id="{0919E558-5CEC-592F-65D7-A114ECFD4620}"/>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1" name="Graphic 40" descr="Database with solid fill">
                <a:extLst>
                  <a:ext uri="{FF2B5EF4-FFF2-40B4-BE49-F238E27FC236}">
                    <a16:creationId xmlns:a16="http://schemas.microsoft.com/office/drawing/2014/main" id="{2C0768B7-7517-2091-51E1-3E6175C08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39" name="Rectangle 38">
                <a:extLst>
                  <a:ext uri="{FF2B5EF4-FFF2-40B4-BE49-F238E27FC236}">
                    <a16:creationId xmlns:a16="http://schemas.microsoft.com/office/drawing/2014/main" id="{D97B3773-F09B-1FE7-8A6C-32982DC7B7B1}"/>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Product Info App</a:t>
                </a:r>
              </a:p>
            </p:txBody>
          </p:sp>
        </p:grpSp>
        <p:grpSp>
          <p:nvGrpSpPr>
            <p:cNvPr id="42" name="Group 41">
              <a:extLst>
                <a:ext uri="{FF2B5EF4-FFF2-40B4-BE49-F238E27FC236}">
                  <a16:creationId xmlns:a16="http://schemas.microsoft.com/office/drawing/2014/main" id="{F1035440-B7BD-D607-082B-5860E6FD70F5}"/>
                </a:ext>
              </a:extLst>
            </p:cNvPr>
            <p:cNvGrpSpPr/>
            <p:nvPr/>
          </p:nvGrpSpPr>
          <p:grpSpPr>
            <a:xfrm>
              <a:off x="6857999" y="2629846"/>
              <a:ext cx="1153297" cy="2421926"/>
              <a:chOff x="2174789" y="3188043"/>
              <a:chExt cx="1153297" cy="2421926"/>
            </a:xfrm>
          </p:grpSpPr>
          <p:sp>
            <p:nvSpPr>
              <p:cNvPr id="43" name="Rectangle 42">
                <a:extLst>
                  <a:ext uri="{FF2B5EF4-FFF2-40B4-BE49-F238E27FC236}">
                    <a16:creationId xmlns:a16="http://schemas.microsoft.com/office/drawing/2014/main" id="{486D1396-780E-1E20-B756-E6C600867586}"/>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44" name="Straight Connector 43">
                <a:extLst>
                  <a:ext uri="{FF2B5EF4-FFF2-40B4-BE49-F238E27FC236}">
                    <a16:creationId xmlns:a16="http://schemas.microsoft.com/office/drawing/2014/main" id="{05B48B0A-717B-97B1-489D-C9D05DBBE647}"/>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8" name="Graphic 47" descr="Database with solid fill">
                <a:extLst>
                  <a:ext uri="{FF2B5EF4-FFF2-40B4-BE49-F238E27FC236}">
                    <a16:creationId xmlns:a16="http://schemas.microsoft.com/office/drawing/2014/main" id="{8FCF8557-28C8-DCAF-B908-A90C2F0D2B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46" name="Rectangle 45">
                <a:extLst>
                  <a:ext uri="{FF2B5EF4-FFF2-40B4-BE49-F238E27FC236}">
                    <a16:creationId xmlns:a16="http://schemas.microsoft.com/office/drawing/2014/main" id="{A2FD29D3-8BEA-8A42-AC83-9917E2D01F85}"/>
                  </a:ext>
                </a:extLst>
              </p:cNvPr>
              <p:cNvSpPr/>
              <p:nvPr/>
            </p:nvSpPr>
            <p:spPr>
              <a:xfrm>
                <a:off x="2234925" y="4053016"/>
                <a:ext cx="1054439"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Recommend</a:t>
                </a:r>
              </a:p>
              <a:p>
                <a:pPr algn="ctr"/>
                <a:r>
                  <a:rPr lang="en-GB" sz="1200" noProof="0"/>
                  <a:t>App</a:t>
                </a:r>
              </a:p>
            </p:txBody>
          </p:sp>
        </p:grpSp>
        <p:grpSp>
          <p:nvGrpSpPr>
            <p:cNvPr id="49" name="Group 48">
              <a:extLst>
                <a:ext uri="{FF2B5EF4-FFF2-40B4-BE49-F238E27FC236}">
                  <a16:creationId xmlns:a16="http://schemas.microsoft.com/office/drawing/2014/main" id="{30E6CC5C-FBA8-A9D7-49FB-DAEB56B9995E}"/>
                </a:ext>
              </a:extLst>
            </p:cNvPr>
            <p:cNvGrpSpPr/>
            <p:nvPr/>
          </p:nvGrpSpPr>
          <p:grpSpPr>
            <a:xfrm>
              <a:off x="8320215" y="2629846"/>
              <a:ext cx="1153297" cy="2421926"/>
              <a:chOff x="2174789" y="3188043"/>
              <a:chExt cx="1153297" cy="2421926"/>
            </a:xfrm>
          </p:grpSpPr>
          <p:sp>
            <p:nvSpPr>
              <p:cNvPr id="50" name="Rectangle 49">
                <a:extLst>
                  <a:ext uri="{FF2B5EF4-FFF2-40B4-BE49-F238E27FC236}">
                    <a16:creationId xmlns:a16="http://schemas.microsoft.com/office/drawing/2014/main" id="{DA77C120-3DAA-1DB6-0949-FA47FF4AB5D5}"/>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51" name="Straight Connector 50">
                <a:extLst>
                  <a:ext uri="{FF2B5EF4-FFF2-40B4-BE49-F238E27FC236}">
                    <a16:creationId xmlns:a16="http://schemas.microsoft.com/office/drawing/2014/main" id="{68F5E5D4-AC60-3214-4E23-0D754CD3BF3E}"/>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5" name="Graphic 54" descr="Database with solid fill">
                <a:extLst>
                  <a:ext uri="{FF2B5EF4-FFF2-40B4-BE49-F238E27FC236}">
                    <a16:creationId xmlns:a16="http://schemas.microsoft.com/office/drawing/2014/main" id="{10EEFC5D-8F8C-B317-ABDF-EEEC1186D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53" name="Rectangle 52">
                <a:extLst>
                  <a:ext uri="{FF2B5EF4-FFF2-40B4-BE49-F238E27FC236}">
                    <a16:creationId xmlns:a16="http://schemas.microsoft.com/office/drawing/2014/main" id="{30291BA5-E5C0-8867-9C0F-634D66389A5A}"/>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Inventory App</a:t>
                </a:r>
              </a:p>
            </p:txBody>
          </p:sp>
        </p:grpSp>
        <p:grpSp>
          <p:nvGrpSpPr>
            <p:cNvPr id="56" name="Group 55">
              <a:extLst>
                <a:ext uri="{FF2B5EF4-FFF2-40B4-BE49-F238E27FC236}">
                  <a16:creationId xmlns:a16="http://schemas.microsoft.com/office/drawing/2014/main" id="{F9908855-961E-4E43-BF2A-C60581D4FF2B}"/>
                </a:ext>
              </a:extLst>
            </p:cNvPr>
            <p:cNvGrpSpPr/>
            <p:nvPr/>
          </p:nvGrpSpPr>
          <p:grpSpPr>
            <a:xfrm>
              <a:off x="9782433" y="2629846"/>
              <a:ext cx="1153297" cy="2421926"/>
              <a:chOff x="2174789" y="3188043"/>
              <a:chExt cx="1153297" cy="2421926"/>
            </a:xfrm>
          </p:grpSpPr>
          <p:sp>
            <p:nvSpPr>
              <p:cNvPr id="57" name="Rectangle 56">
                <a:extLst>
                  <a:ext uri="{FF2B5EF4-FFF2-40B4-BE49-F238E27FC236}">
                    <a16:creationId xmlns:a16="http://schemas.microsoft.com/office/drawing/2014/main" id="{D4A39687-42E4-07F9-EA5B-5A1C4C0CD90C}"/>
                  </a:ext>
                </a:extLst>
              </p:cNvPr>
              <p:cNvSpPr/>
              <p:nvPr/>
            </p:nvSpPr>
            <p:spPr>
              <a:xfrm>
                <a:off x="2174789" y="3649363"/>
                <a:ext cx="1153297" cy="196060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58" name="Straight Connector 57">
                <a:extLst>
                  <a:ext uri="{FF2B5EF4-FFF2-40B4-BE49-F238E27FC236}">
                    <a16:creationId xmlns:a16="http://schemas.microsoft.com/office/drawing/2014/main" id="{F0A1643B-F3FC-4062-8E82-8EA7D640F230}"/>
                  </a:ext>
                </a:extLst>
              </p:cNvPr>
              <p:cNvCxnSpPr>
                <a:cxnSpLocks/>
              </p:cNvCxnSpPr>
              <p:nvPr/>
            </p:nvCxnSpPr>
            <p:spPr>
              <a:xfrm>
                <a:off x="2747317" y="3188043"/>
                <a:ext cx="0" cy="172780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2" name="Graphic 61" descr="Database with solid fill">
                <a:extLst>
                  <a:ext uri="{FF2B5EF4-FFF2-40B4-BE49-F238E27FC236}">
                    <a16:creationId xmlns:a16="http://schemas.microsoft.com/office/drawing/2014/main" id="{0F4BD0A8-53E8-7ED0-A6BD-578DA4B544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412" y="4856588"/>
                <a:ext cx="475811" cy="475811"/>
              </a:xfrm>
              <a:prstGeom prst="rect">
                <a:avLst/>
              </a:prstGeom>
            </p:spPr>
          </p:pic>
          <p:sp>
            <p:nvSpPr>
              <p:cNvPr id="60" name="Rectangle 59">
                <a:extLst>
                  <a:ext uri="{FF2B5EF4-FFF2-40B4-BE49-F238E27FC236}">
                    <a16:creationId xmlns:a16="http://schemas.microsoft.com/office/drawing/2014/main" id="{42CFF8EA-D2A6-4922-820C-0EC4F7AA72F5}"/>
                  </a:ext>
                </a:extLst>
              </p:cNvPr>
              <p:cNvSpPr/>
              <p:nvPr/>
            </p:nvSpPr>
            <p:spPr>
              <a:xfrm>
                <a:off x="2265405" y="4053016"/>
                <a:ext cx="963827" cy="593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Shipping App</a:t>
                </a:r>
              </a:p>
            </p:txBody>
          </p:sp>
        </p:grpSp>
        <p:sp>
          <p:nvSpPr>
            <p:cNvPr id="5" name="Rectangle 4">
              <a:extLst>
                <a:ext uri="{FF2B5EF4-FFF2-40B4-BE49-F238E27FC236}">
                  <a16:creationId xmlns:a16="http://schemas.microsoft.com/office/drawing/2014/main" id="{0F348D5E-021E-7FAF-DDE4-CF4AFB17E1EC}"/>
                </a:ext>
              </a:extLst>
            </p:cNvPr>
            <p:cNvSpPr/>
            <p:nvPr/>
          </p:nvSpPr>
          <p:spPr>
            <a:xfrm>
              <a:off x="2471351" y="2050518"/>
              <a:ext cx="8464377" cy="560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a:t>API Gateway</a:t>
              </a:r>
            </a:p>
          </p:txBody>
        </p:sp>
      </p:grpSp>
      <p:pic>
        <p:nvPicPr>
          <p:cNvPr id="19" name="Picture 18" descr="A white cloud with blue border&#10;&#10;Description automatically generated">
            <a:extLst>
              <a:ext uri="{FF2B5EF4-FFF2-40B4-BE49-F238E27FC236}">
                <a16:creationId xmlns:a16="http://schemas.microsoft.com/office/drawing/2014/main" id="{60DEC9C9-2081-83AE-5D74-BDE39BB46F88}"/>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010032" y="1237986"/>
            <a:ext cx="874295" cy="460371"/>
          </a:xfrm>
          <a:prstGeom prst="rect">
            <a:avLst/>
          </a:prstGeom>
        </p:spPr>
      </p:pic>
      <p:sp>
        <p:nvSpPr>
          <p:cNvPr id="68" name="TextBox 67">
            <a:extLst>
              <a:ext uri="{FF2B5EF4-FFF2-40B4-BE49-F238E27FC236}">
                <a16:creationId xmlns:a16="http://schemas.microsoft.com/office/drawing/2014/main" id="{58E45C5A-4BD5-F47A-3C86-F4BA8F97FECA}"/>
              </a:ext>
            </a:extLst>
          </p:cNvPr>
          <p:cNvSpPr txBox="1"/>
          <p:nvPr/>
        </p:nvSpPr>
        <p:spPr>
          <a:xfrm>
            <a:off x="2119946" y="4428199"/>
            <a:ext cx="636713" cy="461665"/>
          </a:xfrm>
          <a:prstGeom prst="rect">
            <a:avLst/>
          </a:prstGeom>
          <a:noFill/>
        </p:spPr>
        <p:txBody>
          <a:bodyPr wrap="none" rtlCol="0">
            <a:spAutoFit/>
          </a:bodyPr>
          <a:lstStyle/>
          <a:p>
            <a:r>
              <a:rPr lang="en-GB" sz="1200" noProof="0"/>
              <a:t>Web</a:t>
            </a:r>
          </a:p>
          <a:p>
            <a:r>
              <a:rPr lang="en-GB" sz="1200" noProof="0"/>
              <a:t>Server</a:t>
            </a:r>
          </a:p>
        </p:txBody>
      </p:sp>
      <p:cxnSp>
        <p:nvCxnSpPr>
          <p:cNvPr id="69" name="Straight Connector 68">
            <a:extLst>
              <a:ext uri="{FF2B5EF4-FFF2-40B4-BE49-F238E27FC236}">
                <a16:creationId xmlns:a16="http://schemas.microsoft.com/office/drawing/2014/main" id="{C82AB84C-7046-A08F-2166-4765C42C992C}"/>
              </a:ext>
            </a:extLst>
          </p:cNvPr>
          <p:cNvCxnSpPr>
            <a:cxnSpLocks/>
            <a:endCxn id="19" idx="2"/>
          </p:cNvCxnSpPr>
          <p:nvPr/>
        </p:nvCxnSpPr>
        <p:spPr>
          <a:xfrm flipV="1">
            <a:off x="2438302" y="1698357"/>
            <a:ext cx="8878" cy="1654802"/>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59EEF781-0A20-E9C0-7A8E-961AC45339A0}"/>
              </a:ext>
            </a:extLst>
          </p:cNvPr>
          <p:cNvGrpSpPr/>
          <p:nvPr/>
        </p:nvGrpSpPr>
        <p:grpSpPr>
          <a:xfrm>
            <a:off x="2041470" y="3070153"/>
            <a:ext cx="869404" cy="1336085"/>
            <a:chOff x="2041470" y="3070153"/>
            <a:chExt cx="869404" cy="1336085"/>
          </a:xfrm>
        </p:grpSpPr>
        <p:pic>
          <p:nvPicPr>
            <p:cNvPr id="6146" name="Picture 2" descr="Computer Server Stock Illustrations ...">
              <a:extLst>
                <a:ext uri="{FF2B5EF4-FFF2-40B4-BE49-F238E27FC236}">
                  <a16:creationId xmlns:a16="http://schemas.microsoft.com/office/drawing/2014/main" id="{982D3015-8D2E-0D35-408D-AE60E154ADC1}"/>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8809" t="14510" r="24594" b="13420"/>
            <a:stretch>
              <a:fillRect/>
            </a:stretch>
          </p:blipFill>
          <p:spPr bwMode="auto">
            <a:xfrm>
              <a:off x="2041470" y="3070153"/>
              <a:ext cx="680528" cy="13360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a:extLst>
                <a:ext uri="{FF2B5EF4-FFF2-40B4-BE49-F238E27FC236}">
                  <a16:creationId xmlns:a16="http://schemas.microsoft.com/office/drawing/2014/main" id="{73985B2F-02AA-70D8-3F6F-63432EC81F8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398939" y="3683292"/>
              <a:ext cx="511935" cy="5119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006178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BEE713-B1C1-4E11-9CA9-6A3FFF1E21E8}"/>
              </a:ext>
            </a:extLst>
          </p:cNvPr>
          <p:cNvSpPr>
            <a:spLocks noGrp="1"/>
          </p:cNvSpPr>
          <p:nvPr>
            <p:ph type="sldNum" idx="12"/>
          </p:nvPr>
        </p:nvSpPr>
        <p:spPr/>
        <p:txBody>
          <a:bodyPr/>
          <a:lstStyle/>
          <a:p>
            <a:fld id="{14D7F6AC-1EEB-4ABB-AD80-109EC6FDCCF3}" type="slidenum">
              <a:rPr lang="en-GB" noProof="0" smtClean="0"/>
              <a:pPr/>
              <a:t>250</a:t>
            </a:fld>
            <a:endParaRPr lang="en-GB" noProof="0"/>
          </a:p>
        </p:txBody>
      </p:sp>
      <p:pic>
        <p:nvPicPr>
          <p:cNvPr id="7" name="Picture 4">
            <a:extLst>
              <a:ext uri="{FF2B5EF4-FFF2-40B4-BE49-F238E27FC236}">
                <a16:creationId xmlns:a16="http://schemas.microsoft.com/office/drawing/2014/main" id="{76DA7633-0A12-4135-9E0D-0D170E9A8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37" y="1227916"/>
            <a:ext cx="11009581" cy="5579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92EA35-C934-471D-B05E-DD5BEA7C26EA}"/>
              </a:ext>
            </a:extLst>
          </p:cNvPr>
          <p:cNvSpPr>
            <a:spLocks noGrp="1"/>
          </p:cNvSpPr>
          <p:nvPr>
            <p:ph type="title"/>
          </p:nvPr>
        </p:nvSpPr>
        <p:spPr>
          <a:xfrm>
            <a:off x="561377" y="531579"/>
            <a:ext cx="11163300" cy="421258"/>
          </a:xfrm>
        </p:spPr>
        <p:txBody>
          <a:bodyPr/>
          <a:lstStyle/>
          <a:p>
            <a:r>
              <a:rPr lang="en-GB" sz="3200" noProof="0" dirty="0"/>
              <a:t>Reminder: How does the browser trust your certificate?</a:t>
            </a:r>
            <a:endParaRPr lang="en-GB" noProof="0" dirty="0"/>
          </a:p>
        </p:txBody>
      </p:sp>
    </p:spTree>
    <p:extLst>
      <p:ext uri="{BB962C8B-B14F-4D97-AF65-F5344CB8AC3E}">
        <p14:creationId xmlns:p14="http://schemas.microsoft.com/office/powerpoint/2010/main" val="182035966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723F-57B0-4DD1-809F-75FFE32A83F8}"/>
              </a:ext>
            </a:extLst>
          </p:cNvPr>
          <p:cNvSpPr>
            <a:spLocks noGrp="1"/>
          </p:cNvSpPr>
          <p:nvPr>
            <p:ph type="title"/>
          </p:nvPr>
        </p:nvSpPr>
        <p:spPr>
          <a:xfrm>
            <a:off x="4537660" y="194614"/>
            <a:ext cx="3054625" cy="421258"/>
          </a:xfrm>
        </p:spPr>
        <p:txBody>
          <a:bodyPr/>
          <a:lstStyle/>
          <a:p>
            <a:r>
              <a:rPr lang="en-GB" noProof="0"/>
              <a:t>TLS handshake</a:t>
            </a:r>
          </a:p>
        </p:txBody>
      </p:sp>
      <p:sp>
        <p:nvSpPr>
          <p:cNvPr id="4" name="Slide Number Placeholder 3">
            <a:extLst>
              <a:ext uri="{FF2B5EF4-FFF2-40B4-BE49-F238E27FC236}">
                <a16:creationId xmlns:a16="http://schemas.microsoft.com/office/drawing/2014/main" id="{7208FA95-7BFA-458B-BC63-579AB204FA38}"/>
              </a:ext>
            </a:extLst>
          </p:cNvPr>
          <p:cNvSpPr>
            <a:spLocks noGrp="1"/>
          </p:cNvSpPr>
          <p:nvPr>
            <p:ph type="sldNum" idx="12"/>
          </p:nvPr>
        </p:nvSpPr>
        <p:spPr/>
        <p:txBody>
          <a:bodyPr/>
          <a:lstStyle/>
          <a:p>
            <a:fld id="{14D7F6AC-1EEB-4ABB-AD80-109EC6FDCCF3}" type="slidenum">
              <a:rPr lang="en-GB" noProof="0" smtClean="0"/>
              <a:pPr/>
              <a:t>251</a:t>
            </a:fld>
            <a:endParaRPr lang="en-GB" noProof="0"/>
          </a:p>
        </p:txBody>
      </p:sp>
      <p:sp>
        <p:nvSpPr>
          <p:cNvPr id="28" name="Client Hello">
            <a:extLst>
              <a:ext uri="{FF2B5EF4-FFF2-40B4-BE49-F238E27FC236}">
                <a16:creationId xmlns:a16="http://schemas.microsoft.com/office/drawing/2014/main" id="{A80954CF-CEA0-4C3A-9C41-DFB05B091DE2}"/>
              </a:ext>
            </a:extLst>
          </p:cNvPr>
          <p:cNvSpPr/>
          <p:nvPr/>
        </p:nvSpPr>
        <p:spPr>
          <a:xfrm>
            <a:off x="1054059" y="701458"/>
            <a:ext cx="1313359" cy="140291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tooltip="TLS version. Currently 1.2 but moving to 1.3">
                  <a:extLst>
                    <a:ext uri="{A12FA001-AC4F-418D-AE19-62706E023703}">
                      <ahyp:hlinkClr xmlns:ahyp="http://schemas.microsoft.com/office/drawing/2018/hyperlinkcolor" val="tx"/>
                    </a:ext>
                  </a:extLst>
                </a:hlinkClick>
              </a:rPr>
              <a:t>TLS Version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32 bytes random. Used during symmetric key gen">
                  <a:extLst>
                    <a:ext uri="{A12FA001-AC4F-418D-AE19-62706E023703}">
                      <ahyp:hlinkClr xmlns:ahyp="http://schemas.microsoft.com/office/drawing/2018/hyperlinkcolor" val="tx"/>
                    </a:ext>
                  </a:extLst>
                </a:hlinkClick>
              </a:rPr>
              <a:t>Random Num</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A unique number the server will keep to identify this client to use same session keys instead of having to handshake on every connection">
                  <a:extLst>
                    <a:ext uri="{A12FA001-AC4F-418D-AE19-62706E023703}">
                      <ahyp:hlinkClr xmlns:ahyp="http://schemas.microsoft.com/office/drawing/2018/hyperlinkcolor" val="tx"/>
                    </a:ext>
                  </a:extLst>
                </a:hlinkClick>
              </a:rPr>
              <a:t>Session ID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A list of cipher suites the browser supports in order of priority">
                  <a:extLst>
                    <a:ext uri="{A12FA001-AC4F-418D-AE19-62706E023703}">
                      <ahyp:hlinkClr xmlns:ahyp="http://schemas.microsoft.com/office/drawing/2018/hyperlinkcolor" val="tx"/>
                    </a:ext>
                  </a:extLst>
                </a:hlinkClick>
              </a:rPr>
              <a:t>Cipher Suite</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ompression methods the browser supports. Compression is unusual today as there are vunerabilities in it">
                  <a:extLst>
                    <a:ext uri="{A12FA001-AC4F-418D-AE19-62706E023703}">
                      <ahyp:hlinkClr xmlns:ahyp="http://schemas.microsoft.com/office/drawing/2018/hyperlinkcolor" val="tx"/>
                    </a:ext>
                  </a:extLst>
                </a:hlinkClick>
              </a:rPr>
              <a:t>Compression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TLS allows extra features without changing the protocol. Browser TLS extensions to server. e.g. Server name in case single IP supports several though virtualisation.">
                  <a:extLst>
                    <a:ext uri="{A12FA001-AC4F-418D-AE19-62706E023703}">
                      <ahyp:hlinkClr xmlns:ahyp="http://schemas.microsoft.com/office/drawing/2018/hyperlinkcolor" val="tx"/>
                    </a:ext>
                  </a:extLst>
                </a:hlinkClick>
              </a:rPr>
              <a:t>Extensions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29" name="Server Hello">
            <a:extLst>
              <a:ext uri="{FF2B5EF4-FFF2-40B4-BE49-F238E27FC236}">
                <a16:creationId xmlns:a16="http://schemas.microsoft.com/office/drawing/2014/main" id="{1C3B35B1-2612-46DC-A433-46B08863730F}"/>
              </a:ext>
            </a:extLst>
          </p:cNvPr>
          <p:cNvSpPr/>
          <p:nvPr/>
        </p:nvSpPr>
        <p:spPr>
          <a:xfrm>
            <a:off x="9481049" y="2104372"/>
            <a:ext cx="1313359" cy="1839767"/>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Server highest version supported if not same as client. They will both use this one.">
                  <a:extLst>
                    <a:ext uri="{A12FA001-AC4F-418D-AE19-62706E023703}">
                      <ahyp:hlinkClr xmlns:ahyp="http://schemas.microsoft.com/office/drawing/2018/hyperlinkcolor" val="tx"/>
                    </a:ext>
                  </a:extLst>
                </a:hlinkClick>
              </a:rPr>
              <a:t>TLS Version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32 bytes random. Used during symmetric key gen">
                  <a:extLst>
                    <a:ext uri="{A12FA001-AC4F-418D-AE19-62706E023703}">
                      <ahyp:hlinkClr xmlns:ahyp="http://schemas.microsoft.com/office/drawing/2018/hyperlinkcolor" val="tx"/>
                    </a:ext>
                  </a:extLst>
                </a:hlinkClick>
              </a:rPr>
              <a:t>Random Num</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3" action="ppaction://hlinksldjump" tooltip="If client has sent a session ID to say it remembers the previous session crypto values. If server is happy, it returns a blank here, If it is not happy, say it can't find them or they have expired, it sends new session ID to be used so need full handshake.">
                  <a:extLst>
                    <a:ext uri="{A12FA001-AC4F-418D-AE19-62706E023703}">
                      <ahyp:hlinkClr xmlns:ahyp="http://schemas.microsoft.com/office/drawing/2018/hyperlinkcolor" val="tx"/>
                    </a:ext>
                  </a:extLst>
                </a:hlinkClick>
              </a:rPr>
              <a:t>Session ID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Server has chosen a cypher suite from the list the client sent">
                  <a:extLst>
                    <a:ext uri="{A12FA001-AC4F-418D-AE19-62706E023703}">
                      <ahyp:hlinkClr xmlns:ahyp="http://schemas.microsoft.com/office/drawing/2018/hyperlinkcolor" val="tx"/>
                    </a:ext>
                  </a:extLst>
                </a:hlinkClick>
              </a:rPr>
              <a:t>Cipher Suite</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ompression methods the browser supports. Compression is unusual today as there are vunerabilities in it">
                  <a:extLst>
                    <a:ext uri="{A12FA001-AC4F-418D-AE19-62706E023703}">
                      <ahyp:hlinkClr xmlns:ahyp="http://schemas.microsoft.com/office/drawing/2018/hyperlinkcolor" val="tx"/>
                    </a:ext>
                  </a:extLst>
                </a:hlinkClick>
              </a:rPr>
              <a:t>Compression</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TLS allows extra features without changing the protocol. Browser sends supported extensions to server">
                  <a:extLst>
                    <a:ext uri="{A12FA001-AC4F-418D-AE19-62706E023703}">
                      <ahyp:hlinkClr xmlns:ahyp="http://schemas.microsoft.com/office/drawing/2018/hyperlinkcolor" val="tx"/>
                    </a:ext>
                  </a:extLst>
                </a:hlinkClick>
              </a:rPr>
              <a:t>Extensions</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a:p>
            <a:pPr marL="174625" defTabSz="914400">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Server cert and possibly intermediary cert if client hasn't provided a list of certs it has in a client hello extension. Still not encrypted yet.">
                  <a:extLst>
                    <a:ext uri="{A12FA001-AC4F-418D-AE19-62706E023703}">
                      <ahyp:hlinkClr xmlns:ahyp="http://schemas.microsoft.com/office/drawing/2018/hyperlinkcolor" val="tx"/>
                    </a:ext>
                  </a:extLst>
                </a:hlinkClick>
              </a:rPr>
              <a:t>Certificates</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a:p>
            <a:pPr marL="174625" defTabSz="914400">
              <a:defRPr/>
            </a:pPr>
            <a:r>
              <a:rPr lang="en-GB" sz="1200" kern="0" noProof="0">
                <a:solidFill>
                  <a:schemeClr val="bg1"/>
                </a:solidFill>
                <a:latin typeface="Calibri" panose="020F0502020204030204"/>
                <a:hlinkClick r:id="rId4" action="ppaction://hlinksldjump" tooltip="Server sends the public parameter if using Diffie Hellman">
                  <a:extLst>
                    <a:ext uri="{A12FA001-AC4F-418D-AE19-62706E023703}">
                      <ahyp:hlinkClr xmlns:ahyp="http://schemas.microsoft.com/office/drawing/2018/hyperlinkcolor" val="tx"/>
                    </a:ext>
                  </a:extLst>
                </a:hlinkClick>
              </a:rPr>
              <a:t>DH pub param </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a:p>
            <a:pPr marL="174625"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Last thing sent is server done message (0x0E)">
                  <a:extLst>
                    <a:ext uri="{A12FA001-AC4F-418D-AE19-62706E023703}">
                      <ahyp:hlinkClr xmlns:ahyp="http://schemas.microsoft.com/office/drawing/2018/hyperlinkcolor" val="tx"/>
                    </a:ext>
                  </a:extLst>
                </a:hlinkClick>
              </a:rPr>
              <a:t>Server Done</a:t>
            </a: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rPr>
              <a:t> </a:t>
            </a:r>
          </a:p>
        </p:txBody>
      </p:sp>
      <p:sp>
        <p:nvSpPr>
          <p:cNvPr id="30" name="Rectangle 29">
            <a:extLst>
              <a:ext uri="{FF2B5EF4-FFF2-40B4-BE49-F238E27FC236}">
                <a16:creationId xmlns:a16="http://schemas.microsoft.com/office/drawing/2014/main" id="{9DA82AAF-932A-4894-9A21-D94000BA6458}"/>
              </a:ext>
            </a:extLst>
          </p:cNvPr>
          <p:cNvSpPr/>
          <p:nvPr/>
        </p:nvSpPr>
        <p:spPr>
          <a:xfrm>
            <a:off x="4947781" y="1252602"/>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Client Hello</a:t>
            </a:r>
          </a:p>
        </p:txBody>
      </p:sp>
      <p:sp>
        <p:nvSpPr>
          <p:cNvPr id="31" name="Rectangle 30">
            <a:extLst>
              <a:ext uri="{FF2B5EF4-FFF2-40B4-BE49-F238E27FC236}">
                <a16:creationId xmlns:a16="http://schemas.microsoft.com/office/drawing/2014/main" id="{E5B4E15B-1106-41E1-B282-FCEFEBA985E3}"/>
              </a:ext>
            </a:extLst>
          </p:cNvPr>
          <p:cNvSpPr/>
          <p:nvPr/>
        </p:nvSpPr>
        <p:spPr>
          <a:xfrm>
            <a:off x="796338" y="240081"/>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Client</a:t>
            </a:r>
          </a:p>
        </p:txBody>
      </p:sp>
      <p:sp>
        <p:nvSpPr>
          <p:cNvPr id="32" name="Rectangle 31">
            <a:extLst>
              <a:ext uri="{FF2B5EF4-FFF2-40B4-BE49-F238E27FC236}">
                <a16:creationId xmlns:a16="http://schemas.microsoft.com/office/drawing/2014/main" id="{E301909D-8425-437F-8E50-75896BC39024}"/>
              </a:ext>
            </a:extLst>
          </p:cNvPr>
          <p:cNvSpPr/>
          <p:nvPr/>
        </p:nvSpPr>
        <p:spPr>
          <a:xfrm>
            <a:off x="9223330" y="352599"/>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Server</a:t>
            </a:r>
          </a:p>
        </p:txBody>
      </p:sp>
      <p:sp>
        <p:nvSpPr>
          <p:cNvPr id="33" name="Rectangle 32">
            <a:extLst>
              <a:ext uri="{FF2B5EF4-FFF2-40B4-BE49-F238E27FC236}">
                <a16:creationId xmlns:a16="http://schemas.microsoft.com/office/drawing/2014/main" id="{5BB1E3DB-A5BD-4D04-971A-ED731C31AD73}"/>
              </a:ext>
            </a:extLst>
          </p:cNvPr>
          <p:cNvSpPr/>
          <p:nvPr/>
        </p:nvSpPr>
        <p:spPr>
          <a:xfrm>
            <a:off x="4947781" y="2810267"/>
            <a:ext cx="1828800"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Server Hello &amp; Public param Exchange</a:t>
            </a:r>
          </a:p>
        </p:txBody>
      </p:sp>
      <p:sp>
        <p:nvSpPr>
          <p:cNvPr id="34" name="Client Hello">
            <a:extLst>
              <a:ext uri="{FF2B5EF4-FFF2-40B4-BE49-F238E27FC236}">
                <a16:creationId xmlns:a16="http://schemas.microsoft.com/office/drawing/2014/main" id="{BBEDF65C-1839-4E59-BA50-327AFAE6F956}"/>
              </a:ext>
            </a:extLst>
          </p:cNvPr>
          <p:cNvSpPr/>
          <p:nvPr/>
        </p:nvSpPr>
        <p:spPr>
          <a:xfrm>
            <a:off x="1054058" y="3983032"/>
            <a:ext cx="1987315" cy="715542"/>
          </a:xfrm>
          <a:prstGeom prst="rect">
            <a:avLst/>
          </a:prstGeom>
          <a:solidFill>
            <a:schemeClr val="tx1">
              <a:lumMod val="40000"/>
              <a:lumOff val="60000"/>
            </a:schemeClr>
          </a:solidFill>
          <a:ln w="12700" cap="flat" cmpd="sng" algn="ctr">
            <a:solidFill>
              <a:srgbClr val="4472C4">
                <a:shade val="50000"/>
              </a:srgbClr>
            </a:solidFill>
            <a:prstDash val="solid"/>
            <a:miter lim="800000"/>
          </a:ln>
          <a:effectLst/>
        </p:spPr>
        <p:txBody>
          <a:bodyPr rtlCol="0" anchor="ctr"/>
          <a:lstStyle/>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hecks certification path through the chain of trust signatures in the certs and the CA cert on the client operating system.">
                  <a:extLst>
                    <a:ext uri="{A12FA001-AC4F-418D-AE19-62706E023703}">
                      <ahyp:hlinkClr xmlns:ahyp="http://schemas.microsoft.com/office/drawing/2018/hyperlinkcolor" val="tx"/>
                    </a:ext>
                  </a:extLst>
                </a:hlinkClick>
              </a:rPr>
              <a:t>Check certificates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lang="en-GB" sz="1200" kern="0" noProof="0">
                <a:solidFill>
                  <a:schemeClr val="bg1"/>
                </a:solidFill>
                <a:latin typeface="Calibri" panose="020F0502020204030204"/>
              </a:rPr>
              <a:t>Creates symmetric PM key</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6" name="Client Hello">
            <a:extLst>
              <a:ext uri="{FF2B5EF4-FFF2-40B4-BE49-F238E27FC236}">
                <a16:creationId xmlns:a16="http://schemas.microsoft.com/office/drawing/2014/main" id="{A3C86441-0A9E-4D00-A00E-DA0822A4D14B}"/>
              </a:ext>
            </a:extLst>
          </p:cNvPr>
          <p:cNvSpPr/>
          <p:nvPr/>
        </p:nvSpPr>
        <p:spPr>
          <a:xfrm>
            <a:off x="9150733" y="5454581"/>
            <a:ext cx="1720703" cy="309665"/>
          </a:xfrm>
          <a:prstGeom prst="rect">
            <a:avLst/>
          </a:prstGeom>
          <a:solidFill>
            <a:schemeClr val="tx1">
              <a:lumMod val="40000"/>
              <a:lumOff val="60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reate symmetric master key based on client random data, server random data &amp; the pre-master secret. Master key used to create session keys.">
                  <a:extLst>
                    <a:ext uri="{A12FA001-AC4F-418D-AE19-62706E023703}">
                      <ahyp:hlinkClr xmlns:ahyp="http://schemas.microsoft.com/office/drawing/2018/hyperlinkcolor" val="tx"/>
                    </a:ext>
                  </a:extLst>
                </a:hlinkClick>
              </a:rPr>
              <a:t>Create symmetric keys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7" name="Client Public Key">
            <a:extLst>
              <a:ext uri="{FF2B5EF4-FFF2-40B4-BE49-F238E27FC236}">
                <a16:creationId xmlns:a16="http://schemas.microsoft.com/office/drawing/2014/main" id="{85027396-7CBA-4878-96C1-1F8D16984157}"/>
              </a:ext>
            </a:extLst>
          </p:cNvPr>
          <p:cNvSpPr/>
          <p:nvPr/>
        </p:nvSpPr>
        <p:spPr>
          <a:xfrm>
            <a:off x="1054059" y="4766425"/>
            <a:ext cx="1987314" cy="56888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Depends on the cypher suite used. This is the pre-master secret if RSA or the DH public parameter">
                  <a:extLst>
                    <a:ext uri="{A12FA001-AC4F-418D-AE19-62706E023703}">
                      <ahyp:hlinkClr xmlns:ahyp="http://schemas.microsoft.com/office/drawing/2018/hyperlinkcolor" val="tx"/>
                    </a:ext>
                  </a:extLst>
                </a:hlinkClick>
              </a:rPr>
              <a:t>Client </a:t>
            </a:r>
            <a:r>
              <a:rPr lang="en-GB" sz="1200" kern="0" noProof="0">
                <a:solidFill>
                  <a:schemeClr val="bg1"/>
                </a:solidFill>
                <a:latin typeface="Calibri" panose="020F0502020204030204"/>
                <a:hlinkClick r:id="rId4" action="ppaction://hlinksldjump" tooltip="Depends on the cypher suite used. This is the pre-master secret if RSA or the DH public parameter">
                  <a:extLst>
                    <a:ext uri="{A12FA001-AC4F-418D-AE19-62706E023703}">
                      <ahyp:hlinkClr xmlns:ahyp="http://schemas.microsoft.com/office/drawing/2018/hyperlinkcolor" val="tx"/>
                    </a:ext>
                  </a:extLst>
                </a:hlinkClick>
              </a:rPr>
              <a:t>pub param or PMS</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hange Cypher Spec (0x14) informs the server that data from this point is encrypted using the symmetric key.">
                  <a:extLst>
                    <a:ext uri="{A12FA001-AC4F-418D-AE19-62706E023703}">
                      <ahyp:hlinkClr xmlns:ahyp="http://schemas.microsoft.com/office/drawing/2018/hyperlinkcolor" val="tx"/>
                    </a:ext>
                  </a:extLst>
                </a:hlinkClick>
              </a:rPr>
              <a:t>Change Cypher</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A collection of all the handshake data is hashed (HMAC using symmetric key).">
                  <a:extLst>
                    <a:ext uri="{A12FA001-AC4F-418D-AE19-62706E023703}">
                      <ahyp:hlinkClr xmlns:ahyp="http://schemas.microsoft.com/office/drawing/2018/hyperlinkcolor" val="tx"/>
                    </a:ext>
                  </a:extLst>
                </a:hlinkClick>
              </a:rPr>
              <a:t>Encrypted finished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8" name="Server encrypted response">
            <a:extLst>
              <a:ext uri="{FF2B5EF4-FFF2-40B4-BE49-F238E27FC236}">
                <a16:creationId xmlns:a16="http://schemas.microsoft.com/office/drawing/2014/main" id="{7A5A8A40-993B-40F1-8F70-C54E78FD78EC}"/>
              </a:ext>
            </a:extLst>
          </p:cNvPr>
          <p:cNvSpPr/>
          <p:nvPr/>
        </p:nvSpPr>
        <p:spPr>
          <a:xfrm>
            <a:off x="9150733" y="5787462"/>
            <a:ext cx="1720703" cy="56888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Change Cypher Spec (0x14) informs the server that data from this point is encrypted using the symmetric key.">
                  <a:extLst>
                    <a:ext uri="{A12FA001-AC4F-418D-AE19-62706E023703}">
                      <ahyp:hlinkClr xmlns:ahyp="http://schemas.microsoft.com/office/drawing/2018/hyperlinkcolor" val="tx"/>
                    </a:ext>
                  </a:extLst>
                </a:hlinkClick>
              </a:rPr>
              <a:t>Change Cypher</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a:p>
            <a:pPr marL="87313"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chemeClr val="bg1"/>
                </a:solidFill>
                <a:effectLst/>
                <a:uLnTx/>
                <a:uFillTx/>
                <a:latin typeface="Calibri" panose="020F0502020204030204"/>
                <a:ea typeface="+mn-ea"/>
                <a:cs typeface="+mn-cs"/>
                <a:hlinkClick r:id="rId4" action="ppaction://hlinksldjump" tooltip="A collection of all the handshake data is hashed using the symmetric key so is a MAC.">
                  <a:extLst>
                    <a:ext uri="{A12FA001-AC4F-418D-AE19-62706E023703}">
                      <ahyp:hlinkClr xmlns:ahyp="http://schemas.microsoft.com/office/drawing/2018/hyperlinkcolor" val="tx"/>
                    </a:ext>
                  </a:extLst>
                </a:hlinkClick>
              </a:rPr>
              <a:t>Encrypted finished</a:t>
            </a:r>
            <a:endParaRPr kumimoji="0" lang="en-GB" sz="1200" b="0" i="0" u="none" strike="noStrike" kern="0" cap="none" spc="0" normalizeH="0" baseline="0" noProof="0">
              <a:ln>
                <a:noFill/>
              </a:ln>
              <a:solidFill>
                <a:schemeClr val="bg1"/>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B86BC7ED-B98C-481B-9242-C2D91D7F1EB3}"/>
              </a:ext>
            </a:extLst>
          </p:cNvPr>
          <p:cNvCxnSpPr/>
          <p:nvPr/>
        </p:nvCxnSpPr>
        <p:spPr>
          <a:xfrm>
            <a:off x="3444658" y="1390389"/>
            <a:ext cx="1691013" cy="0"/>
          </a:xfrm>
          <a:prstGeom prst="line">
            <a:avLst/>
          </a:prstGeom>
          <a:noFill/>
          <a:ln w="25400" cap="flat" cmpd="sng" algn="ctr">
            <a:solidFill>
              <a:srgbClr val="4472C4"/>
            </a:solidFill>
            <a:prstDash val="solid"/>
            <a:miter lim="800000"/>
          </a:ln>
          <a:effectLst/>
        </p:spPr>
      </p:cxnSp>
      <p:cxnSp>
        <p:nvCxnSpPr>
          <p:cNvPr id="40" name="Straight Arrow Connector 39">
            <a:extLst>
              <a:ext uri="{FF2B5EF4-FFF2-40B4-BE49-F238E27FC236}">
                <a16:creationId xmlns:a16="http://schemas.microsoft.com/office/drawing/2014/main" id="{7CF5A062-BA57-43BE-B1B8-4254E66A47EF}"/>
              </a:ext>
            </a:extLst>
          </p:cNvPr>
          <p:cNvCxnSpPr/>
          <p:nvPr/>
        </p:nvCxnSpPr>
        <p:spPr>
          <a:xfrm>
            <a:off x="6629400" y="1390389"/>
            <a:ext cx="1583871" cy="0"/>
          </a:xfrm>
          <a:prstGeom prst="straightConnector1">
            <a:avLst/>
          </a:prstGeom>
          <a:noFill/>
          <a:ln w="25400" cap="flat" cmpd="sng" algn="ctr">
            <a:solidFill>
              <a:srgbClr val="4472C4"/>
            </a:solidFill>
            <a:prstDash val="solid"/>
            <a:miter lim="800000"/>
            <a:tailEnd type="triangle"/>
          </a:ln>
          <a:effectLst/>
        </p:spPr>
      </p:cxnSp>
      <p:cxnSp>
        <p:nvCxnSpPr>
          <p:cNvPr id="41" name="Straight Connector 40">
            <a:extLst>
              <a:ext uri="{FF2B5EF4-FFF2-40B4-BE49-F238E27FC236}">
                <a16:creationId xmlns:a16="http://schemas.microsoft.com/office/drawing/2014/main" id="{C8041D12-2087-40E9-BF33-71367A3823CB}"/>
              </a:ext>
            </a:extLst>
          </p:cNvPr>
          <p:cNvCxnSpPr/>
          <p:nvPr/>
        </p:nvCxnSpPr>
        <p:spPr>
          <a:xfrm>
            <a:off x="6629400" y="2940486"/>
            <a:ext cx="1691013" cy="0"/>
          </a:xfrm>
          <a:prstGeom prst="line">
            <a:avLst/>
          </a:prstGeom>
          <a:noFill/>
          <a:ln w="25400" cap="flat" cmpd="sng" algn="ctr">
            <a:solidFill>
              <a:srgbClr val="4472C4"/>
            </a:solidFill>
            <a:prstDash val="solid"/>
            <a:miter lim="800000"/>
          </a:ln>
          <a:effectLst/>
        </p:spPr>
      </p:cxnSp>
      <p:cxnSp>
        <p:nvCxnSpPr>
          <p:cNvPr id="42" name="Straight Arrow Connector 41">
            <a:extLst>
              <a:ext uri="{FF2B5EF4-FFF2-40B4-BE49-F238E27FC236}">
                <a16:creationId xmlns:a16="http://schemas.microsoft.com/office/drawing/2014/main" id="{40324A4A-4F85-4D58-8742-CE02C750DD18}"/>
              </a:ext>
            </a:extLst>
          </p:cNvPr>
          <p:cNvCxnSpPr>
            <a:cxnSpLocks/>
          </p:cNvCxnSpPr>
          <p:nvPr/>
        </p:nvCxnSpPr>
        <p:spPr>
          <a:xfrm flipH="1">
            <a:off x="3459271" y="2940617"/>
            <a:ext cx="1504950" cy="0"/>
          </a:xfrm>
          <a:prstGeom prst="straightConnector1">
            <a:avLst/>
          </a:prstGeom>
          <a:noFill/>
          <a:ln w="25400" cap="flat" cmpd="sng" algn="ctr">
            <a:solidFill>
              <a:srgbClr val="4472C4"/>
            </a:solidFill>
            <a:prstDash val="solid"/>
            <a:miter lim="800000"/>
            <a:tailEnd type="triangle"/>
          </a:ln>
          <a:effectLst/>
        </p:spPr>
      </p:cxnSp>
      <p:grpSp>
        <p:nvGrpSpPr>
          <p:cNvPr id="5" name="Group 4">
            <a:extLst>
              <a:ext uri="{FF2B5EF4-FFF2-40B4-BE49-F238E27FC236}">
                <a16:creationId xmlns:a16="http://schemas.microsoft.com/office/drawing/2014/main" id="{C53B581F-3444-94C9-265A-299E2B145D21}"/>
              </a:ext>
            </a:extLst>
          </p:cNvPr>
          <p:cNvGrpSpPr/>
          <p:nvPr/>
        </p:nvGrpSpPr>
        <p:grpSpPr>
          <a:xfrm>
            <a:off x="3174271" y="4938134"/>
            <a:ext cx="5405386" cy="225469"/>
            <a:chOff x="3174271" y="4838744"/>
            <a:chExt cx="5405386" cy="225469"/>
          </a:xfrm>
        </p:grpSpPr>
        <p:sp>
          <p:nvSpPr>
            <p:cNvPr id="35" name="Rectangle 34">
              <a:extLst>
                <a:ext uri="{FF2B5EF4-FFF2-40B4-BE49-F238E27FC236}">
                  <a16:creationId xmlns:a16="http://schemas.microsoft.com/office/drawing/2014/main" id="{F7A728B6-FB24-4635-B7BA-95715D30A8D0}"/>
                </a:ext>
              </a:extLst>
            </p:cNvPr>
            <p:cNvSpPr/>
            <p:nvPr/>
          </p:nvSpPr>
          <p:spPr>
            <a:xfrm>
              <a:off x="4728575" y="4838744"/>
              <a:ext cx="2267211"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Client Key Exchange</a:t>
              </a:r>
              <a:endParaRPr kumimoji="0" lang="en-GB"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85A812B6-E10B-45B9-A9C4-EF52C5F5D95C}"/>
                </a:ext>
              </a:extLst>
            </p:cNvPr>
            <p:cNvCxnSpPr/>
            <p:nvPr/>
          </p:nvCxnSpPr>
          <p:spPr>
            <a:xfrm>
              <a:off x="3174271" y="4938134"/>
              <a:ext cx="1691013" cy="0"/>
            </a:xfrm>
            <a:prstGeom prst="line">
              <a:avLst/>
            </a:prstGeom>
            <a:noFill/>
            <a:ln w="25400" cap="flat" cmpd="sng" algn="ctr">
              <a:solidFill>
                <a:srgbClr val="4472C4"/>
              </a:solidFill>
              <a:prstDash val="solid"/>
              <a:miter lim="800000"/>
            </a:ln>
            <a:effectLst/>
          </p:spPr>
        </p:cxnSp>
        <p:cxnSp>
          <p:nvCxnSpPr>
            <p:cNvPr id="44" name="Straight Arrow Connector 43">
              <a:extLst>
                <a:ext uri="{FF2B5EF4-FFF2-40B4-BE49-F238E27FC236}">
                  <a16:creationId xmlns:a16="http://schemas.microsoft.com/office/drawing/2014/main" id="{529EB16C-1385-4F78-94E1-BD1ACA665FD6}"/>
                </a:ext>
              </a:extLst>
            </p:cNvPr>
            <p:cNvCxnSpPr/>
            <p:nvPr/>
          </p:nvCxnSpPr>
          <p:spPr>
            <a:xfrm>
              <a:off x="6995786" y="4942318"/>
              <a:ext cx="1583871" cy="0"/>
            </a:xfrm>
            <a:prstGeom prst="straightConnector1">
              <a:avLst/>
            </a:prstGeom>
            <a:noFill/>
            <a:ln w="25400" cap="flat" cmpd="sng" algn="ctr">
              <a:solidFill>
                <a:srgbClr val="4472C4"/>
              </a:solidFill>
              <a:prstDash val="solid"/>
              <a:miter lim="800000"/>
              <a:tailEnd type="triangle"/>
            </a:ln>
            <a:effectLst/>
          </p:spPr>
        </p:cxnSp>
      </p:grpSp>
      <p:grpSp>
        <p:nvGrpSpPr>
          <p:cNvPr id="3" name="Group 2">
            <a:extLst>
              <a:ext uri="{FF2B5EF4-FFF2-40B4-BE49-F238E27FC236}">
                <a16:creationId xmlns:a16="http://schemas.microsoft.com/office/drawing/2014/main" id="{14B74C05-77FD-B237-3F19-B0611098DD3D}"/>
              </a:ext>
            </a:extLst>
          </p:cNvPr>
          <p:cNvGrpSpPr/>
          <p:nvPr/>
        </p:nvGrpSpPr>
        <p:grpSpPr>
          <a:xfrm>
            <a:off x="3223625" y="5956425"/>
            <a:ext cx="5411993" cy="225469"/>
            <a:chOff x="3223625" y="5787462"/>
            <a:chExt cx="5411993" cy="225469"/>
          </a:xfrm>
        </p:grpSpPr>
        <p:cxnSp>
          <p:nvCxnSpPr>
            <p:cNvPr id="45" name="Straight Connector 44">
              <a:extLst>
                <a:ext uri="{FF2B5EF4-FFF2-40B4-BE49-F238E27FC236}">
                  <a16:creationId xmlns:a16="http://schemas.microsoft.com/office/drawing/2014/main" id="{D60F688D-3BF5-45D4-834B-C75ADF4D79D7}"/>
                </a:ext>
              </a:extLst>
            </p:cNvPr>
            <p:cNvCxnSpPr/>
            <p:nvPr/>
          </p:nvCxnSpPr>
          <p:spPr>
            <a:xfrm>
              <a:off x="6944605" y="5900196"/>
              <a:ext cx="1691013" cy="0"/>
            </a:xfrm>
            <a:prstGeom prst="line">
              <a:avLst/>
            </a:prstGeom>
            <a:noFill/>
            <a:ln w="25400" cap="flat" cmpd="sng" algn="ctr">
              <a:solidFill>
                <a:srgbClr val="4472C4"/>
              </a:solidFill>
              <a:prstDash val="solid"/>
              <a:miter lim="800000"/>
            </a:ln>
            <a:effectLst/>
          </p:spPr>
        </p:cxnSp>
        <p:cxnSp>
          <p:nvCxnSpPr>
            <p:cNvPr id="46" name="Straight Arrow Connector 45">
              <a:extLst>
                <a:ext uri="{FF2B5EF4-FFF2-40B4-BE49-F238E27FC236}">
                  <a16:creationId xmlns:a16="http://schemas.microsoft.com/office/drawing/2014/main" id="{DDE38B9A-0044-4162-B352-206108F65C84}"/>
                </a:ext>
              </a:extLst>
            </p:cNvPr>
            <p:cNvCxnSpPr>
              <a:cxnSpLocks/>
            </p:cNvCxnSpPr>
            <p:nvPr/>
          </p:nvCxnSpPr>
          <p:spPr>
            <a:xfrm flipH="1">
              <a:off x="3223625" y="5900196"/>
              <a:ext cx="1504950" cy="0"/>
            </a:xfrm>
            <a:prstGeom prst="straightConnector1">
              <a:avLst/>
            </a:prstGeom>
            <a:noFill/>
            <a:ln w="25400" cap="flat" cmpd="sng" algn="ctr">
              <a:solidFill>
                <a:srgbClr val="4472C4"/>
              </a:solidFill>
              <a:prstDash val="solid"/>
              <a:miter lim="800000"/>
              <a:tailEnd type="triangle"/>
            </a:ln>
            <a:effectLst/>
          </p:spPr>
        </p:cxnSp>
        <p:sp>
          <p:nvSpPr>
            <p:cNvPr id="47" name="Rectangle 46">
              <a:extLst>
                <a:ext uri="{FF2B5EF4-FFF2-40B4-BE49-F238E27FC236}">
                  <a16:creationId xmlns:a16="http://schemas.microsoft.com/office/drawing/2014/main" id="{7871F795-3DA8-4940-8E16-43A8325A4233}"/>
                </a:ext>
              </a:extLst>
            </p:cNvPr>
            <p:cNvSpPr/>
            <p:nvPr/>
          </p:nvSpPr>
          <p:spPr>
            <a:xfrm>
              <a:off x="4601107" y="5787462"/>
              <a:ext cx="2395945" cy="225469"/>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Handshake Complete</a:t>
              </a:r>
            </a:p>
          </p:txBody>
        </p:sp>
      </p:grpSp>
    </p:spTree>
    <p:extLst>
      <p:ext uri="{BB962C8B-B14F-4D97-AF65-F5344CB8AC3E}">
        <p14:creationId xmlns:p14="http://schemas.microsoft.com/office/powerpoint/2010/main" val="391079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3.7037E-7 L 0.69076 -0.01111 " pathEditMode="relative" rAng="0" ptsTypes="AA">
                                      <p:cBhvr>
                                        <p:cTn id="6" dur="2000" fill="hold"/>
                                        <p:tgtEl>
                                          <p:spTgt spid="28"/>
                                        </p:tgtEl>
                                        <p:attrNameLst>
                                          <p:attrName>ppt_x</p:attrName>
                                          <p:attrName>ppt_y</p:attrName>
                                        </p:attrNameLst>
                                      </p:cBhvr>
                                      <p:rCtr x="34531" y="-5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7 -4.07407E-6 L -0.68971 -4.07407E-6 " pathEditMode="relative" rAng="0" ptsTypes="AA">
                                      <p:cBhvr>
                                        <p:cTn id="10" dur="2000" fill="hold"/>
                                        <p:tgtEl>
                                          <p:spTgt spid="29"/>
                                        </p:tgtEl>
                                        <p:attrNameLst>
                                          <p:attrName>ppt_x</p:attrName>
                                          <p:attrName>ppt_y</p:attrName>
                                        </p:attrNameLst>
                                      </p:cBhvr>
                                      <p:rCtr x="-34492"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25E-6 -2.59259E-6 L 0.69088 0.00417 " pathEditMode="relative" rAng="0" ptsTypes="AA">
                                      <p:cBhvr>
                                        <p:cTn id="14" dur="2000" fill="hold"/>
                                        <p:tgtEl>
                                          <p:spTgt spid="37"/>
                                        </p:tgtEl>
                                        <p:attrNameLst>
                                          <p:attrName>ppt_x</p:attrName>
                                          <p:attrName>ppt_y</p:attrName>
                                        </p:attrNameLst>
                                      </p:cBhvr>
                                      <p:rCtr x="34544" y="20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3.75E-6 3.33333E-6 L -0.66393 -0.00648 " pathEditMode="relative" rAng="0" ptsTypes="AA">
                                      <p:cBhvr>
                                        <p:cTn id="18" dur="2000" fill="hold"/>
                                        <p:tgtEl>
                                          <p:spTgt spid="38"/>
                                        </p:tgtEl>
                                        <p:attrNameLst>
                                          <p:attrName>ppt_x</p:attrName>
                                          <p:attrName>ppt_y</p:attrName>
                                        </p:attrNameLst>
                                      </p:cBhvr>
                                      <p:rCtr x="-33203"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7" grpId="0" animBg="1"/>
      <p:bldP spid="38"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FF00-B368-499A-9222-CB9F0AFC5A59}"/>
              </a:ext>
            </a:extLst>
          </p:cNvPr>
          <p:cNvSpPr>
            <a:spLocks noGrp="1"/>
          </p:cNvSpPr>
          <p:nvPr>
            <p:ph type="title"/>
          </p:nvPr>
        </p:nvSpPr>
        <p:spPr>
          <a:xfrm>
            <a:off x="483590" y="132196"/>
            <a:ext cx="11163300" cy="421258"/>
          </a:xfrm>
        </p:spPr>
        <p:txBody>
          <a:bodyPr/>
          <a:lstStyle/>
          <a:p>
            <a:r>
              <a:rPr lang="en-GB" sz="3200" noProof="0"/>
              <a:t>Symmetric session key generation</a:t>
            </a:r>
            <a:endParaRPr lang="en-GB" noProof="0"/>
          </a:p>
        </p:txBody>
      </p:sp>
      <p:sp>
        <p:nvSpPr>
          <p:cNvPr id="4" name="Slide Number Placeholder 3">
            <a:extLst>
              <a:ext uri="{FF2B5EF4-FFF2-40B4-BE49-F238E27FC236}">
                <a16:creationId xmlns:a16="http://schemas.microsoft.com/office/drawing/2014/main" id="{6F51676B-9BF5-4E4F-8926-855AE7549FF1}"/>
              </a:ext>
            </a:extLst>
          </p:cNvPr>
          <p:cNvSpPr>
            <a:spLocks noGrp="1"/>
          </p:cNvSpPr>
          <p:nvPr>
            <p:ph type="sldNum" idx="12"/>
          </p:nvPr>
        </p:nvSpPr>
        <p:spPr/>
        <p:txBody>
          <a:bodyPr/>
          <a:lstStyle/>
          <a:p>
            <a:fld id="{14D7F6AC-1EEB-4ABB-AD80-109EC6FDCCF3}" type="slidenum">
              <a:rPr lang="en-GB" noProof="0" smtClean="0"/>
              <a:pPr/>
              <a:t>252</a:t>
            </a:fld>
            <a:endParaRPr lang="en-GB" noProof="0"/>
          </a:p>
        </p:txBody>
      </p:sp>
      <p:sp>
        <p:nvSpPr>
          <p:cNvPr id="5" name="TextBox 4">
            <a:extLst>
              <a:ext uri="{FF2B5EF4-FFF2-40B4-BE49-F238E27FC236}">
                <a16:creationId xmlns:a16="http://schemas.microsoft.com/office/drawing/2014/main" id="{4E3B33EB-5AC3-4E43-BF10-E63DEE3047FB}"/>
              </a:ext>
            </a:extLst>
          </p:cNvPr>
          <p:cNvSpPr txBox="1"/>
          <p:nvPr/>
        </p:nvSpPr>
        <p:spPr>
          <a:xfrm>
            <a:off x="483590" y="5540626"/>
            <a:ext cx="11425805" cy="954107"/>
          </a:xfrm>
          <a:prstGeom prst="rect">
            <a:avLst/>
          </a:prstGeom>
          <a:noFill/>
        </p:spPr>
        <p:txBody>
          <a:bodyPr wrap="square">
            <a:spAutoFit/>
          </a:bodyPr>
          <a:lstStyle/>
          <a:p>
            <a:pPr marL="0" lvl="1" defTabSz="914400">
              <a:tabLst>
                <a:tab pos="2060575" algn="l"/>
              </a:tabLst>
            </a:pPr>
            <a:r>
              <a:rPr lang="en-GB" sz="1400" i="1" noProof="0" err="1">
                <a:solidFill>
                  <a:srgbClr val="FF0000"/>
                </a:solidFill>
                <a:latin typeface="Open Sans" panose="020B0606030504020204" pitchFamily="34" charset="0"/>
              </a:rPr>
              <a:t>client_write_MAC_key</a:t>
            </a:r>
            <a:r>
              <a:rPr lang="en-GB" sz="1400" i="1" noProof="0">
                <a:solidFill>
                  <a:srgbClr val="FF0000"/>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Authentication and Integrity check:	 </a:t>
            </a:r>
            <a:r>
              <a:rPr lang="en-GB" sz="1400" noProof="0">
                <a:solidFill>
                  <a:srgbClr val="FF0000"/>
                </a:solidFill>
                <a:latin typeface="Courier New" panose="02070309020205020404" pitchFamily="49" charset="0"/>
                <a:cs typeface="Courier New" panose="02070309020205020404" pitchFamily="49" charset="0"/>
              </a:rPr>
              <a:t>12AF349DD8ABBE73486D</a:t>
            </a:r>
            <a:endParaRPr lang="en-GB" sz="1400" noProof="0">
              <a:solidFill>
                <a:srgbClr val="2B3033"/>
              </a:solidFill>
              <a:latin typeface="Open Sans" panose="020B0606030504020204" pitchFamily="34" charset="0"/>
            </a:endParaRPr>
          </a:p>
          <a:p>
            <a:pPr marL="0" lvl="1" defTabSz="914400">
              <a:tabLst>
                <a:tab pos="2060575" algn="l"/>
              </a:tabLst>
            </a:pPr>
            <a:r>
              <a:rPr lang="en-GB" sz="1400" i="1" noProof="0" err="1">
                <a:solidFill>
                  <a:srgbClr val="00FF00"/>
                </a:solidFill>
                <a:latin typeface="Open Sans" panose="020B0606030504020204" pitchFamily="34" charset="0"/>
              </a:rPr>
              <a:t>server_write_MAC_key</a:t>
            </a:r>
            <a:r>
              <a:rPr lang="en-GB" sz="1400" i="1" noProof="0">
                <a:solidFill>
                  <a:srgbClr val="00FF00"/>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Authentication and Integrity check:	 </a:t>
            </a:r>
            <a:r>
              <a:rPr lang="en-GB" sz="1400" noProof="0">
                <a:solidFill>
                  <a:srgbClr val="00FF00"/>
                </a:solidFill>
                <a:latin typeface="Courier New" panose="02070309020205020404" pitchFamily="49" charset="0"/>
                <a:cs typeface="Courier New" panose="02070309020205020404" pitchFamily="49" charset="0"/>
              </a:rPr>
              <a:t>AB937FA5B3C81A0F6C02</a:t>
            </a:r>
            <a:endParaRPr lang="en-GB" sz="1400" noProof="0">
              <a:solidFill>
                <a:srgbClr val="2B3033"/>
              </a:solidFill>
              <a:latin typeface="Open Sans" panose="020B0606030504020204" pitchFamily="34" charset="0"/>
            </a:endParaRPr>
          </a:p>
          <a:p>
            <a:pPr marL="0" lvl="1" defTabSz="914400">
              <a:tabLst>
                <a:tab pos="2060575" algn="l"/>
              </a:tabLst>
            </a:pPr>
            <a:r>
              <a:rPr lang="en-GB" sz="1400" i="1" noProof="0" err="1">
                <a:solidFill>
                  <a:srgbClr val="0000FF"/>
                </a:solidFill>
                <a:latin typeface="Open Sans" panose="020B0606030504020204" pitchFamily="34" charset="0"/>
              </a:rPr>
              <a:t>client_write_key</a:t>
            </a:r>
            <a:r>
              <a:rPr lang="en-GB" sz="1400" i="1" noProof="0">
                <a:solidFill>
                  <a:srgbClr val="0000FF"/>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Message encryption using symmetric key: </a:t>
            </a:r>
            <a:r>
              <a:rPr lang="en-GB" sz="1400" noProof="0">
                <a:solidFill>
                  <a:srgbClr val="0000FF"/>
                </a:solidFill>
                <a:latin typeface="Courier New" panose="02070309020205020404" pitchFamily="49" charset="0"/>
                <a:cs typeface="Courier New" panose="02070309020205020404" pitchFamily="49" charset="0"/>
              </a:rPr>
              <a:t>4BBAC5C662FBA8E9D04C</a:t>
            </a:r>
            <a:endParaRPr lang="en-GB" sz="1400" noProof="0">
              <a:solidFill>
                <a:srgbClr val="2B3033"/>
              </a:solidFill>
              <a:latin typeface="Open Sans" panose="020B0606030504020204" pitchFamily="34" charset="0"/>
            </a:endParaRPr>
          </a:p>
          <a:p>
            <a:pPr marL="0" lvl="1" defTabSz="914400">
              <a:tabLst>
                <a:tab pos="2060575" algn="l"/>
              </a:tabLst>
            </a:pPr>
            <a:r>
              <a:rPr lang="en-GB" sz="1400" i="1" noProof="0" err="1">
                <a:solidFill>
                  <a:srgbClr val="FF00FF"/>
                </a:solidFill>
                <a:latin typeface="Open Sans" panose="020B0606030504020204" pitchFamily="34" charset="0"/>
              </a:rPr>
              <a:t>server_write_key</a:t>
            </a:r>
            <a:r>
              <a:rPr lang="en-GB" sz="1400" i="1" noProof="0">
                <a:solidFill>
                  <a:srgbClr val="FF00FF"/>
                </a:solidFill>
                <a:latin typeface="Open Sans" panose="020B0606030504020204" pitchFamily="34" charset="0"/>
              </a:rPr>
              <a:t>:</a:t>
            </a:r>
            <a:r>
              <a:rPr lang="en-GB" sz="1400" i="1" noProof="0">
                <a:solidFill>
                  <a:srgbClr val="2B3033"/>
                </a:solidFill>
                <a:latin typeface="Open Sans" panose="020B0606030504020204" pitchFamily="34" charset="0"/>
              </a:rPr>
              <a:t>	</a:t>
            </a:r>
            <a:r>
              <a:rPr lang="en-GB" sz="1400" noProof="0">
                <a:solidFill>
                  <a:srgbClr val="2B3033"/>
                </a:solidFill>
                <a:latin typeface="Open Sans" panose="020B0606030504020204" pitchFamily="34" charset="0"/>
              </a:rPr>
              <a:t>Message encryption using symmetric key: </a:t>
            </a:r>
            <a:r>
              <a:rPr lang="en-GB" sz="1400" noProof="0">
                <a:solidFill>
                  <a:srgbClr val="FF00FF"/>
                </a:solidFill>
                <a:latin typeface="Courier New" panose="02070309020205020404" pitchFamily="49" charset="0"/>
                <a:cs typeface="Courier New" panose="02070309020205020404" pitchFamily="49" charset="0"/>
              </a:rPr>
              <a:t>A7F4B274DDB2C87AA3BD</a:t>
            </a:r>
          </a:p>
        </p:txBody>
      </p:sp>
      <p:grpSp>
        <p:nvGrpSpPr>
          <p:cNvPr id="6" name="Group 5">
            <a:extLst>
              <a:ext uri="{FF2B5EF4-FFF2-40B4-BE49-F238E27FC236}">
                <a16:creationId xmlns:a16="http://schemas.microsoft.com/office/drawing/2014/main" id="{F1E3E846-A629-42AA-8390-BF472132EC47}"/>
              </a:ext>
            </a:extLst>
          </p:cNvPr>
          <p:cNvGrpSpPr/>
          <p:nvPr/>
        </p:nvGrpSpPr>
        <p:grpSpPr>
          <a:xfrm>
            <a:off x="902208" y="718164"/>
            <a:ext cx="10974701" cy="4510061"/>
            <a:chOff x="2423419" y="600565"/>
            <a:chExt cx="9889142" cy="3222556"/>
          </a:xfrm>
        </p:grpSpPr>
        <p:sp>
          <p:nvSpPr>
            <p:cNvPr id="7" name="Rectangle 6">
              <a:extLst>
                <a:ext uri="{FF2B5EF4-FFF2-40B4-BE49-F238E27FC236}">
                  <a16:creationId xmlns:a16="http://schemas.microsoft.com/office/drawing/2014/main" id="{344E9CF9-1A98-4A21-816E-B8B971C130EB}"/>
                </a:ext>
              </a:extLst>
            </p:cNvPr>
            <p:cNvSpPr/>
            <p:nvPr/>
          </p:nvSpPr>
          <p:spPr>
            <a:xfrm>
              <a:off x="5570398" y="1188081"/>
              <a:ext cx="2169985" cy="40973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alibri" panose="020F0502020204030204"/>
                  <a:ea typeface="+mn-ea"/>
                  <a:cs typeface="+mn-cs"/>
                </a:rPr>
                <a:t>PRF (Pseudo Random Function)</a:t>
              </a:r>
            </a:p>
          </p:txBody>
        </p:sp>
        <p:sp>
          <p:nvSpPr>
            <p:cNvPr id="8" name="TextBox 7">
              <a:extLst>
                <a:ext uri="{FF2B5EF4-FFF2-40B4-BE49-F238E27FC236}">
                  <a16:creationId xmlns:a16="http://schemas.microsoft.com/office/drawing/2014/main" id="{8F76691F-E612-402F-BC02-2C66E75AEE2E}"/>
                </a:ext>
              </a:extLst>
            </p:cNvPr>
            <p:cNvSpPr txBox="1"/>
            <p:nvPr/>
          </p:nvSpPr>
          <p:spPr>
            <a:xfrm>
              <a:off x="3697827" y="600565"/>
              <a:ext cx="59074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Pre-master secret, </a:t>
              </a:r>
              <a:r>
                <a:rPr kumimoji="0" lang="en-GB" sz="1400" b="0" i="0" u="none" strike="noStrike" kern="0" cap="none" spc="0" normalizeH="0" baseline="0" noProof="0">
                  <a:ln>
                    <a:noFill/>
                  </a:ln>
                  <a:solidFill>
                    <a:prstClr val="black"/>
                  </a:solidFill>
                  <a:effectLst/>
                  <a:uLnTx/>
                  <a:uFillTx/>
                  <a:latin typeface="Monaco"/>
                </a:rPr>
                <a:t>"master secret“, </a:t>
              </a:r>
              <a:r>
                <a:rPr kumimoji="0" lang="en-GB" sz="1400" b="0" i="0" u="none" strike="noStrike" kern="0" cap="none" spc="0" normalizeH="0" baseline="0" noProof="0" err="1">
                  <a:ln>
                    <a:noFill/>
                  </a:ln>
                  <a:solidFill>
                    <a:prstClr val="black"/>
                  </a:solidFill>
                  <a:effectLst/>
                  <a:uLnTx/>
                  <a:uFillTx/>
                  <a:latin typeface="Monaco"/>
                </a:rPr>
                <a:t>ClientHello.random</a:t>
              </a:r>
              <a:r>
                <a:rPr kumimoji="0" lang="en-GB" sz="1400" b="0" i="0" u="none" strike="noStrike" kern="0" cap="none" spc="0" normalizeH="0" baseline="0" noProof="0">
                  <a:ln>
                    <a:noFill/>
                  </a:ln>
                  <a:solidFill>
                    <a:prstClr val="black"/>
                  </a:solidFill>
                  <a:effectLst/>
                  <a:uLnTx/>
                  <a:uFillTx/>
                  <a:latin typeface="Monaco"/>
                </a:rPr>
                <a:t> + </a:t>
              </a:r>
              <a:r>
                <a:rPr kumimoji="0" lang="en-GB" sz="1400" b="0" i="0" u="none" strike="noStrike" kern="0" cap="none" spc="0" normalizeH="0" baseline="0" noProof="0" err="1">
                  <a:ln>
                    <a:noFill/>
                  </a:ln>
                  <a:solidFill>
                    <a:prstClr val="black"/>
                  </a:solidFill>
                  <a:effectLst/>
                  <a:uLnTx/>
                  <a:uFillTx/>
                  <a:latin typeface="Monaco"/>
                </a:rPr>
                <a:t>ServerHello.random</a:t>
              </a:r>
              <a:r>
                <a:rPr kumimoji="0" lang="en-GB" sz="1400" b="0" i="0" u="none" strike="noStrike" kern="0" cap="none" spc="0" normalizeH="0" baseline="0" noProof="0">
                  <a:ln>
                    <a:noFill/>
                  </a:ln>
                  <a:solidFill>
                    <a:prstClr val="black"/>
                  </a:solidFill>
                  <a:effectLst/>
                  <a:uLnTx/>
                  <a:uFillTx/>
                  <a:latin typeface="Monaco"/>
                </a:rPr>
                <a:t> </a:t>
              </a:r>
              <a:r>
                <a:rPr kumimoji="0" lang="en-GB" sz="1400" b="0" i="0" u="none" strike="noStrike" kern="0" cap="none" spc="0" normalizeH="0" baseline="0" noProof="0">
                  <a:ln>
                    <a:noFill/>
                  </a:ln>
                  <a:solidFill>
                    <a:prstClr val="black"/>
                  </a:solidFill>
                  <a:effectLst/>
                  <a:uLnTx/>
                  <a:uFillTx/>
                  <a:latin typeface="Calibri" panose="020F0502020204030204"/>
                </a:rPr>
                <a:t> </a:t>
              </a:r>
            </a:p>
          </p:txBody>
        </p:sp>
        <p:sp>
          <p:nvSpPr>
            <p:cNvPr id="9" name="Arrow: Down 8">
              <a:extLst>
                <a:ext uri="{FF2B5EF4-FFF2-40B4-BE49-F238E27FC236}">
                  <a16:creationId xmlns:a16="http://schemas.microsoft.com/office/drawing/2014/main" id="{F652C62F-E51D-47D1-9893-D2144736502F}"/>
                </a:ext>
              </a:extLst>
            </p:cNvPr>
            <p:cNvSpPr/>
            <p:nvPr/>
          </p:nvSpPr>
          <p:spPr>
            <a:xfrm>
              <a:off x="6609672" y="926332"/>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4B8B262-2207-4040-B23D-913BB92155B7}"/>
                </a:ext>
              </a:extLst>
            </p:cNvPr>
            <p:cNvSpPr txBox="1"/>
            <p:nvPr/>
          </p:nvSpPr>
          <p:spPr>
            <a:xfrm>
              <a:off x="5804002" y="1812455"/>
              <a:ext cx="170277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Calibri" panose="020F0502020204030204"/>
                </a:rPr>
                <a:t>Master secret (48 bytes)</a:t>
              </a:r>
            </a:p>
          </p:txBody>
        </p:sp>
        <p:sp>
          <p:nvSpPr>
            <p:cNvPr id="11" name="Arrow: Down 10">
              <a:extLst>
                <a:ext uri="{FF2B5EF4-FFF2-40B4-BE49-F238E27FC236}">
                  <a16:creationId xmlns:a16="http://schemas.microsoft.com/office/drawing/2014/main" id="{8740140C-8F22-4BF6-8238-E7D070E8F360}"/>
                </a:ext>
              </a:extLst>
            </p:cNvPr>
            <p:cNvSpPr/>
            <p:nvPr/>
          </p:nvSpPr>
          <p:spPr>
            <a:xfrm>
              <a:off x="6609671" y="1671300"/>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807E550-B969-4BF1-B8BC-1F31BBCD1AE2}"/>
                </a:ext>
              </a:extLst>
            </p:cNvPr>
            <p:cNvSpPr/>
            <p:nvPr/>
          </p:nvSpPr>
          <p:spPr>
            <a:xfrm>
              <a:off x="5524678" y="2856555"/>
              <a:ext cx="2169985" cy="40973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Calibri" panose="020F0502020204030204"/>
                  <a:ea typeface="+mn-ea"/>
                  <a:cs typeface="+mn-cs"/>
                </a:rPr>
                <a:t>PRF (Pseudo Random Function)</a:t>
              </a:r>
            </a:p>
          </p:txBody>
        </p:sp>
        <p:sp>
          <p:nvSpPr>
            <p:cNvPr id="13" name="Arrow: Down 12">
              <a:extLst>
                <a:ext uri="{FF2B5EF4-FFF2-40B4-BE49-F238E27FC236}">
                  <a16:creationId xmlns:a16="http://schemas.microsoft.com/office/drawing/2014/main" id="{7CC147B3-2016-4CA6-BAD3-99D081586DBD}"/>
                </a:ext>
              </a:extLst>
            </p:cNvPr>
            <p:cNvSpPr/>
            <p:nvPr/>
          </p:nvSpPr>
          <p:spPr>
            <a:xfrm>
              <a:off x="6609671" y="2105196"/>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95A3E2C-C127-4029-8050-1667D32527DC}"/>
                </a:ext>
              </a:extLst>
            </p:cNvPr>
            <p:cNvSpPr txBox="1"/>
            <p:nvPr/>
          </p:nvSpPr>
          <p:spPr>
            <a:xfrm>
              <a:off x="3826776" y="2326846"/>
              <a:ext cx="563167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Master secret, </a:t>
              </a:r>
              <a:r>
                <a:rPr kumimoji="0" lang="en-GB" sz="1400" b="0" i="0" u="none" strike="noStrike" kern="0" cap="none" spc="0" normalizeH="0" baseline="0" noProof="0">
                  <a:ln>
                    <a:noFill/>
                  </a:ln>
                  <a:solidFill>
                    <a:prstClr val="black"/>
                  </a:solidFill>
                  <a:effectLst/>
                  <a:uLnTx/>
                  <a:uFillTx/>
                  <a:latin typeface="Monaco"/>
                </a:rPr>
                <a:t>“key expansion”, </a:t>
              </a:r>
              <a:r>
                <a:rPr kumimoji="0" lang="en-GB" sz="1400" b="0" i="0" u="none" strike="noStrike" kern="0" cap="none" spc="0" normalizeH="0" baseline="0" noProof="0" err="1">
                  <a:ln>
                    <a:noFill/>
                  </a:ln>
                  <a:solidFill>
                    <a:prstClr val="black"/>
                  </a:solidFill>
                  <a:effectLst/>
                  <a:uLnTx/>
                  <a:uFillTx/>
                  <a:latin typeface="Monaco"/>
                </a:rPr>
                <a:t>ClientHello.random</a:t>
              </a:r>
              <a:r>
                <a:rPr kumimoji="0" lang="en-GB" sz="1400" b="0" i="0" u="none" strike="noStrike" kern="0" cap="none" spc="0" normalizeH="0" baseline="0" noProof="0">
                  <a:ln>
                    <a:noFill/>
                  </a:ln>
                  <a:solidFill>
                    <a:prstClr val="black"/>
                  </a:solidFill>
                  <a:effectLst/>
                  <a:uLnTx/>
                  <a:uFillTx/>
                  <a:latin typeface="Monaco"/>
                </a:rPr>
                <a:t> + </a:t>
              </a:r>
              <a:r>
                <a:rPr kumimoji="0" lang="en-GB" sz="1400" b="0" i="0" u="none" strike="noStrike" kern="0" cap="none" spc="0" normalizeH="0" baseline="0" noProof="0" err="1">
                  <a:ln>
                    <a:noFill/>
                  </a:ln>
                  <a:solidFill>
                    <a:prstClr val="black"/>
                  </a:solidFill>
                  <a:effectLst/>
                  <a:uLnTx/>
                  <a:uFillTx/>
                  <a:latin typeface="Monaco"/>
                </a:rPr>
                <a:t>ServerHello.random</a:t>
              </a:r>
              <a:r>
                <a:rPr kumimoji="0" lang="en-GB" sz="1400" b="0" i="0" u="none" strike="noStrike" kern="0" cap="none" spc="0" normalizeH="0" baseline="0" noProof="0">
                  <a:ln>
                    <a:noFill/>
                  </a:ln>
                  <a:solidFill>
                    <a:prstClr val="black"/>
                  </a:solidFill>
                  <a:effectLst/>
                  <a:uLnTx/>
                  <a:uFillTx/>
                  <a:latin typeface="Monaco"/>
                </a:rPr>
                <a:t>)</a:t>
              </a:r>
              <a:endParaRPr kumimoji="0" lang="en-GB" sz="1400" b="0" i="0" u="none" strike="noStrike" kern="0" cap="none" spc="0" normalizeH="0" baseline="0" noProof="0">
                <a:ln>
                  <a:noFill/>
                </a:ln>
                <a:solidFill>
                  <a:prstClr val="black"/>
                </a:solidFill>
                <a:effectLst/>
                <a:uLnTx/>
                <a:uFillTx/>
                <a:latin typeface="Calibri" panose="020F0502020204030204"/>
              </a:endParaRPr>
            </a:p>
          </p:txBody>
        </p:sp>
        <p:sp>
          <p:nvSpPr>
            <p:cNvPr id="15" name="Arrow: Down 14">
              <a:extLst>
                <a:ext uri="{FF2B5EF4-FFF2-40B4-BE49-F238E27FC236}">
                  <a16:creationId xmlns:a16="http://schemas.microsoft.com/office/drawing/2014/main" id="{2135069B-B992-4DC0-9BF5-41DC9E63CE30}"/>
                </a:ext>
              </a:extLst>
            </p:cNvPr>
            <p:cNvSpPr/>
            <p:nvPr/>
          </p:nvSpPr>
          <p:spPr>
            <a:xfrm>
              <a:off x="6614070" y="2608082"/>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8D925A0E-5874-410F-BF63-1D88FA09524E}"/>
                </a:ext>
              </a:extLst>
            </p:cNvPr>
            <p:cNvSpPr txBox="1"/>
            <p:nvPr/>
          </p:nvSpPr>
          <p:spPr>
            <a:xfrm>
              <a:off x="7789912" y="2660651"/>
              <a:ext cx="4315381" cy="5277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Call multiple times to get enough bytes for all four session keys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Monaco"/>
                </a:rPr>
                <a:t>e.g. 4 x 32 bytes for AES 256</a:t>
              </a:r>
              <a:r>
                <a:rPr lang="en-GB" sz="1400" kern="0" noProof="0">
                  <a:solidFill>
                    <a:prstClr val="black"/>
                  </a:solidFill>
                  <a:latin typeface="Monaco"/>
                </a:rPr>
                <a:t>. This example generates four x 10 byte keys for simplicity</a:t>
              </a:r>
              <a:endParaRPr kumimoji="0" lang="en-GB" sz="1400" b="0" i="0" u="none" strike="noStrike" kern="0" cap="none" spc="0" normalizeH="0" baseline="0" noProof="0">
                <a:ln>
                  <a:noFill/>
                </a:ln>
                <a:solidFill>
                  <a:prstClr val="black"/>
                </a:solidFill>
                <a:effectLst/>
                <a:uLnTx/>
                <a:uFillTx/>
                <a:latin typeface="Calibri" panose="020F0502020204030204"/>
              </a:endParaRPr>
            </a:p>
          </p:txBody>
        </p:sp>
        <p:sp>
          <p:nvSpPr>
            <p:cNvPr id="17" name="TextBox 16">
              <a:extLst>
                <a:ext uri="{FF2B5EF4-FFF2-40B4-BE49-F238E27FC236}">
                  <a16:creationId xmlns:a16="http://schemas.microsoft.com/office/drawing/2014/main" id="{4F2B40AF-9544-41A9-99F9-6594FD07D4F4}"/>
                </a:ext>
              </a:extLst>
            </p:cNvPr>
            <p:cNvSpPr txBox="1"/>
            <p:nvPr/>
          </p:nvSpPr>
          <p:spPr>
            <a:xfrm>
              <a:off x="2423419" y="3515344"/>
              <a:ext cx="947545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0000"/>
                  </a:solidFill>
                  <a:effectLst/>
                  <a:uLnTx/>
                  <a:uFillTx/>
                  <a:latin typeface="Courier New" panose="02070309020205020404" pitchFamily="49" charset="0"/>
                  <a:cs typeface="Courier New" panose="02070309020205020404" pitchFamily="49" charset="0"/>
                </a:rPr>
                <a:t>12AF349DD8ABBE73486D</a:t>
              </a:r>
              <a:r>
                <a:rPr kumimoji="0" lang="en-GB" sz="1400" b="0" i="0" u="none" strike="noStrike" kern="0" cap="none" spc="0" normalizeH="0" baseline="0" noProof="0">
                  <a:ln>
                    <a:noFill/>
                  </a:ln>
                  <a:solidFill>
                    <a:srgbClr val="00FF00"/>
                  </a:solidFill>
                  <a:effectLst/>
                  <a:uLnTx/>
                  <a:uFillTx/>
                  <a:latin typeface="Courier New" panose="02070309020205020404" pitchFamily="49" charset="0"/>
                  <a:cs typeface="Courier New" panose="02070309020205020404" pitchFamily="49" charset="0"/>
                </a:rPr>
                <a:t>AB937FA5B3C81A0F6C02</a:t>
              </a:r>
              <a:r>
                <a:rPr kumimoji="0" lang="en-GB" sz="1400" b="0" i="0" u="none" strike="noStrike" kern="0" cap="none" spc="0" normalizeH="0" baseline="0" noProof="0">
                  <a:ln>
                    <a:noFill/>
                  </a:ln>
                  <a:solidFill>
                    <a:srgbClr val="0000FF"/>
                  </a:solidFill>
                  <a:effectLst/>
                  <a:uLnTx/>
                  <a:uFillTx/>
                  <a:latin typeface="Courier New" panose="02070309020205020404" pitchFamily="49" charset="0"/>
                  <a:cs typeface="Courier New" panose="02070309020205020404" pitchFamily="49" charset="0"/>
                </a:rPr>
                <a:t>4BBAC5C662FBA8E9D04C</a:t>
              </a:r>
              <a:r>
                <a:rPr kumimoji="0" lang="en-GB" sz="1400" b="0" i="0" u="none" strike="noStrike" kern="0" cap="none" spc="0" normalizeH="0" baseline="0" noProof="0">
                  <a:ln>
                    <a:noFill/>
                  </a:ln>
                  <a:solidFill>
                    <a:srgbClr val="FF00FF"/>
                  </a:solidFill>
                  <a:effectLst/>
                  <a:uLnTx/>
                  <a:uFillTx/>
                  <a:latin typeface="Courier New" panose="02070309020205020404" pitchFamily="49" charset="0"/>
                  <a:cs typeface="Courier New" panose="02070309020205020404" pitchFamily="49" charset="0"/>
                </a:rPr>
                <a:t>A7F4B274DDB2C87AA3BD</a:t>
              </a:r>
              <a:r>
                <a:rPr kumimoji="0" lang="en-GB" sz="1400" b="0" i="0" u="none" strike="sngStrike" kern="0" cap="none" spc="0" normalizeH="0" baseline="0" noProof="0">
                  <a:ln>
                    <a:noFill/>
                  </a:ln>
                  <a:solidFill>
                    <a:srgbClr val="00FFFF"/>
                  </a:solidFill>
                  <a:effectLst/>
                  <a:uLnTx/>
                  <a:uFillTx/>
                  <a:latin typeface="Courier New" panose="02070309020205020404" pitchFamily="49" charset="0"/>
                  <a:cs typeface="Courier New" panose="02070309020205020404" pitchFamily="49" charset="0"/>
                </a:rPr>
                <a:t>2E992AAB34CAAB32</a:t>
              </a:r>
            </a:p>
          </p:txBody>
        </p:sp>
        <p:sp>
          <p:nvSpPr>
            <p:cNvPr id="18" name="Arrow: Down 17">
              <a:extLst>
                <a:ext uri="{FF2B5EF4-FFF2-40B4-BE49-F238E27FC236}">
                  <a16:creationId xmlns:a16="http://schemas.microsoft.com/office/drawing/2014/main" id="{1F8B61E1-116F-4505-8095-36E9701A8EAB}"/>
                </a:ext>
              </a:extLst>
            </p:cNvPr>
            <p:cNvSpPr/>
            <p:nvPr/>
          </p:nvSpPr>
          <p:spPr>
            <a:xfrm>
              <a:off x="6609670" y="3313457"/>
              <a:ext cx="45719" cy="180762"/>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68EB92B-3FF1-435C-B31D-B24BC7500919}"/>
                </a:ext>
              </a:extLst>
            </p:cNvPr>
            <p:cNvSpPr txBox="1"/>
            <p:nvPr/>
          </p:nvSpPr>
          <p:spPr>
            <a:xfrm>
              <a:off x="7789913" y="1254448"/>
              <a:ext cx="452264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Calibri" panose="020F0502020204030204"/>
                </a:rPr>
                <a:t>Pre-master key now securely deleted from client and server</a:t>
              </a:r>
            </a:p>
          </p:txBody>
        </p:sp>
      </p:grpSp>
    </p:spTree>
    <p:extLst>
      <p:ext uri="{BB962C8B-B14F-4D97-AF65-F5344CB8AC3E}">
        <p14:creationId xmlns:p14="http://schemas.microsoft.com/office/powerpoint/2010/main" val="30858123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9F78-4642-3AAF-AE61-B45F810BA8C7}"/>
              </a:ext>
            </a:extLst>
          </p:cNvPr>
          <p:cNvSpPr>
            <a:spLocks noGrp="1"/>
          </p:cNvSpPr>
          <p:nvPr>
            <p:ph type="title"/>
          </p:nvPr>
        </p:nvSpPr>
        <p:spPr/>
        <p:txBody>
          <a:bodyPr/>
          <a:lstStyle/>
          <a:p>
            <a:r>
              <a:rPr lang="en-GB" dirty="0"/>
              <a:t>Mutual TLS</a:t>
            </a:r>
            <a:endParaRPr lang="en-GB" noProof="0" dirty="0">
              <a:solidFill>
                <a:schemeClr val="tx1"/>
              </a:solidFill>
            </a:endParaRPr>
          </a:p>
        </p:txBody>
      </p:sp>
      <p:sp>
        <p:nvSpPr>
          <p:cNvPr id="3" name="Text Placeholder 2">
            <a:extLst>
              <a:ext uri="{FF2B5EF4-FFF2-40B4-BE49-F238E27FC236}">
                <a16:creationId xmlns:a16="http://schemas.microsoft.com/office/drawing/2014/main" id="{B2B7EA14-4F9B-9E94-E6A3-D935F5E74E8A}"/>
              </a:ext>
            </a:extLst>
          </p:cNvPr>
          <p:cNvSpPr>
            <a:spLocks noGrp="1"/>
          </p:cNvSpPr>
          <p:nvPr>
            <p:ph type="body" idx="1"/>
          </p:nvPr>
        </p:nvSpPr>
        <p:spPr>
          <a:xfrm>
            <a:off x="609600" y="1089368"/>
            <a:ext cx="7422573" cy="5387632"/>
          </a:xfrm>
        </p:spPr>
        <p:txBody>
          <a:bodyPr/>
          <a:lstStyle/>
          <a:p>
            <a:r>
              <a:rPr lang="en-GB" sz="1600" noProof="0" dirty="0" err="1"/>
              <a:t>mTLS</a:t>
            </a:r>
            <a:r>
              <a:rPr lang="en-GB" sz="1600" noProof="0" dirty="0"/>
              <a:t> requires mutual authentication</a:t>
            </a:r>
          </a:p>
          <a:p>
            <a:r>
              <a:rPr lang="en-GB" sz="1600" dirty="0"/>
              <a:t>One server A tries to connect to a server B using https. </a:t>
            </a:r>
          </a:p>
          <a:p>
            <a:r>
              <a:rPr lang="en-GB" sz="1600" dirty="0"/>
              <a:t>Server B returns its cert as usual but is also configured for </a:t>
            </a:r>
            <a:r>
              <a:rPr lang="en-GB" sz="1600" dirty="0" err="1"/>
              <a:t>mTLS</a:t>
            </a:r>
            <a:r>
              <a:rPr lang="en-GB" sz="1600" dirty="0"/>
              <a:t>  e.g. in Node, </a:t>
            </a:r>
            <a:r>
              <a:rPr lang="en-GB" sz="1600" dirty="0" err="1"/>
              <a:t>requestCert:true</a:t>
            </a:r>
            <a:r>
              <a:rPr lang="en-GB" sz="1600" dirty="0"/>
              <a:t> in initialisation of the https server and rather than </a:t>
            </a:r>
          </a:p>
          <a:p>
            <a:r>
              <a:rPr lang="en-GB" sz="1600" dirty="0"/>
              <a:t>Server B also returns a list of CA certs it holds in a directory or wherever</a:t>
            </a:r>
          </a:p>
          <a:p>
            <a:r>
              <a:rPr lang="en-GB" sz="1600" dirty="0"/>
              <a:t>Server A checks that list to make sure it is a CA that can validate its cert and if so sends the cert to B</a:t>
            </a:r>
          </a:p>
          <a:p>
            <a:r>
              <a:rPr lang="en-GB" sz="1600" dirty="0"/>
              <a:t>Each side checks each others' certificates and if ok, an https session is established</a:t>
            </a:r>
          </a:p>
          <a:p>
            <a:r>
              <a:rPr lang="en-GB" sz="1600" noProof="0" dirty="0"/>
              <a:t>i.e. the only difference bet</a:t>
            </a:r>
            <a:r>
              <a:rPr lang="en-GB" sz="1600" dirty="0"/>
              <a:t>ween TLS and </a:t>
            </a:r>
            <a:r>
              <a:rPr lang="en-GB" sz="1600" dirty="0" err="1"/>
              <a:t>mTLS</a:t>
            </a:r>
            <a:r>
              <a:rPr lang="en-GB" sz="1600" dirty="0"/>
              <a:t> is that server B tells server A it wants its cert by setting </a:t>
            </a:r>
            <a:r>
              <a:rPr lang="en-GB" sz="1600" dirty="0" err="1"/>
              <a:t>requestCert</a:t>
            </a:r>
            <a:r>
              <a:rPr lang="en-GB" sz="1600" dirty="0"/>
              <a:t> to true and adding a list of CA (typically one or </a:t>
            </a:r>
            <a:r>
              <a:rPr lang="en-GB" sz="1600"/>
              <a:t>a few) and </a:t>
            </a:r>
            <a:r>
              <a:rPr lang="en-GB" sz="1600" dirty="0"/>
              <a:t>intermediate certs it supports in client-</a:t>
            </a:r>
            <a:r>
              <a:rPr lang="en-GB" sz="1600" dirty="0" err="1"/>
              <a:t>ca.pem</a:t>
            </a:r>
            <a:endParaRPr lang="en-GB" sz="1600" dirty="0"/>
          </a:p>
          <a:p>
            <a:r>
              <a:rPr lang="en-GB" sz="1600" dirty="0"/>
              <a:t>Server A sees the list, checks its cert is trusted by at least one of the then if so returns its certificate for authentication </a:t>
            </a:r>
          </a:p>
          <a:p>
            <a:r>
              <a:rPr lang="en-GB" sz="1600" noProof="0" dirty="0"/>
              <a:t>All this happens in the same </a:t>
            </a:r>
            <a:r>
              <a:rPr lang="en-GB" sz="1600" noProof="0" dirty="0" err="1"/>
              <a:t>han</a:t>
            </a:r>
            <a:r>
              <a:rPr lang="en-GB" sz="1600" dirty="0" err="1"/>
              <a:t>dshake</a:t>
            </a:r>
            <a:r>
              <a:rPr lang="en-GB" sz="1600" dirty="0"/>
              <a:t> discussed for TLS</a:t>
            </a:r>
            <a:r>
              <a:rPr lang="en-GB" sz="1600" noProof="0" dirty="0"/>
              <a:t> but with a couple of extra steps but technically the same</a:t>
            </a:r>
          </a:p>
          <a:p>
            <a:r>
              <a:rPr lang="en-GB" sz="1600" dirty="0"/>
              <a:t>Typically used system to system on private networks for extra security</a:t>
            </a:r>
            <a:endParaRPr lang="en-GB" sz="1600" noProof="0" dirty="0"/>
          </a:p>
          <a:p>
            <a:endParaRPr lang="en-GB" sz="1600" noProof="0" dirty="0"/>
          </a:p>
        </p:txBody>
      </p:sp>
      <p:sp>
        <p:nvSpPr>
          <p:cNvPr id="4" name="Slide Number Placeholder 3">
            <a:extLst>
              <a:ext uri="{FF2B5EF4-FFF2-40B4-BE49-F238E27FC236}">
                <a16:creationId xmlns:a16="http://schemas.microsoft.com/office/drawing/2014/main" id="{F2AB6AA2-0F0E-30A8-8A02-0F60384655C7}"/>
              </a:ext>
            </a:extLst>
          </p:cNvPr>
          <p:cNvSpPr>
            <a:spLocks noGrp="1"/>
          </p:cNvSpPr>
          <p:nvPr>
            <p:ph type="sldNum" idx="12"/>
          </p:nvPr>
        </p:nvSpPr>
        <p:spPr/>
        <p:txBody>
          <a:bodyPr/>
          <a:lstStyle/>
          <a:p>
            <a:fld id="{14D7F6AC-1EEB-4ABB-AD80-109EC6FDCCF3}" type="slidenum">
              <a:rPr lang="en-GB" noProof="0" smtClean="0"/>
              <a:pPr/>
              <a:t>253</a:t>
            </a:fld>
            <a:endParaRPr lang="en-GB" noProof="0"/>
          </a:p>
        </p:txBody>
      </p:sp>
      <p:pic>
        <p:nvPicPr>
          <p:cNvPr id="6" name="Picture 5">
            <a:extLst>
              <a:ext uri="{FF2B5EF4-FFF2-40B4-BE49-F238E27FC236}">
                <a16:creationId xmlns:a16="http://schemas.microsoft.com/office/drawing/2014/main" id="{B3F67E4D-8CB4-7E1A-751A-0D7583CF804A}"/>
              </a:ext>
            </a:extLst>
          </p:cNvPr>
          <p:cNvPicPr>
            <a:picLocks noChangeAspect="1"/>
          </p:cNvPicPr>
          <p:nvPr/>
        </p:nvPicPr>
        <p:blipFill>
          <a:blip r:embed="rId2"/>
          <a:srcRect r="43521"/>
          <a:stretch>
            <a:fillRect/>
          </a:stretch>
        </p:blipFill>
        <p:spPr>
          <a:xfrm>
            <a:off x="8172012" y="1615026"/>
            <a:ext cx="3850270" cy="4162319"/>
          </a:xfrm>
          <a:prstGeom prst="rect">
            <a:avLst/>
          </a:prstGeom>
        </p:spPr>
      </p:pic>
    </p:spTree>
    <p:extLst>
      <p:ext uri="{BB962C8B-B14F-4D97-AF65-F5344CB8AC3E}">
        <p14:creationId xmlns:p14="http://schemas.microsoft.com/office/powerpoint/2010/main" val="21584089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F9D0-8F23-9B14-34B5-CE7F076D75E9}"/>
              </a:ext>
            </a:extLst>
          </p:cNvPr>
          <p:cNvSpPr>
            <a:spLocks noGrp="1"/>
          </p:cNvSpPr>
          <p:nvPr>
            <p:ph type="ctrTitle"/>
          </p:nvPr>
        </p:nvSpPr>
        <p:spPr>
          <a:xfrm>
            <a:off x="1435099" y="2484800"/>
            <a:ext cx="9119411" cy="1888400"/>
          </a:xfrm>
        </p:spPr>
        <p:txBody>
          <a:bodyPr/>
          <a:lstStyle/>
          <a:p>
            <a:r>
              <a:rPr lang="en-GB" noProof="0"/>
              <a:t>Cross Origin Resource Sharing</a:t>
            </a:r>
          </a:p>
        </p:txBody>
      </p:sp>
    </p:spTree>
    <p:extLst>
      <p:ext uri="{BB962C8B-B14F-4D97-AF65-F5344CB8AC3E}">
        <p14:creationId xmlns:p14="http://schemas.microsoft.com/office/powerpoint/2010/main" val="212081228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1F79-2001-F4A1-CDB2-E42626A44F4F}"/>
              </a:ext>
            </a:extLst>
          </p:cNvPr>
          <p:cNvSpPr>
            <a:spLocks noGrp="1"/>
          </p:cNvSpPr>
          <p:nvPr>
            <p:ph type="title"/>
          </p:nvPr>
        </p:nvSpPr>
        <p:spPr/>
        <p:txBody>
          <a:bodyPr/>
          <a:lstStyle/>
          <a:p>
            <a:r>
              <a:rPr lang="en-GB" noProof="0"/>
              <a:t>Origins and Cross Origin Resource Sharing (CORS)</a:t>
            </a:r>
          </a:p>
        </p:txBody>
      </p:sp>
      <p:sp>
        <p:nvSpPr>
          <p:cNvPr id="3" name="Text Placeholder 2">
            <a:extLst>
              <a:ext uri="{FF2B5EF4-FFF2-40B4-BE49-F238E27FC236}">
                <a16:creationId xmlns:a16="http://schemas.microsoft.com/office/drawing/2014/main" id="{31268AB4-426A-FAF4-F43A-782887451D68}"/>
              </a:ext>
            </a:extLst>
          </p:cNvPr>
          <p:cNvSpPr>
            <a:spLocks noGrp="1"/>
          </p:cNvSpPr>
          <p:nvPr>
            <p:ph type="body" idx="1"/>
          </p:nvPr>
        </p:nvSpPr>
        <p:spPr>
          <a:xfrm>
            <a:off x="609600" y="1089367"/>
            <a:ext cx="7898918" cy="5304065"/>
          </a:xfrm>
        </p:spPr>
        <p:txBody>
          <a:bodyPr/>
          <a:lstStyle/>
          <a:p>
            <a:r>
              <a:rPr lang="en-GB" sz="1600" noProof="0" dirty="0"/>
              <a:t>We work with same origin or cross origin</a:t>
            </a:r>
          </a:p>
          <a:p>
            <a:r>
              <a:rPr lang="en-GB" sz="1600" noProof="0" dirty="0"/>
              <a:t>Origin is </a:t>
            </a:r>
            <a:r>
              <a:rPr lang="en-GB" sz="1600" b="1" noProof="0" dirty="0"/>
              <a:t>scheme://domain:port</a:t>
            </a:r>
          </a:p>
          <a:p>
            <a:pPr lvl="1"/>
            <a:r>
              <a:rPr lang="en-GB" sz="1400" noProof="0" dirty="0"/>
              <a:t>e.g. </a:t>
            </a:r>
            <a:r>
              <a:rPr lang="en-GB" sz="1400" b="1" noProof="0" dirty="0"/>
              <a:t>http://tonynicol.com:3000 </a:t>
            </a:r>
            <a:r>
              <a:rPr lang="en-GB" sz="1400" noProof="0" dirty="0"/>
              <a:t>or </a:t>
            </a:r>
            <a:r>
              <a:rPr lang="en-GB" sz="1400" b="1" noProof="0" dirty="0"/>
              <a:t>http://20.234.12.254:3000</a:t>
            </a:r>
          </a:p>
          <a:p>
            <a:pPr lvl="1"/>
            <a:endParaRPr lang="en-GB" sz="1400" b="1" noProof="0" dirty="0"/>
          </a:p>
          <a:p>
            <a:pPr marL="152396" indent="0">
              <a:buNone/>
            </a:pPr>
            <a:r>
              <a:rPr lang="en-GB" sz="1600" b="1" noProof="0" dirty="0"/>
              <a:t>Same origin</a:t>
            </a:r>
          </a:p>
          <a:p>
            <a:r>
              <a:rPr lang="en-GB" sz="1600" noProof="0" dirty="0"/>
              <a:t>The user makes a request to say </a:t>
            </a:r>
            <a:r>
              <a:rPr lang="en-GB" sz="1600" b="1" noProof="0" dirty="0"/>
              <a:t>http://20.234.12.254:3000</a:t>
            </a:r>
            <a:r>
              <a:rPr lang="en-GB" sz="1600" noProof="0" dirty="0"/>
              <a:t>/jokes.html</a:t>
            </a:r>
          </a:p>
          <a:p>
            <a:r>
              <a:rPr lang="en-GB" sz="1600" noProof="0" dirty="0" err="1"/>
              <a:t>express.static</a:t>
            </a:r>
            <a:r>
              <a:rPr lang="en-GB" sz="1600" noProof="0" dirty="0"/>
              <a:t> will return the web page</a:t>
            </a:r>
          </a:p>
          <a:p>
            <a:r>
              <a:rPr lang="en-GB" sz="1600" noProof="0" dirty="0"/>
              <a:t>the page requests </a:t>
            </a:r>
            <a:r>
              <a:rPr lang="en-GB" sz="1600" noProof="0" dirty="0" err="1"/>
              <a:t>css</a:t>
            </a:r>
            <a:r>
              <a:rPr lang="en-GB" sz="1600" noProof="0" dirty="0"/>
              <a:t> with </a:t>
            </a:r>
            <a:r>
              <a:rPr lang="en-GB" sz="1600" noProof="0" dirty="0" err="1"/>
              <a:t>href</a:t>
            </a:r>
            <a:r>
              <a:rPr lang="en-GB" sz="1600" noProof="0" dirty="0"/>
              <a:t>="jokes.css". No need for origin as browser will assume </a:t>
            </a:r>
            <a:r>
              <a:rPr lang="en-GB" sz="1600" b="1" noProof="0" dirty="0"/>
              <a:t>same origin</a:t>
            </a:r>
            <a:r>
              <a:rPr lang="en-GB" sz="1600" noProof="0" dirty="0"/>
              <a:t> and add the </a:t>
            </a:r>
            <a:r>
              <a:rPr lang="en-GB" sz="1600" b="1" noProof="0" dirty="0"/>
              <a:t>http://20.234.12.254:3000</a:t>
            </a:r>
            <a:r>
              <a:rPr lang="en-GB" sz="1600" noProof="0" dirty="0"/>
              <a:t>/jokes.css</a:t>
            </a:r>
          </a:p>
          <a:p>
            <a:r>
              <a:rPr lang="en-GB" sz="1600" noProof="0" dirty="0"/>
              <a:t>page requests </a:t>
            </a:r>
            <a:r>
              <a:rPr lang="en-GB" sz="1600" noProof="0" dirty="0" err="1"/>
              <a:t>javascript</a:t>
            </a:r>
            <a:r>
              <a:rPr lang="en-GB" sz="1600" noProof="0" dirty="0"/>
              <a:t> with </a:t>
            </a:r>
            <a:r>
              <a:rPr lang="en-GB" sz="1600" noProof="0" dirty="0" err="1"/>
              <a:t>src</a:t>
            </a:r>
            <a:r>
              <a:rPr lang="en-GB" sz="1600" noProof="0" dirty="0"/>
              <a:t>="jokes.js" using same assumption</a:t>
            </a:r>
          </a:p>
          <a:p>
            <a:r>
              <a:rPr lang="en-GB" sz="1600" noProof="0" dirty="0"/>
              <a:t>With page displayed and  formatted, press a button to invoke fetch()</a:t>
            </a:r>
          </a:p>
          <a:p>
            <a:r>
              <a:rPr lang="en-GB" sz="1600" noProof="0" dirty="0"/>
              <a:t>fetch will also assume </a:t>
            </a:r>
            <a:r>
              <a:rPr lang="en-GB" sz="1600" b="1" noProof="0" dirty="0"/>
              <a:t>same origin</a:t>
            </a:r>
            <a:r>
              <a:rPr lang="en-GB" sz="1600" noProof="0" dirty="0"/>
              <a:t> so we only need fetch('/jokes/general')</a:t>
            </a:r>
          </a:p>
          <a:p>
            <a:r>
              <a:rPr lang="en-GB" sz="1600" noProof="0" dirty="0"/>
              <a:t>You can write fetch('http://20.234.12.254:3000/jokes/general') if you want to</a:t>
            </a:r>
          </a:p>
          <a:p>
            <a:pPr lvl="1"/>
            <a:r>
              <a:rPr lang="en-GB" sz="1400" noProof="0" dirty="0"/>
              <a:t>As long as the origin is the same as the web page it's fine</a:t>
            </a:r>
          </a:p>
          <a:p>
            <a:r>
              <a:rPr lang="en-GB" sz="1600" noProof="0" dirty="0"/>
              <a:t>fetch() from a different origin is a security issue and is blocked by default</a:t>
            </a:r>
          </a:p>
          <a:p>
            <a:pPr lvl="1"/>
            <a:r>
              <a:rPr lang="en-GB" sz="1400" noProof="0" dirty="0"/>
              <a:t>page may be infected to point to a different origin to send information from your page</a:t>
            </a:r>
          </a:p>
          <a:p>
            <a:pPr marL="152396" indent="0">
              <a:buNone/>
            </a:pPr>
            <a:endParaRPr lang="en-GB" sz="1600" noProof="0" dirty="0"/>
          </a:p>
          <a:p>
            <a:endParaRPr lang="en-GB" sz="1600" noProof="0" dirty="0"/>
          </a:p>
          <a:p>
            <a:endParaRPr lang="en-GB" sz="1600" noProof="0" dirty="0"/>
          </a:p>
          <a:p>
            <a:endParaRPr lang="en-GB" noProof="0" dirty="0"/>
          </a:p>
        </p:txBody>
      </p:sp>
      <p:sp>
        <p:nvSpPr>
          <p:cNvPr id="4" name="Slide Number Placeholder 3">
            <a:extLst>
              <a:ext uri="{FF2B5EF4-FFF2-40B4-BE49-F238E27FC236}">
                <a16:creationId xmlns:a16="http://schemas.microsoft.com/office/drawing/2014/main" id="{8D78D41D-8336-F0EF-B39A-EA7472DFF756}"/>
              </a:ext>
            </a:extLst>
          </p:cNvPr>
          <p:cNvSpPr>
            <a:spLocks noGrp="1"/>
          </p:cNvSpPr>
          <p:nvPr>
            <p:ph type="sldNum" idx="12"/>
          </p:nvPr>
        </p:nvSpPr>
        <p:spPr/>
        <p:txBody>
          <a:bodyPr/>
          <a:lstStyle/>
          <a:p>
            <a:fld id="{14D7F6AC-1EEB-4ABB-AD80-109EC6FDCCF3}" type="slidenum">
              <a:rPr lang="en-GB" noProof="0" smtClean="0"/>
              <a:pPr/>
              <a:t>255</a:t>
            </a:fld>
            <a:endParaRPr lang="en-GB" noProof="0"/>
          </a:p>
        </p:txBody>
      </p:sp>
      <p:grpSp>
        <p:nvGrpSpPr>
          <p:cNvPr id="29" name="Group 28">
            <a:extLst>
              <a:ext uri="{FF2B5EF4-FFF2-40B4-BE49-F238E27FC236}">
                <a16:creationId xmlns:a16="http://schemas.microsoft.com/office/drawing/2014/main" id="{BC31C626-44AA-F9B0-8E38-64BEEC9B3EC3}"/>
              </a:ext>
            </a:extLst>
          </p:cNvPr>
          <p:cNvGrpSpPr/>
          <p:nvPr/>
        </p:nvGrpSpPr>
        <p:grpSpPr>
          <a:xfrm>
            <a:off x="8514563" y="1623375"/>
            <a:ext cx="3135342" cy="3464639"/>
            <a:chOff x="8514563" y="1623375"/>
            <a:chExt cx="3135342" cy="3464639"/>
          </a:xfrm>
        </p:grpSpPr>
        <p:sp>
          <p:nvSpPr>
            <p:cNvPr id="5" name="Rectangle 4">
              <a:extLst>
                <a:ext uri="{FF2B5EF4-FFF2-40B4-BE49-F238E27FC236}">
                  <a16:creationId xmlns:a16="http://schemas.microsoft.com/office/drawing/2014/main" id="{08223096-E23C-AEEB-CD73-652C7C5A5CBF}"/>
                </a:ext>
              </a:extLst>
            </p:cNvPr>
            <p:cNvSpPr/>
            <p:nvPr/>
          </p:nvSpPr>
          <p:spPr>
            <a:xfrm>
              <a:off x="9944458" y="3792541"/>
              <a:ext cx="989359"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 server</a:t>
              </a:r>
            </a:p>
          </p:txBody>
        </p:sp>
        <p:grpSp>
          <p:nvGrpSpPr>
            <p:cNvPr id="6" name="Group 5">
              <a:extLst>
                <a:ext uri="{FF2B5EF4-FFF2-40B4-BE49-F238E27FC236}">
                  <a16:creationId xmlns:a16="http://schemas.microsoft.com/office/drawing/2014/main" id="{CBBE7866-E224-3AA0-7F66-090DCC23394E}"/>
                </a:ext>
              </a:extLst>
            </p:cNvPr>
            <p:cNvGrpSpPr/>
            <p:nvPr/>
          </p:nvGrpSpPr>
          <p:grpSpPr>
            <a:xfrm>
              <a:off x="11027654" y="3969438"/>
              <a:ext cx="622251" cy="510463"/>
              <a:chOff x="6121030" y="4300725"/>
              <a:chExt cx="729757" cy="621027"/>
            </a:xfrm>
          </p:grpSpPr>
          <p:sp>
            <p:nvSpPr>
              <p:cNvPr id="7" name="TextBox 6">
                <a:extLst>
                  <a:ext uri="{FF2B5EF4-FFF2-40B4-BE49-F238E27FC236}">
                    <a16:creationId xmlns:a16="http://schemas.microsoft.com/office/drawing/2014/main" id="{8CE2D6EA-BE6C-0F12-1D29-F169C4A6ED18}"/>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8" name="Graphic 7" descr="Database with solid fill">
                <a:extLst>
                  <a:ext uri="{FF2B5EF4-FFF2-40B4-BE49-F238E27FC236}">
                    <a16:creationId xmlns:a16="http://schemas.microsoft.com/office/drawing/2014/main" id="{C3F3C591-FF92-7AA2-24C0-C713C6E7D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10" name="Straight Arrow Connector 9">
              <a:extLst>
                <a:ext uri="{FF2B5EF4-FFF2-40B4-BE49-F238E27FC236}">
                  <a16:creationId xmlns:a16="http://schemas.microsoft.com/office/drawing/2014/main" id="{1FDC329B-24A3-24FF-81D2-4B077ABD4674}"/>
                </a:ext>
              </a:extLst>
            </p:cNvPr>
            <p:cNvCxnSpPr>
              <a:cxnSpLocks/>
            </p:cNvCxnSpPr>
            <p:nvPr/>
          </p:nvCxnSpPr>
          <p:spPr>
            <a:xfrm flipV="1">
              <a:off x="10960025" y="4164989"/>
              <a:ext cx="202105" cy="408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ECD19B-316D-37E7-E830-133808E23894}"/>
                </a:ext>
              </a:extLst>
            </p:cNvPr>
            <p:cNvCxnSpPr>
              <a:stCxn id="12" idx="2"/>
              <a:endCxn id="5" idx="0"/>
            </p:cNvCxnSpPr>
            <p:nvPr/>
          </p:nvCxnSpPr>
          <p:spPr>
            <a:xfrm>
              <a:off x="10439137" y="3477138"/>
              <a:ext cx="1" cy="315403"/>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BA476BF-D142-F09C-FD39-7A16E07CF969}"/>
                </a:ext>
              </a:extLst>
            </p:cNvPr>
            <p:cNvSpPr/>
            <p:nvPr/>
          </p:nvSpPr>
          <p:spPr>
            <a:xfrm>
              <a:off x="9944458" y="2724081"/>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Node app server &amp; express static</a:t>
              </a:r>
            </a:p>
          </p:txBody>
        </p:sp>
        <p:pic>
          <p:nvPicPr>
            <p:cNvPr id="15" name="Picture 14" descr="A white cloud with blue border&#10;&#10;Description automatically generated">
              <a:extLst>
                <a:ext uri="{FF2B5EF4-FFF2-40B4-BE49-F238E27FC236}">
                  <a16:creationId xmlns:a16="http://schemas.microsoft.com/office/drawing/2014/main" id="{876CE17A-7811-01AA-68BC-2E5F2491F1AD}"/>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98822" y="1803719"/>
              <a:ext cx="890814" cy="480737"/>
            </a:xfrm>
            <a:prstGeom prst="rect">
              <a:avLst/>
            </a:prstGeom>
          </p:spPr>
        </p:pic>
        <p:pic>
          <p:nvPicPr>
            <p:cNvPr id="16" name="Picture 15" descr="A white cloud with blue border&#10;&#10;Description automatically generated">
              <a:extLst>
                <a:ext uri="{FF2B5EF4-FFF2-40B4-BE49-F238E27FC236}">
                  <a16:creationId xmlns:a16="http://schemas.microsoft.com/office/drawing/2014/main" id="{E013E63B-A011-2AE7-F4C1-903D90D15A8E}"/>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93968" y="1806207"/>
              <a:ext cx="890814" cy="480737"/>
            </a:xfrm>
            <a:prstGeom prst="rect">
              <a:avLst/>
            </a:prstGeom>
          </p:spPr>
        </p:pic>
        <p:cxnSp>
          <p:nvCxnSpPr>
            <p:cNvPr id="18" name="Straight Arrow Connector 17">
              <a:extLst>
                <a:ext uri="{FF2B5EF4-FFF2-40B4-BE49-F238E27FC236}">
                  <a16:creationId xmlns:a16="http://schemas.microsoft.com/office/drawing/2014/main" id="{E047F317-0AEE-3E7E-C3C5-1A3245E57F1A}"/>
                </a:ext>
              </a:extLst>
            </p:cNvPr>
            <p:cNvCxnSpPr>
              <a:cxnSpLocks/>
              <a:stCxn id="16" idx="2"/>
              <a:endCxn id="12" idx="0"/>
            </p:cNvCxnSpPr>
            <p:nvPr/>
          </p:nvCxnSpPr>
          <p:spPr>
            <a:xfrm flipH="1">
              <a:off x="10439137" y="2286944"/>
              <a:ext cx="238" cy="437137"/>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0" descr="A computer with a blue screen&#10;&#10;Description automatically generated">
              <a:extLst>
                <a:ext uri="{FF2B5EF4-FFF2-40B4-BE49-F238E27FC236}">
                  <a16:creationId xmlns:a16="http://schemas.microsoft.com/office/drawing/2014/main" id="{A11F9B49-EAD6-3958-3E42-B9C6192E217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14563" y="1623375"/>
              <a:ext cx="989818" cy="833401"/>
            </a:xfrm>
            <a:prstGeom prst="rect">
              <a:avLst/>
            </a:prstGeom>
          </p:spPr>
        </p:pic>
        <p:cxnSp>
          <p:nvCxnSpPr>
            <p:cNvPr id="22" name="Straight Arrow Connector 21">
              <a:extLst>
                <a:ext uri="{FF2B5EF4-FFF2-40B4-BE49-F238E27FC236}">
                  <a16:creationId xmlns:a16="http://schemas.microsoft.com/office/drawing/2014/main" id="{B3C450A4-FBD5-F310-28A5-2B6D41601381}"/>
                </a:ext>
              </a:extLst>
            </p:cNvPr>
            <p:cNvCxnSpPr>
              <a:cxnSpLocks/>
              <a:stCxn id="16" idx="1"/>
            </p:cNvCxnSpPr>
            <p:nvPr/>
          </p:nvCxnSpPr>
          <p:spPr>
            <a:xfrm flipH="1" flipV="1">
              <a:off x="9597358" y="2040076"/>
              <a:ext cx="396611" cy="6500"/>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D4F8-E483-4F8D-B36E-2F9280DA0A47}"/>
                </a:ext>
              </a:extLst>
            </p:cNvPr>
            <p:cNvSpPr/>
            <p:nvPr/>
          </p:nvSpPr>
          <p:spPr>
            <a:xfrm>
              <a:off x="9836192" y="2456776"/>
              <a:ext cx="1813713" cy="2631238"/>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TextBox 27">
              <a:extLst>
                <a:ext uri="{FF2B5EF4-FFF2-40B4-BE49-F238E27FC236}">
                  <a16:creationId xmlns:a16="http://schemas.microsoft.com/office/drawing/2014/main" id="{FE9E431E-6475-FA23-C9B1-A5A46DD69969}"/>
                </a:ext>
              </a:extLst>
            </p:cNvPr>
            <p:cNvSpPr txBox="1"/>
            <p:nvPr/>
          </p:nvSpPr>
          <p:spPr>
            <a:xfrm>
              <a:off x="10160997" y="4750061"/>
              <a:ext cx="1164101" cy="276999"/>
            </a:xfrm>
            <a:prstGeom prst="rect">
              <a:avLst/>
            </a:prstGeom>
            <a:noFill/>
          </p:spPr>
          <p:txBody>
            <a:bodyPr wrap="none" rtlCol="0">
              <a:spAutoFit/>
            </a:bodyPr>
            <a:lstStyle/>
            <a:p>
              <a:r>
                <a:rPr lang="en-GB" sz="1200" noProof="0"/>
                <a:t>20.234.12.254</a:t>
              </a:r>
            </a:p>
          </p:txBody>
        </p:sp>
      </p:grpSp>
    </p:spTree>
    <p:extLst>
      <p:ext uri="{BB962C8B-B14F-4D97-AF65-F5344CB8AC3E}">
        <p14:creationId xmlns:p14="http://schemas.microsoft.com/office/powerpoint/2010/main" val="36085887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B52F71-4D83-C81E-4C2A-18C0EF8D3AD9}"/>
              </a:ext>
            </a:extLst>
          </p:cNvPr>
          <p:cNvSpPr>
            <a:spLocks noGrp="1"/>
          </p:cNvSpPr>
          <p:nvPr>
            <p:ph type="body" idx="1"/>
          </p:nvPr>
        </p:nvSpPr>
        <p:spPr>
          <a:xfrm>
            <a:off x="581802" y="137913"/>
            <a:ext cx="11163300" cy="2415382"/>
          </a:xfrm>
        </p:spPr>
        <p:txBody>
          <a:bodyPr/>
          <a:lstStyle/>
          <a:p>
            <a:pPr marL="152396" indent="0">
              <a:buNone/>
            </a:pPr>
            <a:r>
              <a:rPr lang="en-GB" sz="1600" b="1" noProof="0" dirty="0"/>
              <a:t>Cross origin</a:t>
            </a:r>
          </a:p>
          <a:p>
            <a:r>
              <a:rPr lang="en-GB" sz="1600" noProof="0" dirty="0"/>
              <a:t>When we develop APIs, we don't usually provide a front-end</a:t>
            </a:r>
          </a:p>
          <a:p>
            <a:pPr lvl="1"/>
            <a:r>
              <a:rPr lang="en-GB" noProof="0" dirty="0"/>
              <a:t>APIs are for use by many different users to get or change data</a:t>
            </a:r>
          </a:p>
          <a:p>
            <a:pPr lvl="1"/>
            <a:r>
              <a:rPr lang="en-GB" noProof="0" dirty="0"/>
              <a:t>They provide their own web front-end</a:t>
            </a:r>
          </a:p>
          <a:p>
            <a:r>
              <a:rPr lang="en-GB" noProof="0" dirty="0"/>
              <a:t>The front-end files are requested from their own web server - API call is cross origin</a:t>
            </a:r>
          </a:p>
          <a:p>
            <a:pPr lvl="1"/>
            <a:r>
              <a:rPr lang="en-GB" noProof="0" dirty="0"/>
              <a:t>API call is to a different (cross) origin. Blocked by default. Server needs to enable CORS policy</a:t>
            </a:r>
          </a:p>
          <a:p>
            <a:pPr lvl="1"/>
            <a:r>
              <a:rPr lang="en-GB" noProof="0" dirty="0"/>
              <a:t>Server CORS Policy can include list of origins, http method and various other conditions </a:t>
            </a:r>
          </a:p>
          <a:p>
            <a:endParaRPr lang="en-GB" noProof="0" dirty="0"/>
          </a:p>
          <a:p>
            <a:endParaRPr lang="en-GB" noProof="0" dirty="0"/>
          </a:p>
        </p:txBody>
      </p:sp>
      <p:sp>
        <p:nvSpPr>
          <p:cNvPr id="4" name="Slide Number Placeholder 3">
            <a:extLst>
              <a:ext uri="{FF2B5EF4-FFF2-40B4-BE49-F238E27FC236}">
                <a16:creationId xmlns:a16="http://schemas.microsoft.com/office/drawing/2014/main" id="{191F873C-2AC3-5428-74CC-F14E8508DCB7}"/>
              </a:ext>
            </a:extLst>
          </p:cNvPr>
          <p:cNvSpPr>
            <a:spLocks noGrp="1"/>
          </p:cNvSpPr>
          <p:nvPr>
            <p:ph type="sldNum" idx="12"/>
          </p:nvPr>
        </p:nvSpPr>
        <p:spPr/>
        <p:txBody>
          <a:bodyPr/>
          <a:lstStyle/>
          <a:p>
            <a:fld id="{14D7F6AC-1EEB-4ABB-AD80-109EC6FDCCF3}" type="slidenum">
              <a:rPr lang="en-GB" noProof="0" smtClean="0"/>
              <a:pPr/>
              <a:t>256</a:t>
            </a:fld>
            <a:endParaRPr lang="en-GB" noProof="0"/>
          </a:p>
        </p:txBody>
      </p:sp>
      <p:grpSp>
        <p:nvGrpSpPr>
          <p:cNvPr id="73" name="Group 72">
            <a:extLst>
              <a:ext uri="{FF2B5EF4-FFF2-40B4-BE49-F238E27FC236}">
                <a16:creationId xmlns:a16="http://schemas.microsoft.com/office/drawing/2014/main" id="{A2039EDF-97C5-5F17-0635-461E47201021}"/>
              </a:ext>
            </a:extLst>
          </p:cNvPr>
          <p:cNvGrpSpPr/>
          <p:nvPr/>
        </p:nvGrpSpPr>
        <p:grpSpPr>
          <a:xfrm>
            <a:off x="1670255" y="2696980"/>
            <a:ext cx="9115959" cy="4090627"/>
            <a:chOff x="1670255" y="2558668"/>
            <a:chExt cx="9115959" cy="4090627"/>
          </a:xfrm>
        </p:grpSpPr>
        <p:sp>
          <p:nvSpPr>
            <p:cNvPr id="69" name="TextBox 68">
              <a:extLst>
                <a:ext uri="{FF2B5EF4-FFF2-40B4-BE49-F238E27FC236}">
                  <a16:creationId xmlns:a16="http://schemas.microsoft.com/office/drawing/2014/main" id="{8B41F6BD-7FC1-617F-0EB4-41E4DBD5418E}"/>
                </a:ext>
              </a:extLst>
            </p:cNvPr>
            <p:cNvSpPr txBox="1"/>
            <p:nvPr/>
          </p:nvSpPr>
          <p:spPr>
            <a:xfrm>
              <a:off x="5524259" y="6372296"/>
              <a:ext cx="1413721" cy="276999"/>
            </a:xfrm>
            <a:prstGeom prst="rect">
              <a:avLst/>
            </a:prstGeom>
            <a:noFill/>
          </p:spPr>
          <p:txBody>
            <a:bodyPr wrap="none" rtlCol="0">
              <a:spAutoFit/>
            </a:bodyPr>
            <a:lstStyle/>
            <a:p>
              <a:pPr algn="ctr"/>
              <a:r>
                <a:rPr lang="en-GB" sz="1200" noProof="0"/>
                <a:t>Joke server Azure</a:t>
              </a:r>
            </a:p>
          </p:txBody>
        </p:sp>
        <p:grpSp>
          <p:nvGrpSpPr>
            <p:cNvPr id="72" name="Group 71">
              <a:extLst>
                <a:ext uri="{FF2B5EF4-FFF2-40B4-BE49-F238E27FC236}">
                  <a16:creationId xmlns:a16="http://schemas.microsoft.com/office/drawing/2014/main" id="{529479BD-CBD1-A050-34BB-C063982975D1}"/>
                </a:ext>
              </a:extLst>
            </p:cNvPr>
            <p:cNvGrpSpPr/>
            <p:nvPr/>
          </p:nvGrpSpPr>
          <p:grpSpPr>
            <a:xfrm>
              <a:off x="1670255" y="2558668"/>
              <a:ext cx="9115959" cy="3790468"/>
              <a:chOff x="1670255" y="2558668"/>
              <a:chExt cx="9115959" cy="3790468"/>
            </a:xfrm>
          </p:grpSpPr>
          <p:sp>
            <p:nvSpPr>
              <p:cNvPr id="6" name="Rectangle 5">
                <a:extLst>
                  <a:ext uri="{FF2B5EF4-FFF2-40B4-BE49-F238E27FC236}">
                    <a16:creationId xmlns:a16="http://schemas.microsoft.com/office/drawing/2014/main" id="{A0D02AAA-F692-7B8B-555F-2F0745269B2C}"/>
                  </a:ext>
                </a:extLst>
              </p:cNvPr>
              <p:cNvSpPr/>
              <p:nvPr/>
            </p:nvSpPr>
            <p:spPr>
              <a:xfrm>
                <a:off x="5441614" y="5208865"/>
                <a:ext cx="989359"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 server</a:t>
                </a:r>
              </a:p>
            </p:txBody>
          </p:sp>
          <p:grpSp>
            <p:nvGrpSpPr>
              <p:cNvPr id="7" name="Group 6">
                <a:extLst>
                  <a:ext uri="{FF2B5EF4-FFF2-40B4-BE49-F238E27FC236}">
                    <a16:creationId xmlns:a16="http://schemas.microsoft.com/office/drawing/2014/main" id="{63AA14A7-806E-A3BC-BF00-FDEABDC16CE7}"/>
                  </a:ext>
                </a:extLst>
              </p:cNvPr>
              <p:cNvGrpSpPr/>
              <p:nvPr/>
            </p:nvGrpSpPr>
            <p:grpSpPr>
              <a:xfrm>
                <a:off x="6524810" y="5385762"/>
                <a:ext cx="622251" cy="510463"/>
                <a:chOff x="6121030" y="4300725"/>
                <a:chExt cx="729757" cy="621027"/>
              </a:xfrm>
            </p:grpSpPr>
            <p:sp>
              <p:nvSpPr>
                <p:cNvPr id="18" name="TextBox 17">
                  <a:extLst>
                    <a:ext uri="{FF2B5EF4-FFF2-40B4-BE49-F238E27FC236}">
                      <a16:creationId xmlns:a16="http://schemas.microsoft.com/office/drawing/2014/main" id="{185232B2-395F-7592-A10F-8C5F0FAC7DA6}"/>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9" name="Graphic 18" descr="Database with solid fill">
                  <a:extLst>
                    <a:ext uri="{FF2B5EF4-FFF2-40B4-BE49-F238E27FC236}">
                      <a16:creationId xmlns:a16="http://schemas.microsoft.com/office/drawing/2014/main" id="{34210E7A-279C-6840-D03C-9FBE6BD9AD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8" name="Straight Arrow Connector 7">
                <a:extLst>
                  <a:ext uri="{FF2B5EF4-FFF2-40B4-BE49-F238E27FC236}">
                    <a16:creationId xmlns:a16="http://schemas.microsoft.com/office/drawing/2014/main" id="{4C15FDA0-B7F4-4963-B4D3-877F6451557F}"/>
                  </a:ext>
                </a:extLst>
              </p:cNvPr>
              <p:cNvCxnSpPr>
                <a:cxnSpLocks/>
              </p:cNvCxnSpPr>
              <p:nvPr/>
            </p:nvCxnSpPr>
            <p:spPr>
              <a:xfrm flipV="1">
                <a:off x="6457181" y="5581313"/>
                <a:ext cx="202105" cy="408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A0F0C2-1620-4105-625D-CDD7A9392461}"/>
                  </a:ext>
                </a:extLst>
              </p:cNvPr>
              <p:cNvCxnSpPr>
                <a:stCxn id="10" idx="2"/>
                <a:endCxn id="6" idx="0"/>
              </p:cNvCxnSpPr>
              <p:nvPr/>
            </p:nvCxnSpPr>
            <p:spPr>
              <a:xfrm>
                <a:off x="5936293" y="4893462"/>
                <a:ext cx="1" cy="315403"/>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E17F2E1-1CB3-DD7B-A874-598D5D565A05}"/>
                  </a:ext>
                </a:extLst>
              </p:cNvPr>
              <p:cNvSpPr/>
              <p:nvPr/>
            </p:nvSpPr>
            <p:spPr>
              <a:xfrm>
                <a:off x="5441614"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Node app server (API)</a:t>
                </a:r>
              </a:p>
            </p:txBody>
          </p:sp>
          <p:grpSp>
            <p:nvGrpSpPr>
              <p:cNvPr id="37" name="Group 36">
                <a:extLst>
                  <a:ext uri="{FF2B5EF4-FFF2-40B4-BE49-F238E27FC236}">
                    <a16:creationId xmlns:a16="http://schemas.microsoft.com/office/drawing/2014/main" id="{940DF563-32E5-0FF5-A90D-BB9E32390B96}"/>
                  </a:ext>
                </a:extLst>
              </p:cNvPr>
              <p:cNvGrpSpPr/>
              <p:nvPr/>
            </p:nvGrpSpPr>
            <p:grpSpPr>
              <a:xfrm>
                <a:off x="5488459" y="2675095"/>
                <a:ext cx="895668" cy="483225"/>
                <a:chOff x="5491124" y="3220043"/>
                <a:chExt cx="895668" cy="483225"/>
              </a:xfrm>
            </p:grpSpPr>
            <p:pic>
              <p:nvPicPr>
                <p:cNvPr id="11" name="Picture 10" descr="A white cloud with blue border&#10;&#10;Description automatically generated">
                  <a:extLst>
                    <a:ext uri="{FF2B5EF4-FFF2-40B4-BE49-F238E27FC236}">
                      <a16:creationId xmlns:a16="http://schemas.microsoft.com/office/drawing/2014/main" id="{A2F2D717-30E8-9E6E-4BE6-14851157B2EE}"/>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95978" y="3220043"/>
                  <a:ext cx="890814" cy="480737"/>
                </a:xfrm>
                <a:prstGeom prst="rect">
                  <a:avLst/>
                </a:prstGeom>
              </p:spPr>
            </p:pic>
            <p:pic>
              <p:nvPicPr>
                <p:cNvPr id="12" name="Picture 11" descr="A white cloud with blue border&#10;&#10;Description automatically generated">
                  <a:extLst>
                    <a:ext uri="{FF2B5EF4-FFF2-40B4-BE49-F238E27FC236}">
                      <a16:creationId xmlns:a16="http://schemas.microsoft.com/office/drawing/2014/main" id="{6CEC9324-0CD9-100F-FCBB-106059CF8ECF}"/>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91124" y="3222531"/>
                  <a:ext cx="890814" cy="480737"/>
                </a:xfrm>
                <a:prstGeom prst="rect">
                  <a:avLst/>
                </a:prstGeom>
              </p:spPr>
            </p:pic>
          </p:grpSp>
          <p:pic>
            <p:nvPicPr>
              <p:cNvPr id="14" name="Picture 13" descr="A computer with a blue screen&#10;&#10;Description automatically generated">
                <a:extLst>
                  <a:ext uri="{FF2B5EF4-FFF2-40B4-BE49-F238E27FC236}">
                    <a16:creationId xmlns:a16="http://schemas.microsoft.com/office/drawing/2014/main" id="{C0AA7C80-4106-D7E1-D829-1E529348D3C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670255" y="2739131"/>
                <a:ext cx="989818" cy="833401"/>
              </a:xfrm>
              <a:prstGeom prst="rect">
                <a:avLst/>
              </a:prstGeom>
            </p:spPr>
          </p:pic>
          <p:cxnSp>
            <p:nvCxnSpPr>
              <p:cNvPr id="15" name="Straight Arrow Connector 14">
                <a:extLst>
                  <a:ext uri="{FF2B5EF4-FFF2-40B4-BE49-F238E27FC236}">
                    <a16:creationId xmlns:a16="http://schemas.microsoft.com/office/drawing/2014/main" id="{6B47F0C6-EC4F-5142-21B3-9DC704FD7DCA}"/>
                  </a:ext>
                </a:extLst>
              </p:cNvPr>
              <p:cNvCxnSpPr>
                <a:cxnSpLocks/>
              </p:cNvCxnSpPr>
              <p:nvPr/>
            </p:nvCxnSpPr>
            <p:spPr>
              <a:xfrm flipH="1">
                <a:off x="2671599" y="2994792"/>
                <a:ext cx="2793808" cy="1918"/>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CC29079-F969-BE5B-6AD9-20652F7CCF85}"/>
                  </a:ext>
                </a:extLst>
              </p:cNvPr>
              <p:cNvSpPr/>
              <p:nvPr/>
            </p:nvSpPr>
            <p:spPr>
              <a:xfrm>
                <a:off x="5333348" y="3873100"/>
                <a:ext cx="1813713" cy="2474118"/>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TextBox 16">
                <a:extLst>
                  <a:ext uri="{FF2B5EF4-FFF2-40B4-BE49-F238E27FC236}">
                    <a16:creationId xmlns:a16="http://schemas.microsoft.com/office/drawing/2014/main" id="{46479FA7-BC41-CB3A-FC53-5DEAE48D8BB0}"/>
                  </a:ext>
                </a:extLst>
              </p:cNvPr>
              <p:cNvSpPr txBox="1"/>
              <p:nvPr/>
            </p:nvSpPr>
            <p:spPr>
              <a:xfrm>
                <a:off x="5658151" y="6072137"/>
                <a:ext cx="1164101" cy="276999"/>
              </a:xfrm>
              <a:prstGeom prst="rect">
                <a:avLst/>
              </a:prstGeom>
              <a:noFill/>
            </p:spPr>
            <p:txBody>
              <a:bodyPr wrap="none" rtlCol="0">
                <a:spAutoFit/>
              </a:bodyPr>
              <a:lstStyle/>
              <a:p>
                <a:r>
                  <a:rPr lang="en-GB" sz="1200" noProof="0"/>
                  <a:t>20.234.12.254</a:t>
                </a:r>
              </a:p>
            </p:txBody>
          </p:sp>
          <p:grpSp>
            <p:nvGrpSpPr>
              <p:cNvPr id="24" name="Group 23">
                <a:extLst>
                  <a:ext uri="{FF2B5EF4-FFF2-40B4-BE49-F238E27FC236}">
                    <a16:creationId xmlns:a16="http://schemas.microsoft.com/office/drawing/2014/main" id="{0939F754-0EE5-0A42-6A0F-35C47618E9C1}"/>
                  </a:ext>
                </a:extLst>
              </p:cNvPr>
              <p:cNvGrpSpPr/>
              <p:nvPr/>
            </p:nvGrpSpPr>
            <p:grpSpPr>
              <a:xfrm>
                <a:off x="7437866" y="3700780"/>
                <a:ext cx="1225805" cy="1737028"/>
                <a:chOff x="7525833" y="3703268"/>
                <a:chExt cx="1225805" cy="1737028"/>
              </a:xfrm>
            </p:grpSpPr>
            <p:sp>
              <p:nvSpPr>
                <p:cNvPr id="20" name="Rectangle 19">
                  <a:extLst>
                    <a:ext uri="{FF2B5EF4-FFF2-40B4-BE49-F238E27FC236}">
                      <a16:creationId xmlns:a16="http://schemas.microsoft.com/office/drawing/2014/main" id="{7A6FFB79-3676-933E-B797-149067ACC9B4}"/>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Apache HTTP server</a:t>
                  </a:r>
                </a:p>
              </p:txBody>
            </p:sp>
            <p:sp>
              <p:nvSpPr>
                <p:cNvPr id="22" name="Rectangle 21">
                  <a:extLst>
                    <a:ext uri="{FF2B5EF4-FFF2-40B4-BE49-F238E27FC236}">
                      <a16:creationId xmlns:a16="http://schemas.microsoft.com/office/drawing/2014/main" id="{B99B7F47-06A6-FE9D-AD13-0951E9DECF63}"/>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TextBox 22">
                  <a:extLst>
                    <a:ext uri="{FF2B5EF4-FFF2-40B4-BE49-F238E27FC236}">
                      <a16:creationId xmlns:a16="http://schemas.microsoft.com/office/drawing/2014/main" id="{A566516D-294E-12B0-3ABA-D1DC0B050A9B}"/>
                    </a:ext>
                  </a:extLst>
                </p:cNvPr>
                <p:cNvSpPr txBox="1"/>
                <p:nvPr/>
              </p:nvSpPr>
              <p:spPr>
                <a:xfrm>
                  <a:off x="7589207" y="5050219"/>
                  <a:ext cx="1079142" cy="276999"/>
                </a:xfrm>
                <a:prstGeom prst="rect">
                  <a:avLst/>
                </a:prstGeom>
                <a:noFill/>
              </p:spPr>
              <p:txBody>
                <a:bodyPr wrap="none" rtlCol="0">
                  <a:spAutoFit/>
                </a:bodyPr>
                <a:lstStyle/>
                <a:p>
                  <a:r>
                    <a:rPr lang="en-GB" sz="1200" noProof="0"/>
                    <a:t>230.144.12.4</a:t>
                  </a:r>
                </a:p>
              </p:txBody>
            </p:sp>
            <p:cxnSp>
              <p:nvCxnSpPr>
                <p:cNvPr id="21" name="Straight Arrow Connector 20">
                  <a:extLst>
                    <a:ext uri="{FF2B5EF4-FFF2-40B4-BE49-F238E27FC236}">
                      <a16:creationId xmlns:a16="http://schemas.microsoft.com/office/drawing/2014/main" id="{ED545F69-A627-502A-4055-A6CC34BE57DD}"/>
                    </a:ext>
                  </a:extLst>
                </p:cNvPr>
                <p:cNvCxnSpPr>
                  <a:cxnSpLocks/>
                  <a:endCxn id="20"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1CB52AC-0366-4B94-DF28-0F851F8C4BC7}"/>
                  </a:ext>
                </a:extLst>
              </p:cNvPr>
              <p:cNvGrpSpPr/>
              <p:nvPr/>
            </p:nvGrpSpPr>
            <p:grpSpPr>
              <a:xfrm>
                <a:off x="3783042" y="3700780"/>
                <a:ext cx="1225805" cy="1737028"/>
                <a:chOff x="7525833" y="3703268"/>
                <a:chExt cx="1225805" cy="1737028"/>
              </a:xfrm>
            </p:grpSpPr>
            <p:sp>
              <p:nvSpPr>
                <p:cNvPr id="26" name="Rectangle 25">
                  <a:extLst>
                    <a:ext uri="{FF2B5EF4-FFF2-40B4-BE49-F238E27FC236}">
                      <a16:creationId xmlns:a16="http://schemas.microsoft.com/office/drawing/2014/main" id="{121BA179-2234-64B3-98A0-D0628E7AA260}"/>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Nginx </a:t>
                  </a:r>
                </a:p>
                <a:p>
                  <a:pPr algn="ctr"/>
                  <a:r>
                    <a:rPr lang="en-GB" sz="1200" noProof="0"/>
                    <a:t>web server</a:t>
                  </a:r>
                </a:p>
              </p:txBody>
            </p:sp>
            <p:sp>
              <p:nvSpPr>
                <p:cNvPr id="28" name="Rectangle 27">
                  <a:extLst>
                    <a:ext uri="{FF2B5EF4-FFF2-40B4-BE49-F238E27FC236}">
                      <a16:creationId xmlns:a16="http://schemas.microsoft.com/office/drawing/2014/main" id="{84844911-3053-E5D2-CC10-14A16183B63A}"/>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9" name="TextBox 28">
                  <a:extLst>
                    <a:ext uri="{FF2B5EF4-FFF2-40B4-BE49-F238E27FC236}">
                      <a16:creationId xmlns:a16="http://schemas.microsoft.com/office/drawing/2014/main" id="{46EFA4A8-5250-A9C4-7119-FF71033CC1CA}"/>
                    </a:ext>
                  </a:extLst>
                </p:cNvPr>
                <p:cNvSpPr txBox="1"/>
                <p:nvPr/>
              </p:nvSpPr>
              <p:spPr>
                <a:xfrm>
                  <a:off x="7589207" y="5050219"/>
                  <a:ext cx="1079142" cy="276999"/>
                </a:xfrm>
                <a:prstGeom prst="rect">
                  <a:avLst/>
                </a:prstGeom>
                <a:noFill/>
              </p:spPr>
              <p:txBody>
                <a:bodyPr wrap="none" rtlCol="0">
                  <a:spAutoFit/>
                </a:bodyPr>
                <a:lstStyle/>
                <a:p>
                  <a:r>
                    <a:rPr lang="en-GB" sz="1200" noProof="0"/>
                    <a:t>30.14.120.42</a:t>
                  </a:r>
                </a:p>
              </p:txBody>
            </p:sp>
            <p:cxnSp>
              <p:nvCxnSpPr>
                <p:cNvPr id="27" name="Straight Arrow Connector 26">
                  <a:extLst>
                    <a:ext uri="{FF2B5EF4-FFF2-40B4-BE49-F238E27FC236}">
                      <a16:creationId xmlns:a16="http://schemas.microsoft.com/office/drawing/2014/main" id="{96987D36-DDF6-391D-512D-BB06F3646C07}"/>
                    </a:ext>
                  </a:extLst>
                </p:cNvPr>
                <p:cNvCxnSpPr>
                  <a:cxnSpLocks/>
                  <a:endCxn id="26"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2" name="Picture 31" descr="A white cloud with blue border&#10;&#10;Description automatically generated">
                <a:extLst>
                  <a:ext uri="{FF2B5EF4-FFF2-40B4-BE49-F238E27FC236}">
                    <a16:creationId xmlns:a16="http://schemas.microsoft.com/office/drawing/2014/main" id="{0AE49DE7-973D-54E6-8896-5F51986CA785}"/>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38662" y="3215888"/>
                <a:ext cx="890814" cy="480737"/>
              </a:xfrm>
              <a:prstGeom prst="rect">
                <a:avLst/>
              </a:prstGeom>
            </p:spPr>
          </p:pic>
          <p:pic>
            <p:nvPicPr>
              <p:cNvPr id="33" name="Picture 32" descr="A white cloud with blue border&#10;&#10;Description automatically generated">
                <a:extLst>
                  <a:ext uri="{FF2B5EF4-FFF2-40B4-BE49-F238E27FC236}">
                    <a16:creationId xmlns:a16="http://schemas.microsoft.com/office/drawing/2014/main" id="{F7323939-6CB1-302A-C5B7-9EC4016D07D8}"/>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46132" y="3215887"/>
                <a:ext cx="890814" cy="480737"/>
              </a:xfrm>
              <a:prstGeom prst="rect">
                <a:avLst/>
              </a:prstGeom>
            </p:spPr>
          </p:pic>
          <p:cxnSp>
            <p:nvCxnSpPr>
              <p:cNvPr id="39" name="Straight Arrow Connector 38">
                <a:extLst>
                  <a:ext uri="{FF2B5EF4-FFF2-40B4-BE49-F238E27FC236}">
                    <a16:creationId xmlns:a16="http://schemas.microsoft.com/office/drawing/2014/main" id="{F42078DC-B1F8-765F-551A-DA7183B28A13}"/>
                  </a:ext>
                </a:extLst>
              </p:cNvPr>
              <p:cNvCxnSpPr>
                <a:cxnSpLocks/>
                <a:stCxn id="32" idx="1"/>
              </p:cNvCxnSpPr>
              <p:nvPr/>
            </p:nvCxnSpPr>
            <p:spPr>
              <a:xfrm flipH="1" flipV="1">
                <a:off x="2542585" y="3367102"/>
                <a:ext cx="1396077" cy="8915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Picture 41" descr="A computer with a blue screen&#10;&#10;Description automatically generated">
                <a:extLst>
                  <a:ext uri="{FF2B5EF4-FFF2-40B4-BE49-F238E27FC236}">
                    <a16:creationId xmlns:a16="http://schemas.microsoft.com/office/drawing/2014/main" id="{FC678045-0B5C-3B64-18D6-A7AD2A8ED58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96396" y="2558668"/>
                <a:ext cx="989818" cy="833401"/>
              </a:xfrm>
              <a:prstGeom prst="rect">
                <a:avLst/>
              </a:prstGeom>
            </p:spPr>
          </p:pic>
          <p:cxnSp>
            <p:nvCxnSpPr>
              <p:cNvPr id="43" name="Straight Arrow Connector 42">
                <a:extLst>
                  <a:ext uri="{FF2B5EF4-FFF2-40B4-BE49-F238E27FC236}">
                    <a16:creationId xmlns:a16="http://schemas.microsoft.com/office/drawing/2014/main" id="{ACF1F03A-0D8E-B3CF-7E4C-427E058019F4}"/>
                  </a:ext>
                </a:extLst>
              </p:cNvPr>
              <p:cNvCxnSpPr>
                <a:cxnSpLocks/>
              </p:cNvCxnSpPr>
              <p:nvPr/>
            </p:nvCxnSpPr>
            <p:spPr>
              <a:xfrm flipH="1">
                <a:off x="6388981" y="2953883"/>
                <a:ext cx="3407415" cy="26968"/>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6C4E272-4992-0FB0-D773-D98C1C615B26}"/>
                  </a:ext>
                </a:extLst>
              </p:cNvPr>
              <p:cNvCxnSpPr>
                <a:cxnSpLocks/>
                <a:stCxn id="33" idx="3"/>
              </p:cNvCxnSpPr>
              <p:nvPr/>
            </p:nvCxnSpPr>
            <p:spPr>
              <a:xfrm flipV="1">
                <a:off x="8436946" y="3203670"/>
                <a:ext cx="1521562" cy="252586"/>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925334F-8C44-C030-3A4E-4AFEF1256789}"/>
                  </a:ext>
                </a:extLst>
              </p:cNvPr>
              <p:cNvSpPr txBox="1"/>
              <p:nvPr/>
            </p:nvSpPr>
            <p:spPr>
              <a:xfrm rot="239080">
                <a:off x="2480064" y="3169994"/>
                <a:ext cx="1588897" cy="246221"/>
              </a:xfrm>
              <a:prstGeom prst="rect">
                <a:avLst/>
              </a:prstGeom>
              <a:noFill/>
            </p:spPr>
            <p:txBody>
              <a:bodyPr wrap="none" rtlCol="0">
                <a:spAutoFit/>
              </a:bodyPr>
              <a:lstStyle/>
              <a:p>
                <a:r>
                  <a:rPr lang="en-GB" sz="1000" b="1" noProof="0">
                    <a:solidFill>
                      <a:srgbClr val="0000FF"/>
                    </a:solidFill>
                    <a:latin typeface="Arial Narrow" panose="020B0606020202030204" pitchFamily="34" charset="0"/>
                  </a:rPr>
                  <a:t>http://30.14.120.42</a:t>
                </a:r>
                <a:r>
                  <a:rPr lang="en-GB" sz="1000" noProof="0">
                    <a:latin typeface="Arial Narrow" panose="020B0606020202030204" pitchFamily="34" charset="0"/>
                  </a:rPr>
                  <a:t>/index.html</a:t>
                </a:r>
              </a:p>
            </p:txBody>
          </p:sp>
          <p:sp>
            <p:nvSpPr>
              <p:cNvPr id="54" name="TextBox 53">
                <a:extLst>
                  <a:ext uri="{FF2B5EF4-FFF2-40B4-BE49-F238E27FC236}">
                    <a16:creationId xmlns:a16="http://schemas.microsoft.com/office/drawing/2014/main" id="{D19280FE-B4D6-FAF9-E139-697D4F625E07}"/>
                  </a:ext>
                </a:extLst>
              </p:cNvPr>
              <p:cNvSpPr txBox="1"/>
              <p:nvPr/>
            </p:nvSpPr>
            <p:spPr>
              <a:xfrm rot="21032909">
                <a:off x="8317738" y="3080560"/>
                <a:ext cx="1588897" cy="246221"/>
              </a:xfrm>
              <a:prstGeom prst="rect">
                <a:avLst/>
              </a:prstGeom>
              <a:noFill/>
            </p:spPr>
            <p:txBody>
              <a:bodyPr wrap="none" rtlCol="0">
                <a:spAutoFit/>
              </a:bodyPr>
              <a:lstStyle/>
              <a:p>
                <a:r>
                  <a:rPr lang="en-GB" sz="1000" b="1" noProof="0">
                    <a:solidFill>
                      <a:srgbClr val="0000FF"/>
                    </a:solidFill>
                    <a:latin typeface="Arial Narrow" panose="020B0606020202030204" pitchFamily="34" charset="0"/>
                  </a:rPr>
                  <a:t>http://230.144.12.4</a:t>
                </a:r>
                <a:r>
                  <a:rPr lang="en-GB" sz="1000" noProof="0">
                    <a:latin typeface="Arial Narrow" panose="020B0606020202030204" pitchFamily="34" charset="0"/>
                  </a:rPr>
                  <a:t>/index.html</a:t>
                </a:r>
              </a:p>
            </p:txBody>
          </p:sp>
          <p:sp>
            <p:nvSpPr>
              <p:cNvPr id="60" name="TextBox 59">
                <a:extLst>
                  <a:ext uri="{FF2B5EF4-FFF2-40B4-BE49-F238E27FC236}">
                    <a16:creationId xmlns:a16="http://schemas.microsoft.com/office/drawing/2014/main" id="{AE354645-2088-52EC-460D-7A4091EE88EA}"/>
                  </a:ext>
                </a:extLst>
              </p:cNvPr>
              <p:cNvSpPr txBox="1"/>
              <p:nvPr/>
            </p:nvSpPr>
            <p:spPr>
              <a:xfrm>
                <a:off x="2945685" y="2770688"/>
                <a:ext cx="1892248" cy="246221"/>
              </a:xfrm>
              <a:prstGeom prst="rect">
                <a:avLst/>
              </a:prstGeom>
              <a:noFill/>
            </p:spPr>
            <p:txBody>
              <a:bodyPr wrap="square" rtlCol="0">
                <a:spAutoFit/>
              </a:bodyPr>
              <a:lstStyle/>
              <a:p>
                <a:r>
                  <a:rPr lang="en-GB" sz="1000" b="1" noProof="0">
                    <a:solidFill>
                      <a:srgbClr val="0000FF"/>
                    </a:solidFill>
                    <a:latin typeface="Arial Narrow" panose="020B0606020202030204" pitchFamily="34" charset="0"/>
                  </a:rPr>
                  <a:t>http://20.234.12.254:3000</a:t>
                </a:r>
                <a:r>
                  <a:rPr lang="en-GB" sz="1000" noProof="0">
                    <a:latin typeface="Arial Narrow" panose="020B0606020202030204" pitchFamily="34" charset="0"/>
                  </a:rPr>
                  <a:t>/jokes/dad</a:t>
                </a:r>
              </a:p>
            </p:txBody>
          </p:sp>
          <p:sp>
            <p:nvSpPr>
              <p:cNvPr id="63" name="TextBox 62">
                <a:extLst>
                  <a:ext uri="{FF2B5EF4-FFF2-40B4-BE49-F238E27FC236}">
                    <a16:creationId xmlns:a16="http://schemas.microsoft.com/office/drawing/2014/main" id="{6EC6FAB8-379D-02E9-F3E2-0DC12EF886D5}"/>
                  </a:ext>
                </a:extLst>
              </p:cNvPr>
              <p:cNvSpPr txBox="1"/>
              <p:nvPr/>
            </p:nvSpPr>
            <p:spPr>
              <a:xfrm>
                <a:off x="6720195" y="2729773"/>
                <a:ext cx="2800206" cy="246221"/>
              </a:xfrm>
              <a:prstGeom prst="rect">
                <a:avLst/>
              </a:prstGeom>
              <a:noFill/>
            </p:spPr>
            <p:txBody>
              <a:bodyPr wrap="square" rtlCol="0">
                <a:spAutoFit/>
              </a:bodyPr>
              <a:lstStyle/>
              <a:p>
                <a:r>
                  <a:rPr lang="en-GB" sz="1000" b="1" noProof="0">
                    <a:solidFill>
                      <a:srgbClr val="0000FF"/>
                    </a:solidFill>
                    <a:latin typeface="Arial Narrow" panose="020B0606020202030204" pitchFamily="34" charset="0"/>
                  </a:rPr>
                  <a:t>http://20.234.12.254:3000</a:t>
                </a:r>
                <a:r>
                  <a:rPr lang="en-GB" sz="1000" noProof="0">
                    <a:latin typeface="Arial Narrow" panose="020B0606020202030204" pitchFamily="34" charset="0"/>
                  </a:rPr>
                  <a:t>/jokes/programming?count=20</a:t>
                </a:r>
              </a:p>
            </p:txBody>
          </p:sp>
          <p:sp>
            <p:nvSpPr>
              <p:cNvPr id="70" name="TextBox 69">
                <a:extLst>
                  <a:ext uri="{FF2B5EF4-FFF2-40B4-BE49-F238E27FC236}">
                    <a16:creationId xmlns:a16="http://schemas.microsoft.com/office/drawing/2014/main" id="{49BF65DE-4AA3-78A1-56A9-FFAB4C503166}"/>
                  </a:ext>
                </a:extLst>
              </p:cNvPr>
              <p:cNvSpPr txBox="1"/>
              <p:nvPr/>
            </p:nvSpPr>
            <p:spPr>
              <a:xfrm>
                <a:off x="7359955" y="5518033"/>
                <a:ext cx="1465466" cy="646331"/>
              </a:xfrm>
              <a:prstGeom prst="rect">
                <a:avLst/>
              </a:prstGeom>
              <a:noFill/>
            </p:spPr>
            <p:txBody>
              <a:bodyPr wrap="none" rtlCol="0">
                <a:spAutoFit/>
              </a:bodyPr>
              <a:lstStyle/>
              <a:p>
                <a:pPr algn="ctr"/>
                <a:r>
                  <a:rPr lang="en-GB" sz="1200" noProof="0"/>
                  <a:t>Christmas cracker </a:t>
                </a:r>
              </a:p>
              <a:p>
                <a:pPr algn="ctr"/>
                <a:r>
                  <a:rPr lang="en-GB" sz="1200" noProof="0"/>
                  <a:t>print app</a:t>
                </a:r>
              </a:p>
              <a:p>
                <a:pPr algn="ctr"/>
                <a:r>
                  <a:rPr lang="en-GB" sz="1200" noProof="0"/>
                  <a:t>AWS</a:t>
                </a:r>
              </a:p>
            </p:txBody>
          </p:sp>
          <p:sp>
            <p:nvSpPr>
              <p:cNvPr id="71" name="TextBox 70">
                <a:extLst>
                  <a:ext uri="{FF2B5EF4-FFF2-40B4-BE49-F238E27FC236}">
                    <a16:creationId xmlns:a16="http://schemas.microsoft.com/office/drawing/2014/main" id="{D4BC74D5-1A7A-8D98-E6E1-4F04F5390DB9}"/>
                  </a:ext>
                </a:extLst>
              </p:cNvPr>
              <p:cNvSpPr txBox="1"/>
              <p:nvPr/>
            </p:nvSpPr>
            <p:spPr>
              <a:xfrm>
                <a:off x="3710990" y="5518033"/>
                <a:ext cx="1454244" cy="646331"/>
              </a:xfrm>
              <a:prstGeom prst="rect">
                <a:avLst/>
              </a:prstGeom>
              <a:noFill/>
            </p:spPr>
            <p:txBody>
              <a:bodyPr wrap="none" rtlCol="0">
                <a:spAutoFit/>
              </a:bodyPr>
              <a:lstStyle/>
              <a:p>
                <a:pPr algn="ctr"/>
                <a:r>
                  <a:rPr lang="en-GB" sz="1200" noProof="0"/>
                  <a:t>Company app with</a:t>
                </a:r>
              </a:p>
              <a:p>
                <a:pPr algn="ctr"/>
                <a:r>
                  <a:rPr lang="en-GB" sz="1200" noProof="0"/>
                  <a:t>Joke of the day</a:t>
                </a:r>
              </a:p>
              <a:p>
                <a:pPr algn="ctr"/>
                <a:r>
                  <a:rPr lang="en-GB" sz="1200" noProof="0"/>
                  <a:t>Google cloud</a:t>
                </a:r>
              </a:p>
            </p:txBody>
          </p:sp>
          <p:cxnSp>
            <p:nvCxnSpPr>
              <p:cNvPr id="13" name="Straight Arrow Connector 12">
                <a:extLst>
                  <a:ext uri="{FF2B5EF4-FFF2-40B4-BE49-F238E27FC236}">
                    <a16:creationId xmlns:a16="http://schemas.microsoft.com/office/drawing/2014/main" id="{04D9A158-5EBB-5254-D712-1C696817E15C}"/>
                  </a:ext>
                </a:extLst>
              </p:cNvPr>
              <p:cNvCxnSpPr>
                <a:cxnSpLocks/>
                <a:stCxn id="12" idx="2"/>
                <a:endCxn id="10" idx="0"/>
              </p:cNvCxnSpPr>
              <p:nvPr/>
            </p:nvCxnSpPr>
            <p:spPr>
              <a:xfrm>
                <a:off x="5933866" y="3158320"/>
                <a:ext cx="2427" cy="982085"/>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1708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95509-8A30-687B-1E60-0A73AD609A6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AD98095-246C-8CF8-EAA8-EDC09444D06B}"/>
              </a:ext>
            </a:extLst>
          </p:cNvPr>
          <p:cNvSpPr>
            <a:spLocks noGrp="1"/>
          </p:cNvSpPr>
          <p:nvPr>
            <p:ph type="body" idx="1"/>
          </p:nvPr>
        </p:nvSpPr>
        <p:spPr>
          <a:xfrm>
            <a:off x="581802" y="757765"/>
            <a:ext cx="11163300" cy="1795529"/>
          </a:xfrm>
        </p:spPr>
        <p:txBody>
          <a:bodyPr/>
          <a:lstStyle/>
          <a:p>
            <a:pPr marL="152396" indent="0">
              <a:buNone/>
            </a:pPr>
            <a:r>
              <a:rPr lang="en-GB" sz="1600" b="1" noProof="0" dirty="0"/>
              <a:t>Cross origin</a:t>
            </a:r>
          </a:p>
          <a:p>
            <a:r>
              <a:rPr lang="en-GB" sz="1600" noProof="0" dirty="0"/>
              <a:t>A better approach is for the communication to go from server to server</a:t>
            </a:r>
          </a:p>
          <a:p>
            <a:r>
              <a:rPr lang="en-GB" sz="1600" dirty="0"/>
              <a:t>Use https and send a pre-agreed bearer token such as an API key in a JWT or </a:t>
            </a:r>
            <a:r>
              <a:rPr lang="en-GB" sz="1600" dirty="0" err="1"/>
              <a:t>Oauth</a:t>
            </a:r>
            <a:r>
              <a:rPr lang="en-GB" sz="1600" dirty="0"/>
              <a:t> token for authorisation</a:t>
            </a:r>
          </a:p>
          <a:p>
            <a:r>
              <a:rPr lang="en-GB" sz="1600" noProof="0" dirty="0"/>
              <a:t>As the browser is not </a:t>
            </a:r>
            <a:r>
              <a:rPr lang="en-GB" sz="1600" dirty="0"/>
              <a:t>involved, there is no CORS issue or risk</a:t>
            </a:r>
            <a:endParaRPr lang="en-GB"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DDB6E88B-C155-F975-552D-DF1C0C47EB06}"/>
              </a:ext>
            </a:extLst>
          </p:cNvPr>
          <p:cNvSpPr>
            <a:spLocks noGrp="1"/>
          </p:cNvSpPr>
          <p:nvPr>
            <p:ph type="sldNum" idx="12"/>
          </p:nvPr>
        </p:nvSpPr>
        <p:spPr/>
        <p:txBody>
          <a:bodyPr/>
          <a:lstStyle/>
          <a:p>
            <a:fld id="{14D7F6AC-1EEB-4ABB-AD80-109EC6FDCCF3}" type="slidenum">
              <a:rPr lang="en-GB" noProof="0" smtClean="0"/>
              <a:pPr/>
              <a:t>257</a:t>
            </a:fld>
            <a:endParaRPr lang="en-GB" noProof="0"/>
          </a:p>
        </p:txBody>
      </p:sp>
      <p:sp>
        <p:nvSpPr>
          <p:cNvPr id="69" name="TextBox 68">
            <a:extLst>
              <a:ext uri="{FF2B5EF4-FFF2-40B4-BE49-F238E27FC236}">
                <a16:creationId xmlns:a16="http://schemas.microsoft.com/office/drawing/2014/main" id="{33046CD7-DE2C-5E96-1D49-9431CB6ED700}"/>
              </a:ext>
            </a:extLst>
          </p:cNvPr>
          <p:cNvSpPr txBox="1"/>
          <p:nvPr/>
        </p:nvSpPr>
        <p:spPr>
          <a:xfrm>
            <a:off x="5524259" y="6510608"/>
            <a:ext cx="1413721" cy="276999"/>
          </a:xfrm>
          <a:prstGeom prst="rect">
            <a:avLst/>
          </a:prstGeom>
          <a:noFill/>
        </p:spPr>
        <p:txBody>
          <a:bodyPr wrap="none" rtlCol="0">
            <a:spAutoFit/>
          </a:bodyPr>
          <a:lstStyle/>
          <a:p>
            <a:pPr algn="ctr"/>
            <a:r>
              <a:rPr lang="en-GB" sz="1200" noProof="0"/>
              <a:t>Joke server Azure</a:t>
            </a:r>
          </a:p>
        </p:txBody>
      </p:sp>
      <p:sp>
        <p:nvSpPr>
          <p:cNvPr id="6" name="Rectangle 5">
            <a:extLst>
              <a:ext uri="{FF2B5EF4-FFF2-40B4-BE49-F238E27FC236}">
                <a16:creationId xmlns:a16="http://schemas.microsoft.com/office/drawing/2014/main" id="{AC8FD73B-C082-EAA4-D160-C1D6CB6CB29C}"/>
              </a:ext>
            </a:extLst>
          </p:cNvPr>
          <p:cNvSpPr/>
          <p:nvPr/>
        </p:nvSpPr>
        <p:spPr>
          <a:xfrm>
            <a:off x="5441614" y="5347177"/>
            <a:ext cx="989359"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Database server</a:t>
            </a:r>
          </a:p>
        </p:txBody>
      </p:sp>
      <p:grpSp>
        <p:nvGrpSpPr>
          <p:cNvPr id="7" name="Group 6">
            <a:extLst>
              <a:ext uri="{FF2B5EF4-FFF2-40B4-BE49-F238E27FC236}">
                <a16:creationId xmlns:a16="http://schemas.microsoft.com/office/drawing/2014/main" id="{4A8355CE-C9A1-A9B4-74AE-44C78A0D56E4}"/>
              </a:ext>
            </a:extLst>
          </p:cNvPr>
          <p:cNvGrpSpPr/>
          <p:nvPr/>
        </p:nvGrpSpPr>
        <p:grpSpPr>
          <a:xfrm>
            <a:off x="6524810" y="5524074"/>
            <a:ext cx="622251" cy="510463"/>
            <a:chOff x="6121030" y="4300725"/>
            <a:chExt cx="729757" cy="621027"/>
          </a:xfrm>
        </p:grpSpPr>
        <p:sp>
          <p:nvSpPr>
            <p:cNvPr id="18" name="TextBox 17">
              <a:extLst>
                <a:ext uri="{FF2B5EF4-FFF2-40B4-BE49-F238E27FC236}">
                  <a16:creationId xmlns:a16="http://schemas.microsoft.com/office/drawing/2014/main" id="{9D127726-F0B8-DAFC-5805-A4AD2CB696D9}"/>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9" name="Graphic 18" descr="Database with solid fill">
              <a:extLst>
                <a:ext uri="{FF2B5EF4-FFF2-40B4-BE49-F238E27FC236}">
                  <a16:creationId xmlns:a16="http://schemas.microsoft.com/office/drawing/2014/main" id="{3F0712D7-8C34-7248-4DE5-295634BD9D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8" name="Straight Arrow Connector 7">
            <a:extLst>
              <a:ext uri="{FF2B5EF4-FFF2-40B4-BE49-F238E27FC236}">
                <a16:creationId xmlns:a16="http://schemas.microsoft.com/office/drawing/2014/main" id="{17F8B45A-B510-C4E9-932D-208FD6C8FF74}"/>
              </a:ext>
            </a:extLst>
          </p:cNvPr>
          <p:cNvCxnSpPr>
            <a:cxnSpLocks/>
          </p:cNvCxnSpPr>
          <p:nvPr/>
        </p:nvCxnSpPr>
        <p:spPr>
          <a:xfrm flipV="1">
            <a:off x="6457181" y="5719625"/>
            <a:ext cx="202105" cy="4081"/>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7B2247B-1B2C-CDCD-794C-2380E4C04AA1}"/>
              </a:ext>
            </a:extLst>
          </p:cNvPr>
          <p:cNvCxnSpPr>
            <a:stCxn id="10" idx="2"/>
            <a:endCxn id="6" idx="0"/>
          </p:cNvCxnSpPr>
          <p:nvPr/>
        </p:nvCxnSpPr>
        <p:spPr>
          <a:xfrm>
            <a:off x="5936293" y="5031774"/>
            <a:ext cx="1" cy="315403"/>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435C22D-6B8F-7279-C1E0-0C2CE46A81B4}"/>
              </a:ext>
            </a:extLst>
          </p:cNvPr>
          <p:cNvSpPr/>
          <p:nvPr/>
        </p:nvSpPr>
        <p:spPr>
          <a:xfrm>
            <a:off x="5441614" y="4278717"/>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Node app server (API)</a:t>
            </a:r>
          </a:p>
        </p:txBody>
      </p:sp>
      <p:grpSp>
        <p:nvGrpSpPr>
          <p:cNvPr id="37" name="Group 36">
            <a:extLst>
              <a:ext uri="{FF2B5EF4-FFF2-40B4-BE49-F238E27FC236}">
                <a16:creationId xmlns:a16="http://schemas.microsoft.com/office/drawing/2014/main" id="{94940368-BA0A-E20F-BA20-2C8B84C9AAF2}"/>
              </a:ext>
            </a:extLst>
          </p:cNvPr>
          <p:cNvGrpSpPr/>
          <p:nvPr/>
        </p:nvGrpSpPr>
        <p:grpSpPr>
          <a:xfrm>
            <a:off x="5488459" y="2813407"/>
            <a:ext cx="895668" cy="483225"/>
            <a:chOff x="5491124" y="3220043"/>
            <a:chExt cx="895668" cy="483225"/>
          </a:xfrm>
        </p:grpSpPr>
        <p:pic>
          <p:nvPicPr>
            <p:cNvPr id="11" name="Picture 10" descr="A white cloud with blue border&#10;&#10;Description automatically generated">
              <a:extLst>
                <a:ext uri="{FF2B5EF4-FFF2-40B4-BE49-F238E27FC236}">
                  <a16:creationId xmlns:a16="http://schemas.microsoft.com/office/drawing/2014/main" id="{A940F02D-5365-5218-E5F9-3EF835B40A84}"/>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495978" y="3220043"/>
              <a:ext cx="890814" cy="480737"/>
            </a:xfrm>
            <a:prstGeom prst="rect">
              <a:avLst/>
            </a:prstGeom>
          </p:spPr>
        </p:pic>
        <p:pic>
          <p:nvPicPr>
            <p:cNvPr id="12" name="Picture 11" descr="A white cloud with blue border&#10;&#10;Description automatically generated">
              <a:extLst>
                <a:ext uri="{FF2B5EF4-FFF2-40B4-BE49-F238E27FC236}">
                  <a16:creationId xmlns:a16="http://schemas.microsoft.com/office/drawing/2014/main" id="{468F67C9-03AD-CCEC-8101-FC66CA4E6E79}"/>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491124" y="3222531"/>
              <a:ext cx="890814" cy="480737"/>
            </a:xfrm>
            <a:prstGeom prst="rect">
              <a:avLst/>
            </a:prstGeom>
          </p:spPr>
        </p:pic>
      </p:grpSp>
      <p:pic>
        <p:nvPicPr>
          <p:cNvPr id="14" name="Picture 13" descr="A computer with a blue screen&#10;&#10;Description automatically generated">
            <a:extLst>
              <a:ext uri="{FF2B5EF4-FFF2-40B4-BE49-F238E27FC236}">
                <a16:creationId xmlns:a16="http://schemas.microsoft.com/office/drawing/2014/main" id="{19745DA4-A419-2007-73E4-5EB4831FFA5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flipH="1">
            <a:off x="1670255" y="2877443"/>
            <a:ext cx="989818" cy="833401"/>
          </a:xfrm>
          <a:prstGeom prst="rect">
            <a:avLst/>
          </a:prstGeom>
        </p:spPr>
      </p:pic>
      <p:cxnSp>
        <p:nvCxnSpPr>
          <p:cNvPr id="15" name="Straight Arrow Connector 14">
            <a:extLst>
              <a:ext uri="{FF2B5EF4-FFF2-40B4-BE49-F238E27FC236}">
                <a16:creationId xmlns:a16="http://schemas.microsoft.com/office/drawing/2014/main" id="{BD47E47A-F150-C8D4-DD12-9CC5AA69CAED}"/>
              </a:ext>
            </a:extLst>
          </p:cNvPr>
          <p:cNvCxnSpPr>
            <a:cxnSpLocks/>
            <a:endCxn id="26" idx="3"/>
          </p:cNvCxnSpPr>
          <p:nvPr/>
        </p:nvCxnSpPr>
        <p:spPr>
          <a:xfrm flipH="1">
            <a:off x="3177580" y="3208475"/>
            <a:ext cx="2346679" cy="1825113"/>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DDD585B-116D-A0DE-9800-0336A6A2062F}"/>
              </a:ext>
            </a:extLst>
          </p:cNvPr>
          <p:cNvSpPr/>
          <p:nvPr/>
        </p:nvSpPr>
        <p:spPr>
          <a:xfrm>
            <a:off x="5333348" y="4011412"/>
            <a:ext cx="1813713" cy="2474118"/>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TextBox 16">
            <a:extLst>
              <a:ext uri="{FF2B5EF4-FFF2-40B4-BE49-F238E27FC236}">
                <a16:creationId xmlns:a16="http://schemas.microsoft.com/office/drawing/2014/main" id="{BC24959F-3F07-19B7-F859-B0ACC71827EF}"/>
              </a:ext>
            </a:extLst>
          </p:cNvPr>
          <p:cNvSpPr txBox="1"/>
          <p:nvPr/>
        </p:nvSpPr>
        <p:spPr>
          <a:xfrm>
            <a:off x="5658151" y="6210449"/>
            <a:ext cx="1164101" cy="276999"/>
          </a:xfrm>
          <a:prstGeom prst="rect">
            <a:avLst/>
          </a:prstGeom>
          <a:noFill/>
        </p:spPr>
        <p:txBody>
          <a:bodyPr wrap="none" rtlCol="0">
            <a:spAutoFit/>
          </a:bodyPr>
          <a:lstStyle/>
          <a:p>
            <a:r>
              <a:rPr lang="en-GB" sz="1200" noProof="0"/>
              <a:t>20.234.12.254</a:t>
            </a:r>
          </a:p>
        </p:txBody>
      </p:sp>
      <p:grpSp>
        <p:nvGrpSpPr>
          <p:cNvPr id="24" name="Group 23">
            <a:extLst>
              <a:ext uri="{FF2B5EF4-FFF2-40B4-BE49-F238E27FC236}">
                <a16:creationId xmlns:a16="http://schemas.microsoft.com/office/drawing/2014/main" id="{2512D4AA-3066-CE5F-9177-767DB884D9FF}"/>
              </a:ext>
            </a:extLst>
          </p:cNvPr>
          <p:cNvGrpSpPr/>
          <p:nvPr/>
        </p:nvGrpSpPr>
        <p:grpSpPr>
          <a:xfrm>
            <a:off x="9917443" y="4178146"/>
            <a:ext cx="1225805" cy="1737028"/>
            <a:chOff x="7525833" y="3703268"/>
            <a:chExt cx="1225805" cy="1737028"/>
          </a:xfrm>
        </p:grpSpPr>
        <p:sp>
          <p:nvSpPr>
            <p:cNvPr id="20" name="Rectangle 19">
              <a:extLst>
                <a:ext uri="{FF2B5EF4-FFF2-40B4-BE49-F238E27FC236}">
                  <a16:creationId xmlns:a16="http://schemas.microsoft.com/office/drawing/2014/main" id="{4DF4BCB1-BDE5-407F-69CA-505B81745C79}"/>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Apache HTTP server</a:t>
              </a:r>
            </a:p>
          </p:txBody>
        </p:sp>
        <p:sp>
          <p:nvSpPr>
            <p:cNvPr id="22" name="Rectangle 21">
              <a:extLst>
                <a:ext uri="{FF2B5EF4-FFF2-40B4-BE49-F238E27FC236}">
                  <a16:creationId xmlns:a16="http://schemas.microsoft.com/office/drawing/2014/main" id="{3F4C14A4-C9D1-6F6A-EA5C-5EAEED0F611F}"/>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TextBox 22">
              <a:extLst>
                <a:ext uri="{FF2B5EF4-FFF2-40B4-BE49-F238E27FC236}">
                  <a16:creationId xmlns:a16="http://schemas.microsoft.com/office/drawing/2014/main" id="{CDF32206-398E-2D7A-070D-9B061A18E8C9}"/>
                </a:ext>
              </a:extLst>
            </p:cNvPr>
            <p:cNvSpPr txBox="1"/>
            <p:nvPr/>
          </p:nvSpPr>
          <p:spPr>
            <a:xfrm>
              <a:off x="7589207" y="5050219"/>
              <a:ext cx="1079142" cy="276999"/>
            </a:xfrm>
            <a:prstGeom prst="rect">
              <a:avLst/>
            </a:prstGeom>
            <a:noFill/>
          </p:spPr>
          <p:txBody>
            <a:bodyPr wrap="none" rtlCol="0">
              <a:spAutoFit/>
            </a:bodyPr>
            <a:lstStyle/>
            <a:p>
              <a:r>
                <a:rPr lang="en-GB" sz="1200" noProof="0"/>
                <a:t>230.144.12.4</a:t>
              </a:r>
            </a:p>
          </p:txBody>
        </p:sp>
        <p:cxnSp>
          <p:nvCxnSpPr>
            <p:cNvPr id="21" name="Straight Arrow Connector 20">
              <a:extLst>
                <a:ext uri="{FF2B5EF4-FFF2-40B4-BE49-F238E27FC236}">
                  <a16:creationId xmlns:a16="http://schemas.microsoft.com/office/drawing/2014/main" id="{8A8A945C-89DC-BC84-33CC-FD24D32499F9}"/>
                </a:ext>
              </a:extLst>
            </p:cNvPr>
            <p:cNvCxnSpPr>
              <a:cxnSpLocks/>
              <a:endCxn id="20"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7FD20DE-622B-D6B6-8C00-2A81CAFBC057}"/>
              </a:ext>
            </a:extLst>
          </p:cNvPr>
          <p:cNvGrpSpPr/>
          <p:nvPr/>
        </p:nvGrpSpPr>
        <p:grpSpPr>
          <a:xfrm>
            <a:off x="2079956" y="4219922"/>
            <a:ext cx="1225805" cy="1737028"/>
            <a:chOff x="7525833" y="3703268"/>
            <a:chExt cx="1225805" cy="1737028"/>
          </a:xfrm>
        </p:grpSpPr>
        <p:sp>
          <p:nvSpPr>
            <p:cNvPr id="26" name="Rectangle 25">
              <a:extLst>
                <a:ext uri="{FF2B5EF4-FFF2-40B4-BE49-F238E27FC236}">
                  <a16:creationId xmlns:a16="http://schemas.microsoft.com/office/drawing/2014/main" id="{3A7C6738-BE42-183E-A9DA-43615635330A}"/>
                </a:ext>
              </a:extLst>
            </p:cNvPr>
            <p:cNvSpPr/>
            <p:nvPr/>
          </p:nvSpPr>
          <p:spPr>
            <a:xfrm>
              <a:off x="7634099" y="4140405"/>
              <a:ext cx="989358" cy="753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Nginx </a:t>
              </a:r>
            </a:p>
            <a:p>
              <a:pPr algn="ctr"/>
              <a:r>
                <a:rPr lang="en-GB" sz="1200" noProof="0"/>
                <a:t>web server</a:t>
              </a:r>
            </a:p>
          </p:txBody>
        </p:sp>
        <p:sp>
          <p:nvSpPr>
            <p:cNvPr id="28" name="Rectangle 27">
              <a:extLst>
                <a:ext uri="{FF2B5EF4-FFF2-40B4-BE49-F238E27FC236}">
                  <a16:creationId xmlns:a16="http://schemas.microsoft.com/office/drawing/2014/main" id="{B0735B4B-B083-97A1-9A26-92F54974B528}"/>
                </a:ext>
              </a:extLst>
            </p:cNvPr>
            <p:cNvSpPr/>
            <p:nvPr/>
          </p:nvSpPr>
          <p:spPr>
            <a:xfrm>
              <a:off x="7525833" y="3873100"/>
              <a:ext cx="1225805" cy="1567196"/>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9" name="TextBox 28">
              <a:extLst>
                <a:ext uri="{FF2B5EF4-FFF2-40B4-BE49-F238E27FC236}">
                  <a16:creationId xmlns:a16="http://schemas.microsoft.com/office/drawing/2014/main" id="{7BF7B437-1F29-AB02-9320-B44B949E2D95}"/>
                </a:ext>
              </a:extLst>
            </p:cNvPr>
            <p:cNvSpPr txBox="1"/>
            <p:nvPr/>
          </p:nvSpPr>
          <p:spPr>
            <a:xfrm>
              <a:off x="7589207" y="5050219"/>
              <a:ext cx="1079142" cy="276999"/>
            </a:xfrm>
            <a:prstGeom prst="rect">
              <a:avLst/>
            </a:prstGeom>
            <a:noFill/>
          </p:spPr>
          <p:txBody>
            <a:bodyPr wrap="none" rtlCol="0">
              <a:spAutoFit/>
            </a:bodyPr>
            <a:lstStyle/>
            <a:p>
              <a:r>
                <a:rPr lang="en-GB" sz="1200" noProof="0"/>
                <a:t>30.14.120.42</a:t>
              </a:r>
            </a:p>
          </p:txBody>
        </p:sp>
        <p:cxnSp>
          <p:nvCxnSpPr>
            <p:cNvPr id="27" name="Straight Arrow Connector 26">
              <a:extLst>
                <a:ext uri="{FF2B5EF4-FFF2-40B4-BE49-F238E27FC236}">
                  <a16:creationId xmlns:a16="http://schemas.microsoft.com/office/drawing/2014/main" id="{B500EE8C-5E4C-D202-9DD3-2298B1CCE528}"/>
                </a:ext>
              </a:extLst>
            </p:cNvPr>
            <p:cNvCxnSpPr>
              <a:cxnSpLocks/>
              <a:endCxn id="26" idx="0"/>
            </p:cNvCxnSpPr>
            <p:nvPr/>
          </p:nvCxnSpPr>
          <p:spPr>
            <a:xfrm flipH="1">
              <a:off x="8128778" y="3703268"/>
              <a:ext cx="238" cy="43713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2" name="Picture 31" descr="A white cloud with blue border&#10;&#10;Description automatically generated">
            <a:extLst>
              <a:ext uri="{FF2B5EF4-FFF2-40B4-BE49-F238E27FC236}">
                <a16:creationId xmlns:a16="http://schemas.microsoft.com/office/drawing/2014/main" id="{BF63F97D-0947-0EB7-0154-1A2E5AAF5C08}"/>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35576" y="3735030"/>
            <a:ext cx="890814" cy="480737"/>
          </a:xfrm>
          <a:prstGeom prst="rect">
            <a:avLst/>
          </a:prstGeom>
        </p:spPr>
      </p:pic>
      <p:cxnSp>
        <p:nvCxnSpPr>
          <p:cNvPr id="39" name="Straight Arrow Connector 38">
            <a:extLst>
              <a:ext uri="{FF2B5EF4-FFF2-40B4-BE49-F238E27FC236}">
                <a16:creationId xmlns:a16="http://schemas.microsoft.com/office/drawing/2014/main" id="{D5903894-F745-9817-423E-C405C2AAFEF3}"/>
              </a:ext>
            </a:extLst>
          </p:cNvPr>
          <p:cNvCxnSpPr>
            <a:cxnSpLocks/>
          </p:cNvCxnSpPr>
          <p:nvPr/>
        </p:nvCxnSpPr>
        <p:spPr>
          <a:xfrm flipH="1" flipV="1">
            <a:off x="2316254" y="3599220"/>
            <a:ext cx="157175" cy="20980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Picture 41" descr="A computer with a blue screen&#10;&#10;Description automatically generated">
            <a:extLst>
              <a:ext uri="{FF2B5EF4-FFF2-40B4-BE49-F238E27FC236}">
                <a16:creationId xmlns:a16="http://schemas.microsoft.com/office/drawing/2014/main" id="{538225CC-B41F-43C8-0B81-229775C0B70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796396" y="2696980"/>
            <a:ext cx="989818" cy="833401"/>
          </a:xfrm>
          <a:prstGeom prst="rect">
            <a:avLst/>
          </a:prstGeom>
        </p:spPr>
      </p:pic>
      <p:cxnSp>
        <p:nvCxnSpPr>
          <p:cNvPr id="43" name="Straight Arrow Connector 42">
            <a:extLst>
              <a:ext uri="{FF2B5EF4-FFF2-40B4-BE49-F238E27FC236}">
                <a16:creationId xmlns:a16="http://schemas.microsoft.com/office/drawing/2014/main" id="{ED2CB760-F9ED-AE4E-707D-E8E855623669}"/>
              </a:ext>
            </a:extLst>
          </p:cNvPr>
          <p:cNvCxnSpPr>
            <a:cxnSpLocks/>
          </p:cNvCxnSpPr>
          <p:nvPr/>
        </p:nvCxnSpPr>
        <p:spPr>
          <a:xfrm flipH="1" flipV="1">
            <a:off x="6348328" y="3188571"/>
            <a:ext cx="3623248" cy="1854472"/>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6BB95A-D8F9-9753-53D6-FEC273761778}"/>
              </a:ext>
            </a:extLst>
          </p:cNvPr>
          <p:cNvCxnSpPr>
            <a:cxnSpLocks/>
          </p:cNvCxnSpPr>
          <p:nvPr/>
        </p:nvCxnSpPr>
        <p:spPr>
          <a:xfrm flipH="1" flipV="1">
            <a:off x="10530345" y="3442166"/>
            <a:ext cx="132617" cy="34550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46B7E91-4DC6-9B7F-1949-E1C70F7FBCCA}"/>
              </a:ext>
            </a:extLst>
          </p:cNvPr>
          <p:cNvSpPr txBox="1"/>
          <p:nvPr/>
        </p:nvSpPr>
        <p:spPr>
          <a:xfrm>
            <a:off x="850865" y="3712704"/>
            <a:ext cx="1588897" cy="246221"/>
          </a:xfrm>
          <a:prstGeom prst="rect">
            <a:avLst/>
          </a:prstGeom>
          <a:noFill/>
        </p:spPr>
        <p:txBody>
          <a:bodyPr wrap="none" rtlCol="0">
            <a:spAutoFit/>
          </a:bodyPr>
          <a:lstStyle/>
          <a:p>
            <a:r>
              <a:rPr lang="en-GB" sz="1000" b="1" noProof="0" dirty="0">
                <a:solidFill>
                  <a:srgbClr val="0000FF"/>
                </a:solidFill>
                <a:latin typeface="Arial Narrow" panose="020B0606020202030204" pitchFamily="34" charset="0"/>
              </a:rPr>
              <a:t>http://30.14.120.42</a:t>
            </a:r>
            <a:r>
              <a:rPr lang="en-GB" sz="1000" noProof="0" dirty="0">
                <a:latin typeface="Arial Narrow" panose="020B0606020202030204" pitchFamily="34" charset="0"/>
              </a:rPr>
              <a:t>/index.html</a:t>
            </a:r>
          </a:p>
        </p:txBody>
      </p:sp>
      <p:sp>
        <p:nvSpPr>
          <p:cNvPr id="54" name="TextBox 53">
            <a:extLst>
              <a:ext uri="{FF2B5EF4-FFF2-40B4-BE49-F238E27FC236}">
                <a16:creationId xmlns:a16="http://schemas.microsoft.com/office/drawing/2014/main" id="{9422DEDA-CF01-9D6A-D22F-DC97EB6677A5}"/>
              </a:ext>
            </a:extLst>
          </p:cNvPr>
          <p:cNvSpPr txBox="1"/>
          <p:nvPr/>
        </p:nvSpPr>
        <p:spPr>
          <a:xfrm>
            <a:off x="8789998" y="3552087"/>
            <a:ext cx="1588897" cy="246221"/>
          </a:xfrm>
          <a:prstGeom prst="rect">
            <a:avLst/>
          </a:prstGeom>
          <a:noFill/>
        </p:spPr>
        <p:txBody>
          <a:bodyPr wrap="none" rtlCol="0">
            <a:spAutoFit/>
          </a:bodyPr>
          <a:lstStyle/>
          <a:p>
            <a:r>
              <a:rPr lang="en-GB" sz="1000" b="1" noProof="0" dirty="0">
                <a:solidFill>
                  <a:srgbClr val="0000FF"/>
                </a:solidFill>
                <a:latin typeface="Arial Narrow" panose="020B0606020202030204" pitchFamily="34" charset="0"/>
              </a:rPr>
              <a:t>http://230.144.12.4</a:t>
            </a:r>
            <a:r>
              <a:rPr lang="en-GB" sz="1000" noProof="0" dirty="0">
                <a:latin typeface="Arial Narrow" panose="020B0606020202030204" pitchFamily="34" charset="0"/>
              </a:rPr>
              <a:t>/index.html</a:t>
            </a:r>
          </a:p>
        </p:txBody>
      </p:sp>
      <p:sp>
        <p:nvSpPr>
          <p:cNvPr id="60" name="TextBox 59">
            <a:extLst>
              <a:ext uri="{FF2B5EF4-FFF2-40B4-BE49-F238E27FC236}">
                <a16:creationId xmlns:a16="http://schemas.microsoft.com/office/drawing/2014/main" id="{6A003B50-5A76-6338-5352-682AC9AE2A9E}"/>
              </a:ext>
            </a:extLst>
          </p:cNvPr>
          <p:cNvSpPr txBox="1"/>
          <p:nvPr/>
        </p:nvSpPr>
        <p:spPr>
          <a:xfrm rot="19268179">
            <a:off x="3234085" y="3941042"/>
            <a:ext cx="1947239" cy="246221"/>
          </a:xfrm>
          <a:prstGeom prst="rect">
            <a:avLst/>
          </a:prstGeom>
          <a:noFill/>
        </p:spPr>
        <p:txBody>
          <a:bodyPr wrap="square" rtlCol="0">
            <a:spAutoFit/>
          </a:bodyPr>
          <a:lstStyle/>
          <a:p>
            <a:r>
              <a:rPr lang="en-GB" sz="1000" b="1" noProof="0" dirty="0">
                <a:solidFill>
                  <a:srgbClr val="0000FF"/>
                </a:solidFill>
                <a:latin typeface="Arial Narrow" panose="020B0606020202030204" pitchFamily="34" charset="0"/>
              </a:rPr>
              <a:t>https://20.234.12.254:3000</a:t>
            </a:r>
            <a:r>
              <a:rPr lang="en-GB" sz="1000" noProof="0" dirty="0">
                <a:latin typeface="Arial Narrow" panose="020B0606020202030204" pitchFamily="34" charset="0"/>
              </a:rPr>
              <a:t>/jokes/dad</a:t>
            </a:r>
          </a:p>
        </p:txBody>
      </p:sp>
      <p:sp>
        <p:nvSpPr>
          <p:cNvPr id="63" name="TextBox 62">
            <a:extLst>
              <a:ext uri="{FF2B5EF4-FFF2-40B4-BE49-F238E27FC236}">
                <a16:creationId xmlns:a16="http://schemas.microsoft.com/office/drawing/2014/main" id="{28D2A641-B9B8-E155-3938-EB848D62EC5A}"/>
              </a:ext>
            </a:extLst>
          </p:cNvPr>
          <p:cNvSpPr txBox="1"/>
          <p:nvPr/>
        </p:nvSpPr>
        <p:spPr>
          <a:xfrm rot="1637242">
            <a:off x="7263909" y="4041646"/>
            <a:ext cx="2800206" cy="246221"/>
          </a:xfrm>
          <a:prstGeom prst="rect">
            <a:avLst/>
          </a:prstGeom>
          <a:noFill/>
        </p:spPr>
        <p:txBody>
          <a:bodyPr wrap="square" rtlCol="0">
            <a:spAutoFit/>
          </a:bodyPr>
          <a:lstStyle/>
          <a:p>
            <a:r>
              <a:rPr lang="en-GB" sz="1000" b="1" noProof="0" dirty="0">
                <a:solidFill>
                  <a:srgbClr val="0000FF"/>
                </a:solidFill>
                <a:latin typeface="Arial Narrow" panose="020B0606020202030204" pitchFamily="34" charset="0"/>
              </a:rPr>
              <a:t>http://20.234.12.254:3000</a:t>
            </a:r>
            <a:r>
              <a:rPr lang="en-GB" sz="1000" noProof="0" dirty="0">
                <a:latin typeface="Arial Narrow" panose="020B0606020202030204" pitchFamily="34" charset="0"/>
              </a:rPr>
              <a:t>/jokes/programming?count=20</a:t>
            </a:r>
          </a:p>
        </p:txBody>
      </p:sp>
      <p:sp>
        <p:nvSpPr>
          <p:cNvPr id="70" name="TextBox 69">
            <a:extLst>
              <a:ext uri="{FF2B5EF4-FFF2-40B4-BE49-F238E27FC236}">
                <a16:creationId xmlns:a16="http://schemas.microsoft.com/office/drawing/2014/main" id="{89A9E319-85B4-5E4B-1D4B-30824CB95592}"/>
              </a:ext>
            </a:extLst>
          </p:cNvPr>
          <p:cNvSpPr txBox="1"/>
          <p:nvPr/>
        </p:nvSpPr>
        <p:spPr>
          <a:xfrm>
            <a:off x="9839532" y="5995399"/>
            <a:ext cx="1465466" cy="646331"/>
          </a:xfrm>
          <a:prstGeom prst="rect">
            <a:avLst/>
          </a:prstGeom>
          <a:noFill/>
        </p:spPr>
        <p:txBody>
          <a:bodyPr wrap="none" rtlCol="0">
            <a:spAutoFit/>
          </a:bodyPr>
          <a:lstStyle/>
          <a:p>
            <a:pPr algn="ctr"/>
            <a:r>
              <a:rPr lang="en-GB" sz="1200" noProof="0" dirty="0"/>
              <a:t>Christmas cracker </a:t>
            </a:r>
          </a:p>
          <a:p>
            <a:pPr algn="ctr"/>
            <a:r>
              <a:rPr lang="en-GB" sz="1200" noProof="0" dirty="0"/>
              <a:t>print app</a:t>
            </a:r>
          </a:p>
          <a:p>
            <a:pPr algn="ctr"/>
            <a:r>
              <a:rPr lang="en-GB" sz="1200" noProof="0" dirty="0"/>
              <a:t>AWS</a:t>
            </a:r>
          </a:p>
        </p:txBody>
      </p:sp>
      <p:sp>
        <p:nvSpPr>
          <p:cNvPr id="71" name="TextBox 70">
            <a:extLst>
              <a:ext uri="{FF2B5EF4-FFF2-40B4-BE49-F238E27FC236}">
                <a16:creationId xmlns:a16="http://schemas.microsoft.com/office/drawing/2014/main" id="{B05511CA-1610-D9ED-D8E2-A9540CD17E77}"/>
              </a:ext>
            </a:extLst>
          </p:cNvPr>
          <p:cNvSpPr txBox="1"/>
          <p:nvPr/>
        </p:nvSpPr>
        <p:spPr>
          <a:xfrm>
            <a:off x="2007904" y="6037175"/>
            <a:ext cx="1454244" cy="646331"/>
          </a:xfrm>
          <a:prstGeom prst="rect">
            <a:avLst/>
          </a:prstGeom>
          <a:noFill/>
        </p:spPr>
        <p:txBody>
          <a:bodyPr wrap="none" rtlCol="0">
            <a:spAutoFit/>
          </a:bodyPr>
          <a:lstStyle/>
          <a:p>
            <a:pPr algn="ctr"/>
            <a:r>
              <a:rPr lang="en-GB" sz="1200" noProof="0" dirty="0"/>
              <a:t>Company app with</a:t>
            </a:r>
          </a:p>
          <a:p>
            <a:pPr algn="ctr"/>
            <a:r>
              <a:rPr lang="en-GB" sz="1200" noProof="0" dirty="0"/>
              <a:t>Joke of the day</a:t>
            </a:r>
          </a:p>
          <a:p>
            <a:pPr algn="ctr"/>
            <a:r>
              <a:rPr lang="en-GB" sz="1200" noProof="0" dirty="0"/>
              <a:t>Google cloud</a:t>
            </a:r>
          </a:p>
        </p:txBody>
      </p:sp>
      <p:cxnSp>
        <p:nvCxnSpPr>
          <p:cNvPr id="13" name="Straight Arrow Connector 12">
            <a:extLst>
              <a:ext uri="{FF2B5EF4-FFF2-40B4-BE49-F238E27FC236}">
                <a16:creationId xmlns:a16="http://schemas.microsoft.com/office/drawing/2014/main" id="{FBF0F757-059C-E1CA-1D52-D6DF087209BD}"/>
              </a:ext>
            </a:extLst>
          </p:cNvPr>
          <p:cNvCxnSpPr>
            <a:cxnSpLocks/>
            <a:stCxn id="12" idx="2"/>
            <a:endCxn id="10" idx="0"/>
          </p:cNvCxnSpPr>
          <p:nvPr/>
        </p:nvCxnSpPr>
        <p:spPr>
          <a:xfrm>
            <a:off x="5933866" y="3296632"/>
            <a:ext cx="2427" cy="982085"/>
          </a:xfrm>
          <a:prstGeom prst="straightConnector1">
            <a:avLst/>
          </a:prstGeom>
          <a:ln w="190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6A0652-129E-B7AE-D7CA-C86698632F0D}"/>
              </a:ext>
            </a:extLst>
          </p:cNvPr>
          <p:cNvSpPr txBox="1"/>
          <p:nvPr/>
        </p:nvSpPr>
        <p:spPr>
          <a:xfrm rot="19327461">
            <a:off x="3474236" y="4170247"/>
            <a:ext cx="1765473" cy="246221"/>
          </a:xfrm>
          <a:prstGeom prst="rect">
            <a:avLst/>
          </a:prstGeom>
          <a:noFill/>
        </p:spPr>
        <p:txBody>
          <a:bodyPr wrap="square" rtlCol="0">
            <a:spAutoFit/>
          </a:bodyPr>
          <a:lstStyle/>
          <a:p>
            <a:r>
              <a:rPr lang="en-GB" sz="1000" b="1" dirty="0">
                <a:solidFill>
                  <a:srgbClr val="0000FF"/>
                </a:solidFill>
                <a:latin typeface="Arial Narrow" panose="020B0606020202030204" pitchFamily="34" charset="0"/>
              </a:rPr>
              <a:t>Authorization: Bearer &lt;secret&gt;</a:t>
            </a:r>
          </a:p>
        </p:txBody>
      </p:sp>
      <p:pic>
        <p:nvPicPr>
          <p:cNvPr id="33" name="Picture 32" descr="A white cloud with blue border&#10;&#10;Description automatically generated">
            <a:extLst>
              <a:ext uri="{FF2B5EF4-FFF2-40B4-BE49-F238E27FC236}">
                <a16:creationId xmlns:a16="http://schemas.microsoft.com/office/drawing/2014/main" id="{0EAABEB7-5B83-C73E-45B6-62D1D434F0DA}"/>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025709" y="3693253"/>
            <a:ext cx="890814" cy="480737"/>
          </a:xfrm>
          <a:prstGeom prst="rect">
            <a:avLst/>
          </a:prstGeom>
        </p:spPr>
      </p:pic>
      <p:sp>
        <p:nvSpPr>
          <p:cNvPr id="51" name="TextBox 50">
            <a:extLst>
              <a:ext uri="{FF2B5EF4-FFF2-40B4-BE49-F238E27FC236}">
                <a16:creationId xmlns:a16="http://schemas.microsoft.com/office/drawing/2014/main" id="{047B7A58-F683-E2C4-3D39-F171DF6D2801}"/>
              </a:ext>
            </a:extLst>
          </p:cNvPr>
          <p:cNvSpPr txBox="1"/>
          <p:nvPr/>
        </p:nvSpPr>
        <p:spPr>
          <a:xfrm rot="1560058">
            <a:off x="7523721" y="4278436"/>
            <a:ext cx="1765473" cy="246221"/>
          </a:xfrm>
          <a:prstGeom prst="rect">
            <a:avLst/>
          </a:prstGeom>
          <a:noFill/>
        </p:spPr>
        <p:txBody>
          <a:bodyPr wrap="square" rtlCol="0">
            <a:spAutoFit/>
          </a:bodyPr>
          <a:lstStyle/>
          <a:p>
            <a:r>
              <a:rPr lang="en-GB" sz="1000" b="1" dirty="0">
                <a:solidFill>
                  <a:srgbClr val="0000FF"/>
                </a:solidFill>
                <a:latin typeface="Arial Narrow" panose="020B0606020202030204" pitchFamily="34" charset="0"/>
              </a:rPr>
              <a:t>Authorization: Bearer &lt;secret&gt;</a:t>
            </a:r>
          </a:p>
        </p:txBody>
      </p:sp>
    </p:spTree>
    <p:extLst>
      <p:ext uri="{BB962C8B-B14F-4D97-AF65-F5344CB8AC3E}">
        <p14:creationId xmlns:p14="http://schemas.microsoft.com/office/powerpoint/2010/main" val="155420884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41B5E71-D50C-72E5-612A-AC2DB0EB3CC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0E4264-3BF2-8737-4678-A229DFE002A0}"/>
              </a:ext>
            </a:extLst>
          </p:cNvPr>
          <p:cNvSpPr>
            <a:spLocks noGrp="1"/>
          </p:cNvSpPr>
          <p:nvPr>
            <p:ph type="ctrTitle"/>
          </p:nvPr>
        </p:nvSpPr>
        <p:spPr/>
        <p:txBody>
          <a:bodyPr/>
          <a:lstStyle/>
          <a:p>
            <a:r>
              <a:rPr lang="en-GB" noProof="0" err="1"/>
              <a:t>OpenAPI</a:t>
            </a:r>
            <a:endParaRPr lang="en-GB" noProof="0"/>
          </a:p>
        </p:txBody>
      </p:sp>
    </p:spTree>
    <p:extLst>
      <p:ext uri="{BB962C8B-B14F-4D97-AF65-F5344CB8AC3E}">
        <p14:creationId xmlns:p14="http://schemas.microsoft.com/office/powerpoint/2010/main" val="240156018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65F2-7C68-6780-7DC0-C8A24831A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66951-5EE0-4A3B-0978-6701487FD987}"/>
              </a:ext>
            </a:extLst>
          </p:cNvPr>
          <p:cNvSpPr>
            <a:spLocks noGrp="1"/>
          </p:cNvSpPr>
          <p:nvPr>
            <p:ph type="title"/>
          </p:nvPr>
        </p:nvSpPr>
        <p:spPr/>
        <p:txBody>
          <a:bodyPr/>
          <a:lstStyle/>
          <a:p>
            <a:r>
              <a:rPr lang="en-GB" noProof="0" dirty="0"/>
              <a:t>Learning objectives</a:t>
            </a:r>
          </a:p>
        </p:txBody>
      </p:sp>
      <p:sp>
        <p:nvSpPr>
          <p:cNvPr id="3" name="Text Placeholder 2">
            <a:extLst>
              <a:ext uri="{FF2B5EF4-FFF2-40B4-BE49-F238E27FC236}">
                <a16:creationId xmlns:a16="http://schemas.microsoft.com/office/drawing/2014/main" id="{85E7CE00-7BE3-A7C8-F089-0FFE956451A8}"/>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three types of API documentation approaches</a:t>
            </a:r>
          </a:p>
          <a:p>
            <a:pPr lvl="1"/>
            <a:r>
              <a:rPr lang="en-GB" noProof="0"/>
              <a:t>Explain when you may choose to use one approach over another</a:t>
            </a:r>
          </a:p>
          <a:p>
            <a:pPr lvl="1"/>
            <a:r>
              <a:rPr lang="en-GB" noProof="0"/>
              <a:t>Explain the benefits of using the </a:t>
            </a:r>
            <a:r>
              <a:rPr lang="en-GB" noProof="0" err="1"/>
              <a:t>OpenAPI</a:t>
            </a:r>
            <a:r>
              <a:rPr lang="en-GB" noProof="0"/>
              <a:t> standard documentation</a:t>
            </a:r>
          </a:p>
          <a:p>
            <a:pPr lvl="1"/>
            <a:r>
              <a:rPr lang="en-GB" noProof="0"/>
              <a:t>Implement </a:t>
            </a:r>
            <a:r>
              <a:rPr lang="en-GB" noProof="0" err="1"/>
              <a:t>OpenAPI</a:t>
            </a:r>
            <a:r>
              <a:rPr lang="en-GB" noProof="0"/>
              <a:t> documentation and demonstrate its interactivity with the API</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F39B9990-DE10-FDC5-C789-FD01CC10ED98}"/>
              </a:ext>
            </a:extLst>
          </p:cNvPr>
          <p:cNvSpPr>
            <a:spLocks noGrp="1"/>
          </p:cNvSpPr>
          <p:nvPr>
            <p:ph type="sldNum" idx="12"/>
          </p:nvPr>
        </p:nvSpPr>
        <p:spPr/>
        <p:txBody>
          <a:bodyPr/>
          <a:lstStyle/>
          <a:p>
            <a:fld id="{14D7F6AC-1EEB-4ABB-AD80-109EC6FDCCF3}" type="slidenum">
              <a:rPr lang="en-GB" noProof="0" smtClean="0"/>
              <a:pPr/>
              <a:t>259</a:t>
            </a:fld>
            <a:endParaRPr lang="en-GB" noProof="0"/>
          </a:p>
        </p:txBody>
      </p:sp>
    </p:spTree>
    <p:extLst>
      <p:ext uri="{BB962C8B-B14F-4D97-AF65-F5344CB8AC3E}">
        <p14:creationId xmlns:p14="http://schemas.microsoft.com/office/powerpoint/2010/main" val="4047545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CE3C8-5563-696C-8A4E-420880B0A90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C9F2C015-B05D-8461-5D6A-B459B780E2BA}"/>
              </a:ext>
            </a:extLst>
          </p:cNvPr>
          <p:cNvSpPr>
            <a:spLocks noGrp="1"/>
          </p:cNvSpPr>
          <p:nvPr>
            <p:ph type="body" idx="1"/>
          </p:nvPr>
        </p:nvSpPr>
        <p:spPr/>
        <p:txBody>
          <a:bodyPr/>
          <a:lstStyle/>
          <a:p>
            <a:r>
              <a:rPr lang="en-GB" noProof="0"/>
              <a:t>Like all good ideas, there are challenges that need to be considered:</a:t>
            </a:r>
          </a:p>
          <a:p>
            <a:pPr lvl="1"/>
            <a:r>
              <a:rPr lang="en-GB" noProof="0"/>
              <a:t>As components of the service interact across a network, latency is introduced - unlike the monolith</a:t>
            </a:r>
          </a:p>
          <a:p>
            <a:pPr lvl="1"/>
            <a:r>
              <a:rPr lang="en-GB" noProof="0"/>
              <a:t>Data consistency is a challenge when data comes from various databases as opposed to one. e.g. for speed, you may want a local copy of some data, so managing consistency with the master can be a challenge</a:t>
            </a:r>
          </a:p>
          <a:p>
            <a:pPr lvl="1"/>
            <a:r>
              <a:rPr lang="en-GB" noProof="0"/>
              <a:t>Fault finding can be more difficult as each team focusses on one area it can be difficult to track the problem through the whole system</a:t>
            </a:r>
          </a:p>
          <a:p>
            <a:pPr lvl="1"/>
            <a:r>
              <a:rPr lang="en-GB" noProof="0"/>
              <a:t>Communication between microservices can become complex</a:t>
            </a:r>
          </a:p>
          <a:p>
            <a:pPr lvl="1"/>
            <a:r>
              <a:rPr lang="en-GB" noProof="0"/>
              <a:t>It is a myth that microservices promote reusability or they are cheaper to build and operate</a:t>
            </a:r>
          </a:p>
          <a:p>
            <a:pPr lvl="1"/>
            <a:r>
              <a:rPr lang="en-GB" noProof="0"/>
              <a:t>If your service does not require frequent or at least regular business change, then microservices are probably not appropriate as the key benefit is agility to business change</a:t>
            </a:r>
          </a:p>
          <a:p>
            <a:r>
              <a:rPr lang="en-GB" noProof="0"/>
              <a:t>So microservices are not a silver bullet that will kill the monolith, each have their advantages and disadvantages. So, like all design challenges, a decision as to which approach to use is based on the current and anticipated future business needs</a:t>
            </a:r>
          </a:p>
          <a:p>
            <a:endParaRPr lang="en-GB" noProof="0"/>
          </a:p>
        </p:txBody>
      </p:sp>
      <p:sp>
        <p:nvSpPr>
          <p:cNvPr id="4" name="Slide Number Placeholder 3">
            <a:extLst>
              <a:ext uri="{FF2B5EF4-FFF2-40B4-BE49-F238E27FC236}">
                <a16:creationId xmlns:a16="http://schemas.microsoft.com/office/drawing/2014/main" id="{EC3BF132-7603-6288-CAC5-4C145057D9AF}"/>
              </a:ext>
            </a:extLst>
          </p:cNvPr>
          <p:cNvSpPr>
            <a:spLocks noGrp="1"/>
          </p:cNvSpPr>
          <p:nvPr>
            <p:ph type="sldNum" idx="12"/>
          </p:nvPr>
        </p:nvSpPr>
        <p:spPr/>
        <p:txBody>
          <a:bodyPr/>
          <a:lstStyle/>
          <a:p>
            <a:fld id="{14D7F6AC-1EEB-4ABB-AD80-109EC6FDCCF3}" type="slidenum">
              <a:rPr lang="en-GB" noProof="0" smtClean="0"/>
              <a:pPr/>
              <a:t>26</a:t>
            </a:fld>
            <a:endParaRPr lang="en-GB" noProof="0"/>
          </a:p>
        </p:txBody>
      </p:sp>
    </p:spTree>
    <p:extLst>
      <p:ext uri="{BB962C8B-B14F-4D97-AF65-F5344CB8AC3E}">
        <p14:creationId xmlns:p14="http://schemas.microsoft.com/office/powerpoint/2010/main" val="31306771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506B45D-F93B-3C30-6881-95993EE3D40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2F21718-5507-9E39-62C1-BCD9217970A8}"/>
              </a:ext>
            </a:extLst>
          </p:cNvPr>
          <p:cNvSpPr>
            <a:spLocks noGrp="1"/>
          </p:cNvSpPr>
          <p:nvPr>
            <p:ph type="body" idx="1"/>
          </p:nvPr>
        </p:nvSpPr>
        <p:spPr>
          <a:xfrm>
            <a:off x="673333" y="878411"/>
            <a:ext cx="11163300" cy="4139261"/>
          </a:xfrm>
        </p:spPr>
        <p:txBody>
          <a:bodyPr/>
          <a:lstStyle/>
          <a:p>
            <a:r>
              <a:rPr lang="en-GB" noProof="0" dirty="0"/>
              <a:t>API documentation is essential, or no one would know how to use your API. There is a standard approach to documentation defined by the </a:t>
            </a:r>
            <a:r>
              <a:rPr lang="en-GB" noProof="0" dirty="0" err="1"/>
              <a:t>OpenAPI</a:t>
            </a:r>
            <a:r>
              <a:rPr lang="en-GB" noProof="0" dirty="0"/>
              <a:t> specification as a project of the Linux foundation</a:t>
            </a:r>
          </a:p>
          <a:p>
            <a:r>
              <a:rPr lang="en-GB" noProof="0" dirty="0"/>
              <a:t>This documentation approach was originally called Swagger until the specification was donated to the </a:t>
            </a:r>
            <a:r>
              <a:rPr lang="en-GB" noProof="0" dirty="0" err="1"/>
              <a:t>OpenAPI</a:t>
            </a:r>
            <a:r>
              <a:rPr lang="en-GB" noProof="0" dirty="0"/>
              <a:t> initiative under the Linux foundation. So </a:t>
            </a:r>
            <a:r>
              <a:rPr lang="en-GB" noProof="0" dirty="0" err="1"/>
              <a:t>OpenAPI</a:t>
            </a:r>
            <a:r>
              <a:rPr lang="en-GB" noProof="0" dirty="0"/>
              <a:t> maintain the current standard but some of the tools used in document creation are called Swagger.</a:t>
            </a:r>
          </a:p>
          <a:p>
            <a:endParaRPr lang="en-GB" noProof="0" dirty="0"/>
          </a:p>
          <a:p>
            <a:r>
              <a:rPr lang="en-GB" noProof="0" dirty="0"/>
              <a:t>There are three common approaches to API documentation, Design-first, API-first and Code-first - each of these results in an </a:t>
            </a:r>
            <a:r>
              <a:rPr lang="en-GB" noProof="0" dirty="0" err="1"/>
              <a:t>OPenAPI</a:t>
            </a:r>
            <a:r>
              <a:rPr lang="en-GB" noProof="0" dirty="0"/>
              <a:t> specification document (formerly Swagger).</a:t>
            </a:r>
          </a:p>
          <a:p>
            <a:r>
              <a:rPr lang="en-GB" b="1" noProof="0" dirty="0"/>
              <a:t>Design-first</a:t>
            </a:r>
            <a:r>
              <a:rPr lang="en-GB" noProof="0" dirty="0"/>
              <a:t> use-case is mor common in large organisations that have many complex APIs. Typically used when the business works closely with engineers to create a design that satisfies the business requirements either before code is written or potentially to create coding stubs to get a feel as to how the interfaces could be used</a:t>
            </a:r>
          </a:p>
          <a:p>
            <a:r>
              <a:rPr lang="en-GB" noProof="0" dirty="0"/>
              <a:t>Below is an example of a graphical tool used to create a class-like diagram of API endpoints. This tool can generate an </a:t>
            </a:r>
            <a:r>
              <a:rPr lang="en-GB" noProof="0" dirty="0" err="1"/>
              <a:t>openAPI</a:t>
            </a:r>
            <a:r>
              <a:rPr lang="en-GB" noProof="0" dirty="0"/>
              <a:t> specification and some boilerplate code </a:t>
            </a:r>
          </a:p>
          <a:p>
            <a:endParaRPr lang="en-GB" noProof="0" dirty="0"/>
          </a:p>
        </p:txBody>
      </p:sp>
      <p:sp>
        <p:nvSpPr>
          <p:cNvPr id="4" name="Slide Number Placeholder 3">
            <a:extLst>
              <a:ext uri="{FF2B5EF4-FFF2-40B4-BE49-F238E27FC236}">
                <a16:creationId xmlns:a16="http://schemas.microsoft.com/office/drawing/2014/main" id="{D3F46E9D-5E31-9DCD-3A12-F54DB50ABC0A}"/>
              </a:ext>
            </a:extLst>
          </p:cNvPr>
          <p:cNvSpPr>
            <a:spLocks noGrp="1"/>
          </p:cNvSpPr>
          <p:nvPr>
            <p:ph type="sldNum" idx="12"/>
          </p:nvPr>
        </p:nvSpPr>
        <p:spPr/>
        <p:txBody>
          <a:bodyPr/>
          <a:lstStyle/>
          <a:p>
            <a:fld id="{14D7F6AC-1EEB-4ABB-AD80-109EC6FDCCF3}" type="slidenum">
              <a:rPr lang="en-GB" noProof="0" smtClean="0"/>
              <a:pPr/>
              <a:t>260</a:t>
            </a:fld>
            <a:endParaRPr lang="en-GB" noProof="0"/>
          </a:p>
        </p:txBody>
      </p:sp>
    </p:spTree>
    <p:extLst>
      <p:ext uri="{BB962C8B-B14F-4D97-AF65-F5344CB8AC3E}">
        <p14:creationId xmlns:p14="http://schemas.microsoft.com/office/powerpoint/2010/main" val="39714809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4E2352D-F000-D0FF-A765-41637409344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8C26294-3DEC-41D7-B1C1-9F7D907B884D}"/>
              </a:ext>
            </a:extLst>
          </p:cNvPr>
          <p:cNvSpPr>
            <a:spLocks noGrp="1"/>
          </p:cNvSpPr>
          <p:nvPr>
            <p:ph type="sldNum" idx="12"/>
          </p:nvPr>
        </p:nvSpPr>
        <p:spPr/>
        <p:txBody>
          <a:bodyPr/>
          <a:lstStyle/>
          <a:p>
            <a:fld id="{14D7F6AC-1EEB-4ABB-AD80-109EC6FDCCF3}" type="slidenum">
              <a:rPr lang="en-GB" noProof="0" smtClean="0"/>
              <a:pPr/>
              <a:t>261</a:t>
            </a:fld>
            <a:endParaRPr lang="en-GB" noProof="0"/>
          </a:p>
        </p:txBody>
      </p:sp>
      <p:pic>
        <p:nvPicPr>
          <p:cNvPr id="5" name="Picture 4">
            <a:extLst>
              <a:ext uri="{FF2B5EF4-FFF2-40B4-BE49-F238E27FC236}">
                <a16:creationId xmlns:a16="http://schemas.microsoft.com/office/drawing/2014/main" id="{8A1C27A5-735A-4115-BFC9-F913054B04A0}"/>
              </a:ext>
            </a:extLst>
          </p:cNvPr>
          <p:cNvPicPr>
            <a:picLocks noChangeAspect="1"/>
          </p:cNvPicPr>
          <p:nvPr/>
        </p:nvPicPr>
        <p:blipFill>
          <a:blip r:embed="rId3"/>
          <a:stretch>
            <a:fillRect/>
          </a:stretch>
        </p:blipFill>
        <p:spPr>
          <a:xfrm>
            <a:off x="762421" y="794827"/>
            <a:ext cx="10667158" cy="6063173"/>
          </a:xfrm>
          <a:prstGeom prst="rect">
            <a:avLst/>
          </a:prstGeom>
        </p:spPr>
      </p:pic>
      <p:pic>
        <p:nvPicPr>
          <p:cNvPr id="1026" name="Picture 2" descr="Generate Swagger / API Blueprint formatted API">
            <a:extLst>
              <a:ext uri="{FF2B5EF4-FFF2-40B4-BE49-F238E27FC236}">
                <a16:creationId xmlns:a16="http://schemas.microsoft.com/office/drawing/2014/main" id="{C08F694E-07E6-B534-1847-1A7E0F930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881" y="1464249"/>
            <a:ext cx="4607458" cy="3929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98B5EA3-C378-1932-B908-878CA4DD118F}"/>
              </a:ext>
            </a:extLst>
          </p:cNvPr>
          <p:cNvSpPr>
            <a:spLocks noGrp="1"/>
          </p:cNvSpPr>
          <p:nvPr>
            <p:ph type="title"/>
          </p:nvPr>
        </p:nvSpPr>
        <p:spPr>
          <a:xfrm>
            <a:off x="609600" y="310867"/>
            <a:ext cx="11163300" cy="421258"/>
          </a:xfrm>
        </p:spPr>
        <p:txBody>
          <a:bodyPr/>
          <a:lstStyle/>
          <a:p>
            <a:r>
              <a:rPr lang="en-GB" noProof="0" dirty="0"/>
              <a:t>Design First</a:t>
            </a:r>
          </a:p>
        </p:txBody>
      </p:sp>
    </p:spTree>
    <p:extLst>
      <p:ext uri="{BB962C8B-B14F-4D97-AF65-F5344CB8AC3E}">
        <p14:creationId xmlns:p14="http://schemas.microsoft.com/office/powerpoint/2010/main" val="8724148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28C9612-DD0D-F688-4BA7-0DEFF3FCD53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76D7FA-1C40-4804-8130-C54F5C2A00A4}"/>
              </a:ext>
            </a:extLst>
          </p:cNvPr>
          <p:cNvSpPr>
            <a:spLocks noGrp="1"/>
          </p:cNvSpPr>
          <p:nvPr>
            <p:ph type="title"/>
          </p:nvPr>
        </p:nvSpPr>
        <p:spPr/>
        <p:txBody>
          <a:bodyPr/>
          <a:lstStyle/>
          <a:p>
            <a:r>
              <a:rPr lang="en-GB" noProof="0" dirty="0"/>
              <a:t>API First</a:t>
            </a:r>
          </a:p>
        </p:txBody>
      </p:sp>
      <p:sp>
        <p:nvSpPr>
          <p:cNvPr id="3" name="Text Placeholder 2">
            <a:extLst>
              <a:ext uri="{FF2B5EF4-FFF2-40B4-BE49-F238E27FC236}">
                <a16:creationId xmlns:a16="http://schemas.microsoft.com/office/drawing/2014/main" id="{C6299E58-285E-4BAD-984D-538E6B54BA24}"/>
              </a:ext>
            </a:extLst>
          </p:cNvPr>
          <p:cNvSpPr>
            <a:spLocks noGrp="1"/>
          </p:cNvSpPr>
          <p:nvPr>
            <p:ph type="body" idx="1"/>
          </p:nvPr>
        </p:nvSpPr>
        <p:spPr/>
        <p:txBody>
          <a:bodyPr/>
          <a:lstStyle/>
          <a:p>
            <a:r>
              <a:rPr lang="en-GB" noProof="0" dirty="0"/>
              <a:t>The </a:t>
            </a:r>
            <a:r>
              <a:rPr lang="en-GB" b="1" noProof="0" dirty="0"/>
              <a:t>API-first</a:t>
            </a:r>
            <a:r>
              <a:rPr lang="en-GB" noProof="0" dirty="0"/>
              <a:t> approach is where you formally define your endpoint documentation / contract, using an API specification language. There are various approaches but the </a:t>
            </a:r>
            <a:r>
              <a:rPr lang="en-GB" noProof="0" dirty="0" err="1"/>
              <a:t>OpenAPI</a:t>
            </a:r>
            <a:r>
              <a:rPr lang="en-GB" noProof="0" dirty="0"/>
              <a:t> specification, formally Swagger, is the standard so we will look at that</a:t>
            </a:r>
          </a:p>
          <a:p>
            <a:r>
              <a:rPr lang="en-GB" noProof="0" dirty="0"/>
              <a:t>The </a:t>
            </a:r>
            <a:r>
              <a:rPr lang="en-GB" noProof="0" dirty="0" err="1"/>
              <a:t>OpenApi</a:t>
            </a:r>
            <a:r>
              <a:rPr lang="en-GB" noProof="0" dirty="0"/>
              <a:t> documentation is written in </a:t>
            </a:r>
            <a:r>
              <a:rPr lang="en-GB" noProof="0" dirty="0" err="1"/>
              <a:t>yaml</a:t>
            </a:r>
            <a:r>
              <a:rPr lang="en-GB" noProof="0" dirty="0"/>
              <a:t> (or </a:t>
            </a:r>
            <a:r>
              <a:rPr lang="en-GB" noProof="0" dirty="0" err="1"/>
              <a:t>json</a:t>
            </a:r>
            <a:r>
              <a:rPr lang="en-GB" noProof="0" dirty="0"/>
              <a:t>). You can write it in a text editor or use the swagger web-based tool</a:t>
            </a:r>
          </a:p>
          <a:p>
            <a:r>
              <a:rPr lang="en-GB" noProof="0" dirty="0"/>
              <a:t>There is an online tool to help to write your specification: https://editor.swagger.io/</a:t>
            </a:r>
          </a:p>
          <a:p>
            <a:r>
              <a:rPr lang="en-GB" noProof="0" dirty="0"/>
              <a:t>We will use YAML as it is claimed to be more readable than JSON and is more popular for this</a:t>
            </a:r>
          </a:p>
          <a:p>
            <a:r>
              <a:rPr lang="en-GB" noProof="0" dirty="0"/>
              <a:t>These specifications could be written by product owners or engineers or ideally both together before coding starts</a:t>
            </a:r>
          </a:p>
          <a:p>
            <a:endParaRPr lang="en-GB" noProof="0" dirty="0"/>
          </a:p>
        </p:txBody>
      </p:sp>
      <p:sp>
        <p:nvSpPr>
          <p:cNvPr id="4" name="Slide Number Placeholder 3">
            <a:extLst>
              <a:ext uri="{FF2B5EF4-FFF2-40B4-BE49-F238E27FC236}">
                <a16:creationId xmlns:a16="http://schemas.microsoft.com/office/drawing/2014/main" id="{CE05B704-1BEB-4D17-A11D-5FEA9FA3FF3B}"/>
              </a:ext>
            </a:extLst>
          </p:cNvPr>
          <p:cNvSpPr>
            <a:spLocks noGrp="1"/>
          </p:cNvSpPr>
          <p:nvPr>
            <p:ph type="sldNum" idx="12"/>
          </p:nvPr>
        </p:nvSpPr>
        <p:spPr/>
        <p:txBody>
          <a:bodyPr/>
          <a:lstStyle/>
          <a:p>
            <a:fld id="{14D7F6AC-1EEB-4ABB-AD80-109EC6FDCCF3}" type="slidenum">
              <a:rPr lang="en-GB" noProof="0" smtClean="0"/>
              <a:pPr/>
              <a:t>262</a:t>
            </a:fld>
            <a:endParaRPr lang="en-GB" noProof="0"/>
          </a:p>
        </p:txBody>
      </p:sp>
    </p:spTree>
    <p:extLst>
      <p:ext uri="{BB962C8B-B14F-4D97-AF65-F5344CB8AC3E}">
        <p14:creationId xmlns:p14="http://schemas.microsoft.com/office/powerpoint/2010/main" val="10731589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5163DD9-14A3-4585-918A-E13B138FCA8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7497C75-B5FE-DB14-A138-3BD85CA9F68C}"/>
              </a:ext>
            </a:extLst>
          </p:cNvPr>
          <p:cNvSpPr>
            <a:spLocks noGrp="1"/>
          </p:cNvSpPr>
          <p:nvPr>
            <p:ph type="title"/>
          </p:nvPr>
        </p:nvSpPr>
        <p:spPr/>
        <p:txBody>
          <a:bodyPr/>
          <a:lstStyle/>
          <a:p>
            <a:r>
              <a:rPr lang="en-GB" noProof="0"/>
              <a:t>Top Level Elements of an </a:t>
            </a:r>
            <a:r>
              <a:rPr lang="en-GB" noProof="0" err="1"/>
              <a:t>openAPI</a:t>
            </a:r>
            <a:r>
              <a:rPr lang="en-GB" noProof="0"/>
              <a:t> spec</a:t>
            </a:r>
          </a:p>
        </p:txBody>
      </p:sp>
      <p:sp>
        <p:nvSpPr>
          <p:cNvPr id="3" name="Text Placeholder 2">
            <a:extLst>
              <a:ext uri="{FF2B5EF4-FFF2-40B4-BE49-F238E27FC236}">
                <a16:creationId xmlns:a16="http://schemas.microsoft.com/office/drawing/2014/main" id="{8DC620A7-6B99-E2E2-5F2F-759091660F5E}"/>
              </a:ext>
            </a:extLst>
          </p:cNvPr>
          <p:cNvSpPr>
            <a:spLocks noGrp="1"/>
          </p:cNvSpPr>
          <p:nvPr>
            <p:ph type="body" idx="1"/>
          </p:nvPr>
        </p:nvSpPr>
        <p:spPr/>
        <p:txBody>
          <a:bodyPr/>
          <a:lstStyle/>
          <a:p>
            <a:r>
              <a:rPr lang="en-GB" b="1" noProof="0" dirty="0" err="1"/>
              <a:t>openapi</a:t>
            </a:r>
            <a:r>
              <a:rPr lang="en-GB" noProof="0" dirty="0"/>
              <a:t> - version</a:t>
            </a:r>
          </a:p>
          <a:p>
            <a:r>
              <a:rPr lang="en-GB" b="1" noProof="0" dirty="0"/>
              <a:t>info</a:t>
            </a:r>
            <a:r>
              <a:rPr lang="en-GB" noProof="0" dirty="0"/>
              <a:t> – used to inform users and make the API discoverable</a:t>
            </a:r>
          </a:p>
          <a:p>
            <a:r>
              <a:rPr lang="en-GB" b="1" noProof="0" dirty="0"/>
              <a:t>servers</a:t>
            </a:r>
            <a:r>
              <a:rPr lang="en-GB" noProof="0" dirty="0"/>
              <a:t> – a list of servers running the API can run on</a:t>
            </a:r>
          </a:p>
          <a:p>
            <a:r>
              <a:rPr lang="en-GB" b="1" noProof="0" dirty="0"/>
              <a:t>paths</a:t>
            </a:r>
            <a:r>
              <a:rPr lang="en-GB" noProof="0" dirty="0"/>
              <a:t> – a list of endpoints, methods, parameters </a:t>
            </a:r>
          </a:p>
          <a:p>
            <a:r>
              <a:rPr lang="en-GB" b="1" noProof="0" dirty="0"/>
              <a:t>components</a:t>
            </a:r>
            <a:r>
              <a:rPr lang="en-GB" noProof="0" dirty="0"/>
              <a:t> – data entities for reuse</a:t>
            </a:r>
          </a:p>
          <a:p>
            <a:r>
              <a:rPr lang="en-GB" b="1" noProof="0" dirty="0"/>
              <a:t>tags</a:t>
            </a:r>
            <a:r>
              <a:rPr lang="en-GB" noProof="0" dirty="0"/>
              <a:t> – used to group endpoints and other elements together so they appear as a group in the final documentation. e.g. users, payments etc</a:t>
            </a:r>
          </a:p>
          <a:p>
            <a:r>
              <a:rPr lang="en-GB" b="1" noProof="0" dirty="0"/>
              <a:t>$ref</a:t>
            </a:r>
            <a:r>
              <a:rPr lang="en-GB" noProof="0" dirty="0"/>
              <a:t> - reference to reusable blocks (components)</a:t>
            </a:r>
          </a:p>
        </p:txBody>
      </p:sp>
      <p:sp>
        <p:nvSpPr>
          <p:cNvPr id="4" name="Slide Number Placeholder 3">
            <a:extLst>
              <a:ext uri="{FF2B5EF4-FFF2-40B4-BE49-F238E27FC236}">
                <a16:creationId xmlns:a16="http://schemas.microsoft.com/office/drawing/2014/main" id="{781418BF-4651-2E3B-0C3E-93585C331024}"/>
              </a:ext>
            </a:extLst>
          </p:cNvPr>
          <p:cNvSpPr>
            <a:spLocks noGrp="1"/>
          </p:cNvSpPr>
          <p:nvPr>
            <p:ph type="sldNum" idx="12"/>
          </p:nvPr>
        </p:nvSpPr>
        <p:spPr/>
        <p:txBody>
          <a:bodyPr/>
          <a:lstStyle/>
          <a:p>
            <a:fld id="{14D7F6AC-1EEB-4ABB-AD80-109EC6FDCCF3}" type="slidenum">
              <a:rPr lang="en-GB" noProof="0" smtClean="0"/>
              <a:pPr/>
              <a:t>263</a:t>
            </a:fld>
            <a:endParaRPr lang="en-GB" noProof="0"/>
          </a:p>
        </p:txBody>
      </p:sp>
      <p:sp>
        <p:nvSpPr>
          <p:cNvPr id="6" name="TextBox 5">
            <a:extLst>
              <a:ext uri="{FF2B5EF4-FFF2-40B4-BE49-F238E27FC236}">
                <a16:creationId xmlns:a16="http://schemas.microsoft.com/office/drawing/2014/main" id="{E22C45EE-7048-D9FB-3CA6-D6557DC8BE41}"/>
              </a:ext>
            </a:extLst>
          </p:cNvPr>
          <p:cNvSpPr txBox="1"/>
          <p:nvPr/>
        </p:nvSpPr>
        <p:spPr>
          <a:xfrm>
            <a:off x="8662737" y="6182333"/>
            <a:ext cx="2685351" cy="276999"/>
          </a:xfrm>
          <a:prstGeom prst="rect">
            <a:avLst/>
          </a:prstGeom>
          <a:noFill/>
        </p:spPr>
        <p:txBody>
          <a:bodyPr wrap="none" rtlCol="0">
            <a:spAutoFit/>
          </a:bodyPr>
          <a:lstStyle/>
          <a:p>
            <a:r>
              <a:rPr lang="en-GB" sz="1200" dirty="0">
                <a:solidFill>
                  <a:srgbClr val="FF0000"/>
                </a:solidFill>
              </a:rPr>
              <a:t>demos/</a:t>
            </a:r>
            <a:r>
              <a:rPr lang="en-GB" sz="1200" dirty="0" err="1">
                <a:solidFill>
                  <a:srgbClr val="FF0000"/>
                </a:solidFill>
              </a:rPr>
              <a:t>APIfirstAPIdemo</a:t>
            </a:r>
            <a:r>
              <a:rPr lang="en-GB" sz="1200" dirty="0">
                <a:solidFill>
                  <a:srgbClr val="FF0000"/>
                </a:solidFill>
              </a:rPr>
              <a:t>/</a:t>
            </a:r>
            <a:r>
              <a:rPr lang="en-GB" sz="1200" dirty="0" err="1">
                <a:solidFill>
                  <a:srgbClr val="FF0000"/>
                </a:solidFill>
              </a:rPr>
              <a:t>openapi.yml</a:t>
            </a:r>
            <a:endParaRPr lang="en-GB" sz="1200" dirty="0">
              <a:solidFill>
                <a:srgbClr val="FF0000"/>
              </a:solidFill>
            </a:endParaRPr>
          </a:p>
        </p:txBody>
      </p:sp>
    </p:spTree>
    <p:extLst>
      <p:ext uri="{BB962C8B-B14F-4D97-AF65-F5344CB8AC3E}">
        <p14:creationId xmlns:p14="http://schemas.microsoft.com/office/powerpoint/2010/main" val="41436154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02B2D24-839C-19AF-F720-F2F436024CB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72E4731F-4278-B6E9-3D22-D24299AD898D}"/>
              </a:ext>
            </a:extLst>
          </p:cNvPr>
          <p:cNvSpPr>
            <a:spLocks noGrp="1"/>
          </p:cNvSpPr>
          <p:nvPr>
            <p:ph type="body" idx="1"/>
          </p:nvPr>
        </p:nvSpPr>
        <p:spPr/>
        <p:txBody>
          <a:bodyPr/>
          <a:lstStyle/>
          <a:p>
            <a:r>
              <a:rPr lang="en-GB" sz="1600" noProof="0" dirty="0"/>
              <a:t>Design-first and API-first</a:t>
            </a:r>
          </a:p>
          <a:p>
            <a:pPr lvl="1"/>
            <a:r>
              <a:rPr lang="en-GB" sz="1600" noProof="0" dirty="0"/>
              <a:t>Better understand the problem up front – a bit like test driven development</a:t>
            </a:r>
          </a:p>
          <a:p>
            <a:pPr lvl="1"/>
            <a:r>
              <a:rPr lang="en-GB" sz="1600" noProof="0" dirty="0"/>
              <a:t>Parallel development between team members and teams – using something like swagger hub, developers can access the documentation as it is created and start generating the code in parallel</a:t>
            </a:r>
          </a:p>
          <a:p>
            <a:r>
              <a:rPr lang="en-GB" sz="1600" noProof="0" dirty="0"/>
              <a:t>The following is a demo of the API first approach which could also be the output from a design-first tool as it is basically a YAML document written to the </a:t>
            </a:r>
            <a:r>
              <a:rPr lang="en-GB" sz="1600" noProof="0" dirty="0" err="1"/>
              <a:t>openAPI</a:t>
            </a:r>
            <a:r>
              <a:rPr lang="en-GB" sz="1600" noProof="0" dirty="0"/>
              <a:t> standard</a:t>
            </a:r>
          </a:p>
          <a:p>
            <a:r>
              <a:rPr lang="en-GB" sz="1600" noProof="0" dirty="0"/>
              <a:t>Load the YAML into </a:t>
            </a:r>
            <a:r>
              <a:rPr lang="en-GB" sz="1600" dirty="0">
                <a:hlinkClick r:id="rId3"/>
              </a:rPr>
              <a:t>https://editor.swagger.io/</a:t>
            </a:r>
            <a:endParaRPr lang="en-GB" sz="1600" noProof="0" dirty="0"/>
          </a:p>
          <a:p>
            <a:r>
              <a:rPr lang="en-GB" sz="1600" noProof="0" dirty="0"/>
              <a:t>This will syntax check and provide the interactive documentation to test the paths</a:t>
            </a:r>
          </a:p>
          <a:p>
            <a:r>
              <a:rPr lang="en-GB" sz="1600" noProof="0" dirty="0"/>
              <a:t>Note the Servers selectable from the YAML servers definition</a:t>
            </a:r>
          </a:p>
          <a:p>
            <a:r>
              <a:rPr lang="en-GB" sz="1600" noProof="0" dirty="0"/>
              <a:t>Note the groups based on the tags: general and people</a:t>
            </a:r>
          </a:p>
          <a:p>
            <a:r>
              <a:rPr lang="en-GB" sz="1600" noProof="0" dirty="0"/>
              <a:t>Note the section for componentised elements, in this case schemas</a:t>
            </a:r>
          </a:p>
          <a:p>
            <a:r>
              <a:rPr lang="en-GB" sz="1600" noProof="0" dirty="0"/>
              <a:t>Note the different POST options built into the YAML file are selectable</a:t>
            </a:r>
          </a:p>
          <a:p>
            <a:r>
              <a:rPr lang="en-GB" sz="1600" noProof="0" dirty="0"/>
              <a:t>Note: your server must be running at the selected domain and port</a:t>
            </a:r>
          </a:p>
          <a:p>
            <a:r>
              <a:rPr lang="en-GB" sz="1600" noProof="0" dirty="0"/>
              <a:t>You can create various outputs. e.g. a static page using generate client html2</a:t>
            </a:r>
          </a:p>
        </p:txBody>
      </p:sp>
      <p:sp>
        <p:nvSpPr>
          <p:cNvPr id="4" name="Slide Number Placeholder 3">
            <a:extLst>
              <a:ext uri="{FF2B5EF4-FFF2-40B4-BE49-F238E27FC236}">
                <a16:creationId xmlns:a16="http://schemas.microsoft.com/office/drawing/2014/main" id="{65A83C89-8AE6-D731-C479-138E5ECFCFD8}"/>
              </a:ext>
            </a:extLst>
          </p:cNvPr>
          <p:cNvSpPr>
            <a:spLocks noGrp="1"/>
          </p:cNvSpPr>
          <p:nvPr>
            <p:ph type="sldNum" idx="12"/>
          </p:nvPr>
        </p:nvSpPr>
        <p:spPr/>
        <p:txBody>
          <a:bodyPr/>
          <a:lstStyle/>
          <a:p>
            <a:fld id="{14D7F6AC-1EEB-4ABB-AD80-109EC6FDCCF3}" type="slidenum">
              <a:rPr lang="en-GB" noProof="0" smtClean="0"/>
              <a:pPr/>
              <a:t>264</a:t>
            </a:fld>
            <a:endParaRPr lang="en-GB" noProof="0"/>
          </a:p>
        </p:txBody>
      </p:sp>
      <p:sp>
        <p:nvSpPr>
          <p:cNvPr id="5" name="TextBox 4">
            <a:extLst>
              <a:ext uri="{FF2B5EF4-FFF2-40B4-BE49-F238E27FC236}">
                <a16:creationId xmlns:a16="http://schemas.microsoft.com/office/drawing/2014/main" id="{3805EAB5-8782-45A3-B6DB-E8E2095BC220}"/>
              </a:ext>
            </a:extLst>
          </p:cNvPr>
          <p:cNvSpPr txBox="1"/>
          <p:nvPr/>
        </p:nvSpPr>
        <p:spPr>
          <a:xfrm>
            <a:off x="8848035" y="6182333"/>
            <a:ext cx="2315665" cy="276999"/>
          </a:xfrm>
          <a:prstGeom prst="rect">
            <a:avLst/>
          </a:prstGeom>
          <a:noFill/>
        </p:spPr>
        <p:txBody>
          <a:bodyPr wrap="square" rtlCol="0">
            <a:spAutoFit/>
          </a:bodyPr>
          <a:lstStyle/>
          <a:p>
            <a:r>
              <a:rPr lang="en-GB" sz="1200" noProof="0" dirty="0">
                <a:solidFill>
                  <a:srgbClr val="FF0000"/>
                </a:solidFill>
              </a:rPr>
              <a:t>demos/</a:t>
            </a:r>
            <a:r>
              <a:rPr lang="en-GB" sz="1200" noProof="0" dirty="0" err="1">
                <a:solidFill>
                  <a:srgbClr val="FF0000"/>
                </a:solidFill>
              </a:rPr>
              <a:t>APIfirstAPIdemo</a:t>
            </a:r>
            <a:r>
              <a:rPr lang="en-GB" sz="1200" noProof="0" dirty="0">
                <a:solidFill>
                  <a:srgbClr val="FF0000"/>
                </a:solidFill>
              </a:rPr>
              <a:t>/app.js</a:t>
            </a:r>
          </a:p>
        </p:txBody>
      </p:sp>
    </p:spTree>
    <p:extLst>
      <p:ext uri="{BB962C8B-B14F-4D97-AF65-F5344CB8AC3E}">
        <p14:creationId xmlns:p14="http://schemas.microsoft.com/office/powerpoint/2010/main" val="41134061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61B8216-4045-69F1-797C-F5CAC42A73B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7603C3B-C8E9-B5A4-9241-76CC9D5AE4CC}"/>
              </a:ext>
            </a:extLst>
          </p:cNvPr>
          <p:cNvSpPr>
            <a:spLocks noGrp="1"/>
          </p:cNvSpPr>
          <p:nvPr>
            <p:ph type="body" idx="1"/>
          </p:nvPr>
        </p:nvSpPr>
        <p:spPr>
          <a:xfrm>
            <a:off x="514350" y="1240706"/>
            <a:ext cx="11163300" cy="3117934"/>
          </a:xfrm>
        </p:spPr>
        <p:txBody>
          <a:bodyPr/>
          <a:lstStyle/>
          <a:p>
            <a:r>
              <a:rPr lang="en-GB" sz="1600" noProof="0" dirty="0"/>
              <a:t>With the </a:t>
            </a:r>
            <a:r>
              <a:rPr lang="en-GB" sz="1600" b="1" noProof="0" dirty="0"/>
              <a:t>code-first </a:t>
            </a:r>
            <a:r>
              <a:rPr lang="en-GB" sz="1600" noProof="0" dirty="0"/>
              <a:t>approach, comments need to be added in swagger (</a:t>
            </a:r>
            <a:r>
              <a:rPr lang="en-GB" sz="1600" noProof="0" dirty="0" err="1"/>
              <a:t>openAPI</a:t>
            </a:r>
            <a:r>
              <a:rPr lang="en-GB" sz="1600" noProof="0" dirty="0"/>
              <a:t>) YAML style to enable document generation from the code comments</a:t>
            </a:r>
          </a:p>
          <a:p>
            <a:r>
              <a:rPr lang="en-GB" sz="1600" noProof="0" dirty="0"/>
              <a:t>This keeps the documentation with the code and enables you to serve up the documentation as an API endpoint</a:t>
            </a:r>
          </a:p>
          <a:p>
            <a:r>
              <a:rPr lang="en-GB" sz="1600" noProof="0" dirty="0"/>
              <a:t>The following demo is of a simple API and the associated </a:t>
            </a:r>
            <a:r>
              <a:rPr lang="en-GB" sz="1600" noProof="0" dirty="0" err="1"/>
              <a:t>openAPI</a:t>
            </a:r>
            <a:r>
              <a:rPr lang="en-GB" sz="1600" noProof="0" dirty="0"/>
              <a:t> documentation using the code first approach</a:t>
            </a:r>
          </a:p>
          <a:p>
            <a:r>
              <a:rPr lang="en-GB" sz="1600" noProof="0" dirty="0"/>
              <a:t>You (or your organisation) choose the approach</a:t>
            </a:r>
          </a:p>
          <a:p>
            <a:r>
              <a:rPr lang="en-GB" sz="1600" noProof="0" dirty="0"/>
              <a:t>You may find it easier to write your documentation in the </a:t>
            </a:r>
            <a:r>
              <a:rPr lang="en-GB" sz="1600" noProof="0" dirty="0" err="1"/>
              <a:t>openAPI</a:t>
            </a:r>
            <a:r>
              <a:rPr lang="en-GB" sz="1600" noProof="0" dirty="0"/>
              <a:t> editor an endpoint at a time, then insert it into your code as you need to embed your YAML into comment blocks</a:t>
            </a:r>
          </a:p>
          <a:p>
            <a:r>
              <a:rPr lang="en-GB" sz="1600" noProof="0" dirty="0"/>
              <a:t>The demo will explain</a:t>
            </a:r>
          </a:p>
          <a:p>
            <a:endParaRPr lang="en-GB" sz="1600" noProof="0" dirty="0"/>
          </a:p>
          <a:p>
            <a:r>
              <a:rPr lang="en-GB" sz="1600" noProof="0" dirty="0"/>
              <a:t>Note: in </a:t>
            </a:r>
            <a:r>
              <a:rPr lang="en-GB" sz="1600" noProof="0" dirty="0" err="1"/>
              <a:t>vscode</a:t>
            </a:r>
            <a:r>
              <a:rPr lang="en-GB" sz="1600" noProof="0" dirty="0"/>
              <a:t>, to select a column, click top left, then shift-alt drag to create multiple cursors</a:t>
            </a:r>
          </a:p>
          <a:p>
            <a:r>
              <a:rPr lang="en-GB" sz="1600" noProof="0" dirty="0"/>
              <a:t>To indent a block: ctrl-]</a:t>
            </a:r>
          </a:p>
          <a:p>
            <a:r>
              <a:rPr lang="en-GB" sz="1600" noProof="0" dirty="0"/>
              <a:t>Set tab size: settings | editor tab</a:t>
            </a:r>
          </a:p>
          <a:p>
            <a:r>
              <a:rPr lang="en-GB" sz="1600" dirty="0"/>
              <a:t>You could argue that this approach makes the code file messy - or a counter argument is that the code and documentation are in one place</a:t>
            </a:r>
            <a:endParaRPr lang="en-GB" noProof="0" dirty="0"/>
          </a:p>
          <a:p>
            <a:pPr marL="152396" indent="0">
              <a:buNone/>
            </a:pPr>
            <a:endParaRPr lang="en-GB" noProof="0" dirty="0"/>
          </a:p>
        </p:txBody>
      </p:sp>
      <p:sp>
        <p:nvSpPr>
          <p:cNvPr id="4" name="Slide Number Placeholder 3">
            <a:extLst>
              <a:ext uri="{FF2B5EF4-FFF2-40B4-BE49-F238E27FC236}">
                <a16:creationId xmlns:a16="http://schemas.microsoft.com/office/drawing/2014/main" id="{7831D9BF-781D-5044-F358-0F86399155C2}"/>
              </a:ext>
            </a:extLst>
          </p:cNvPr>
          <p:cNvSpPr>
            <a:spLocks noGrp="1"/>
          </p:cNvSpPr>
          <p:nvPr>
            <p:ph type="sldNum" idx="12"/>
          </p:nvPr>
        </p:nvSpPr>
        <p:spPr/>
        <p:txBody>
          <a:bodyPr/>
          <a:lstStyle/>
          <a:p>
            <a:fld id="{14D7F6AC-1EEB-4ABB-AD80-109EC6FDCCF3}" type="slidenum">
              <a:rPr lang="en-GB" noProof="0" smtClean="0"/>
              <a:pPr/>
              <a:t>265</a:t>
            </a:fld>
            <a:endParaRPr lang="en-GB" noProof="0"/>
          </a:p>
        </p:txBody>
      </p:sp>
      <p:sp>
        <p:nvSpPr>
          <p:cNvPr id="5" name="TextBox 4">
            <a:extLst>
              <a:ext uri="{FF2B5EF4-FFF2-40B4-BE49-F238E27FC236}">
                <a16:creationId xmlns:a16="http://schemas.microsoft.com/office/drawing/2014/main" id="{5A4FD6B8-8A7A-BEAF-BC89-97B54402AEEC}"/>
              </a:ext>
            </a:extLst>
          </p:cNvPr>
          <p:cNvSpPr txBox="1"/>
          <p:nvPr/>
        </p:nvSpPr>
        <p:spPr>
          <a:xfrm>
            <a:off x="8027305" y="6182333"/>
            <a:ext cx="2900153" cy="276999"/>
          </a:xfrm>
          <a:prstGeom prst="rect">
            <a:avLst/>
          </a:prstGeom>
          <a:noFill/>
        </p:spPr>
        <p:txBody>
          <a:bodyPr wrap="square" rtlCol="0">
            <a:spAutoFit/>
          </a:bodyPr>
          <a:lstStyle/>
          <a:p>
            <a:r>
              <a:rPr lang="en-GB" sz="1200" noProof="0" dirty="0">
                <a:solidFill>
                  <a:srgbClr val="FF0000"/>
                </a:solidFill>
              </a:rPr>
              <a:t>dev/demos/</a:t>
            </a:r>
            <a:r>
              <a:rPr lang="en-GB" sz="1200" noProof="0" dirty="0" err="1">
                <a:solidFill>
                  <a:srgbClr val="FF0000"/>
                </a:solidFill>
              </a:rPr>
              <a:t>codeFirstAPIdemo</a:t>
            </a:r>
            <a:r>
              <a:rPr lang="en-GB" sz="1200" noProof="0" dirty="0">
                <a:solidFill>
                  <a:srgbClr val="FF0000"/>
                </a:solidFill>
              </a:rPr>
              <a:t>/app.js</a:t>
            </a:r>
          </a:p>
        </p:txBody>
      </p:sp>
      <p:sp>
        <p:nvSpPr>
          <p:cNvPr id="6" name="Title 1">
            <a:extLst>
              <a:ext uri="{FF2B5EF4-FFF2-40B4-BE49-F238E27FC236}">
                <a16:creationId xmlns:a16="http://schemas.microsoft.com/office/drawing/2014/main" id="{2D69C444-A2F3-4D6A-A1FA-C99AC7FE6899}"/>
              </a:ext>
            </a:extLst>
          </p:cNvPr>
          <p:cNvSpPr>
            <a:spLocks noGrp="1"/>
          </p:cNvSpPr>
          <p:nvPr>
            <p:ph type="title"/>
          </p:nvPr>
        </p:nvSpPr>
        <p:spPr>
          <a:xfrm>
            <a:off x="609600" y="464567"/>
            <a:ext cx="11163300" cy="421258"/>
          </a:xfrm>
        </p:spPr>
        <p:txBody>
          <a:bodyPr/>
          <a:lstStyle/>
          <a:p>
            <a:r>
              <a:rPr lang="en-GB" noProof="0"/>
              <a:t>Code-first API development</a:t>
            </a:r>
          </a:p>
        </p:txBody>
      </p:sp>
    </p:spTree>
    <p:extLst>
      <p:ext uri="{BB962C8B-B14F-4D97-AF65-F5344CB8AC3E}">
        <p14:creationId xmlns:p14="http://schemas.microsoft.com/office/powerpoint/2010/main" val="36322217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DD07C-2811-958B-BFCC-0D7D0765D345}"/>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434CBC9-9BD2-E82F-ABB8-53E809AEA5B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1E38CFA-153C-B812-2A2D-1A6C990F5F89}"/>
              </a:ext>
            </a:extLst>
          </p:cNvPr>
          <p:cNvSpPr>
            <a:spLocks noGrp="1"/>
          </p:cNvSpPr>
          <p:nvPr>
            <p:ph type="ctrTitle"/>
          </p:nvPr>
        </p:nvSpPr>
        <p:spPr/>
        <p:txBody>
          <a:bodyPr/>
          <a:lstStyle/>
          <a:p>
            <a:r>
              <a:rPr lang="en-GB" noProof="0"/>
              <a:t>NoSQL database</a:t>
            </a:r>
            <a:endParaRPr lang="en-GB" noProof="0">
              <a:solidFill>
                <a:srgbClr val="FF0000"/>
              </a:solidFill>
            </a:endParaRPr>
          </a:p>
        </p:txBody>
      </p:sp>
    </p:spTree>
    <p:extLst>
      <p:ext uri="{BB962C8B-B14F-4D97-AF65-F5344CB8AC3E}">
        <p14:creationId xmlns:p14="http://schemas.microsoft.com/office/powerpoint/2010/main" val="18986918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0F90F-FF8D-4733-C7E9-D449DF127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BD3657-9CAE-8953-6918-C68033D741BD}"/>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E294C1C1-1BD8-DDDB-269B-53AFB6A6AB5D}"/>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difference between a SQL and a NoSQL database</a:t>
            </a:r>
          </a:p>
          <a:p>
            <a:pPr lvl="1"/>
            <a:r>
              <a:rPr lang="en-GB" noProof="0"/>
              <a:t>Explain the differences between a relational database and a document database</a:t>
            </a:r>
          </a:p>
          <a:p>
            <a:pPr lvl="1"/>
            <a:r>
              <a:rPr lang="en-GB" noProof="0"/>
              <a:t>Create a </a:t>
            </a:r>
            <a:r>
              <a:rPr lang="en-GB" noProof="0" err="1"/>
              <a:t>MongoDb</a:t>
            </a:r>
            <a:r>
              <a:rPr lang="en-GB" noProof="0"/>
              <a:t> Mongoose schema, database and collection</a:t>
            </a:r>
          </a:p>
          <a:p>
            <a:pPr lvl="1"/>
            <a:r>
              <a:rPr lang="en-GB" noProof="0"/>
              <a:t>Create an application server with routes to carry out CRUD operations on a </a:t>
            </a:r>
            <a:r>
              <a:rPr lang="en-GB" noProof="0" err="1"/>
              <a:t>MongoDb</a:t>
            </a:r>
            <a:r>
              <a:rPr lang="en-GB" noProof="0"/>
              <a:t> collection</a:t>
            </a:r>
          </a:p>
          <a:p>
            <a:pPr lvl="1"/>
            <a:r>
              <a:rPr lang="en-GB" noProof="0"/>
              <a:t>Explain how http methods can be used to implement CRUD operations</a:t>
            </a:r>
          </a:p>
          <a:p>
            <a:pPr lvl="1"/>
            <a:r>
              <a:rPr lang="en-GB" noProof="0"/>
              <a:t>View the data in a collection using </a:t>
            </a:r>
            <a:r>
              <a:rPr lang="en-GB" noProof="0" err="1"/>
              <a:t>MongoDb</a:t>
            </a:r>
            <a:r>
              <a:rPr lang="en-GB" noProof="0"/>
              <a:t> Compass</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FB23D8E7-C369-93AF-FF3D-C36308999E41}"/>
              </a:ext>
            </a:extLst>
          </p:cNvPr>
          <p:cNvSpPr>
            <a:spLocks noGrp="1"/>
          </p:cNvSpPr>
          <p:nvPr>
            <p:ph type="sldNum" idx="12"/>
          </p:nvPr>
        </p:nvSpPr>
        <p:spPr/>
        <p:txBody>
          <a:bodyPr/>
          <a:lstStyle/>
          <a:p>
            <a:fld id="{14D7F6AC-1EEB-4ABB-AD80-109EC6FDCCF3}" type="slidenum">
              <a:rPr lang="en-GB" noProof="0" smtClean="0"/>
              <a:pPr/>
              <a:t>267</a:t>
            </a:fld>
            <a:endParaRPr lang="en-GB" noProof="0"/>
          </a:p>
        </p:txBody>
      </p:sp>
    </p:spTree>
    <p:extLst>
      <p:ext uri="{BB962C8B-B14F-4D97-AF65-F5344CB8AC3E}">
        <p14:creationId xmlns:p14="http://schemas.microsoft.com/office/powerpoint/2010/main" val="38972651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A9B50-7F71-F86D-1F48-FF1976E49BB2}"/>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0A9D27C-FED4-65E1-E232-29FC0BE26E7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C03F1F9-5C90-4921-901C-30B415BA9281}"/>
              </a:ext>
            </a:extLst>
          </p:cNvPr>
          <p:cNvSpPr>
            <a:spLocks noGrp="1"/>
          </p:cNvSpPr>
          <p:nvPr>
            <p:ph type="body" idx="1"/>
          </p:nvPr>
        </p:nvSpPr>
        <p:spPr>
          <a:xfrm>
            <a:off x="673333" y="826936"/>
            <a:ext cx="11163300" cy="5611442"/>
          </a:xfrm>
        </p:spPr>
        <p:txBody>
          <a:bodyPr/>
          <a:lstStyle/>
          <a:p>
            <a:r>
              <a:rPr lang="en-GB" sz="1600" noProof="0"/>
              <a:t>A NoSQL database is technology that stores data but not in a tabular format</a:t>
            </a:r>
          </a:p>
          <a:p>
            <a:r>
              <a:rPr lang="en-GB" sz="1600" noProof="0"/>
              <a:t>With a structured / relational database, each row has the same number of columns. If you have a million rows and want a new column, all million rows will have a new column added whether that makes any sense or not</a:t>
            </a:r>
          </a:p>
          <a:p>
            <a:r>
              <a:rPr lang="en-GB" sz="1600" noProof="0"/>
              <a:t>Tables have a schema defining the type allowed in each column</a:t>
            </a:r>
          </a:p>
          <a:p>
            <a:r>
              <a:rPr lang="en-GB" sz="1600" noProof="0"/>
              <a:t>The tabular structure is great when you know in advance what your data content will look like and every entry in the table needs the same data. i.e. the data is structured</a:t>
            </a:r>
          </a:p>
          <a:p>
            <a:r>
              <a:rPr lang="en-GB" sz="1600" noProof="0"/>
              <a:t>NoSQL databases, data are not stored in a tabular form - more flexible for semi-structured and unstructured data</a:t>
            </a:r>
          </a:p>
          <a:p>
            <a:r>
              <a:rPr lang="en-GB" sz="1600" noProof="0"/>
              <a:t>NoSQL doesn’t mean that you can’t use SQL but not only SQL. Any database that doesn’t store data in a tabular form can be considered NoSQL. Popular products currently include MongoDB, Apache Cassandra, Apache </a:t>
            </a:r>
            <a:r>
              <a:rPr lang="en-GB" sz="1600" noProof="0" err="1"/>
              <a:t>Hbase</a:t>
            </a:r>
            <a:r>
              <a:rPr lang="en-GB" sz="1600" noProof="0"/>
              <a:t>, Apache CouchDB, Neo4j, </a:t>
            </a:r>
            <a:r>
              <a:rPr lang="en-GB" sz="1600" noProof="0" err="1"/>
              <a:t>RavenDB</a:t>
            </a:r>
            <a:r>
              <a:rPr lang="en-GB" sz="1600" noProof="0"/>
              <a:t>, Redis and </a:t>
            </a:r>
            <a:r>
              <a:rPr lang="en-GB" sz="1600" noProof="0" err="1"/>
              <a:t>OrientDB</a:t>
            </a:r>
            <a:endParaRPr lang="en-GB" sz="1600" noProof="0"/>
          </a:p>
          <a:p>
            <a:r>
              <a:rPr lang="en-GB" sz="1600" noProof="0"/>
              <a:t>MongoDB stores data in a JSON-like format. It is a distributed database so has high availability through horizontal scaling. This is called a document database</a:t>
            </a:r>
          </a:p>
          <a:p>
            <a:r>
              <a:rPr lang="en-GB" sz="1600" noProof="0"/>
              <a:t>Cloud hosts provide their own proprietary databases and open-source databases with their own support wrapper</a:t>
            </a:r>
          </a:p>
          <a:p>
            <a:r>
              <a:rPr lang="en-GB" sz="1600" noProof="0"/>
              <a:t>I’ll focus on </a:t>
            </a:r>
            <a:r>
              <a:rPr lang="en-GB" sz="1600" noProof="0" err="1"/>
              <a:t>MongDB</a:t>
            </a:r>
            <a:r>
              <a:rPr lang="en-GB" sz="1600" noProof="0"/>
              <a:t>, which is a NoSQL document database</a:t>
            </a:r>
          </a:p>
        </p:txBody>
      </p:sp>
      <p:sp>
        <p:nvSpPr>
          <p:cNvPr id="4" name="Slide Number Placeholder 3">
            <a:extLst>
              <a:ext uri="{FF2B5EF4-FFF2-40B4-BE49-F238E27FC236}">
                <a16:creationId xmlns:a16="http://schemas.microsoft.com/office/drawing/2014/main" id="{66292BD3-4009-13BB-D23C-13F138B6EDD3}"/>
              </a:ext>
            </a:extLst>
          </p:cNvPr>
          <p:cNvSpPr>
            <a:spLocks noGrp="1"/>
          </p:cNvSpPr>
          <p:nvPr>
            <p:ph type="sldNum" idx="12"/>
          </p:nvPr>
        </p:nvSpPr>
        <p:spPr/>
        <p:txBody>
          <a:bodyPr/>
          <a:lstStyle/>
          <a:p>
            <a:fld id="{14D7F6AC-1EEB-4ABB-AD80-109EC6FDCCF3}" type="slidenum">
              <a:rPr lang="en-GB" noProof="0" smtClean="0"/>
              <a:pPr/>
              <a:t>268</a:t>
            </a:fld>
            <a:endParaRPr lang="en-GB" noProof="0"/>
          </a:p>
        </p:txBody>
      </p:sp>
    </p:spTree>
    <p:extLst>
      <p:ext uri="{BB962C8B-B14F-4D97-AF65-F5344CB8AC3E}">
        <p14:creationId xmlns:p14="http://schemas.microsoft.com/office/powerpoint/2010/main" val="24957964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7AFFF-C596-73F3-3226-B2CEE27B7789}"/>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DED5F9A-63E3-4BA6-F799-1525C782B83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F96294-ED6F-14C2-584C-EC4ED7FB3898}"/>
              </a:ext>
            </a:extLst>
          </p:cNvPr>
          <p:cNvSpPr>
            <a:spLocks noGrp="1"/>
          </p:cNvSpPr>
          <p:nvPr>
            <p:ph type="title"/>
          </p:nvPr>
        </p:nvSpPr>
        <p:spPr/>
        <p:txBody>
          <a:bodyPr/>
          <a:lstStyle/>
          <a:p>
            <a:r>
              <a:rPr lang="en-GB" noProof="0"/>
              <a:t>MongoDB</a:t>
            </a:r>
          </a:p>
        </p:txBody>
      </p:sp>
      <p:sp>
        <p:nvSpPr>
          <p:cNvPr id="3" name="Text Placeholder 2">
            <a:extLst>
              <a:ext uri="{FF2B5EF4-FFF2-40B4-BE49-F238E27FC236}">
                <a16:creationId xmlns:a16="http://schemas.microsoft.com/office/drawing/2014/main" id="{FC8B46A2-B707-F2FC-8D60-9B1CA3203605}"/>
              </a:ext>
            </a:extLst>
          </p:cNvPr>
          <p:cNvSpPr>
            <a:spLocks noGrp="1"/>
          </p:cNvSpPr>
          <p:nvPr>
            <p:ph type="body" idx="1"/>
          </p:nvPr>
        </p:nvSpPr>
        <p:spPr>
          <a:xfrm>
            <a:off x="609600" y="1089368"/>
            <a:ext cx="11163300" cy="1533516"/>
          </a:xfrm>
        </p:spPr>
        <p:txBody>
          <a:bodyPr/>
          <a:lstStyle/>
          <a:p>
            <a:r>
              <a:rPr lang="en-GB" sz="1600" noProof="0"/>
              <a:t>MongoDB is a very popular highly scalable, distributed NoSQL document-based database</a:t>
            </a:r>
          </a:p>
          <a:p>
            <a:r>
              <a:rPr lang="en-GB" sz="1600" noProof="0"/>
              <a:t>Document databases store data in collections which can be likened to tables in a database but not tabular</a:t>
            </a:r>
          </a:p>
          <a:p>
            <a:r>
              <a:rPr lang="en-GB" sz="1600" noProof="0"/>
              <a:t>It stores each item as a document which can be likened to a row in a tabular database but each document doesn’t need the same data entries (columns) as in a tabular database. It stores the data in a </a:t>
            </a:r>
            <a:r>
              <a:rPr lang="en-GB" sz="1600" noProof="0" err="1"/>
              <a:t>json</a:t>
            </a:r>
            <a:r>
              <a:rPr lang="en-GB" sz="1600" noProof="0"/>
              <a:t>-like format</a:t>
            </a:r>
            <a:r>
              <a:rPr lang="en-GB" noProof="0"/>
              <a:t> </a:t>
            </a:r>
          </a:p>
        </p:txBody>
      </p:sp>
      <p:sp>
        <p:nvSpPr>
          <p:cNvPr id="4" name="Slide Number Placeholder 3">
            <a:extLst>
              <a:ext uri="{FF2B5EF4-FFF2-40B4-BE49-F238E27FC236}">
                <a16:creationId xmlns:a16="http://schemas.microsoft.com/office/drawing/2014/main" id="{1FAFB75E-77C3-479B-91C9-13AD12DFB824}"/>
              </a:ext>
            </a:extLst>
          </p:cNvPr>
          <p:cNvSpPr>
            <a:spLocks noGrp="1"/>
          </p:cNvSpPr>
          <p:nvPr>
            <p:ph type="sldNum" idx="12"/>
          </p:nvPr>
        </p:nvSpPr>
        <p:spPr/>
        <p:txBody>
          <a:bodyPr/>
          <a:lstStyle/>
          <a:p>
            <a:fld id="{14D7F6AC-1EEB-4ABB-AD80-109EC6FDCCF3}" type="slidenum">
              <a:rPr lang="en-GB" noProof="0" smtClean="0"/>
              <a:pPr/>
              <a:t>269</a:t>
            </a:fld>
            <a:endParaRPr lang="en-GB" noProof="0"/>
          </a:p>
        </p:txBody>
      </p:sp>
      <p:pic>
        <p:nvPicPr>
          <p:cNvPr id="8" name="Picture 7">
            <a:extLst>
              <a:ext uri="{FF2B5EF4-FFF2-40B4-BE49-F238E27FC236}">
                <a16:creationId xmlns:a16="http://schemas.microsoft.com/office/drawing/2014/main" id="{9EAE5EE2-978F-E789-113F-F861BA3722F7}"/>
              </a:ext>
            </a:extLst>
          </p:cNvPr>
          <p:cNvPicPr>
            <a:picLocks noChangeAspect="1"/>
          </p:cNvPicPr>
          <p:nvPr/>
        </p:nvPicPr>
        <p:blipFill>
          <a:blip r:embed="rId3"/>
          <a:stretch>
            <a:fillRect/>
          </a:stretch>
        </p:blipFill>
        <p:spPr>
          <a:xfrm>
            <a:off x="1141777" y="5459026"/>
            <a:ext cx="7887801" cy="619211"/>
          </a:xfrm>
          <a:prstGeom prst="rect">
            <a:avLst/>
          </a:prstGeom>
        </p:spPr>
      </p:pic>
      <p:sp>
        <p:nvSpPr>
          <p:cNvPr id="9" name="TextBox 8">
            <a:extLst>
              <a:ext uri="{FF2B5EF4-FFF2-40B4-BE49-F238E27FC236}">
                <a16:creationId xmlns:a16="http://schemas.microsoft.com/office/drawing/2014/main" id="{A1492322-4BBA-6BA8-82EC-A468B438E4FB}"/>
              </a:ext>
            </a:extLst>
          </p:cNvPr>
          <p:cNvSpPr txBox="1"/>
          <p:nvPr/>
        </p:nvSpPr>
        <p:spPr>
          <a:xfrm>
            <a:off x="1176259" y="2556365"/>
            <a:ext cx="1973617" cy="338554"/>
          </a:xfrm>
          <a:prstGeom prst="rect">
            <a:avLst/>
          </a:prstGeom>
          <a:noFill/>
        </p:spPr>
        <p:txBody>
          <a:bodyPr wrap="none" rtlCol="0">
            <a:spAutoFit/>
          </a:bodyPr>
          <a:lstStyle/>
          <a:p>
            <a:r>
              <a:rPr lang="en-GB" sz="1600" noProof="0" err="1">
                <a:solidFill>
                  <a:schemeClr val="accent2">
                    <a:lumMod val="75000"/>
                  </a:schemeClr>
                </a:solidFill>
              </a:rPr>
              <a:t>MongDB</a:t>
            </a:r>
            <a:r>
              <a:rPr lang="en-GB" sz="1600" noProof="0">
                <a:solidFill>
                  <a:schemeClr val="accent2">
                    <a:lumMod val="75000"/>
                  </a:schemeClr>
                </a:solidFill>
              </a:rPr>
              <a:t> Document</a:t>
            </a:r>
          </a:p>
        </p:txBody>
      </p:sp>
      <p:sp>
        <p:nvSpPr>
          <p:cNvPr id="10" name="TextBox 9">
            <a:extLst>
              <a:ext uri="{FF2B5EF4-FFF2-40B4-BE49-F238E27FC236}">
                <a16:creationId xmlns:a16="http://schemas.microsoft.com/office/drawing/2014/main" id="{54359605-3A8B-41FE-5C40-03C83B67B0FA}"/>
              </a:ext>
            </a:extLst>
          </p:cNvPr>
          <p:cNvSpPr txBox="1"/>
          <p:nvPr/>
        </p:nvSpPr>
        <p:spPr>
          <a:xfrm>
            <a:off x="1176259" y="5120472"/>
            <a:ext cx="1404102" cy="338554"/>
          </a:xfrm>
          <a:prstGeom prst="rect">
            <a:avLst/>
          </a:prstGeom>
          <a:noFill/>
        </p:spPr>
        <p:txBody>
          <a:bodyPr wrap="none" rtlCol="0">
            <a:spAutoFit/>
          </a:bodyPr>
          <a:lstStyle/>
          <a:p>
            <a:r>
              <a:rPr lang="en-GB" sz="1600" noProof="0">
                <a:solidFill>
                  <a:schemeClr val="accent2">
                    <a:lumMod val="75000"/>
                  </a:schemeClr>
                </a:solidFill>
              </a:rPr>
              <a:t>MySQL Table</a:t>
            </a:r>
          </a:p>
        </p:txBody>
      </p:sp>
      <p:pic>
        <p:nvPicPr>
          <p:cNvPr id="12" name="Picture 11">
            <a:extLst>
              <a:ext uri="{FF2B5EF4-FFF2-40B4-BE49-F238E27FC236}">
                <a16:creationId xmlns:a16="http://schemas.microsoft.com/office/drawing/2014/main" id="{7987E39A-8084-7FB5-A89E-5945F81039E5}"/>
              </a:ext>
            </a:extLst>
          </p:cNvPr>
          <p:cNvPicPr>
            <a:picLocks noChangeAspect="1"/>
          </p:cNvPicPr>
          <p:nvPr/>
        </p:nvPicPr>
        <p:blipFill>
          <a:blip r:embed="rId4"/>
          <a:stretch>
            <a:fillRect/>
          </a:stretch>
        </p:blipFill>
        <p:spPr>
          <a:xfrm>
            <a:off x="1176259" y="2894919"/>
            <a:ext cx="6777250" cy="1869586"/>
          </a:xfrm>
          <a:prstGeom prst="rect">
            <a:avLst/>
          </a:prstGeom>
        </p:spPr>
      </p:pic>
    </p:spTree>
    <p:extLst>
      <p:ext uri="{BB962C8B-B14F-4D97-AF65-F5344CB8AC3E}">
        <p14:creationId xmlns:p14="http://schemas.microsoft.com/office/powerpoint/2010/main" val="1958795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A2A29-6B05-926F-AC5A-13799E6D47FB}"/>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BF75B5F0-44F1-FB84-410A-FE19C10B4753}"/>
              </a:ext>
            </a:extLst>
          </p:cNvPr>
          <p:cNvSpPr>
            <a:spLocks noGrp="1"/>
          </p:cNvSpPr>
          <p:nvPr>
            <p:ph type="body" idx="1"/>
          </p:nvPr>
        </p:nvSpPr>
        <p:spPr/>
        <p:txBody>
          <a:bodyPr/>
          <a:lstStyle/>
          <a:p>
            <a:r>
              <a:rPr lang="en-GB" noProof="0"/>
              <a:t>A Gartner definition of a microservice:</a:t>
            </a:r>
          </a:p>
          <a:p>
            <a:r>
              <a:rPr lang="en-GB" noProof="0"/>
              <a:t>Microservices are application components that are tightly scoped, highly cohesive,</a:t>
            </a:r>
            <a:br>
              <a:rPr lang="en-GB" noProof="0"/>
            </a:br>
            <a:r>
              <a:rPr lang="en-GB" noProof="0"/>
              <a:t>strongly encapsulated, loosely coupled, independently deployable and independently</a:t>
            </a:r>
            <a:br>
              <a:rPr lang="en-GB" noProof="0"/>
            </a:br>
            <a:r>
              <a:rPr lang="en-GB" noProof="0"/>
              <a:t>scalable. They are deployed as services behind open, standard network-accessible</a:t>
            </a:r>
            <a:br>
              <a:rPr lang="en-GB" noProof="0"/>
            </a:br>
            <a:r>
              <a:rPr lang="en-GB" noProof="0"/>
              <a:t>interfaces with well-defined API contracts. These components own the data they present,</a:t>
            </a:r>
            <a:br>
              <a:rPr lang="en-GB" noProof="0"/>
            </a:br>
            <a:r>
              <a:rPr lang="en-GB" noProof="0"/>
              <a:t>and only present data that they own </a:t>
            </a:r>
            <a:br>
              <a:rPr lang="en-GB" noProof="0"/>
            </a:br>
            <a:r>
              <a:rPr lang="en-GB" noProof="0"/>
              <a:t>							[Gartner, Inc. | G00745207, page 33]</a:t>
            </a:r>
          </a:p>
          <a:p>
            <a:endParaRPr lang="en-GB" noProof="0"/>
          </a:p>
          <a:p>
            <a:r>
              <a:rPr lang="en-GB" noProof="0"/>
              <a:t>A microservice architecture is an application architecture deployed as a distributed system</a:t>
            </a:r>
          </a:p>
          <a:p>
            <a:endParaRPr lang="en-GB" noProof="0"/>
          </a:p>
        </p:txBody>
      </p:sp>
      <p:sp>
        <p:nvSpPr>
          <p:cNvPr id="4" name="Slide Number Placeholder 3">
            <a:extLst>
              <a:ext uri="{FF2B5EF4-FFF2-40B4-BE49-F238E27FC236}">
                <a16:creationId xmlns:a16="http://schemas.microsoft.com/office/drawing/2014/main" id="{E5001655-85DB-52C1-C8FB-3948A5DE698E}"/>
              </a:ext>
            </a:extLst>
          </p:cNvPr>
          <p:cNvSpPr>
            <a:spLocks noGrp="1"/>
          </p:cNvSpPr>
          <p:nvPr>
            <p:ph type="sldNum" idx="12"/>
          </p:nvPr>
        </p:nvSpPr>
        <p:spPr/>
        <p:txBody>
          <a:bodyPr/>
          <a:lstStyle/>
          <a:p>
            <a:fld id="{14D7F6AC-1EEB-4ABB-AD80-109EC6FDCCF3}" type="slidenum">
              <a:rPr lang="en-GB" noProof="0" smtClean="0"/>
              <a:pPr/>
              <a:t>27</a:t>
            </a:fld>
            <a:endParaRPr lang="en-GB" noProof="0"/>
          </a:p>
        </p:txBody>
      </p:sp>
    </p:spTree>
    <p:extLst>
      <p:ext uri="{BB962C8B-B14F-4D97-AF65-F5344CB8AC3E}">
        <p14:creationId xmlns:p14="http://schemas.microsoft.com/office/powerpoint/2010/main" val="164638953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262F-2700-E3D9-9BC6-473739A99DFE}"/>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1DE2832-CD6B-17F0-4828-EDEA7F4F4CA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33B3477-8F3D-CBDE-39F3-E15E7AB97E8D}"/>
              </a:ext>
            </a:extLst>
          </p:cNvPr>
          <p:cNvSpPr>
            <a:spLocks noGrp="1"/>
          </p:cNvSpPr>
          <p:nvPr>
            <p:ph type="body" idx="1"/>
          </p:nvPr>
        </p:nvSpPr>
        <p:spPr>
          <a:xfrm>
            <a:off x="365760" y="312128"/>
            <a:ext cx="8259898" cy="6020092"/>
          </a:xfrm>
        </p:spPr>
        <p:txBody>
          <a:bodyPr/>
          <a:lstStyle/>
          <a:p>
            <a:r>
              <a:rPr lang="en-GB" sz="1600" noProof="0"/>
              <a:t>MongoDB can be accessed from the command line or from a GUI called compass – Mongo equivalent of Workbench</a:t>
            </a:r>
          </a:p>
          <a:p>
            <a:r>
              <a:rPr lang="en-GB" sz="1600" noProof="0"/>
              <a:t>Using compass, use the default connection string: </a:t>
            </a:r>
            <a:r>
              <a:rPr lang="en-GB" sz="1600" noProof="0">
                <a:effectLst/>
                <a:latin typeface="Calibri" panose="020F0502020204030204" pitchFamily="34" charset="0"/>
              </a:rPr>
              <a:t>mongodb://localhost:27017 where host and port depend on where your mongo instance is</a:t>
            </a:r>
          </a:p>
          <a:p>
            <a:r>
              <a:rPr lang="en-GB" sz="1600" noProof="0">
                <a:latin typeface="Calibri" panose="020F0502020204030204" pitchFamily="34" charset="0"/>
              </a:rPr>
              <a:t>We can use this to view and modify data directly or check if our app has updated data correctly. Tip: to sort documents in reverse order in compass, use:</a:t>
            </a:r>
            <a:br>
              <a:rPr lang="en-GB" sz="1600" noProof="0">
                <a:latin typeface="Calibri" panose="020F0502020204030204" pitchFamily="34" charset="0"/>
              </a:rPr>
            </a:br>
            <a:r>
              <a:rPr lang="en-GB" sz="1600" noProof="0">
                <a:latin typeface="Calibri" panose="020F0502020204030204" pitchFamily="34" charset="0"/>
              </a:rPr>
              <a:t>options | sort | { _id: -1} </a:t>
            </a:r>
          </a:p>
          <a:p>
            <a:r>
              <a:rPr lang="en-GB" sz="1600" noProof="0">
                <a:latin typeface="Calibri" panose="020F0502020204030204" pitchFamily="34" charset="0"/>
              </a:rPr>
              <a:t>You can also try out commands on the compass command line</a:t>
            </a:r>
          </a:p>
          <a:p>
            <a:r>
              <a:rPr lang="en-GB" sz="1600" noProof="0">
                <a:latin typeface="Calibri" panose="020F0502020204030204" pitchFamily="34" charset="0"/>
              </a:rPr>
              <a:t>In a similar way to loading a MySQL database driver for node, there are a few options for </a:t>
            </a:r>
            <a:r>
              <a:rPr lang="en-GB" sz="1600" noProof="0" err="1">
                <a:latin typeface="Calibri" panose="020F0502020204030204" pitchFamily="34" charset="0"/>
              </a:rPr>
              <a:t>MongDB</a:t>
            </a:r>
            <a:r>
              <a:rPr lang="en-GB" sz="1600" noProof="0">
                <a:latin typeface="Calibri" panose="020F0502020204030204" pitchFamily="34" charset="0"/>
              </a:rPr>
              <a:t> too. We will use a package called Mongoose. This provides a driver and an object data modelling (ODM) approach to map code to a database</a:t>
            </a:r>
          </a:p>
          <a:p>
            <a:r>
              <a:rPr lang="en-GB" sz="1600" noProof="0">
                <a:latin typeface="Calibri" panose="020F0502020204030204" pitchFamily="34" charset="0"/>
              </a:rPr>
              <a:t>An object relational mapping ORM extension is similar(</a:t>
            </a:r>
            <a:r>
              <a:rPr lang="en-GB" sz="1600" noProof="0" err="1">
                <a:latin typeface="Calibri" panose="020F0502020204030204" pitchFamily="34" charset="0"/>
              </a:rPr>
              <a:t>ish</a:t>
            </a:r>
            <a:r>
              <a:rPr lang="en-GB" sz="1600" noProof="0">
                <a:latin typeface="Calibri" panose="020F0502020204030204" pitchFamily="34" charset="0"/>
              </a:rPr>
              <a:t>) for relational databases e.g. </a:t>
            </a:r>
            <a:r>
              <a:rPr lang="en-GB" sz="1600" noProof="0" err="1">
                <a:latin typeface="Calibri" panose="020F0502020204030204" pitchFamily="34" charset="0"/>
              </a:rPr>
              <a:t>sequelize</a:t>
            </a:r>
            <a:r>
              <a:rPr lang="en-GB" sz="1600" noProof="0">
                <a:latin typeface="Calibri" panose="020F0502020204030204" pitchFamily="34" charset="0"/>
              </a:rPr>
              <a:t> for node - use JavaScript objects to interact with the database rather than SQL as </a:t>
            </a:r>
            <a:r>
              <a:rPr lang="en-GB" sz="1600" noProof="0" err="1">
                <a:latin typeface="Calibri" panose="020F0502020204030204" pitchFamily="34" charset="0"/>
              </a:rPr>
              <a:t>sequelize</a:t>
            </a:r>
            <a:r>
              <a:rPr lang="en-GB" sz="1600" noProof="0">
                <a:latin typeface="Calibri" panose="020F0502020204030204" pitchFamily="34" charset="0"/>
              </a:rPr>
              <a:t> converts the JavaScript to SQL</a:t>
            </a:r>
          </a:p>
          <a:p>
            <a:r>
              <a:rPr lang="en-GB" sz="1600" noProof="0">
                <a:latin typeface="Calibri" panose="020F0502020204030204" pitchFamily="34" charset="0"/>
              </a:rPr>
              <a:t>MongoDB doesn’t need a schema so you can add pretty much anything. For example: create database e.g., junk, create collection e.g., </a:t>
            </a:r>
            <a:r>
              <a:rPr lang="en-GB" sz="1600" noProof="0" err="1">
                <a:latin typeface="Calibri" panose="020F0502020204030204" pitchFamily="34" charset="0"/>
              </a:rPr>
              <a:t>junkCollection</a:t>
            </a:r>
            <a:r>
              <a:rPr lang="en-GB" sz="1600" noProof="0">
                <a:latin typeface="Calibri" panose="020F0502020204030204" pitchFamily="34" charset="0"/>
              </a:rPr>
              <a:t>, add data. Note MongoDB will automatically give you an id, denoted _id, for every document added as the default primary key. Each document need not follow a defined structure (see example </a:t>
            </a:r>
            <a:r>
              <a:rPr lang="en-GB" sz="1600" noProof="0">
                <a:solidFill>
                  <a:srgbClr val="0000FF"/>
                </a:solidFill>
                <a:latin typeface="Calibri" panose="020F0502020204030204" pitchFamily="34" charset="0"/>
              </a:rPr>
              <a:t>=&gt;</a:t>
            </a:r>
            <a:r>
              <a:rPr lang="en-GB" sz="1600" noProof="0">
                <a:latin typeface="Calibri" panose="020F0502020204030204" pitchFamily="34" charset="0"/>
              </a:rPr>
              <a:t>). </a:t>
            </a:r>
          </a:p>
          <a:p>
            <a:r>
              <a:rPr lang="en-GB" sz="1600" noProof="0">
                <a:latin typeface="Calibri" panose="020F0502020204030204" pitchFamily="34" charset="0"/>
              </a:rPr>
              <a:t>However, if you want some structure, an object relational modelling extension can be used, we will use Mongoose</a:t>
            </a:r>
          </a:p>
          <a:p>
            <a:endParaRPr lang="en-GB" noProof="0">
              <a:latin typeface="Calibri" panose="020F0502020204030204" pitchFamily="34" charset="0"/>
            </a:endParaRPr>
          </a:p>
          <a:p>
            <a:endParaRPr lang="en-GB" noProof="0">
              <a:latin typeface="Calibri" panose="020F0502020204030204" pitchFamily="34" charset="0"/>
            </a:endParaRPr>
          </a:p>
          <a:p>
            <a:endParaRPr lang="en-GB" noProof="0">
              <a:latin typeface="Calibri" panose="020F0502020204030204" pitchFamily="34" charset="0"/>
            </a:endParaRPr>
          </a:p>
          <a:p>
            <a:endParaRPr lang="en-GB" noProof="0">
              <a:latin typeface="Calibri" panose="020F0502020204030204" pitchFamily="34" charset="0"/>
            </a:endParaRPr>
          </a:p>
          <a:p>
            <a:endParaRPr lang="en-GB" sz="1600" noProof="0"/>
          </a:p>
        </p:txBody>
      </p:sp>
      <p:sp>
        <p:nvSpPr>
          <p:cNvPr id="4" name="Slide Number Placeholder 3">
            <a:extLst>
              <a:ext uri="{FF2B5EF4-FFF2-40B4-BE49-F238E27FC236}">
                <a16:creationId xmlns:a16="http://schemas.microsoft.com/office/drawing/2014/main" id="{07853A46-F83C-2E54-B2BF-FD43884F8C04}"/>
              </a:ext>
            </a:extLst>
          </p:cNvPr>
          <p:cNvSpPr>
            <a:spLocks noGrp="1"/>
          </p:cNvSpPr>
          <p:nvPr>
            <p:ph type="sldNum" idx="12"/>
          </p:nvPr>
        </p:nvSpPr>
        <p:spPr/>
        <p:txBody>
          <a:bodyPr/>
          <a:lstStyle/>
          <a:p>
            <a:fld id="{14D7F6AC-1EEB-4ABB-AD80-109EC6FDCCF3}" type="slidenum">
              <a:rPr lang="en-GB" noProof="0" smtClean="0"/>
              <a:pPr/>
              <a:t>270</a:t>
            </a:fld>
            <a:endParaRPr lang="en-GB" noProof="0"/>
          </a:p>
        </p:txBody>
      </p:sp>
      <p:pic>
        <p:nvPicPr>
          <p:cNvPr id="6" name="Picture 5">
            <a:extLst>
              <a:ext uri="{FF2B5EF4-FFF2-40B4-BE49-F238E27FC236}">
                <a16:creationId xmlns:a16="http://schemas.microsoft.com/office/drawing/2014/main" id="{FF2D7D91-F25F-68E7-DBEE-C853F9855BC8}"/>
              </a:ext>
            </a:extLst>
          </p:cNvPr>
          <p:cNvPicPr>
            <a:picLocks noChangeAspect="1"/>
          </p:cNvPicPr>
          <p:nvPr/>
        </p:nvPicPr>
        <p:blipFill>
          <a:blip r:embed="rId3"/>
          <a:stretch>
            <a:fillRect/>
          </a:stretch>
        </p:blipFill>
        <p:spPr>
          <a:xfrm>
            <a:off x="8739958" y="525780"/>
            <a:ext cx="3329009" cy="4528431"/>
          </a:xfrm>
          <a:prstGeom prst="rect">
            <a:avLst/>
          </a:prstGeom>
        </p:spPr>
      </p:pic>
      <p:sp>
        <p:nvSpPr>
          <p:cNvPr id="7" name="TextBox 6">
            <a:extLst>
              <a:ext uri="{FF2B5EF4-FFF2-40B4-BE49-F238E27FC236}">
                <a16:creationId xmlns:a16="http://schemas.microsoft.com/office/drawing/2014/main" id="{FF7DABE8-B07D-AB4F-9D4B-E8FFD0BE5A1F}"/>
              </a:ext>
            </a:extLst>
          </p:cNvPr>
          <p:cNvSpPr txBox="1"/>
          <p:nvPr/>
        </p:nvSpPr>
        <p:spPr>
          <a:xfrm>
            <a:off x="8625658" y="6340844"/>
            <a:ext cx="2651760" cy="276999"/>
          </a:xfrm>
          <a:prstGeom prst="rect">
            <a:avLst/>
          </a:prstGeom>
          <a:noFill/>
        </p:spPr>
        <p:txBody>
          <a:bodyPr wrap="square" rtlCol="0">
            <a:spAutoFit/>
          </a:bodyPr>
          <a:lstStyle/>
          <a:p>
            <a:r>
              <a:rPr lang="en-GB" sz="1200" noProof="0">
                <a:solidFill>
                  <a:srgbClr val="FF0000"/>
                </a:solidFill>
              </a:rPr>
              <a:t>Demo: Quick look at compass</a:t>
            </a:r>
          </a:p>
        </p:txBody>
      </p:sp>
    </p:spTree>
    <p:extLst>
      <p:ext uri="{BB962C8B-B14F-4D97-AF65-F5344CB8AC3E}">
        <p14:creationId xmlns:p14="http://schemas.microsoft.com/office/powerpoint/2010/main" val="406410492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F4931-E308-6937-E6B0-4EE27A8D498E}"/>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6286BF1-279C-A1DF-DE47-0E57921D86D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1E5347A-A9D3-D167-4A98-00141874A58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07E7AA3C-DCF1-3151-E8D7-51BD2F509648}"/>
              </a:ext>
            </a:extLst>
          </p:cNvPr>
          <p:cNvSpPr>
            <a:spLocks noGrp="1"/>
          </p:cNvSpPr>
          <p:nvPr>
            <p:ph type="body" idx="1"/>
          </p:nvPr>
        </p:nvSpPr>
        <p:spPr/>
        <p:txBody>
          <a:bodyPr/>
          <a:lstStyle/>
          <a:p>
            <a:r>
              <a:rPr lang="en-GB" noProof="0"/>
              <a:t>In an object data mapping, you define a structure in your code that maps onto the collection. This way you can create an object in your code with similar or same names as in the collection, read or write the object’s properties reads or writes the object to or from the database collection</a:t>
            </a:r>
          </a:p>
          <a:p>
            <a:r>
              <a:rPr lang="en-GB" noProof="0"/>
              <a:t>This approach enforces a structure that can be checked and an error generated if you deviate from it – if that’s what you want to do of course; you have the choice. If a type is wrong, Mongoose will throw an error. If you try to save data and a mandatory property is missing, you get an error</a:t>
            </a:r>
          </a:p>
          <a:p>
            <a:r>
              <a:rPr lang="en-GB" noProof="0"/>
              <a:t>Mongoose provides several functions for interacting with the database. These are here: </a:t>
            </a:r>
            <a:r>
              <a:rPr lang="en-GB" noProof="0">
                <a:hlinkClick r:id="rId3"/>
              </a:rPr>
              <a:t>https://mongoosejs.com/docs/</a:t>
            </a:r>
            <a:endParaRPr lang="en-GB" noProof="0"/>
          </a:p>
          <a:p>
            <a:r>
              <a:rPr lang="en-GB" noProof="0"/>
              <a:t>You can install MongoDB and use it locally to get stuff working but there is also a container version and a free database as a service DBaaS offering at </a:t>
            </a:r>
            <a:r>
              <a:rPr lang="en-GB" noProof="0">
                <a:hlinkClick r:id="rId4"/>
              </a:rPr>
              <a:t>https://www.mongodb.com/pricing</a:t>
            </a:r>
            <a:r>
              <a:rPr lang="en-GB" noProof="0"/>
              <a:t> just choose the free option</a:t>
            </a:r>
          </a:p>
          <a:p>
            <a:r>
              <a:rPr lang="en-GB" noProof="0"/>
              <a:t>I'll use the local and container versions</a:t>
            </a:r>
          </a:p>
          <a:p>
            <a:endParaRPr lang="en-GB" noProof="0"/>
          </a:p>
          <a:p>
            <a:endParaRPr lang="en-GB" noProof="0"/>
          </a:p>
        </p:txBody>
      </p:sp>
      <p:sp>
        <p:nvSpPr>
          <p:cNvPr id="4" name="Slide Number Placeholder 3">
            <a:extLst>
              <a:ext uri="{FF2B5EF4-FFF2-40B4-BE49-F238E27FC236}">
                <a16:creationId xmlns:a16="http://schemas.microsoft.com/office/drawing/2014/main" id="{7BE5F0CE-D027-5E86-9AB3-F0A50D4985B9}"/>
              </a:ext>
            </a:extLst>
          </p:cNvPr>
          <p:cNvSpPr>
            <a:spLocks noGrp="1"/>
          </p:cNvSpPr>
          <p:nvPr>
            <p:ph type="sldNum" idx="12"/>
          </p:nvPr>
        </p:nvSpPr>
        <p:spPr/>
        <p:txBody>
          <a:bodyPr/>
          <a:lstStyle/>
          <a:p>
            <a:fld id="{14D7F6AC-1EEB-4ABB-AD80-109EC6FDCCF3}" type="slidenum">
              <a:rPr lang="en-GB" noProof="0" smtClean="0"/>
              <a:pPr/>
              <a:t>271</a:t>
            </a:fld>
            <a:endParaRPr lang="en-GB" noProof="0"/>
          </a:p>
        </p:txBody>
      </p:sp>
    </p:spTree>
    <p:extLst>
      <p:ext uri="{BB962C8B-B14F-4D97-AF65-F5344CB8AC3E}">
        <p14:creationId xmlns:p14="http://schemas.microsoft.com/office/powerpoint/2010/main" val="17645898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3986B-4C04-B33A-52E7-F0EC36B9BF58}"/>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FEB75B1-44A7-D071-D5AE-C991C4D2A56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1AD91E-D9D1-FCF6-1DD8-CF9A7BA1E5C6}"/>
              </a:ext>
            </a:extLst>
          </p:cNvPr>
          <p:cNvSpPr>
            <a:spLocks noGrp="1"/>
          </p:cNvSpPr>
          <p:nvPr>
            <p:ph type="title"/>
          </p:nvPr>
        </p:nvSpPr>
        <p:spPr>
          <a:xfrm>
            <a:off x="565759" y="207863"/>
            <a:ext cx="11163300" cy="421258"/>
          </a:xfrm>
        </p:spPr>
        <p:txBody>
          <a:bodyPr/>
          <a:lstStyle/>
          <a:p>
            <a:r>
              <a:rPr lang="en-GB" noProof="0"/>
              <a:t>Mongoose Schema</a:t>
            </a:r>
          </a:p>
        </p:txBody>
      </p:sp>
      <p:sp>
        <p:nvSpPr>
          <p:cNvPr id="3" name="Text Placeholder 2">
            <a:extLst>
              <a:ext uri="{FF2B5EF4-FFF2-40B4-BE49-F238E27FC236}">
                <a16:creationId xmlns:a16="http://schemas.microsoft.com/office/drawing/2014/main" id="{923E0195-A59F-E5DB-E0AA-A64EEBE214F2}"/>
              </a:ext>
            </a:extLst>
          </p:cNvPr>
          <p:cNvSpPr>
            <a:spLocks noGrp="1"/>
          </p:cNvSpPr>
          <p:nvPr>
            <p:ph type="body" idx="1"/>
          </p:nvPr>
        </p:nvSpPr>
        <p:spPr>
          <a:xfrm>
            <a:off x="514350" y="629121"/>
            <a:ext cx="11163300" cy="5387632"/>
          </a:xfrm>
        </p:spPr>
        <p:txBody>
          <a:bodyPr/>
          <a:lstStyle/>
          <a:p>
            <a:r>
              <a:rPr lang="en-GB" sz="1600" noProof="0"/>
              <a:t>Mongoose requires a schema; a schema lists properties and types that will map to the document in the collection </a:t>
            </a:r>
          </a:p>
          <a:p>
            <a:pPr marL="152396" indent="0">
              <a:spcBef>
                <a:spcPts val="0"/>
              </a:spcBef>
              <a:buNone/>
            </a:pPr>
            <a:endParaRPr lang="en-GB" sz="1000" noProof="0">
              <a:latin typeface="Courier New" panose="02070309020205020404" pitchFamily="49" charset="0"/>
              <a:cs typeface="Courier New" panose="02070309020205020404" pitchFamily="49" charset="0"/>
            </a:endParaRPr>
          </a:p>
          <a:p>
            <a:pPr marL="152396" indent="0">
              <a:spcBef>
                <a:spcPts val="0"/>
              </a:spcBef>
              <a:buNone/>
            </a:pPr>
            <a:r>
              <a:rPr lang="en-GB" sz="1400" noProof="0" err="1">
                <a:latin typeface="Courier New" panose="02070309020205020404" pitchFamily="49" charset="0"/>
                <a:cs typeface="Courier New" panose="02070309020205020404" pitchFamily="49" charset="0"/>
              </a:rPr>
              <a:t>const</a:t>
            </a: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bookSchema</a:t>
            </a:r>
            <a:r>
              <a:rPr lang="en-GB" sz="1400" noProof="0">
                <a:latin typeface="Courier New" panose="02070309020205020404" pitchFamily="49" charset="0"/>
                <a:cs typeface="Courier New" panose="02070309020205020404" pitchFamily="49" charset="0"/>
              </a:rPr>
              <a:t> = new </a:t>
            </a:r>
            <a:r>
              <a:rPr lang="en-GB" sz="1400" noProof="0" err="1">
                <a:latin typeface="Courier New" panose="02070309020205020404" pitchFamily="49" charset="0"/>
                <a:cs typeface="Courier New" panose="02070309020205020404" pitchFamily="49" charset="0"/>
              </a:rPr>
              <a:t>mongoose.Schema</a:t>
            </a:r>
            <a:r>
              <a:rPr lang="en-GB" sz="1400" noProof="0">
                <a:latin typeface="Courier New" panose="02070309020205020404" pitchFamily="49" charset="0"/>
                <a:cs typeface="Courier New" panose="02070309020205020404" pitchFamily="49" charset="0"/>
              </a:rPr>
              <a:t>({</a:t>
            </a:r>
          </a:p>
          <a:p>
            <a:pPr marL="152396" indent="0">
              <a:spcBef>
                <a:spcPts val="0"/>
              </a:spcBef>
              <a:buNone/>
            </a:pPr>
            <a:r>
              <a:rPr lang="en-GB" sz="1400" noProof="0">
                <a:latin typeface="Courier New" panose="02070309020205020404" pitchFamily="49" charset="0"/>
                <a:cs typeface="Courier New" panose="02070309020205020404" pitchFamily="49" charset="0"/>
              </a:rPr>
              <a:t>  author: {</a:t>
            </a:r>
          </a:p>
          <a:p>
            <a:pPr marL="152396" indent="0">
              <a:spcBef>
                <a:spcPts val="0"/>
              </a:spcBef>
              <a:buNone/>
            </a:pPr>
            <a:r>
              <a:rPr lang="en-GB" sz="1400" noProof="0">
                <a:latin typeface="Courier New" panose="02070309020205020404" pitchFamily="49" charset="0"/>
                <a:cs typeface="Courier New" panose="02070309020205020404" pitchFamily="49" charset="0"/>
              </a:rPr>
              <a:t>    type: String,</a:t>
            </a:r>
          </a:p>
          <a:p>
            <a:pPr marL="152396" indent="0">
              <a:spcBef>
                <a:spcPts val="0"/>
              </a:spcBef>
              <a:buNone/>
            </a:pPr>
            <a:r>
              <a:rPr lang="en-GB" sz="1400" noProof="0">
                <a:latin typeface="Courier New" panose="02070309020205020404" pitchFamily="49" charset="0"/>
                <a:cs typeface="Courier New" panose="02070309020205020404" pitchFamily="49" charset="0"/>
              </a:rPr>
              <a:t>    required: true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title: {</a:t>
            </a:r>
          </a:p>
          <a:p>
            <a:pPr marL="152396" indent="0">
              <a:spcBef>
                <a:spcPts val="0"/>
              </a:spcBef>
              <a:buNone/>
            </a:pPr>
            <a:r>
              <a:rPr lang="en-GB" sz="1400" noProof="0">
                <a:latin typeface="Courier New" panose="02070309020205020404" pitchFamily="49" charset="0"/>
                <a:cs typeface="Courier New" panose="02070309020205020404" pitchFamily="49" charset="0"/>
              </a:rPr>
              <a:t>    type: String,</a:t>
            </a:r>
          </a:p>
          <a:p>
            <a:pPr marL="152396" indent="0">
              <a:spcBef>
                <a:spcPts val="0"/>
              </a:spcBef>
              <a:buNone/>
            </a:pPr>
            <a:r>
              <a:rPr lang="en-GB" sz="1400" noProof="0">
                <a:latin typeface="Courier New" panose="02070309020205020404" pitchFamily="49" charset="0"/>
                <a:cs typeface="Courier New" panose="02070309020205020404" pitchFamily="49" charset="0"/>
              </a:rPr>
              <a:t>    required: true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pages: {</a:t>
            </a:r>
          </a:p>
          <a:p>
            <a:pPr marL="152396" indent="0">
              <a:spcBef>
                <a:spcPts val="0"/>
              </a:spcBef>
              <a:buNone/>
            </a:pPr>
            <a:r>
              <a:rPr lang="en-GB" sz="1400" noProof="0">
                <a:latin typeface="Courier New" panose="02070309020205020404" pitchFamily="49" charset="0"/>
                <a:cs typeface="Courier New" panose="02070309020205020404" pitchFamily="49" charset="0"/>
              </a:rPr>
              <a:t>    type: Number,</a:t>
            </a:r>
          </a:p>
          <a:p>
            <a:pPr marL="152396" indent="0">
              <a:spcBef>
                <a:spcPts val="0"/>
              </a:spcBef>
              <a:buNone/>
            </a:pPr>
            <a:r>
              <a:rPr lang="en-GB" sz="1400" noProof="0">
                <a:latin typeface="Courier New" panose="02070309020205020404" pitchFamily="49" charset="0"/>
                <a:cs typeface="Courier New" panose="02070309020205020404" pitchFamily="49" charset="0"/>
              </a:rPr>
              <a:t>    required: false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keywords: {</a:t>
            </a:r>
          </a:p>
          <a:p>
            <a:pPr marL="152396" indent="0">
              <a:spcBef>
                <a:spcPts val="0"/>
              </a:spcBef>
              <a:buNone/>
            </a:pPr>
            <a:r>
              <a:rPr lang="en-GB" sz="1400" noProof="0">
                <a:latin typeface="Courier New" panose="02070309020205020404" pitchFamily="49" charset="0"/>
                <a:cs typeface="Courier New" panose="02070309020205020404" pitchFamily="49" charset="0"/>
              </a:rPr>
              <a:t>    type: [],</a:t>
            </a:r>
          </a:p>
          <a:p>
            <a:pPr marL="152396" indent="0">
              <a:spcBef>
                <a:spcPts val="0"/>
              </a:spcBef>
              <a:buNone/>
            </a:pPr>
            <a:r>
              <a:rPr lang="en-GB" sz="1400" noProof="0">
                <a:latin typeface="Courier New" panose="02070309020205020404" pitchFamily="49" charset="0"/>
                <a:cs typeface="Courier New" panose="02070309020205020404" pitchFamily="49" charset="0"/>
              </a:rPr>
              <a:t>    required: false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rating: {</a:t>
            </a:r>
          </a:p>
          <a:p>
            <a:pPr marL="152396" indent="0">
              <a:spcBef>
                <a:spcPts val="0"/>
              </a:spcBef>
              <a:buNone/>
            </a:pPr>
            <a:r>
              <a:rPr lang="en-GB" sz="1400" noProof="0">
                <a:latin typeface="Courier New" panose="02070309020205020404" pitchFamily="49" charset="0"/>
                <a:cs typeface="Courier New" panose="02070309020205020404" pitchFamily="49" charset="0"/>
              </a:rPr>
              <a:t>    type: Number,</a:t>
            </a:r>
          </a:p>
          <a:p>
            <a:pPr marL="152396" indent="0">
              <a:spcBef>
                <a:spcPts val="0"/>
              </a:spcBef>
              <a:buNone/>
            </a:pPr>
            <a:r>
              <a:rPr lang="en-GB" sz="1400" noProof="0">
                <a:latin typeface="Courier New" panose="02070309020205020404" pitchFamily="49" charset="0"/>
                <a:cs typeface="Courier New" panose="02070309020205020404" pitchFamily="49" charset="0"/>
              </a:rPr>
              <a:t>    required: false</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  reviews: {</a:t>
            </a:r>
          </a:p>
          <a:p>
            <a:pPr marL="152396" indent="0">
              <a:spcBef>
                <a:spcPts val="0"/>
              </a:spcBef>
              <a:buNone/>
            </a:pPr>
            <a:r>
              <a:rPr lang="en-GB" sz="1400" noProof="0">
                <a:latin typeface="Courier New" panose="02070309020205020404" pitchFamily="49" charset="0"/>
                <a:cs typeface="Courier New" panose="02070309020205020404" pitchFamily="49" charset="0"/>
              </a:rPr>
              <a:t>    name: String,</a:t>
            </a:r>
          </a:p>
          <a:p>
            <a:pPr marL="152396" indent="0">
              <a:spcBef>
                <a:spcPts val="0"/>
              </a:spcBef>
              <a:buNone/>
            </a:pPr>
            <a:r>
              <a:rPr lang="en-GB" sz="1400" noProof="0">
                <a:latin typeface="Courier New" panose="02070309020205020404" pitchFamily="49" charset="0"/>
                <a:cs typeface="Courier New" panose="02070309020205020404" pitchFamily="49" charset="0"/>
              </a:rPr>
              <a:t>    comments: String</a:t>
            </a:r>
          </a:p>
          <a:p>
            <a:pPr marL="152396" indent="0">
              <a:spcBef>
                <a:spcPts val="0"/>
              </a:spcBef>
              <a:buNone/>
            </a:pPr>
            <a:r>
              <a:rPr lang="en-GB" sz="1400" noProof="0">
                <a:latin typeface="Courier New" panose="02070309020205020404" pitchFamily="49" charset="0"/>
                <a:cs typeface="Courier New" panose="02070309020205020404" pitchFamily="49" charset="0"/>
              </a:rPr>
              <a:t>  }</a:t>
            </a:r>
          </a:p>
          <a:p>
            <a:pPr marL="152396" indent="0">
              <a:spcBef>
                <a:spcPts val="0"/>
              </a:spcBef>
              <a:buNone/>
            </a:pPr>
            <a:r>
              <a:rPr lang="en-GB" sz="1400" noProof="0">
                <a:latin typeface="Courier New" panose="02070309020205020404" pitchFamily="49" charset="0"/>
                <a:cs typeface="Courier New" panose="02070309020205020404" pitchFamily="49" charset="0"/>
              </a:rPr>
              <a:t>});</a:t>
            </a:r>
          </a:p>
          <a:p>
            <a:endParaRPr lang="en-GB" noProof="0"/>
          </a:p>
        </p:txBody>
      </p:sp>
      <p:sp>
        <p:nvSpPr>
          <p:cNvPr id="4" name="Slide Number Placeholder 3">
            <a:extLst>
              <a:ext uri="{FF2B5EF4-FFF2-40B4-BE49-F238E27FC236}">
                <a16:creationId xmlns:a16="http://schemas.microsoft.com/office/drawing/2014/main" id="{E583603F-67BC-34A3-84C0-929249C03C11}"/>
              </a:ext>
            </a:extLst>
          </p:cNvPr>
          <p:cNvSpPr>
            <a:spLocks noGrp="1"/>
          </p:cNvSpPr>
          <p:nvPr>
            <p:ph type="sldNum" idx="12"/>
          </p:nvPr>
        </p:nvSpPr>
        <p:spPr/>
        <p:txBody>
          <a:bodyPr/>
          <a:lstStyle/>
          <a:p>
            <a:fld id="{14D7F6AC-1EEB-4ABB-AD80-109EC6FDCCF3}" type="slidenum">
              <a:rPr lang="en-GB" noProof="0" smtClean="0"/>
              <a:pPr/>
              <a:t>272</a:t>
            </a:fld>
            <a:endParaRPr lang="en-GB" noProof="0"/>
          </a:p>
        </p:txBody>
      </p:sp>
      <p:pic>
        <p:nvPicPr>
          <p:cNvPr id="6" name="Picture 5">
            <a:extLst>
              <a:ext uri="{FF2B5EF4-FFF2-40B4-BE49-F238E27FC236}">
                <a16:creationId xmlns:a16="http://schemas.microsoft.com/office/drawing/2014/main" id="{1B8CC737-D1C1-3909-7E00-C8FDD3F96BA6}"/>
              </a:ext>
            </a:extLst>
          </p:cNvPr>
          <p:cNvPicPr>
            <a:picLocks noChangeAspect="1"/>
          </p:cNvPicPr>
          <p:nvPr/>
        </p:nvPicPr>
        <p:blipFill rotWithShape="1">
          <a:blip r:embed="rId3"/>
          <a:srcRect r="3946"/>
          <a:stretch/>
        </p:blipFill>
        <p:spPr>
          <a:xfrm>
            <a:off x="4949205" y="1494662"/>
            <a:ext cx="6887428" cy="4604881"/>
          </a:xfrm>
          <a:prstGeom prst="rect">
            <a:avLst/>
          </a:prstGeom>
        </p:spPr>
      </p:pic>
      <p:sp>
        <p:nvSpPr>
          <p:cNvPr id="7" name="Arrow: Right 6">
            <a:extLst>
              <a:ext uri="{FF2B5EF4-FFF2-40B4-BE49-F238E27FC236}">
                <a16:creationId xmlns:a16="http://schemas.microsoft.com/office/drawing/2014/main" id="{7B990591-B43F-EB56-B6EA-8B9DF5E91F93}"/>
              </a:ext>
            </a:extLst>
          </p:cNvPr>
          <p:cNvSpPr/>
          <p:nvPr/>
        </p:nvSpPr>
        <p:spPr>
          <a:xfrm>
            <a:off x="3566160" y="3619500"/>
            <a:ext cx="98298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TextBox 7">
            <a:extLst>
              <a:ext uri="{FF2B5EF4-FFF2-40B4-BE49-F238E27FC236}">
                <a16:creationId xmlns:a16="http://schemas.microsoft.com/office/drawing/2014/main" id="{34F066DA-CAA0-384B-2987-3AC7C96DC108}"/>
              </a:ext>
            </a:extLst>
          </p:cNvPr>
          <p:cNvSpPr txBox="1"/>
          <p:nvPr/>
        </p:nvSpPr>
        <p:spPr>
          <a:xfrm>
            <a:off x="7662444" y="6299511"/>
            <a:ext cx="3304110" cy="276999"/>
          </a:xfrm>
          <a:prstGeom prst="rect">
            <a:avLst/>
          </a:prstGeom>
          <a:noFill/>
        </p:spPr>
        <p:txBody>
          <a:bodyPr wrap="none" rtlCol="0">
            <a:spAutoFit/>
          </a:bodyPr>
          <a:lstStyle/>
          <a:p>
            <a:r>
              <a:rPr lang="en-GB" sz="1200" noProof="0">
                <a:solidFill>
                  <a:srgbClr val="FF0000"/>
                </a:solidFill>
              </a:rPr>
              <a:t>/demos/data/</a:t>
            </a:r>
            <a:r>
              <a:rPr lang="en-GB" sz="1200" noProof="0" err="1">
                <a:solidFill>
                  <a:srgbClr val="FF0000"/>
                </a:solidFill>
              </a:rPr>
              <a:t>all_http_methods_mongo_demo</a:t>
            </a:r>
            <a:r>
              <a:rPr lang="en-GB" sz="1200" noProof="0">
                <a:solidFill>
                  <a:srgbClr val="FF0000"/>
                </a:solidFill>
              </a:rPr>
              <a:t>/</a:t>
            </a:r>
          </a:p>
        </p:txBody>
      </p:sp>
    </p:spTree>
    <p:extLst>
      <p:ext uri="{BB962C8B-B14F-4D97-AF65-F5344CB8AC3E}">
        <p14:creationId xmlns:p14="http://schemas.microsoft.com/office/powerpoint/2010/main" val="42538559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20474-0435-C8BF-BF33-537F6E5BBB2B}"/>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F0CF7D6-5DA5-33B8-0AD4-0D3C73C6E38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9F52063-DC32-BA60-0BBE-99E5BB2AF4B4}"/>
              </a:ext>
            </a:extLst>
          </p:cNvPr>
          <p:cNvSpPr>
            <a:spLocks noGrp="1"/>
          </p:cNvSpPr>
          <p:nvPr>
            <p:ph type="title"/>
          </p:nvPr>
        </p:nvSpPr>
        <p:spPr/>
        <p:txBody>
          <a:bodyPr/>
          <a:lstStyle/>
          <a:p>
            <a:r>
              <a:rPr lang="en-GB" noProof="0"/>
              <a:t>Create a model of the schema</a:t>
            </a:r>
          </a:p>
        </p:txBody>
      </p:sp>
      <p:sp>
        <p:nvSpPr>
          <p:cNvPr id="3" name="Text Placeholder 2">
            <a:extLst>
              <a:ext uri="{FF2B5EF4-FFF2-40B4-BE49-F238E27FC236}">
                <a16:creationId xmlns:a16="http://schemas.microsoft.com/office/drawing/2014/main" id="{BEC71206-D13E-9B33-0F6F-72F46E1BC79D}"/>
              </a:ext>
            </a:extLst>
          </p:cNvPr>
          <p:cNvSpPr>
            <a:spLocks noGrp="1"/>
          </p:cNvSpPr>
          <p:nvPr>
            <p:ph type="body" idx="1"/>
          </p:nvPr>
        </p:nvSpPr>
        <p:spPr>
          <a:xfrm>
            <a:off x="609600" y="885825"/>
            <a:ext cx="11163300" cy="5837704"/>
          </a:xfrm>
        </p:spPr>
        <p:txBody>
          <a:bodyPr/>
          <a:lstStyle/>
          <a:p>
            <a:r>
              <a:rPr lang="en-GB" sz="1600" noProof="0"/>
              <a:t>A model is an instance of the schema for a document. i.e. the schema is a definition and the model is an object with lots of methods we can use which is based on the schema definition</a:t>
            </a:r>
          </a:p>
          <a:p>
            <a:pPr marL="761981" lvl="1" indent="0">
              <a:buNone/>
            </a:pPr>
            <a:r>
              <a:rPr lang="en-GB" sz="1400" noProof="0" err="1">
                <a:latin typeface="Courier New" panose="02070309020205020404" pitchFamily="49" charset="0"/>
                <a:cs typeface="Courier New" panose="02070309020205020404" pitchFamily="49" charset="0"/>
              </a:rPr>
              <a:t>const</a:t>
            </a: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bookModel</a:t>
            </a:r>
            <a:r>
              <a:rPr lang="en-GB" sz="1400" noProof="0">
                <a:latin typeface="Courier New" panose="02070309020205020404" pitchFamily="49" charset="0"/>
                <a:cs typeface="Courier New" panose="02070309020205020404" pitchFamily="49" charset="0"/>
              </a:rPr>
              <a:t> = </a:t>
            </a:r>
            <a:r>
              <a:rPr lang="en-GB" sz="1400" noProof="0" err="1">
                <a:latin typeface="Courier New" panose="02070309020205020404" pitchFamily="49" charset="0"/>
                <a:cs typeface="Courier New" panose="02070309020205020404" pitchFamily="49" charset="0"/>
              </a:rPr>
              <a:t>mongoose.model</a:t>
            </a:r>
            <a:r>
              <a:rPr lang="en-GB" sz="1400" noProof="0">
                <a:latin typeface="Courier New" panose="02070309020205020404" pitchFamily="49" charset="0"/>
                <a:cs typeface="Courier New" panose="02070309020205020404" pitchFamily="49" charset="0"/>
              </a:rPr>
              <a:t>('book', </a:t>
            </a:r>
            <a:r>
              <a:rPr lang="en-GB" sz="1400" noProof="0" err="1">
                <a:latin typeface="Courier New" panose="02070309020205020404" pitchFamily="49" charset="0"/>
                <a:cs typeface="Courier New" panose="02070309020205020404" pitchFamily="49" charset="0"/>
              </a:rPr>
              <a:t>bookSchema</a:t>
            </a:r>
            <a:r>
              <a:rPr lang="en-GB" sz="1400" noProof="0">
                <a:latin typeface="Courier New" panose="02070309020205020404" pitchFamily="49" charset="0"/>
                <a:cs typeface="Courier New" panose="02070309020205020404" pitchFamily="49" charset="0"/>
              </a:rPr>
              <a:t>); // (collection singular, schema)</a:t>
            </a:r>
          </a:p>
          <a:p>
            <a:r>
              <a:rPr lang="en-GB" sz="1600" noProof="0"/>
              <a:t>An instance of a model is called a document as it is an object that maps directly onto a collection document. i.e. Write to the document object then simply save it into the collection</a:t>
            </a:r>
          </a:p>
          <a:p>
            <a:r>
              <a:rPr lang="en-GB" sz="1600" noProof="0"/>
              <a:t>e.g. </a:t>
            </a:r>
            <a:r>
              <a:rPr lang="en-GB" sz="1400" noProof="0" err="1">
                <a:latin typeface="Courier New" panose="02070309020205020404" pitchFamily="49" charset="0"/>
                <a:cs typeface="Courier New" panose="02070309020205020404" pitchFamily="49" charset="0"/>
              </a:rPr>
              <a:t>bookModel.find</a:t>
            </a:r>
            <a:r>
              <a:rPr lang="en-GB" sz="1400" noProof="0">
                <a:latin typeface="Courier New" panose="02070309020205020404" pitchFamily="49" charset="0"/>
                <a:cs typeface="Courier New" panose="02070309020205020404" pitchFamily="49" charset="0"/>
              </a:rPr>
              <a:t>() </a:t>
            </a:r>
            <a:r>
              <a:rPr lang="en-GB" sz="1600" noProof="0"/>
              <a:t>will find all documents in the books collection and return them as an array of models objects. That is, the documents with all the methods too. </a:t>
            </a:r>
            <a:r>
              <a:rPr lang="en-GB" sz="1600" noProof="0" err="1"/>
              <a:t>res.json</a:t>
            </a:r>
            <a:r>
              <a:rPr lang="en-GB" sz="1600" noProof="0"/>
              <a:t>(result) will work out that it needs to access the _doc elements of the objects but if you just want the document info, you can use </a:t>
            </a:r>
            <a:r>
              <a:rPr lang="en-GB" sz="1400" noProof="0" err="1">
                <a:latin typeface="Courier New" panose="02070309020205020404" pitchFamily="49" charset="0"/>
                <a:cs typeface="Courier New" panose="02070309020205020404" pitchFamily="49" charset="0"/>
              </a:rPr>
              <a:t>bookModel.find</a:t>
            </a:r>
            <a:r>
              <a:rPr lang="en-GB" sz="1400" noProof="0">
                <a:latin typeface="Courier New" panose="02070309020205020404" pitchFamily="49" charset="0"/>
                <a:cs typeface="Courier New" panose="02070309020205020404" pitchFamily="49" charset="0"/>
              </a:rPr>
              <a:t>().lean()</a:t>
            </a:r>
          </a:p>
          <a:p>
            <a:r>
              <a:rPr lang="en-GB" sz="1400" noProof="0" err="1">
                <a:latin typeface="Courier New" panose="02070309020205020404" pitchFamily="49" charset="0"/>
                <a:cs typeface="Courier New" panose="02070309020205020404" pitchFamily="49" charset="0"/>
              </a:rPr>
              <a:t>const</a:t>
            </a:r>
            <a:r>
              <a:rPr lang="en-GB" sz="1400" noProof="0">
                <a:latin typeface="Courier New" panose="02070309020205020404" pitchFamily="49" charset="0"/>
                <a:cs typeface="Courier New" panose="02070309020205020404" pitchFamily="49" charset="0"/>
              </a:rPr>
              <a:t> books = await </a:t>
            </a:r>
            <a:r>
              <a:rPr lang="en-GB" sz="1400" noProof="0" err="1">
                <a:latin typeface="Courier New" panose="02070309020205020404" pitchFamily="49" charset="0"/>
                <a:cs typeface="Courier New" panose="02070309020205020404" pitchFamily="49" charset="0"/>
              </a:rPr>
              <a:t>bookModel.find</a:t>
            </a:r>
            <a:r>
              <a:rPr lang="en-GB" sz="1400" noProof="0">
                <a:latin typeface="Courier New" panose="02070309020205020404" pitchFamily="49" charset="0"/>
                <a:cs typeface="Courier New" panose="02070309020205020404" pitchFamily="49" charset="0"/>
              </a:rPr>
              <a:t>() </a:t>
            </a:r>
            <a:r>
              <a:rPr lang="en-GB" sz="1600" noProof="0"/>
              <a:t>would return all the documents in the collection in the books array</a:t>
            </a:r>
          </a:p>
          <a:p>
            <a:r>
              <a:rPr lang="en-GB" sz="1600" noProof="0"/>
              <a:t>There are many functions available in Mongoose most of the ones we need are illustrated in the demonstration application. For example, you can search for data using regular expressions:</a:t>
            </a:r>
          </a:p>
          <a:p>
            <a:r>
              <a:rPr lang="en-GB" sz="1600" noProof="0"/>
              <a:t>books = await </a:t>
            </a:r>
            <a:r>
              <a:rPr lang="en-GB" sz="1600" noProof="0" err="1"/>
              <a:t>bookModel.find</a:t>
            </a:r>
            <a:r>
              <a:rPr lang="en-GB" sz="1600" noProof="0"/>
              <a:t>({ author: { $regex: like, $options: '</a:t>
            </a:r>
            <a:r>
              <a:rPr lang="en-GB" sz="1600" noProof="0" err="1"/>
              <a:t>i</a:t>
            </a:r>
            <a:r>
              <a:rPr lang="en-GB" sz="1600" noProof="0"/>
              <a:t>' } }) This emulates the SQL LIKE option  As it uses the regex in ‘like’ to hold the regular expression and options in this case ‘</a:t>
            </a:r>
            <a:r>
              <a:rPr lang="en-GB" sz="1600" noProof="0" err="1"/>
              <a:t>i</a:t>
            </a:r>
            <a:r>
              <a:rPr lang="en-GB" sz="1600" noProof="0"/>
              <a:t>’ means case insensitive</a:t>
            </a:r>
          </a:p>
          <a:p>
            <a:r>
              <a:rPr lang="en-GB" sz="1600" noProof="0"/>
              <a:t>More information can be found in the Mongoose documentation. You can write code that interacts directly with MongoDB but Mongoose makes it a bit easier and provides the ODM capability. They have tried to make the functions as similar to MongoDB functions as they can</a:t>
            </a:r>
          </a:p>
          <a:p>
            <a:r>
              <a:rPr lang="en-GB" sz="1600" noProof="0"/>
              <a:t>Note: Mongoose functionality is promise-based so we don’t need to wrap any of the functions in a promise, you can use async / await, or .then() which makes things a bit easier for us</a:t>
            </a:r>
          </a:p>
          <a:p>
            <a:endParaRPr lang="en-GB" sz="1400" noProof="0">
              <a:latin typeface="Courier New" panose="02070309020205020404" pitchFamily="49" charset="0"/>
              <a:cs typeface="Courier New" panose="02070309020205020404" pitchFamily="49" charset="0"/>
            </a:endParaRPr>
          </a:p>
          <a:p>
            <a:endParaRPr lang="en-GB" sz="1600" noProof="0"/>
          </a:p>
          <a:p>
            <a:endParaRPr lang="en-GB" sz="1600" noProof="0"/>
          </a:p>
        </p:txBody>
      </p:sp>
      <p:sp>
        <p:nvSpPr>
          <p:cNvPr id="4" name="Slide Number Placeholder 3">
            <a:extLst>
              <a:ext uri="{FF2B5EF4-FFF2-40B4-BE49-F238E27FC236}">
                <a16:creationId xmlns:a16="http://schemas.microsoft.com/office/drawing/2014/main" id="{5F7C912B-CA02-7050-2D82-2F788C4948BB}"/>
              </a:ext>
            </a:extLst>
          </p:cNvPr>
          <p:cNvSpPr>
            <a:spLocks noGrp="1"/>
          </p:cNvSpPr>
          <p:nvPr>
            <p:ph type="sldNum" idx="12"/>
          </p:nvPr>
        </p:nvSpPr>
        <p:spPr/>
        <p:txBody>
          <a:bodyPr/>
          <a:lstStyle/>
          <a:p>
            <a:fld id="{14D7F6AC-1EEB-4ABB-AD80-109EC6FDCCF3}" type="slidenum">
              <a:rPr lang="en-GB" noProof="0" smtClean="0"/>
              <a:pPr/>
              <a:t>273</a:t>
            </a:fld>
            <a:endParaRPr lang="en-GB" noProof="0"/>
          </a:p>
        </p:txBody>
      </p:sp>
    </p:spTree>
    <p:extLst>
      <p:ext uri="{BB962C8B-B14F-4D97-AF65-F5344CB8AC3E}">
        <p14:creationId xmlns:p14="http://schemas.microsoft.com/office/powerpoint/2010/main" val="42229518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5643-6B21-9AFE-F709-04326D35DC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2DB3F4-91E3-E384-EE1D-6035ACF15E9F}"/>
              </a:ext>
            </a:extLst>
          </p:cNvPr>
          <p:cNvSpPr>
            <a:spLocks noGrp="1"/>
          </p:cNvSpPr>
          <p:nvPr>
            <p:ph type="sldNum" idx="12"/>
          </p:nvPr>
        </p:nvSpPr>
        <p:spPr/>
        <p:txBody>
          <a:bodyPr/>
          <a:lstStyle/>
          <a:p>
            <a:fld id="{14D7F6AC-1EEB-4ABB-AD80-109EC6FDCCF3}" type="slidenum">
              <a:rPr lang="en-GB" noProof="0" smtClean="0"/>
              <a:pPr/>
              <a:t>274</a:t>
            </a:fld>
            <a:endParaRPr lang="en-GB" noProof="0"/>
          </a:p>
        </p:txBody>
      </p:sp>
      <p:grpSp>
        <p:nvGrpSpPr>
          <p:cNvPr id="134" name="Group 133">
            <a:extLst>
              <a:ext uri="{FF2B5EF4-FFF2-40B4-BE49-F238E27FC236}">
                <a16:creationId xmlns:a16="http://schemas.microsoft.com/office/drawing/2014/main" id="{80E17A4E-767E-C90B-4FF1-61A322DB088B}"/>
              </a:ext>
            </a:extLst>
          </p:cNvPr>
          <p:cNvGrpSpPr/>
          <p:nvPr/>
        </p:nvGrpSpPr>
        <p:grpSpPr>
          <a:xfrm>
            <a:off x="1897465" y="360067"/>
            <a:ext cx="6386451" cy="5802533"/>
            <a:chOff x="602042" y="869803"/>
            <a:chExt cx="6386451" cy="5802533"/>
          </a:xfrm>
        </p:grpSpPr>
        <p:sp>
          <p:nvSpPr>
            <p:cNvPr id="135" name="Rectangle 134">
              <a:extLst>
                <a:ext uri="{FF2B5EF4-FFF2-40B4-BE49-F238E27FC236}">
                  <a16:creationId xmlns:a16="http://schemas.microsoft.com/office/drawing/2014/main" id="{E88FF884-6F01-3C6D-DF3E-833942D60547}"/>
                </a:ext>
              </a:extLst>
            </p:cNvPr>
            <p:cNvSpPr/>
            <p:nvPr/>
          </p:nvSpPr>
          <p:spPr>
            <a:xfrm>
              <a:off x="1006841" y="1865646"/>
              <a:ext cx="5977091" cy="41702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136" name="Straight Connector 135">
              <a:extLst>
                <a:ext uri="{FF2B5EF4-FFF2-40B4-BE49-F238E27FC236}">
                  <a16:creationId xmlns:a16="http://schemas.microsoft.com/office/drawing/2014/main" id="{4FA3783C-B004-6582-A8AF-698FDB802199}"/>
                </a:ext>
              </a:extLst>
            </p:cNvPr>
            <p:cNvCxnSpPr>
              <a:cxnSpLocks/>
              <a:endCxn id="200" idx="2"/>
            </p:cNvCxnSpPr>
            <p:nvPr/>
          </p:nvCxnSpPr>
          <p:spPr>
            <a:xfrm flipH="1" flipV="1">
              <a:off x="1999366" y="316399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7" name="Picture 136" descr="A white cloud with blue border&#10;&#10;Description automatically generated">
              <a:extLst>
                <a:ext uri="{FF2B5EF4-FFF2-40B4-BE49-F238E27FC236}">
                  <a16:creationId xmlns:a16="http://schemas.microsoft.com/office/drawing/2014/main" id="{44772ECD-3B39-6B83-91AE-1486A1C051F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1215585"/>
              <a:ext cx="874295" cy="460371"/>
            </a:xfrm>
            <a:prstGeom prst="rect">
              <a:avLst/>
            </a:prstGeom>
          </p:spPr>
        </p:pic>
        <p:pic>
          <p:nvPicPr>
            <p:cNvPr id="138" name="Picture 137" descr="A computer with a blue screen&#10;&#10;Description automatically generated">
              <a:extLst>
                <a:ext uri="{FF2B5EF4-FFF2-40B4-BE49-F238E27FC236}">
                  <a16:creationId xmlns:a16="http://schemas.microsoft.com/office/drawing/2014/main" id="{96A103D9-42FE-D769-0C29-52A72780AA8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869803"/>
              <a:ext cx="892654" cy="779678"/>
            </a:xfrm>
            <a:prstGeom prst="rect">
              <a:avLst/>
            </a:prstGeom>
          </p:spPr>
        </p:pic>
        <p:cxnSp>
          <p:nvCxnSpPr>
            <p:cNvPr id="139" name="Straight Connector 138">
              <a:extLst>
                <a:ext uri="{FF2B5EF4-FFF2-40B4-BE49-F238E27FC236}">
                  <a16:creationId xmlns:a16="http://schemas.microsoft.com/office/drawing/2014/main" id="{E8AC8439-CBD7-5E1B-F1D2-D267B63E3DD2}"/>
                </a:ext>
              </a:extLst>
            </p:cNvPr>
            <p:cNvCxnSpPr>
              <a:cxnSpLocks/>
              <a:stCxn id="137" idx="1"/>
            </p:cNvCxnSpPr>
            <p:nvPr/>
          </p:nvCxnSpPr>
          <p:spPr>
            <a:xfrm flipH="1">
              <a:off x="1631903" y="14457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4B0DE06-5339-10A6-A859-384134CD4014}"/>
                </a:ext>
              </a:extLst>
            </p:cNvPr>
            <p:cNvCxnSpPr>
              <a:cxnSpLocks/>
            </p:cNvCxnSpPr>
            <p:nvPr/>
          </p:nvCxnSpPr>
          <p:spPr>
            <a:xfrm flipV="1">
              <a:off x="3069306" y="165785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37957FB-06F0-FFDB-9922-B53B074712B3}"/>
                </a:ext>
              </a:extLst>
            </p:cNvPr>
            <p:cNvSpPr/>
            <p:nvPr/>
          </p:nvSpPr>
          <p:spPr>
            <a:xfrm>
              <a:off x="1006841" y="6035933"/>
              <a:ext cx="5981652" cy="20496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142" name="Rectangle 141">
              <a:extLst>
                <a:ext uri="{FF2B5EF4-FFF2-40B4-BE49-F238E27FC236}">
                  <a16:creationId xmlns:a16="http://schemas.microsoft.com/office/drawing/2014/main" id="{1D186769-E7F3-2F94-E207-291726B2D9B1}"/>
                </a:ext>
              </a:extLst>
            </p:cNvPr>
            <p:cNvSpPr/>
            <p:nvPr/>
          </p:nvSpPr>
          <p:spPr>
            <a:xfrm>
              <a:off x="1006841" y="6252485"/>
              <a:ext cx="5981652" cy="2032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43" name="Rectangle 142">
              <a:extLst>
                <a:ext uri="{FF2B5EF4-FFF2-40B4-BE49-F238E27FC236}">
                  <a16:creationId xmlns:a16="http://schemas.microsoft.com/office/drawing/2014/main" id="{EB800335-034F-3B70-E777-A92D7AAB556F}"/>
                </a:ext>
              </a:extLst>
            </p:cNvPr>
            <p:cNvSpPr/>
            <p:nvPr/>
          </p:nvSpPr>
          <p:spPr>
            <a:xfrm>
              <a:off x="1006841" y="6447043"/>
              <a:ext cx="5981652" cy="225293"/>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44" name="TextBox 143">
              <a:extLst>
                <a:ext uri="{FF2B5EF4-FFF2-40B4-BE49-F238E27FC236}">
                  <a16:creationId xmlns:a16="http://schemas.microsoft.com/office/drawing/2014/main" id="{AA614D3A-11D2-454A-607A-D496C2B72049}"/>
                </a:ext>
              </a:extLst>
            </p:cNvPr>
            <p:cNvSpPr txBox="1"/>
            <p:nvPr/>
          </p:nvSpPr>
          <p:spPr>
            <a:xfrm>
              <a:off x="5594640" y="25283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45" name="TextBox 144">
              <a:extLst>
                <a:ext uri="{FF2B5EF4-FFF2-40B4-BE49-F238E27FC236}">
                  <a16:creationId xmlns:a16="http://schemas.microsoft.com/office/drawing/2014/main" id="{2ACB28A9-5C5F-8914-0988-E79E423F4464}"/>
                </a:ext>
              </a:extLst>
            </p:cNvPr>
            <p:cNvSpPr txBox="1"/>
            <p:nvPr/>
          </p:nvSpPr>
          <p:spPr>
            <a:xfrm>
              <a:off x="5594640" y="311946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146" name="Straight Connector 145">
              <a:extLst>
                <a:ext uri="{FF2B5EF4-FFF2-40B4-BE49-F238E27FC236}">
                  <a16:creationId xmlns:a16="http://schemas.microsoft.com/office/drawing/2014/main" id="{1C8548E5-089C-D3C8-2D1F-81E1C78DF97D}"/>
                </a:ext>
              </a:extLst>
            </p:cNvPr>
            <p:cNvCxnSpPr>
              <a:cxnSpLocks/>
            </p:cNvCxnSpPr>
            <p:nvPr/>
          </p:nvCxnSpPr>
          <p:spPr>
            <a:xfrm flipH="1">
              <a:off x="1996190" y="2156123"/>
              <a:ext cx="2159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DC2FC0C-7579-C6B1-096D-D925E6D99C5B}"/>
                </a:ext>
              </a:extLst>
            </p:cNvPr>
            <p:cNvCxnSpPr>
              <a:cxnSpLocks/>
              <a:endCxn id="178" idx="0"/>
            </p:cNvCxnSpPr>
            <p:nvPr/>
          </p:nvCxnSpPr>
          <p:spPr>
            <a:xfrm>
              <a:off x="5245424" y="1493733"/>
              <a:ext cx="40133" cy="3526354"/>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0254BF9-60F7-754A-F8FD-06424EB2B5E2}"/>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9FCEBC0C-AE8D-77C1-DF39-53FD1E976E48}"/>
                </a:ext>
              </a:extLst>
            </p:cNvPr>
            <p:cNvGrpSpPr/>
            <p:nvPr/>
          </p:nvGrpSpPr>
          <p:grpSpPr>
            <a:xfrm>
              <a:off x="602042" y="2045395"/>
              <a:ext cx="276999" cy="4156875"/>
              <a:chOff x="297180" y="2676933"/>
              <a:chExt cx="276999" cy="3383727"/>
            </a:xfrm>
          </p:grpSpPr>
          <p:sp>
            <p:nvSpPr>
              <p:cNvPr id="204" name="TextBox 203">
                <a:extLst>
                  <a:ext uri="{FF2B5EF4-FFF2-40B4-BE49-F238E27FC236}">
                    <a16:creationId xmlns:a16="http://schemas.microsoft.com/office/drawing/2014/main" id="{7D476491-3810-2F18-2853-096B73DDC328}"/>
                  </a:ext>
                </a:extLst>
              </p:cNvPr>
              <p:cNvSpPr txBox="1"/>
              <p:nvPr/>
            </p:nvSpPr>
            <p:spPr>
              <a:xfrm rot="16200000">
                <a:off x="-199231" y="4167764"/>
                <a:ext cx="1269821" cy="276999"/>
              </a:xfrm>
              <a:prstGeom prst="rect">
                <a:avLst/>
              </a:prstGeom>
              <a:noFill/>
            </p:spPr>
            <p:txBody>
              <a:bodyPr wrap="square" rtlCol="0">
                <a:spAutoFit/>
              </a:bodyPr>
              <a:lstStyle/>
              <a:p>
                <a:pPr algn="ctr"/>
                <a:r>
                  <a:rPr lang="en-GB" sz="1200" noProof="0"/>
                  <a:t>Virtual Machine</a:t>
                </a:r>
              </a:p>
            </p:txBody>
          </p:sp>
          <p:cxnSp>
            <p:nvCxnSpPr>
              <p:cNvPr id="205" name="Straight Connector 204">
                <a:extLst>
                  <a:ext uri="{FF2B5EF4-FFF2-40B4-BE49-F238E27FC236}">
                    <a16:creationId xmlns:a16="http://schemas.microsoft.com/office/drawing/2014/main" id="{24F3726A-3B29-2A41-3033-C4180AF25922}"/>
                  </a:ext>
                </a:extLst>
              </p:cNvPr>
              <p:cNvCxnSpPr>
                <a:cxnSpLocks/>
                <a:stCxn id="204" idx="3"/>
              </p:cNvCxnSpPr>
              <p:nvPr/>
            </p:nvCxnSpPr>
            <p:spPr>
              <a:xfrm flipV="1">
                <a:off x="435680" y="2676933"/>
                <a:ext cx="0" cy="994420"/>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2F69E54-1D23-C4A4-6983-AC8419567D2B}"/>
                  </a:ext>
                </a:extLst>
              </p:cNvPr>
              <p:cNvCxnSpPr>
                <a:cxnSpLocks/>
                <a:endCxn id="204" idx="1"/>
              </p:cNvCxnSpPr>
              <p:nvPr/>
            </p:nvCxnSpPr>
            <p:spPr>
              <a:xfrm flipV="1">
                <a:off x="428103" y="4941174"/>
                <a:ext cx="7577" cy="1119486"/>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grpSp>
        <p:cxnSp>
          <p:nvCxnSpPr>
            <p:cNvPr id="150" name="Straight Connector 149">
              <a:extLst>
                <a:ext uri="{FF2B5EF4-FFF2-40B4-BE49-F238E27FC236}">
                  <a16:creationId xmlns:a16="http://schemas.microsoft.com/office/drawing/2014/main" id="{B0E53495-84C1-1BDE-3621-03E647ABD0F7}"/>
                </a:ext>
              </a:extLst>
            </p:cNvPr>
            <p:cNvCxnSpPr>
              <a:cxnSpLocks/>
            </p:cNvCxnSpPr>
            <p:nvPr/>
          </p:nvCxnSpPr>
          <p:spPr>
            <a:xfrm flipH="1">
              <a:off x="1631903" y="156953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789AFDA-0E8F-9228-260A-3382916AFA5D}"/>
                </a:ext>
              </a:extLst>
            </p:cNvPr>
            <p:cNvCxnSpPr>
              <a:cxnSpLocks/>
            </p:cNvCxnSpPr>
            <p:nvPr/>
          </p:nvCxnSpPr>
          <p:spPr>
            <a:xfrm flipH="1">
              <a:off x="3533952" y="149373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07238171-1188-476E-8341-3C9896C33AFF}"/>
                </a:ext>
              </a:extLst>
            </p:cNvPr>
            <p:cNvSpPr txBox="1"/>
            <p:nvPr/>
          </p:nvSpPr>
          <p:spPr>
            <a:xfrm>
              <a:off x="3588216" y="1175811"/>
              <a:ext cx="1875563" cy="276999"/>
            </a:xfrm>
            <a:prstGeom prst="rect">
              <a:avLst/>
            </a:prstGeom>
            <a:noFill/>
          </p:spPr>
          <p:txBody>
            <a:bodyPr wrap="square" rtlCol="0">
              <a:spAutoFit/>
            </a:bodyPr>
            <a:lstStyle/>
            <a:p>
              <a:r>
                <a:rPr lang="en-GB" sz="1200" noProof="0"/>
                <a:t>SSH database admin</a:t>
              </a:r>
            </a:p>
          </p:txBody>
        </p:sp>
        <p:sp>
          <p:nvSpPr>
            <p:cNvPr id="153" name="TextBox 152">
              <a:extLst>
                <a:ext uri="{FF2B5EF4-FFF2-40B4-BE49-F238E27FC236}">
                  <a16:creationId xmlns:a16="http://schemas.microsoft.com/office/drawing/2014/main" id="{FF0A8894-760E-92B4-8100-72134D490ECD}"/>
                </a:ext>
              </a:extLst>
            </p:cNvPr>
            <p:cNvSpPr txBox="1"/>
            <p:nvPr/>
          </p:nvSpPr>
          <p:spPr>
            <a:xfrm>
              <a:off x="6121030" y="467553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154" name="Graphic 153" descr="Database with solid fill">
              <a:extLst>
                <a:ext uri="{FF2B5EF4-FFF2-40B4-BE49-F238E27FC236}">
                  <a16:creationId xmlns:a16="http://schemas.microsoft.com/office/drawing/2014/main" id="{57D366CA-6D09-840F-B726-E256C629C3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7720" y="2595842"/>
              <a:ext cx="475811" cy="475811"/>
            </a:xfrm>
            <a:prstGeom prst="rect">
              <a:avLst/>
            </a:prstGeom>
          </p:spPr>
        </p:pic>
        <p:sp>
          <p:nvSpPr>
            <p:cNvPr id="155" name="TextBox 154">
              <a:extLst>
                <a:ext uri="{FF2B5EF4-FFF2-40B4-BE49-F238E27FC236}">
                  <a16:creationId xmlns:a16="http://schemas.microsoft.com/office/drawing/2014/main" id="{DD767DD1-73DB-03A9-E9FD-760E9AA9A4A8}"/>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156" name="Straight Connector 155">
              <a:extLst>
                <a:ext uri="{FF2B5EF4-FFF2-40B4-BE49-F238E27FC236}">
                  <a16:creationId xmlns:a16="http://schemas.microsoft.com/office/drawing/2014/main" id="{B73828C0-4DE0-DB4D-D0E6-B53D8DD03D6B}"/>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6F89781C-2E0A-5BEA-FB22-FB953BA952FF}"/>
                </a:ext>
              </a:extLst>
            </p:cNvPr>
            <p:cNvGrpSpPr/>
            <p:nvPr/>
          </p:nvGrpSpPr>
          <p:grpSpPr>
            <a:xfrm>
              <a:off x="1385755" y="2386115"/>
              <a:ext cx="1238963" cy="792706"/>
              <a:chOff x="5461028" y="3398388"/>
              <a:chExt cx="1238963" cy="1007469"/>
            </a:xfrm>
          </p:grpSpPr>
          <p:sp>
            <p:nvSpPr>
              <p:cNvPr id="200" name="Rectangle 199">
                <a:extLst>
                  <a:ext uri="{FF2B5EF4-FFF2-40B4-BE49-F238E27FC236}">
                    <a16:creationId xmlns:a16="http://schemas.microsoft.com/office/drawing/2014/main" id="{780B109F-149E-8728-A7E8-A0852FF7041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201" name="TextBox 200">
                <a:extLst>
                  <a:ext uri="{FF2B5EF4-FFF2-40B4-BE49-F238E27FC236}">
                    <a16:creationId xmlns:a16="http://schemas.microsoft.com/office/drawing/2014/main" id="{3BF6D752-D254-66ED-5B92-5C67769A7173}"/>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202" name="TextBox 201">
                <a:extLst>
                  <a:ext uri="{FF2B5EF4-FFF2-40B4-BE49-F238E27FC236}">
                    <a16:creationId xmlns:a16="http://schemas.microsoft.com/office/drawing/2014/main" id="{34F3CCE8-12FA-E03F-B777-F2819257EDD5}"/>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203" name="Straight Connector 202">
                <a:extLst>
                  <a:ext uri="{FF2B5EF4-FFF2-40B4-BE49-F238E27FC236}">
                    <a16:creationId xmlns:a16="http://schemas.microsoft.com/office/drawing/2014/main" id="{D0C44D1D-FEC6-5F33-8E5C-6F4F494E3D5D}"/>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8" name="Graphic 157" descr="Database with solid fill">
              <a:extLst>
                <a:ext uri="{FF2B5EF4-FFF2-40B4-BE49-F238E27FC236}">
                  <a16:creationId xmlns:a16="http://schemas.microsoft.com/office/drawing/2014/main" id="{432FAF7A-69F7-7ABF-23A8-1E27E1C236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4243575"/>
              <a:ext cx="475811" cy="475811"/>
            </a:xfrm>
            <a:prstGeom prst="rect">
              <a:avLst/>
            </a:prstGeom>
          </p:spPr>
        </p:pic>
        <p:cxnSp>
          <p:nvCxnSpPr>
            <p:cNvPr id="159" name="Straight Connector 158">
              <a:extLst>
                <a:ext uri="{FF2B5EF4-FFF2-40B4-BE49-F238E27FC236}">
                  <a16:creationId xmlns:a16="http://schemas.microsoft.com/office/drawing/2014/main" id="{9E3A0B5B-0B24-9052-5F7C-F307C762D100}"/>
                </a:ext>
              </a:extLst>
            </p:cNvPr>
            <p:cNvCxnSpPr>
              <a:cxnSpLocks/>
              <a:endCxn id="196" idx="2"/>
            </p:cNvCxnSpPr>
            <p:nvPr/>
          </p:nvCxnSpPr>
          <p:spPr>
            <a:xfrm flipV="1">
              <a:off x="3536087" y="316817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3794AA52-CE07-9FB9-3DD3-BAC7BD0B257B}"/>
                </a:ext>
              </a:extLst>
            </p:cNvPr>
            <p:cNvGrpSpPr/>
            <p:nvPr/>
          </p:nvGrpSpPr>
          <p:grpSpPr>
            <a:xfrm>
              <a:off x="3525931" y="2386110"/>
              <a:ext cx="1227221" cy="792706"/>
              <a:chOff x="864446" y="3398388"/>
              <a:chExt cx="1227221" cy="1007472"/>
            </a:xfrm>
          </p:grpSpPr>
          <p:sp>
            <p:nvSpPr>
              <p:cNvPr id="196" name="Rectangle 195">
                <a:extLst>
                  <a:ext uri="{FF2B5EF4-FFF2-40B4-BE49-F238E27FC236}">
                    <a16:creationId xmlns:a16="http://schemas.microsoft.com/office/drawing/2014/main" id="{00CBFF10-AE10-251D-9312-CDCEB6D6EE4F}"/>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197" name="Straight Connector 196">
                <a:extLst>
                  <a:ext uri="{FF2B5EF4-FFF2-40B4-BE49-F238E27FC236}">
                    <a16:creationId xmlns:a16="http://schemas.microsoft.com/office/drawing/2014/main" id="{D7CDAA09-DF5F-7C82-A0A2-57FEE70DF5AF}"/>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D94735C-81E2-E650-97AF-60A70A50385E}"/>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199" name="TextBox 198">
                <a:extLst>
                  <a:ext uri="{FF2B5EF4-FFF2-40B4-BE49-F238E27FC236}">
                    <a16:creationId xmlns:a16="http://schemas.microsoft.com/office/drawing/2014/main" id="{C61195AE-221B-4572-3791-716A00058D03}"/>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161" name="Straight Connector 160">
              <a:extLst>
                <a:ext uri="{FF2B5EF4-FFF2-40B4-BE49-F238E27FC236}">
                  <a16:creationId xmlns:a16="http://schemas.microsoft.com/office/drawing/2014/main" id="{9D6B12C0-2AE1-6839-9034-38816241AF61}"/>
                </a:ext>
              </a:extLst>
            </p:cNvPr>
            <p:cNvCxnSpPr>
              <a:cxnSpLocks/>
              <a:endCxn id="191" idx="1"/>
            </p:cNvCxnSpPr>
            <p:nvPr/>
          </p:nvCxnSpPr>
          <p:spPr>
            <a:xfrm flipV="1">
              <a:off x="4382893" y="4395679"/>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09A504DA-306C-466E-075B-B62DB16311A7}"/>
                </a:ext>
              </a:extLst>
            </p:cNvPr>
            <p:cNvGrpSpPr/>
            <p:nvPr/>
          </p:nvGrpSpPr>
          <p:grpSpPr>
            <a:xfrm>
              <a:off x="2499156" y="3989481"/>
              <a:ext cx="1231497" cy="792707"/>
              <a:chOff x="3214615" y="3398388"/>
              <a:chExt cx="1231497" cy="1007471"/>
            </a:xfrm>
          </p:grpSpPr>
          <p:sp>
            <p:nvSpPr>
              <p:cNvPr id="192" name="Rectangle 191">
                <a:extLst>
                  <a:ext uri="{FF2B5EF4-FFF2-40B4-BE49-F238E27FC236}">
                    <a16:creationId xmlns:a16="http://schemas.microsoft.com/office/drawing/2014/main" id="{3119EC1B-539F-9237-09A4-13188E5DB9EA}"/>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193" name="Straight Connector 192">
                <a:extLst>
                  <a:ext uri="{FF2B5EF4-FFF2-40B4-BE49-F238E27FC236}">
                    <a16:creationId xmlns:a16="http://schemas.microsoft.com/office/drawing/2014/main" id="{8E46284B-F279-8352-3585-6FBF83228220}"/>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FE93A38D-73CB-0F83-F293-49DDA0B1FB69}"/>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195" name="TextBox 194">
                <a:extLst>
                  <a:ext uri="{FF2B5EF4-FFF2-40B4-BE49-F238E27FC236}">
                    <a16:creationId xmlns:a16="http://schemas.microsoft.com/office/drawing/2014/main" id="{7141D0D7-66D5-C195-994B-D78326864D2C}"/>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163" name="Straight Connector 162">
              <a:extLst>
                <a:ext uri="{FF2B5EF4-FFF2-40B4-BE49-F238E27FC236}">
                  <a16:creationId xmlns:a16="http://schemas.microsoft.com/office/drawing/2014/main" id="{5245B911-3C57-BA7A-7D32-9582240ADDF5}"/>
                </a:ext>
              </a:extLst>
            </p:cNvPr>
            <p:cNvCxnSpPr>
              <a:cxnSpLocks/>
            </p:cNvCxnSpPr>
            <p:nvPr/>
          </p:nvCxnSpPr>
          <p:spPr>
            <a:xfrm>
              <a:off x="5842395" y="448148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9424C37A-43BE-0B4F-F7D1-2BCD6BB52C5F}"/>
                </a:ext>
              </a:extLst>
            </p:cNvPr>
            <p:cNvGrpSpPr/>
            <p:nvPr/>
          </p:nvGrpSpPr>
          <p:grpSpPr>
            <a:xfrm>
              <a:off x="4588380" y="3989479"/>
              <a:ext cx="1243159" cy="800087"/>
              <a:chOff x="7598153" y="3389006"/>
              <a:chExt cx="1243159" cy="1016851"/>
            </a:xfrm>
          </p:grpSpPr>
          <p:grpSp>
            <p:nvGrpSpPr>
              <p:cNvPr id="184" name="Group 183">
                <a:extLst>
                  <a:ext uri="{FF2B5EF4-FFF2-40B4-BE49-F238E27FC236}">
                    <a16:creationId xmlns:a16="http://schemas.microsoft.com/office/drawing/2014/main" id="{8146079A-4910-0787-96E0-754D33FB886D}"/>
                  </a:ext>
                </a:extLst>
              </p:cNvPr>
              <p:cNvGrpSpPr/>
              <p:nvPr/>
            </p:nvGrpSpPr>
            <p:grpSpPr>
              <a:xfrm>
                <a:off x="7602349" y="3389006"/>
                <a:ext cx="1238963" cy="1005533"/>
                <a:chOff x="5729706" y="3418523"/>
                <a:chExt cx="1238963" cy="1005533"/>
              </a:xfrm>
            </p:grpSpPr>
            <p:cxnSp>
              <p:nvCxnSpPr>
                <p:cNvPr id="188" name="Straight Connector 187">
                  <a:extLst>
                    <a:ext uri="{FF2B5EF4-FFF2-40B4-BE49-F238E27FC236}">
                      <a16:creationId xmlns:a16="http://schemas.microsoft.com/office/drawing/2014/main" id="{155BA68D-7AC6-1C98-AEC8-A2EC22E036F8}"/>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807961B3-DE52-8324-99DE-7E466D41AB5F}"/>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190" name="TextBox 189">
                  <a:extLst>
                    <a:ext uri="{FF2B5EF4-FFF2-40B4-BE49-F238E27FC236}">
                      <a16:creationId xmlns:a16="http://schemas.microsoft.com/office/drawing/2014/main" id="{72085E79-CEFE-EB13-4824-D1E7D6FEC844}"/>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191" name="Rectangle 190">
                  <a:extLst>
                    <a:ext uri="{FF2B5EF4-FFF2-40B4-BE49-F238E27FC236}">
                      <a16:creationId xmlns:a16="http://schemas.microsoft.com/office/drawing/2014/main" id="{8B196EE2-BEE1-FC6B-0350-04FA97EAC370}"/>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a:t>
                  </a:r>
                  <a:endParaRPr lang="en-GB" sz="1400" noProof="0"/>
                </a:p>
              </p:txBody>
            </p:sp>
          </p:grpSp>
          <p:cxnSp>
            <p:nvCxnSpPr>
              <p:cNvPr id="185" name="Straight Connector 184">
                <a:extLst>
                  <a:ext uri="{FF2B5EF4-FFF2-40B4-BE49-F238E27FC236}">
                    <a16:creationId xmlns:a16="http://schemas.microsoft.com/office/drawing/2014/main" id="{743F0CAD-A63A-7546-E899-A722FEE15C12}"/>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4216CC06-937D-1CAA-0318-6907CE8F4CCE}"/>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187" name="TextBox 186">
                <a:extLst>
                  <a:ext uri="{FF2B5EF4-FFF2-40B4-BE49-F238E27FC236}">
                    <a16:creationId xmlns:a16="http://schemas.microsoft.com/office/drawing/2014/main" id="{0DE47D55-65AC-BEB4-69E1-7127E5A1BC9B}"/>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165" name="Straight Connector 164">
              <a:extLst>
                <a:ext uri="{FF2B5EF4-FFF2-40B4-BE49-F238E27FC236}">
                  <a16:creationId xmlns:a16="http://schemas.microsoft.com/office/drawing/2014/main" id="{545E8511-DD89-2534-2460-6974034529FA}"/>
                </a:ext>
              </a:extLst>
            </p:cNvPr>
            <p:cNvCxnSpPr>
              <a:cxnSpLocks/>
            </p:cNvCxnSpPr>
            <p:nvPr/>
          </p:nvCxnSpPr>
          <p:spPr>
            <a:xfrm>
              <a:off x="2649039" y="284280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3699F29-295E-BF01-EE56-ED903FDF065C}"/>
                </a:ext>
              </a:extLst>
            </p:cNvPr>
            <p:cNvCxnSpPr>
              <a:cxnSpLocks/>
              <a:stCxn id="194" idx="0"/>
              <a:endCxn id="154" idx="2"/>
            </p:cNvCxnSpPr>
            <p:nvPr/>
          </p:nvCxnSpPr>
          <p:spPr>
            <a:xfrm flipV="1">
              <a:off x="3093972" y="307165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9A072AB5-CA85-1179-7C51-B95E0281EACF}"/>
                </a:ext>
              </a:extLst>
            </p:cNvPr>
            <p:cNvSpPr txBox="1"/>
            <p:nvPr/>
          </p:nvSpPr>
          <p:spPr>
            <a:xfrm>
              <a:off x="5594640" y="283264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nvGrpSpPr>
            <p:cNvPr id="168" name="Group 167">
              <a:extLst>
                <a:ext uri="{FF2B5EF4-FFF2-40B4-BE49-F238E27FC236}">
                  <a16:creationId xmlns:a16="http://schemas.microsoft.com/office/drawing/2014/main" id="{97BB7162-0FF0-AFFA-2E5E-4F78D8379555}"/>
                </a:ext>
              </a:extLst>
            </p:cNvPr>
            <p:cNvGrpSpPr/>
            <p:nvPr/>
          </p:nvGrpSpPr>
          <p:grpSpPr>
            <a:xfrm>
              <a:off x="4604318" y="5012705"/>
              <a:ext cx="1243159" cy="800087"/>
              <a:chOff x="7598153" y="3389006"/>
              <a:chExt cx="1243159" cy="1016851"/>
            </a:xfrm>
          </p:grpSpPr>
          <p:grpSp>
            <p:nvGrpSpPr>
              <p:cNvPr id="176" name="Group 175">
                <a:extLst>
                  <a:ext uri="{FF2B5EF4-FFF2-40B4-BE49-F238E27FC236}">
                    <a16:creationId xmlns:a16="http://schemas.microsoft.com/office/drawing/2014/main" id="{5156ED1C-1BA3-71DC-569E-F86B7B23B53A}"/>
                  </a:ext>
                </a:extLst>
              </p:cNvPr>
              <p:cNvGrpSpPr/>
              <p:nvPr/>
            </p:nvGrpSpPr>
            <p:grpSpPr>
              <a:xfrm>
                <a:off x="7602349" y="3389006"/>
                <a:ext cx="1238963" cy="1005533"/>
                <a:chOff x="5729706" y="3418523"/>
                <a:chExt cx="1238963" cy="1005533"/>
              </a:xfrm>
            </p:grpSpPr>
            <p:cxnSp>
              <p:nvCxnSpPr>
                <p:cNvPr id="180" name="Straight Connector 179">
                  <a:extLst>
                    <a:ext uri="{FF2B5EF4-FFF2-40B4-BE49-F238E27FC236}">
                      <a16:creationId xmlns:a16="http://schemas.microsoft.com/office/drawing/2014/main" id="{E2359710-DD9D-6CDF-3194-5F13DDFB91AB}"/>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5239168-D62C-5C65-3625-2AD9CC3894CB}"/>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182" name="TextBox 181">
                  <a:extLst>
                    <a:ext uri="{FF2B5EF4-FFF2-40B4-BE49-F238E27FC236}">
                      <a16:creationId xmlns:a16="http://schemas.microsoft.com/office/drawing/2014/main" id="{755DBFF8-852B-ED65-7A35-B490CF4FFBA0}"/>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183" name="Rectangle 182">
                  <a:extLst>
                    <a:ext uri="{FF2B5EF4-FFF2-40B4-BE49-F238E27FC236}">
                      <a16:creationId xmlns:a16="http://schemas.microsoft.com/office/drawing/2014/main" id="{3F7907DA-F128-06AB-296F-6C4684B8B853}"/>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mongo</a:t>
                  </a:r>
                </a:p>
              </p:txBody>
            </p:sp>
          </p:grpSp>
          <p:cxnSp>
            <p:nvCxnSpPr>
              <p:cNvPr id="177" name="Straight Connector 176">
                <a:extLst>
                  <a:ext uri="{FF2B5EF4-FFF2-40B4-BE49-F238E27FC236}">
                    <a16:creationId xmlns:a16="http://schemas.microsoft.com/office/drawing/2014/main" id="{8ECC3CD7-D20B-EFCF-2FCE-962B52025001}"/>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0C2FA130-B644-B354-00A6-266A1A3C1D0C}"/>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4004</a:t>
                </a:r>
              </a:p>
            </p:txBody>
          </p:sp>
          <p:sp>
            <p:nvSpPr>
              <p:cNvPr id="179" name="TextBox 178">
                <a:extLst>
                  <a:ext uri="{FF2B5EF4-FFF2-40B4-BE49-F238E27FC236}">
                    <a16:creationId xmlns:a16="http://schemas.microsoft.com/office/drawing/2014/main" id="{AB747127-BE93-890C-B488-0D5D00629221}"/>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27017</a:t>
                </a:r>
              </a:p>
            </p:txBody>
          </p:sp>
        </p:grpSp>
        <p:sp>
          <p:nvSpPr>
            <p:cNvPr id="169" name="TextBox 168">
              <a:extLst>
                <a:ext uri="{FF2B5EF4-FFF2-40B4-BE49-F238E27FC236}">
                  <a16:creationId xmlns:a16="http://schemas.microsoft.com/office/drawing/2014/main" id="{26ECE141-AF67-16DF-CBDA-D846208BC8CC}"/>
                </a:ext>
              </a:extLst>
            </p:cNvPr>
            <p:cNvSpPr txBox="1"/>
            <p:nvPr/>
          </p:nvSpPr>
          <p:spPr>
            <a:xfrm>
              <a:off x="5963535" y="5637441"/>
              <a:ext cx="967057" cy="246221"/>
            </a:xfrm>
            <a:prstGeom prst="rect">
              <a:avLst/>
            </a:prstGeom>
            <a:noFill/>
          </p:spPr>
          <p:txBody>
            <a:bodyPr wrap="square" rtlCol="0">
              <a:spAutoFit/>
            </a:bodyPr>
            <a:lstStyle/>
            <a:p>
              <a:pPr algn="ctr"/>
              <a:r>
                <a:rPr lang="en-GB" sz="1000" noProof="0"/>
                <a:t>mongo-</a:t>
              </a:r>
              <a:r>
                <a:rPr lang="en-GB" sz="1000" noProof="0" err="1"/>
                <a:t>db</a:t>
              </a:r>
              <a:endParaRPr lang="en-GB" sz="1000" noProof="0"/>
            </a:p>
          </p:txBody>
        </p:sp>
        <p:pic>
          <p:nvPicPr>
            <p:cNvPr id="170" name="Graphic 169" descr="Database with solid fill">
              <a:extLst>
                <a:ext uri="{FF2B5EF4-FFF2-40B4-BE49-F238E27FC236}">
                  <a16:creationId xmlns:a16="http://schemas.microsoft.com/office/drawing/2014/main" id="{176F05A2-80A8-3F71-F999-79C9CA0A24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5205485"/>
              <a:ext cx="475811" cy="475811"/>
            </a:xfrm>
            <a:prstGeom prst="rect">
              <a:avLst/>
            </a:prstGeom>
          </p:spPr>
        </p:pic>
        <p:cxnSp>
          <p:nvCxnSpPr>
            <p:cNvPr id="171" name="Straight Connector 170">
              <a:extLst>
                <a:ext uri="{FF2B5EF4-FFF2-40B4-BE49-F238E27FC236}">
                  <a16:creationId xmlns:a16="http://schemas.microsoft.com/office/drawing/2014/main" id="{B4875860-70D2-C773-9427-4B390F00EDBF}"/>
                </a:ext>
              </a:extLst>
            </p:cNvPr>
            <p:cNvCxnSpPr>
              <a:cxnSpLocks/>
            </p:cNvCxnSpPr>
            <p:nvPr/>
          </p:nvCxnSpPr>
          <p:spPr>
            <a:xfrm>
              <a:off x="5842395" y="544339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7DD888E-2CCF-1A5A-18F0-5456EA96051B}"/>
                </a:ext>
              </a:extLst>
            </p:cNvPr>
            <p:cNvCxnSpPr>
              <a:cxnSpLocks/>
            </p:cNvCxnSpPr>
            <p:nvPr/>
          </p:nvCxnSpPr>
          <p:spPr>
            <a:xfrm flipV="1">
              <a:off x="4394270" y="5443390"/>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8DE7890-EB91-FE1A-65C0-D9D61A3EC7B8}"/>
                </a:ext>
              </a:extLst>
            </p:cNvPr>
            <p:cNvCxnSpPr>
              <a:cxnSpLocks/>
            </p:cNvCxnSpPr>
            <p:nvPr/>
          </p:nvCxnSpPr>
          <p:spPr>
            <a:xfrm flipV="1">
              <a:off x="3760515" y="4390398"/>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5F04028-4544-FD87-1EBD-E9CBB2865E79}"/>
                </a:ext>
              </a:extLst>
            </p:cNvPr>
            <p:cNvCxnSpPr>
              <a:cxnSpLocks/>
            </p:cNvCxnSpPr>
            <p:nvPr/>
          </p:nvCxnSpPr>
          <p:spPr>
            <a:xfrm>
              <a:off x="3992675" y="4390399"/>
              <a:ext cx="401595"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1754683-04DE-0E28-D527-20ED19597A4B}"/>
                </a:ext>
              </a:extLst>
            </p:cNvPr>
            <p:cNvCxnSpPr>
              <a:cxnSpLocks/>
            </p:cNvCxnSpPr>
            <p:nvPr/>
          </p:nvCxnSpPr>
          <p:spPr>
            <a:xfrm>
              <a:off x="3970198" y="4395678"/>
              <a:ext cx="378344" cy="1036126"/>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C8323512-7D89-8BF4-4321-B25C672D266E}"/>
              </a:ext>
            </a:extLst>
          </p:cNvPr>
          <p:cNvSpPr txBox="1"/>
          <p:nvPr/>
        </p:nvSpPr>
        <p:spPr>
          <a:xfrm>
            <a:off x="8577943" y="6162600"/>
            <a:ext cx="2844307" cy="461665"/>
          </a:xfrm>
          <a:prstGeom prst="rect">
            <a:avLst/>
          </a:prstGeom>
          <a:noFill/>
        </p:spPr>
        <p:txBody>
          <a:bodyPr wrap="square" rtlCol="0">
            <a:spAutoFit/>
          </a:bodyPr>
          <a:lstStyle/>
          <a:p>
            <a:r>
              <a:rPr lang="en-GB" sz="1200" noProof="0">
                <a:solidFill>
                  <a:schemeClr val="accent4">
                    <a:lumMod val="75000"/>
                  </a:schemeClr>
                </a:solidFill>
              </a:rPr>
              <a:t>demos/docker/compose-</a:t>
            </a:r>
            <a:r>
              <a:rPr lang="en-GB" sz="1200" noProof="0" err="1">
                <a:solidFill>
                  <a:schemeClr val="accent4">
                    <a:lumMod val="75000"/>
                  </a:schemeClr>
                </a:solidFill>
              </a:rPr>
              <a:t>etl</a:t>
            </a:r>
            <a:endParaRPr lang="en-GB" sz="1200" noProof="0">
              <a:solidFill>
                <a:schemeClr val="accent4">
                  <a:lumMod val="75000"/>
                </a:schemeClr>
              </a:solidFill>
            </a:endParaRPr>
          </a:p>
          <a:p>
            <a:r>
              <a:rPr lang="en-GB" sz="1200" noProof="0">
                <a:solidFill>
                  <a:schemeClr val="accent4">
                    <a:lumMod val="75000"/>
                  </a:schemeClr>
                </a:solidFill>
              </a:rPr>
              <a:t>Initial view just in </a:t>
            </a:r>
            <a:r>
              <a:rPr lang="en-GB" sz="1200" noProof="0" err="1">
                <a:solidFill>
                  <a:schemeClr val="accent4">
                    <a:lumMod val="75000"/>
                  </a:schemeClr>
                </a:solidFill>
              </a:rPr>
              <a:t>vscode</a:t>
            </a:r>
            <a:r>
              <a:rPr lang="en-GB" sz="1200" noProof="0">
                <a:solidFill>
                  <a:schemeClr val="accent4">
                    <a:lumMod val="75000"/>
                  </a:schemeClr>
                </a:solidFill>
              </a:rPr>
              <a:t>. Only Mongo</a:t>
            </a:r>
          </a:p>
        </p:txBody>
      </p:sp>
      <p:sp>
        <p:nvSpPr>
          <p:cNvPr id="3" name="TextBox 2">
            <a:extLst>
              <a:ext uri="{FF2B5EF4-FFF2-40B4-BE49-F238E27FC236}">
                <a16:creationId xmlns:a16="http://schemas.microsoft.com/office/drawing/2014/main" id="{59F1C522-85E6-896F-9A5E-C749B760EE7C}"/>
              </a:ext>
            </a:extLst>
          </p:cNvPr>
          <p:cNvSpPr txBox="1"/>
          <p:nvPr/>
        </p:nvSpPr>
        <p:spPr>
          <a:xfrm>
            <a:off x="4112757" y="357011"/>
            <a:ext cx="3320012" cy="3970318"/>
          </a:xfrm>
          <a:prstGeom prst="rect">
            <a:avLst/>
          </a:prstGeom>
          <a:solidFill>
            <a:schemeClr val="bg1"/>
          </a:solidFill>
        </p:spPr>
        <p:txBody>
          <a:bodyPr wrap="square" rtlCol="0">
            <a:spAutoFit/>
          </a:bodyPr>
          <a:lstStyle/>
          <a:p>
            <a:r>
              <a:rPr lang="en-GB" noProof="0">
                <a:solidFill>
                  <a:srgbClr val="FF0000"/>
                </a:solidFill>
              </a:rPr>
              <a:t>MAYBE / MAYBE NOT SIMPLIFY THIS DEMO USING THE ETL DEMO IN /DATA. IF SO, I NEED TO ADD CONTAINERS OT IT</a:t>
            </a:r>
          </a:p>
          <a:p>
            <a:endParaRPr lang="en-GB" noProof="0">
              <a:solidFill>
                <a:srgbClr val="FF0000"/>
              </a:solidFill>
            </a:endParaRPr>
          </a:p>
          <a:p>
            <a:r>
              <a:rPr lang="en-GB" noProof="0">
                <a:solidFill>
                  <a:srgbClr val="FF0000"/>
                </a:solidFill>
              </a:rPr>
              <a:t>IT ONLY USES ONE APP SO EASIER TO FOLLO FOR THE WEAKER ONES</a:t>
            </a:r>
          </a:p>
          <a:p>
            <a:endParaRPr lang="en-GB" noProof="0">
              <a:solidFill>
                <a:srgbClr val="FF0000"/>
              </a:solidFill>
            </a:endParaRPr>
          </a:p>
          <a:p>
            <a:r>
              <a:rPr lang="en-GB" noProof="0">
                <a:solidFill>
                  <a:srgbClr val="FF0000"/>
                </a:solidFill>
              </a:rPr>
              <a:t>PROBABLY GET COMPOSE FILES FROM THE ETL CONTIANER APP IN /DOCKER DIR</a:t>
            </a:r>
          </a:p>
        </p:txBody>
      </p:sp>
    </p:spTree>
    <p:extLst>
      <p:ext uri="{BB962C8B-B14F-4D97-AF65-F5344CB8AC3E}">
        <p14:creationId xmlns:p14="http://schemas.microsoft.com/office/powerpoint/2010/main" val="355113116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17BCA-991E-4A4A-2740-8A01B9F63D8A}"/>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E720000-9C3D-C7EA-903F-91DB754B8C2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DB2A04-1CD5-72D7-FDEE-CD7F5AE320FD}"/>
              </a:ext>
            </a:extLst>
          </p:cNvPr>
          <p:cNvSpPr>
            <a:spLocks noGrp="1"/>
          </p:cNvSpPr>
          <p:nvPr>
            <p:ph type="title"/>
          </p:nvPr>
        </p:nvSpPr>
        <p:spPr/>
        <p:txBody>
          <a:bodyPr/>
          <a:lstStyle/>
          <a:p>
            <a:r>
              <a:rPr lang="en-GB" noProof="0"/>
              <a:t>Deploy into the cloud</a:t>
            </a:r>
          </a:p>
        </p:txBody>
      </p:sp>
      <p:sp>
        <p:nvSpPr>
          <p:cNvPr id="3" name="Text Placeholder 2">
            <a:extLst>
              <a:ext uri="{FF2B5EF4-FFF2-40B4-BE49-F238E27FC236}">
                <a16:creationId xmlns:a16="http://schemas.microsoft.com/office/drawing/2014/main" id="{92D4CA14-807F-8D6C-E585-9FCFEA9164CD}"/>
              </a:ext>
            </a:extLst>
          </p:cNvPr>
          <p:cNvSpPr>
            <a:spLocks noGrp="1"/>
          </p:cNvSpPr>
          <p:nvPr>
            <p:ph type="body" idx="1"/>
          </p:nvPr>
        </p:nvSpPr>
        <p:spPr/>
        <p:txBody>
          <a:bodyPr/>
          <a:lstStyle/>
          <a:p>
            <a:r>
              <a:rPr lang="en-GB" sz="1600" noProof="0"/>
              <a:t>You could create an IaaS VM and install MongoDB or</a:t>
            </a:r>
          </a:p>
          <a:p>
            <a:r>
              <a:rPr lang="en-GB" sz="1600" noProof="0"/>
              <a:t>You could create an IaaS VM, install docker and pull a </a:t>
            </a:r>
            <a:r>
              <a:rPr lang="en-GB" sz="1600" noProof="0" err="1"/>
              <a:t>MongoDb</a:t>
            </a:r>
            <a:r>
              <a:rPr lang="en-GB" sz="1600" noProof="0"/>
              <a:t> container or</a:t>
            </a:r>
          </a:p>
          <a:p>
            <a:r>
              <a:rPr lang="en-GB" sz="1600" noProof="0"/>
              <a:t>You could deploy MongoDB as a PaaS docker container in web apps</a:t>
            </a:r>
          </a:p>
          <a:p>
            <a:r>
              <a:rPr lang="en-GB" sz="1600" noProof="0"/>
              <a:t>Azure cosmos supports multiple </a:t>
            </a:r>
            <a:r>
              <a:rPr lang="en-GB" sz="1600" noProof="0" err="1"/>
              <a:t>dbms</a:t>
            </a:r>
            <a:r>
              <a:rPr lang="en-GB" sz="1600" noProof="0"/>
              <a:t> including </a:t>
            </a:r>
            <a:r>
              <a:rPr lang="en-GB" sz="1600" noProof="0" err="1"/>
              <a:t>MongoDb</a:t>
            </a:r>
            <a:endParaRPr lang="en-GB" sz="1600" noProof="0"/>
          </a:p>
          <a:p>
            <a:r>
              <a:rPr lang="en-GB" sz="1600" noProof="0"/>
              <a:t>You could deploy </a:t>
            </a:r>
            <a:r>
              <a:rPr lang="en-GB" sz="1600" noProof="0" err="1"/>
              <a:t>MongDB</a:t>
            </a:r>
            <a:r>
              <a:rPr lang="en-GB" sz="1600" noProof="0"/>
              <a:t> at the SaaS level – but rather than call it Software as a Service, it’s referred to as Database as a Service – DBaaS but is at the same cloud level as SaaS but more descriptive for databases</a:t>
            </a:r>
          </a:p>
          <a:p>
            <a:r>
              <a:rPr lang="en-GB" sz="1600" noProof="0"/>
              <a:t>The DBaaS offered by MongoDB is available on all major cloud platforms including Azure</a:t>
            </a:r>
          </a:p>
          <a:p>
            <a:endParaRPr lang="en-GB" noProof="0"/>
          </a:p>
        </p:txBody>
      </p:sp>
      <p:sp>
        <p:nvSpPr>
          <p:cNvPr id="4" name="Slide Number Placeholder 3">
            <a:extLst>
              <a:ext uri="{FF2B5EF4-FFF2-40B4-BE49-F238E27FC236}">
                <a16:creationId xmlns:a16="http://schemas.microsoft.com/office/drawing/2014/main" id="{39B0EB0A-0D64-AA01-FD2D-953220B32CB1}"/>
              </a:ext>
            </a:extLst>
          </p:cNvPr>
          <p:cNvSpPr>
            <a:spLocks noGrp="1"/>
          </p:cNvSpPr>
          <p:nvPr>
            <p:ph type="sldNum" idx="12"/>
          </p:nvPr>
        </p:nvSpPr>
        <p:spPr/>
        <p:txBody>
          <a:bodyPr/>
          <a:lstStyle/>
          <a:p>
            <a:fld id="{14D7F6AC-1EEB-4ABB-AD80-109EC6FDCCF3}" type="slidenum">
              <a:rPr lang="en-GB" noProof="0" smtClean="0"/>
              <a:pPr/>
              <a:t>275</a:t>
            </a:fld>
            <a:endParaRPr lang="en-GB" noProof="0"/>
          </a:p>
        </p:txBody>
      </p:sp>
      <p:sp>
        <p:nvSpPr>
          <p:cNvPr id="6" name="TextBox 5">
            <a:extLst>
              <a:ext uri="{FF2B5EF4-FFF2-40B4-BE49-F238E27FC236}">
                <a16:creationId xmlns:a16="http://schemas.microsoft.com/office/drawing/2014/main" id="{DEAA1369-B617-EFFD-B411-DCFB5D1B34A7}"/>
              </a:ext>
            </a:extLst>
          </p:cNvPr>
          <p:cNvSpPr txBox="1"/>
          <p:nvPr/>
        </p:nvSpPr>
        <p:spPr>
          <a:xfrm>
            <a:off x="8577943" y="6162600"/>
            <a:ext cx="2844307" cy="461665"/>
          </a:xfrm>
          <a:prstGeom prst="rect">
            <a:avLst/>
          </a:prstGeom>
          <a:noFill/>
        </p:spPr>
        <p:txBody>
          <a:bodyPr wrap="square" rtlCol="0">
            <a:spAutoFit/>
          </a:bodyPr>
          <a:lstStyle/>
          <a:p>
            <a:r>
              <a:rPr lang="en-GB" sz="1200" noProof="0">
                <a:solidFill>
                  <a:schemeClr val="accent4">
                    <a:lumMod val="75000"/>
                  </a:schemeClr>
                </a:solidFill>
              </a:rPr>
              <a:t>demos/docker/compose-</a:t>
            </a:r>
            <a:r>
              <a:rPr lang="en-GB" sz="1200" noProof="0" err="1">
                <a:solidFill>
                  <a:schemeClr val="accent4">
                    <a:lumMod val="75000"/>
                  </a:schemeClr>
                </a:solidFill>
              </a:rPr>
              <a:t>etl</a:t>
            </a:r>
            <a:endParaRPr lang="en-GB" sz="1200" noProof="0">
              <a:solidFill>
                <a:schemeClr val="accent4">
                  <a:lumMod val="75000"/>
                </a:schemeClr>
              </a:solidFill>
            </a:endParaRPr>
          </a:p>
          <a:p>
            <a:r>
              <a:rPr lang="en-GB" sz="1200" noProof="0">
                <a:solidFill>
                  <a:schemeClr val="accent4">
                    <a:lumMod val="75000"/>
                  </a:schemeClr>
                </a:solidFill>
              </a:rPr>
              <a:t>Initial view just in </a:t>
            </a:r>
            <a:r>
              <a:rPr lang="en-GB" sz="1200" noProof="0" err="1">
                <a:solidFill>
                  <a:schemeClr val="accent4">
                    <a:lumMod val="75000"/>
                  </a:schemeClr>
                </a:solidFill>
              </a:rPr>
              <a:t>vscode</a:t>
            </a:r>
            <a:r>
              <a:rPr lang="en-GB" sz="1200" noProof="0">
                <a:solidFill>
                  <a:schemeClr val="accent4">
                    <a:lumMod val="75000"/>
                  </a:schemeClr>
                </a:solidFill>
              </a:rPr>
              <a:t>. Only Mongo</a:t>
            </a:r>
          </a:p>
        </p:txBody>
      </p:sp>
    </p:spTree>
    <p:extLst>
      <p:ext uri="{BB962C8B-B14F-4D97-AF65-F5344CB8AC3E}">
        <p14:creationId xmlns:p14="http://schemas.microsoft.com/office/powerpoint/2010/main" val="3202469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BE249-6B2E-E2D0-3D75-7DF5940BE030}"/>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850E9BC-3FD7-14F4-C356-F8443936226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A8BD60-5387-8696-7946-11FECCB4B698}"/>
              </a:ext>
            </a:extLst>
          </p:cNvPr>
          <p:cNvSpPr>
            <a:spLocks noGrp="1"/>
          </p:cNvSpPr>
          <p:nvPr>
            <p:ph type="title"/>
          </p:nvPr>
        </p:nvSpPr>
        <p:spPr>
          <a:xfrm>
            <a:off x="609600" y="208847"/>
            <a:ext cx="11163300" cy="421258"/>
          </a:xfrm>
        </p:spPr>
        <p:txBody>
          <a:bodyPr/>
          <a:lstStyle/>
          <a:p>
            <a:r>
              <a:rPr lang="en-GB" noProof="0"/>
              <a:t>Create account and connect</a:t>
            </a:r>
          </a:p>
        </p:txBody>
      </p:sp>
      <p:sp>
        <p:nvSpPr>
          <p:cNvPr id="3" name="Text Placeholder 2">
            <a:extLst>
              <a:ext uri="{FF2B5EF4-FFF2-40B4-BE49-F238E27FC236}">
                <a16:creationId xmlns:a16="http://schemas.microsoft.com/office/drawing/2014/main" id="{D049BA88-3436-FB29-88B6-B737EB7336B4}"/>
              </a:ext>
            </a:extLst>
          </p:cNvPr>
          <p:cNvSpPr>
            <a:spLocks noGrp="1"/>
          </p:cNvSpPr>
          <p:nvPr>
            <p:ph type="body" idx="1"/>
          </p:nvPr>
        </p:nvSpPr>
        <p:spPr>
          <a:xfrm>
            <a:off x="559496" y="630105"/>
            <a:ext cx="11163300" cy="5387632"/>
          </a:xfrm>
        </p:spPr>
        <p:txBody>
          <a:bodyPr/>
          <a:lstStyle/>
          <a:p>
            <a:r>
              <a:rPr lang="en-GB" sz="1600" noProof="0"/>
              <a:t>You create a free account and deploy into a fully managed, high performance, scalable MongoDB database:</a:t>
            </a:r>
          </a:p>
          <a:p>
            <a:pPr lvl="1">
              <a:spcBef>
                <a:spcPts val="0"/>
              </a:spcBef>
            </a:pPr>
            <a:r>
              <a:rPr lang="en-GB" sz="1200" noProof="0">
                <a:hlinkClick r:id="rId3"/>
              </a:rPr>
              <a:t>https://www.mongodb.com/home</a:t>
            </a:r>
            <a:endParaRPr lang="en-GB" sz="1200" noProof="0"/>
          </a:p>
          <a:p>
            <a:pPr lvl="1">
              <a:spcBef>
                <a:spcPts val="0"/>
              </a:spcBef>
            </a:pPr>
            <a:r>
              <a:rPr lang="en-GB" sz="1200" noProof="0"/>
              <a:t>Start free | Fill in details &amp; create | Verify email | login</a:t>
            </a:r>
          </a:p>
          <a:p>
            <a:pPr lvl="1">
              <a:spcBef>
                <a:spcPts val="0"/>
              </a:spcBef>
            </a:pPr>
            <a:r>
              <a:rPr lang="en-GB" sz="1200" noProof="0"/>
              <a:t>Fill in the tell us about you</a:t>
            </a:r>
          </a:p>
          <a:p>
            <a:pPr lvl="1">
              <a:spcBef>
                <a:spcPts val="0"/>
              </a:spcBef>
            </a:pPr>
            <a:r>
              <a:rPr lang="en-GB" sz="1200" noProof="0"/>
              <a:t>Select the FREE offering</a:t>
            </a:r>
          </a:p>
          <a:p>
            <a:pPr lvl="1">
              <a:spcBef>
                <a:spcPts val="0"/>
              </a:spcBef>
            </a:pPr>
            <a:r>
              <a:rPr lang="en-GB" sz="1200" noProof="0"/>
              <a:t>Keep the default region, Ireland in my case, or it may move you onto a dedicated plan which will cost</a:t>
            </a:r>
          </a:p>
          <a:p>
            <a:pPr lvl="1">
              <a:spcBef>
                <a:spcPts val="0"/>
              </a:spcBef>
            </a:pPr>
            <a:r>
              <a:rPr lang="en-GB" sz="1200" noProof="0"/>
              <a:t>Leave cluster tier, additional settings and Cluster name as is. Double check you’re on the free shared plan before pressing “Create Cluster”</a:t>
            </a:r>
          </a:p>
          <a:p>
            <a:pPr lvl="1">
              <a:spcBef>
                <a:spcPts val="0"/>
              </a:spcBef>
            </a:pPr>
            <a:r>
              <a:rPr lang="en-GB" sz="1200" noProof="0"/>
              <a:t>Choose Username and Password for authentication and fill in the boxes with what you want BUT DON’T FORGET THEM</a:t>
            </a:r>
          </a:p>
          <a:p>
            <a:pPr lvl="1">
              <a:spcBef>
                <a:spcPts val="0"/>
              </a:spcBef>
            </a:pPr>
            <a:r>
              <a:rPr lang="en-GB" sz="1200" noProof="0"/>
              <a:t>Create user</a:t>
            </a:r>
          </a:p>
          <a:p>
            <a:pPr lvl="1">
              <a:spcBef>
                <a:spcPts val="0"/>
              </a:spcBef>
            </a:pPr>
            <a:r>
              <a:rPr lang="en-GB" sz="1200" noProof="0"/>
              <a:t>Connect from: local environment</a:t>
            </a:r>
          </a:p>
          <a:p>
            <a:pPr lvl="1">
              <a:spcBef>
                <a:spcPts val="0"/>
              </a:spcBef>
            </a:pPr>
            <a:r>
              <a:rPr lang="en-GB" sz="1200" noProof="0"/>
              <a:t>IP List: click add my current IP address. You can add others later if you need (It doesn’t fill in the boxes, it shows them at the bottom of the box)</a:t>
            </a:r>
          </a:p>
          <a:p>
            <a:pPr lvl="1">
              <a:spcBef>
                <a:spcPts val="0"/>
              </a:spcBef>
            </a:pPr>
            <a:r>
              <a:rPr lang="en-GB" sz="1200" noProof="0"/>
              <a:t>Finish and close</a:t>
            </a:r>
          </a:p>
          <a:p>
            <a:pPr lvl="1">
              <a:spcBef>
                <a:spcPts val="0"/>
              </a:spcBef>
            </a:pPr>
            <a:r>
              <a:rPr lang="en-GB" sz="1200" noProof="0"/>
              <a:t>Termination protection: Setup if you want, or click close. If you pressed setup, just scroll down and enable</a:t>
            </a:r>
          </a:p>
          <a:p>
            <a:pPr lvl="1">
              <a:spcBef>
                <a:spcPts val="0"/>
              </a:spcBef>
            </a:pPr>
            <a:r>
              <a:rPr lang="en-GB" sz="1200" noProof="0"/>
              <a:t>We are using the free M0 cluster which is free so don’t change that. Press review changes | apply changes</a:t>
            </a:r>
          </a:p>
          <a:p>
            <a:pPr lvl="1">
              <a:spcBef>
                <a:spcPts val="0"/>
              </a:spcBef>
            </a:pPr>
            <a:r>
              <a:rPr lang="en-GB" sz="1200" noProof="0"/>
              <a:t>That’s it. Click connect (half way down the page) then Connect your application</a:t>
            </a:r>
          </a:p>
          <a:p>
            <a:pPr lvl="1">
              <a:spcBef>
                <a:spcPts val="0"/>
              </a:spcBef>
            </a:pPr>
            <a:r>
              <a:rPr lang="en-GB" sz="1200" noProof="0"/>
              <a:t>Choose node.js driver, newest version they have, and copy the connection string for your application. It will look like:</a:t>
            </a:r>
          </a:p>
          <a:p>
            <a:pPr lvl="1">
              <a:spcBef>
                <a:spcPts val="0"/>
              </a:spcBef>
            </a:pPr>
            <a:r>
              <a:rPr lang="en-GB" sz="1200" noProof="0" err="1"/>
              <a:t>mongodb+srv</a:t>
            </a:r>
            <a:r>
              <a:rPr lang="en-GB" sz="1200" noProof="0"/>
              <a:t>://</a:t>
            </a:r>
            <a:r>
              <a:rPr lang="en-GB" sz="1200" noProof="0" err="1"/>
              <a:t>yourname</a:t>
            </a:r>
            <a:r>
              <a:rPr lang="en-GB" sz="1200" noProof="0"/>
              <a:t>:&lt;password&gt;@cluster0.xwgfgyz.mongodb.net/?retryWrites=true&amp;w=majority </a:t>
            </a:r>
          </a:p>
          <a:p>
            <a:pPr lvl="1">
              <a:spcBef>
                <a:spcPts val="0"/>
              </a:spcBef>
            </a:pPr>
            <a:r>
              <a:rPr lang="en-GB" sz="1200" noProof="0"/>
              <a:t>A big GOTCHA here is that is doesn’t say you need to define your database here so the connection string is incomplete. It should be:</a:t>
            </a:r>
          </a:p>
          <a:p>
            <a:pPr lvl="1">
              <a:spcBef>
                <a:spcPts val="0"/>
              </a:spcBef>
            </a:pPr>
            <a:r>
              <a:rPr lang="en-GB" sz="1200" noProof="0" err="1"/>
              <a:t>mongodb+srv</a:t>
            </a:r>
            <a:r>
              <a:rPr lang="en-GB" sz="1200" noProof="0"/>
              <a:t>://</a:t>
            </a:r>
            <a:r>
              <a:rPr lang="en-GB" sz="1200" noProof="0" err="1"/>
              <a:t>yourname</a:t>
            </a:r>
            <a:r>
              <a:rPr lang="en-GB" sz="1200" noProof="0"/>
              <a:t>:&lt;password&gt;@cluster0.xwgfgyz.mongodb.net/</a:t>
            </a:r>
            <a:r>
              <a:rPr lang="en-GB" sz="1200" noProof="0">
                <a:solidFill>
                  <a:srgbClr val="FF0000"/>
                </a:solidFill>
              </a:rPr>
              <a:t>databasename</a:t>
            </a:r>
            <a:r>
              <a:rPr lang="en-GB" sz="1200" noProof="0"/>
              <a:t>?retryWrites=true&amp;w=majority </a:t>
            </a:r>
          </a:p>
          <a:p>
            <a:pPr lvl="1">
              <a:spcBef>
                <a:spcPts val="0"/>
              </a:spcBef>
            </a:pPr>
            <a:r>
              <a:rPr lang="en-GB" sz="1200" noProof="0"/>
              <a:t>So in the demo case, it’s bookstore</a:t>
            </a:r>
          </a:p>
          <a:p>
            <a:pPr lvl="1">
              <a:spcBef>
                <a:spcPts val="0"/>
              </a:spcBef>
            </a:pPr>
            <a:r>
              <a:rPr lang="en-GB" sz="1200" noProof="0"/>
              <a:t>In compass, connect | new connection | add your connection string and you should connect to your atlas database environment</a:t>
            </a:r>
          </a:p>
          <a:p>
            <a:pPr lvl="1">
              <a:spcBef>
                <a:spcPts val="0"/>
              </a:spcBef>
            </a:pPr>
            <a:r>
              <a:rPr lang="en-GB" sz="1200" noProof="0"/>
              <a:t>Create database | bookstore (or whatever you want)</a:t>
            </a:r>
          </a:p>
          <a:p>
            <a:pPr lvl="1">
              <a:spcBef>
                <a:spcPts val="0"/>
              </a:spcBef>
            </a:pPr>
            <a:r>
              <a:rPr lang="en-GB" sz="1200" noProof="0"/>
              <a:t>Collection name | books (or whatever – but stick to these if you want to use the example code as-is)</a:t>
            </a:r>
          </a:p>
          <a:p>
            <a:pPr lvl="1">
              <a:spcBef>
                <a:spcPts val="0"/>
              </a:spcBef>
            </a:pPr>
            <a:r>
              <a:rPr lang="en-GB" sz="1200" noProof="0"/>
              <a:t>Create database</a:t>
            </a:r>
          </a:p>
          <a:p>
            <a:pPr lvl="1">
              <a:spcBef>
                <a:spcPts val="0"/>
              </a:spcBef>
            </a:pPr>
            <a:r>
              <a:rPr lang="en-GB" sz="1200" noProof="0"/>
              <a:t>Click bookstore | books | import data | JSON | find your </a:t>
            </a:r>
            <a:r>
              <a:rPr lang="en-GB" sz="1200" noProof="0" err="1"/>
              <a:t>json</a:t>
            </a:r>
            <a:r>
              <a:rPr lang="en-GB" sz="1200" noProof="0"/>
              <a:t> file</a:t>
            </a:r>
          </a:p>
          <a:p>
            <a:pPr lvl="1">
              <a:spcBef>
                <a:spcPts val="0"/>
              </a:spcBef>
            </a:pPr>
            <a:r>
              <a:rPr lang="en-GB" sz="1200" noProof="0"/>
              <a:t>Add the connection string to your code. Bear in mind that in this basic approach, your username and password are in the string. We can change that later using .env but just check it works first</a:t>
            </a:r>
          </a:p>
          <a:p>
            <a:pPr lvl="1">
              <a:spcBef>
                <a:spcPts val="0"/>
              </a:spcBef>
            </a:pPr>
            <a:r>
              <a:rPr lang="en-GB" sz="1200" noProof="0"/>
              <a:t>If you have issues with IP settings due to using VPN or logging in from different locations, go to your atlas account | network Access | edit | add any IP or manually type in 0.0.0.0/0 </a:t>
            </a:r>
          </a:p>
          <a:p>
            <a:pPr lvl="1">
              <a:spcBef>
                <a:spcPts val="0"/>
              </a:spcBef>
            </a:pPr>
            <a:endParaRPr lang="en-GB" sz="1200" noProof="0"/>
          </a:p>
          <a:p>
            <a:pPr lvl="1"/>
            <a:endParaRPr lang="en-GB" sz="1200" noProof="0"/>
          </a:p>
          <a:p>
            <a:pPr lvl="1"/>
            <a:endParaRPr lang="en-GB" sz="1600" noProof="0"/>
          </a:p>
          <a:p>
            <a:pPr lvl="1"/>
            <a:endParaRPr lang="en-GB" sz="1600" noProof="0"/>
          </a:p>
          <a:p>
            <a:endParaRPr lang="en-GB" noProof="0"/>
          </a:p>
        </p:txBody>
      </p:sp>
      <p:sp>
        <p:nvSpPr>
          <p:cNvPr id="4" name="Slide Number Placeholder 3">
            <a:extLst>
              <a:ext uri="{FF2B5EF4-FFF2-40B4-BE49-F238E27FC236}">
                <a16:creationId xmlns:a16="http://schemas.microsoft.com/office/drawing/2014/main" id="{0407433F-184A-2790-F5CF-79028BD68E08}"/>
              </a:ext>
            </a:extLst>
          </p:cNvPr>
          <p:cNvSpPr>
            <a:spLocks noGrp="1"/>
          </p:cNvSpPr>
          <p:nvPr>
            <p:ph type="sldNum" idx="12"/>
          </p:nvPr>
        </p:nvSpPr>
        <p:spPr/>
        <p:txBody>
          <a:bodyPr/>
          <a:lstStyle/>
          <a:p>
            <a:fld id="{14D7F6AC-1EEB-4ABB-AD80-109EC6FDCCF3}" type="slidenum">
              <a:rPr lang="en-GB" noProof="0" smtClean="0"/>
              <a:pPr/>
              <a:t>276</a:t>
            </a:fld>
            <a:endParaRPr lang="en-GB" noProof="0"/>
          </a:p>
        </p:txBody>
      </p:sp>
    </p:spTree>
    <p:extLst>
      <p:ext uri="{BB962C8B-B14F-4D97-AF65-F5344CB8AC3E}">
        <p14:creationId xmlns:p14="http://schemas.microsoft.com/office/powerpoint/2010/main" val="248499208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D49B-2BD8-48E6-BED8-349AC6C40B4A}"/>
              </a:ext>
            </a:extLst>
          </p:cNvPr>
          <p:cNvSpPr>
            <a:spLocks noGrp="1"/>
          </p:cNvSpPr>
          <p:nvPr>
            <p:ph type="ctrTitle"/>
          </p:nvPr>
        </p:nvSpPr>
        <p:spPr>
          <a:xfrm>
            <a:off x="1435100" y="2484800"/>
            <a:ext cx="9003310" cy="1888400"/>
          </a:xfrm>
        </p:spPr>
        <p:txBody>
          <a:bodyPr/>
          <a:lstStyle/>
          <a:p>
            <a:r>
              <a:rPr lang="en-GB" noProof="0"/>
              <a:t>Authentication and Authorisation</a:t>
            </a:r>
          </a:p>
        </p:txBody>
      </p:sp>
    </p:spTree>
    <p:extLst>
      <p:ext uri="{BB962C8B-B14F-4D97-AF65-F5344CB8AC3E}">
        <p14:creationId xmlns:p14="http://schemas.microsoft.com/office/powerpoint/2010/main" val="20940690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BEFDE-9AF3-63A6-1CC6-537727506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20D34-1CEF-4F6D-4761-D522755DD1E3}"/>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02B34DBD-9EF7-8088-2FD3-36B8896D86D9}"/>
              </a:ext>
            </a:extLst>
          </p:cNvPr>
          <p:cNvSpPr>
            <a:spLocks noGrp="1"/>
          </p:cNvSpPr>
          <p:nvPr>
            <p:ph type="body" idx="1"/>
          </p:nvPr>
        </p:nvSpPr>
        <p:spPr/>
        <p:txBody>
          <a:bodyPr/>
          <a:lstStyle/>
          <a:p>
            <a:r>
              <a:rPr lang="en-GB" noProof="0"/>
              <a:t>Upon successfully completing this work, you should be able to:</a:t>
            </a:r>
          </a:p>
          <a:p>
            <a:pPr lvl="1"/>
            <a:r>
              <a:rPr lang="en-GB" noProof="0"/>
              <a:t>Explain the difference between authentication and authorisation - providing use cases</a:t>
            </a:r>
          </a:p>
          <a:p>
            <a:pPr lvl="1"/>
            <a:r>
              <a:rPr lang="en-GB" noProof="0"/>
              <a:t>Explain the construct and use-case of a Json Web Token (JWT)</a:t>
            </a:r>
          </a:p>
          <a:p>
            <a:pPr lvl="1"/>
            <a:r>
              <a:rPr lang="en-GB" noProof="0"/>
              <a:t>Explain the difference between base64 and base64url</a:t>
            </a:r>
          </a:p>
          <a:p>
            <a:pPr lvl="1"/>
            <a:r>
              <a:rPr lang="en-GB" noProof="0"/>
              <a:t>Provide some key attributes of a JWT when used in authentication and authorisation</a:t>
            </a:r>
          </a:p>
          <a:p>
            <a:pPr lvl="1"/>
            <a:r>
              <a:rPr lang="en-GB" noProof="0"/>
              <a:t>Explain the OAuth2 and OIDC steps to authenticate and authorise using the authorisation code flow</a:t>
            </a:r>
          </a:p>
        </p:txBody>
      </p:sp>
      <p:sp>
        <p:nvSpPr>
          <p:cNvPr id="4" name="Slide Number Placeholder 3">
            <a:extLst>
              <a:ext uri="{FF2B5EF4-FFF2-40B4-BE49-F238E27FC236}">
                <a16:creationId xmlns:a16="http://schemas.microsoft.com/office/drawing/2014/main" id="{4BF33AF9-AC89-D2B0-C02F-A3C7AF51C65F}"/>
              </a:ext>
            </a:extLst>
          </p:cNvPr>
          <p:cNvSpPr>
            <a:spLocks noGrp="1"/>
          </p:cNvSpPr>
          <p:nvPr>
            <p:ph type="sldNum" idx="12"/>
          </p:nvPr>
        </p:nvSpPr>
        <p:spPr/>
        <p:txBody>
          <a:bodyPr/>
          <a:lstStyle/>
          <a:p>
            <a:fld id="{14D7F6AC-1EEB-4ABB-AD80-109EC6FDCCF3}" type="slidenum">
              <a:rPr lang="en-GB" noProof="0" smtClean="0"/>
              <a:pPr/>
              <a:t>278</a:t>
            </a:fld>
            <a:endParaRPr lang="en-GB" noProof="0"/>
          </a:p>
        </p:txBody>
      </p:sp>
    </p:spTree>
    <p:extLst>
      <p:ext uri="{BB962C8B-B14F-4D97-AF65-F5344CB8AC3E}">
        <p14:creationId xmlns:p14="http://schemas.microsoft.com/office/powerpoint/2010/main" val="417692258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3AF4D-606F-0732-896E-3BC5AFE476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2FB6B8-EF45-7A0D-718E-1CD7065D106E}"/>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E0B4FA70-8E51-04F5-5CE1-AD3884432E08}"/>
              </a:ext>
            </a:extLst>
          </p:cNvPr>
          <p:cNvSpPr>
            <a:spLocks noGrp="1"/>
          </p:cNvSpPr>
          <p:nvPr>
            <p:ph type="body" idx="1"/>
          </p:nvPr>
        </p:nvSpPr>
        <p:spPr/>
        <p:txBody>
          <a:bodyPr/>
          <a:lstStyle/>
          <a:p>
            <a:pPr marL="171450" indent="-171450"/>
            <a:r>
              <a:rPr lang="en-GB" sz="1400" noProof="0">
                <a:effectLst/>
                <a:latin typeface="Arial" panose="020B0604020202020204" pitchFamily="34" charset="0"/>
                <a:ea typeface="Calibri" panose="020F0502020204030204" pitchFamily="34" charset="0"/>
                <a:cs typeface="Times New Roman" panose="02020603050405020304" pitchFamily="18" charset="0"/>
              </a:rPr>
              <a:t>Using a UML style sequence diagram, explain the process for a user accessing protected resources in a web application. i.e., a user visits a web application that requires authentication using the OpenID connect authorisation flow.  Explain what happens at each step in the process up to the point that the user has full access to the application and the application has access to the user's name, email address and photo which will be displayed on the web page to personalise it.</a:t>
            </a:r>
          </a:p>
          <a:p>
            <a:pPr marL="781035" lvl="1" indent="-171450"/>
            <a:r>
              <a:rPr lang="en-GB" sz="1400" noProof="0">
                <a:effectLst/>
                <a:latin typeface="Arial" panose="020B0604020202020204" pitchFamily="34" charset="0"/>
                <a:ea typeface="Calibri" panose="020F0502020204030204" pitchFamily="34" charset="0"/>
                <a:cs typeface="Times New Roman" panose="02020603050405020304" pitchFamily="18" charset="0"/>
              </a:rPr>
              <a:t>Draw a clear and correct diagram</a:t>
            </a:r>
            <a:endParaRPr lang="en-GB" sz="1100" noProof="0">
              <a:effectLst/>
              <a:latin typeface="Arial" panose="020B0604020202020204" pitchFamily="34" charset="0"/>
              <a:ea typeface="Calibri" panose="020F0502020204030204" pitchFamily="34" charset="0"/>
              <a:cs typeface="Times New Roman" panose="02020603050405020304" pitchFamily="18" charset="0"/>
            </a:endParaRPr>
          </a:p>
          <a:p>
            <a:pPr marL="781035" lvl="1" indent="-171450"/>
            <a:r>
              <a:rPr lang="en-GB" sz="1400" noProof="0">
                <a:latin typeface="Arial" panose="020B0604020202020204" pitchFamily="34" charset="0"/>
                <a:ea typeface="Calibri" panose="020F0502020204030204" pitchFamily="34" charset="0"/>
                <a:cs typeface="Times New Roman" panose="02020603050405020304" pitchFamily="18" charset="0"/>
              </a:rPr>
              <a:t>Provide a clear explanation of the functionality at each key stage in the process with clear reference to the diagram</a:t>
            </a:r>
          </a:p>
          <a:p>
            <a:pPr marL="781035" lvl="1" indent="-171450"/>
            <a:endParaRPr lang="en-GB" sz="1400" noProof="0">
              <a:latin typeface="Arial" panose="020B0604020202020204" pitchFamily="34" charset="0"/>
              <a:ea typeface="Calibri" panose="020F0502020204030204" pitchFamily="34" charset="0"/>
              <a:cs typeface="Times New Roman" panose="02020603050405020304" pitchFamily="18" charset="0"/>
            </a:endParaRPr>
          </a:p>
          <a:p>
            <a:pPr marL="171450" indent="-171450"/>
            <a:endParaRPr lang="en-GB" sz="1600" noProof="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E9BF67-BF8D-035D-FB4C-76BA651B0497}"/>
              </a:ext>
            </a:extLst>
          </p:cNvPr>
          <p:cNvSpPr>
            <a:spLocks noGrp="1"/>
          </p:cNvSpPr>
          <p:nvPr>
            <p:ph type="sldNum" idx="12"/>
          </p:nvPr>
        </p:nvSpPr>
        <p:spPr/>
        <p:txBody>
          <a:bodyPr/>
          <a:lstStyle/>
          <a:p>
            <a:fld id="{14D7F6AC-1EEB-4ABB-AD80-109EC6FDCCF3}" type="slidenum">
              <a:rPr lang="en-GB" noProof="0" smtClean="0"/>
              <a:pPr/>
              <a:t>279</a:t>
            </a:fld>
            <a:endParaRPr lang="en-GB" noProof="0"/>
          </a:p>
        </p:txBody>
      </p:sp>
    </p:spTree>
    <p:extLst>
      <p:ext uri="{BB962C8B-B14F-4D97-AF65-F5344CB8AC3E}">
        <p14:creationId xmlns:p14="http://schemas.microsoft.com/office/powerpoint/2010/main" val="2364652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CBA8D04-DCAE-5F6F-F340-B8812C89CED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A83A15B-83F9-18FE-EA68-D8784FAA3ABA}"/>
              </a:ext>
            </a:extLst>
          </p:cNvPr>
          <p:cNvSpPr>
            <a:spLocks noGrp="1"/>
          </p:cNvSpPr>
          <p:nvPr>
            <p:ph type="title"/>
          </p:nvPr>
        </p:nvSpPr>
        <p:spPr>
          <a:xfrm>
            <a:off x="609600" y="601158"/>
            <a:ext cx="11163300" cy="421258"/>
          </a:xfrm>
        </p:spPr>
        <p:txBody>
          <a:bodyPr/>
          <a:lstStyle/>
          <a:p>
            <a:r>
              <a:rPr lang="en-GB" noProof="0"/>
              <a:t>Business needs</a:t>
            </a:r>
          </a:p>
        </p:txBody>
      </p:sp>
      <p:sp>
        <p:nvSpPr>
          <p:cNvPr id="3" name="Text Placeholder 2">
            <a:extLst>
              <a:ext uri="{FF2B5EF4-FFF2-40B4-BE49-F238E27FC236}">
                <a16:creationId xmlns:a16="http://schemas.microsoft.com/office/drawing/2014/main" id="{9714DA4B-8AEA-F42D-74EB-0B41D946A340}"/>
              </a:ext>
            </a:extLst>
          </p:cNvPr>
          <p:cNvSpPr>
            <a:spLocks noGrp="1"/>
          </p:cNvSpPr>
          <p:nvPr>
            <p:ph type="body" idx="1"/>
          </p:nvPr>
        </p:nvSpPr>
        <p:spPr>
          <a:xfrm>
            <a:off x="609600" y="1095632"/>
            <a:ext cx="11163300" cy="5428993"/>
          </a:xfrm>
        </p:spPr>
        <p:txBody>
          <a:bodyPr/>
          <a:lstStyle/>
          <a:p>
            <a:r>
              <a:rPr lang="en-GB" sz="1600" noProof="0"/>
              <a:t>A system is there to satisfy a need which is typically a business need. i.e. we don’t build a solution then ask what can we use it for, we take a business need and create a solution to satisfy that need</a:t>
            </a:r>
          </a:p>
          <a:p>
            <a:r>
              <a:rPr lang="en-GB" sz="1600" noProof="0"/>
              <a:t>The business need may be a new business line or an improvement of current business lines to </a:t>
            </a:r>
            <a:r>
              <a:rPr lang="en-GB" sz="1600" b="1" noProof="0"/>
              <a:t>respond more quickly to changing customer needs and market trends</a:t>
            </a:r>
          </a:p>
          <a:p>
            <a:r>
              <a:rPr lang="en-GB" sz="1600" noProof="0"/>
              <a:t>The business needs will be gathered by a business analyst and maybe a product owner, then passed to an architect. The architects (solution, network, data, application, enterprise etc)  will provide the blueprint for the solution which is then implemented by software engineers, network engineers, security engineers, cloud engineers etc. None of these people do everything but need an awareness of it all</a:t>
            </a:r>
          </a:p>
          <a:p>
            <a:r>
              <a:rPr lang="en-GB" sz="1600" noProof="0"/>
              <a:t>The key point is that the business drives the IT not the other way round and it is a team task and not that of an individual so being able to work well in a multidisciplinary team is important as is having a working knowledge of what the other team members are specialists in; this module attempts to give you that</a:t>
            </a:r>
          </a:p>
          <a:p>
            <a:r>
              <a:rPr lang="en-GB" sz="1600" noProof="0"/>
              <a:t>There needs to be a business case for funding, technical options are presented and considered against costs and benefits. Considerations such as data protection, system resilience, performance, security, accessibility, operational cost, software licenses, maintenance, telemetry, operating model are all business considerations for any system so requirements tend to fall into two areas: functional and non-functional</a:t>
            </a:r>
          </a:p>
          <a:p>
            <a:pPr lvl="1"/>
            <a:r>
              <a:rPr lang="en-GB" sz="1400" noProof="0"/>
              <a:t>Functional requirement: what a system </a:t>
            </a:r>
            <a:r>
              <a:rPr lang="en-GB" sz="1400" b="1" noProof="0"/>
              <a:t>must do </a:t>
            </a:r>
            <a:r>
              <a:rPr lang="en-GB" sz="1400" noProof="0"/>
              <a:t>e.g. "When I press the green button, the red light should light"</a:t>
            </a:r>
          </a:p>
          <a:p>
            <a:pPr lvl="1"/>
            <a:r>
              <a:rPr lang="en-GB" sz="1400" noProof="0"/>
              <a:t>Non-functional requirement: </a:t>
            </a:r>
            <a:r>
              <a:rPr lang="en-GB" sz="1400" b="1" noProof="0"/>
              <a:t>how well it does it</a:t>
            </a:r>
            <a:r>
              <a:rPr lang="en-GB" sz="1400" noProof="0"/>
              <a:t>. e.g., "When the green button is pressed, the red light should light within 0.5s</a:t>
            </a:r>
          </a:p>
          <a:p>
            <a:r>
              <a:rPr lang="en-GB" sz="1600" noProof="0"/>
              <a:t>Both will be provided and assessed in the assignments</a:t>
            </a:r>
          </a:p>
        </p:txBody>
      </p:sp>
      <p:sp>
        <p:nvSpPr>
          <p:cNvPr id="4" name="Slide Number Placeholder 3">
            <a:extLst>
              <a:ext uri="{FF2B5EF4-FFF2-40B4-BE49-F238E27FC236}">
                <a16:creationId xmlns:a16="http://schemas.microsoft.com/office/drawing/2014/main" id="{21453E2B-1F73-1BF7-40F1-0B7DDF599248}"/>
              </a:ext>
            </a:extLst>
          </p:cNvPr>
          <p:cNvSpPr>
            <a:spLocks noGrp="1"/>
          </p:cNvSpPr>
          <p:nvPr>
            <p:ph type="sldNum" idx="12"/>
          </p:nvPr>
        </p:nvSpPr>
        <p:spPr/>
        <p:txBody>
          <a:bodyPr/>
          <a:lstStyle/>
          <a:p>
            <a:fld id="{14D7F6AC-1EEB-4ABB-AD80-109EC6FDCCF3}" type="slidenum">
              <a:rPr lang="en-GB" noProof="0" smtClean="0"/>
              <a:t>28</a:t>
            </a:fld>
            <a:endParaRPr lang="en-GB" noProof="0"/>
          </a:p>
        </p:txBody>
      </p:sp>
    </p:spTree>
    <p:extLst>
      <p:ext uri="{BB962C8B-B14F-4D97-AF65-F5344CB8AC3E}">
        <p14:creationId xmlns:p14="http://schemas.microsoft.com/office/powerpoint/2010/main" val="5661668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11B4-6218-5481-E719-73818CBB1D5C}"/>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15CEB4E4-C629-6374-2437-8DF8DC50FC86}"/>
              </a:ext>
            </a:extLst>
          </p:cNvPr>
          <p:cNvSpPr>
            <a:spLocks noGrp="1"/>
          </p:cNvSpPr>
          <p:nvPr>
            <p:ph type="body" idx="1"/>
          </p:nvPr>
        </p:nvSpPr>
        <p:spPr/>
        <p:txBody>
          <a:bodyPr/>
          <a:lstStyle/>
          <a:p>
            <a:r>
              <a:rPr lang="en-GB" noProof="0"/>
              <a:t>On completion of this section you should be able to:</a:t>
            </a:r>
          </a:p>
          <a:p>
            <a:r>
              <a:rPr lang="en-GB" noProof="0"/>
              <a:t>Explain at a very high level:</a:t>
            </a:r>
          </a:p>
          <a:p>
            <a:pPr lvl="1"/>
            <a:r>
              <a:rPr lang="en-GB" noProof="0"/>
              <a:t>Active Directory (AD)</a:t>
            </a:r>
          </a:p>
          <a:p>
            <a:pPr lvl="1"/>
            <a:r>
              <a:rPr lang="en-GB" noProof="0"/>
              <a:t>Active Directory Federated Services (ADFS)</a:t>
            </a:r>
          </a:p>
          <a:p>
            <a:pPr lvl="1"/>
            <a:r>
              <a:rPr lang="en-GB" noProof="0"/>
              <a:t>Security Assertion Mark-up Language (SAML)</a:t>
            </a:r>
          </a:p>
          <a:p>
            <a:r>
              <a:rPr lang="en-GB" noProof="0"/>
              <a:t>Explain the difference between authentication and authorisation - providing use cases</a:t>
            </a:r>
          </a:p>
          <a:p>
            <a:r>
              <a:rPr lang="en-GB" noProof="0"/>
              <a:t>Explain the construct and use-case of a Json Web Token (JWT)</a:t>
            </a:r>
          </a:p>
          <a:p>
            <a:r>
              <a:rPr lang="en-GB" noProof="0"/>
              <a:t>Explain the difference between base64 and base64url</a:t>
            </a:r>
          </a:p>
          <a:p>
            <a:r>
              <a:rPr lang="en-GB" noProof="0"/>
              <a:t>Provide some key attributes of a JWT when used in authentication and authorisation</a:t>
            </a:r>
          </a:p>
          <a:p>
            <a:r>
              <a:rPr lang="en-GB" noProof="0"/>
              <a:t>Explain at a detailed level, step by step:</a:t>
            </a:r>
          </a:p>
          <a:p>
            <a:pPr lvl="1"/>
            <a:r>
              <a:rPr lang="en-GB" noProof="0"/>
              <a:t>Authorisation using OAuth2</a:t>
            </a:r>
          </a:p>
          <a:p>
            <a:pPr lvl="1"/>
            <a:r>
              <a:rPr lang="en-GB" noProof="0"/>
              <a:t>Authentication using OpenID Connect (OIDC)</a:t>
            </a:r>
          </a:p>
          <a:p>
            <a:pPr lvl="1"/>
            <a:r>
              <a:rPr lang="en-GB" noProof="0"/>
              <a:t>Authorisation code flow in detail to illustrate , authorisation and authentication using OIDC</a:t>
            </a:r>
          </a:p>
        </p:txBody>
      </p:sp>
      <p:sp>
        <p:nvSpPr>
          <p:cNvPr id="4" name="Slide Number Placeholder 3">
            <a:extLst>
              <a:ext uri="{FF2B5EF4-FFF2-40B4-BE49-F238E27FC236}">
                <a16:creationId xmlns:a16="http://schemas.microsoft.com/office/drawing/2014/main" id="{68A68BF0-63AA-2157-C585-FEA169F73064}"/>
              </a:ext>
            </a:extLst>
          </p:cNvPr>
          <p:cNvSpPr>
            <a:spLocks noGrp="1"/>
          </p:cNvSpPr>
          <p:nvPr>
            <p:ph type="sldNum" idx="12"/>
          </p:nvPr>
        </p:nvSpPr>
        <p:spPr/>
        <p:txBody>
          <a:bodyPr/>
          <a:lstStyle/>
          <a:p>
            <a:fld id="{14D7F6AC-1EEB-4ABB-AD80-109EC6FDCCF3}" type="slidenum">
              <a:rPr lang="en-GB" noProof="0" smtClean="0"/>
              <a:pPr/>
              <a:t>280</a:t>
            </a:fld>
            <a:endParaRPr lang="en-GB" noProof="0"/>
          </a:p>
        </p:txBody>
      </p:sp>
    </p:spTree>
    <p:extLst>
      <p:ext uri="{BB962C8B-B14F-4D97-AF65-F5344CB8AC3E}">
        <p14:creationId xmlns:p14="http://schemas.microsoft.com/office/powerpoint/2010/main" val="276223376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9D6D-3371-55A9-06EA-091524899F02}"/>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ACE5937F-BA7D-FE6D-DD2E-7ACD8B6703F1}"/>
              </a:ext>
            </a:extLst>
          </p:cNvPr>
          <p:cNvSpPr>
            <a:spLocks noGrp="1"/>
          </p:cNvSpPr>
          <p:nvPr>
            <p:ph type="body" idx="1"/>
          </p:nvPr>
        </p:nvSpPr>
        <p:spPr/>
        <p:txBody>
          <a:bodyPr/>
          <a:lstStyle/>
          <a:p>
            <a:r>
              <a:rPr lang="en-GB" sz="1400" noProof="0"/>
              <a:t>With regard to a Json Web Token, explain its structure, and provide a use-case which relies on the characteristics of the JWT</a:t>
            </a:r>
          </a:p>
          <a:p>
            <a:endParaRPr lang="en-GB" sz="1400" noProof="0"/>
          </a:p>
          <a:p>
            <a:r>
              <a:rPr lang="en-GB" sz="1400" noProof="0"/>
              <a:t>Using a UML style sequence diagram, explain the process for a user accessing protected resources in a web application. i.e., a user visits a web application that requires authentication using the OpenID connect authorisation flow.  Explain what happens at each step in the process up to the point that the user has full access to the application and the application has access to the user's name, email address and photo which will be displayed on the web page to personalise it. </a:t>
            </a:r>
            <a:br>
              <a:rPr lang="en-GB" sz="1400" noProof="0"/>
            </a:br>
            <a:r>
              <a:rPr lang="en-GB" sz="1400" noProof="0"/>
              <a:t>	Draw a clear and correct diagram.</a:t>
            </a:r>
            <a:br>
              <a:rPr lang="en-GB" sz="1400" noProof="0"/>
            </a:br>
            <a:r>
              <a:rPr lang="en-GB" sz="1400" noProof="0"/>
              <a:t>	Provide a clear explanation of the functionality at each key stage in the process with clear reference to the diagram.</a:t>
            </a:r>
          </a:p>
          <a:p>
            <a:endParaRPr lang="en-GB" sz="1400" noProof="0"/>
          </a:p>
          <a:p>
            <a:r>
              <a:rPr lang="en-GB" sz="1400" noProof="0"/>
              <a:t>With the aid of a diagram, explain the process of Web Single Sign-On using OpenID Connect “Authentication flow” grant type.</a:t>
            </a:r>
            <a:br>
              <a:rPr lang="en-GB" sz="1400" noProof="0"/>
            </a:br>
            <a:r>
              <a:rPr lang="en-GB" sz="1400" noProof="0"/>
              <a:t>Marks will be awarded for the accuracy and detail of each of the key steps in the data flow so clearly indicate each key step on the diagram and reference each in your explanation. </a:t>
            </a:r>
          </a:p>
          <a:p>
            <a:endParaRPr lang="en-GB" sz="1400" noProof="0"/>
          </a:p>
          <a:p>
            <a:endParaRPr lang="en-GB" sz="1400" noProof="0"/>
          </a:p>
        </p:txBody>
      </p:sp>
      <p:sp>
        <p:nvSpPr>
          <p:cNvPr id="4" name="Slide Number Placeholder 3">
            <a:extLst>
              <a:ext uri="{FF2B5EF4-FFF2-40B4-BE49-F238E27FC236}">
                <a16:creationId xmlns:a16="http://schemas.microsoft.com/office/drawing/2014/main" id="{922744E0-E79A-DBE5-2D72-03CC5ED628AC}"/>
              </a:ext>
            </a:extLst>
          </p:cNvPr>
          <p:cNvSpPr>
            <a:spLocks noGrp="1"/>
          </p:cNvSpPr>
          <p:nvPr>
            <p:ph type="sldNum" idx="12"/>
          </p:nvPr>
        </p:nvSpPr>
        <p:spPr/>
        <p:txBody>
          <a:bodyPr/>
          <a:lstStyle/>
          <a:p>
            <a:fld id="{14D7F6AC-1EEB-4ABB-AD80-109EC6FDCCF3}" type="slidenum">
              <a:rPr lang="en-GB" noProof="0" smtClean="0"/>
              <a:pPr/>
              <a:t>281</a:t>
            </a:fld>
            <a:endParaRPr lang="en-GB" noProof="0"/>
          </a:p>
        </p:txBody>
      </p:sp>
    </p:spTree>
    <p:extLst>
      <p:ext uri="{BB962C8B-B14F-4D97-AF65-F5344CB8AC3E}">
        <p14:creationId xmlns:p14="http://schemas.microsoft.com/office/powerpoint/2010/main" val="14718245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2671-0D60-BB53-BC15-D24119E9645C}"/>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3DB58916-AC5A-DD64-9C97-4872CC0C0083}"/>
              </a:ext>
            </a:extLst>
          </p:cNvPr>
          <p:cNvSpPr>
            <a:spLocks noGrp="1"/>
          </p:cNvSpPr>
          <p:nvPr>
            <p:ph type="body" idx="1"/>
          </p:nvPr>
        </p:nvSpPr>
        <p:spPr/>
        <p:txBody>
          <a:bodyPr/>
          <a:lstStyle/>
          <a:p>
            <a:r>
              <a:rPr lang="en-GB" sz="1400" noProof="0"/>
              <a:t>Identity and Access Management (IAM) is key to securing web-based systems.  There is significant relevant terminology an IT professional needs to be aware of in this area.  Describe the following IAM terminology and acronyms and provide the context in which each is used:</a:t>
            </a:r>
            <a:br>
              <a:rPr lang="en-GB" sz="1400" noProof="0"/>
            </a:br>
            <a:br>
              <a:rPr lang="en-GB" sz="1400" noProof="0"/>
            </a:br>
            <a:r>
              <a:rPr lang="en-GB" sz="1400" noProof="0"/>
              <a:t>a.	Authentication</a:t>
            </a:r>
            <a:br>
              <a:rPr lang="en-GB" sz="1400" noProof="0"/>
            </a:br>
            <a:r>
              <a:rPr lang="en-GB" sz="1400" noProof="0"/>
              <a:t>b.	Multi Factor Authentication</a:t>
            </a:r>
            <a:br>
              <a:rPr lang="en-GB" sz="1400" noProof="0"/>
            </a:br>
            <a:r>
              <a:rPr lang="en-GB" sz="1400" noProof="0"/>
              <a:t>c.	Authorisation</a:t>
            </a:r>
            <a:br>
              <a:rPr lang="en-GB" sz="1400" noProof="0"/>
            </a:br>
            <a:r>
              <a:rPr lang="en-GB" sz="1400" noProof="0"/>
              <a:t>d.	Security Principal</a:t>
            </a:r>
            <a:br>
              <a:rPr lang="en-GB" sz="1400" noProof="0"/>
            </a:br>
            <a:r>
              <a:rPr lang="en-GB" sz="1400" noProof="0"/>
              <a:t>e.	Single Sign-on (SSO)</a:t>
            </a:r>
            <a:br>
              <a:rPr lang="en-GB" sz="1400" noProof="0"/>
            </a:br>
            <a:r>
              <a:rPr lang="en-GB" sz="1400" noProof="0"/>
              <a:t>f.	Active Directory (AD) </a:t>
            </a:r>
            <a:br>
              <a:rPr lang="en-GB" sz="1400" noProof="0"/>
            </a:br>
            <a:r>
              <a:rPr lang="en-GB" sz="1400" noProof="0"/>
              <a:t>g.	Active Directory Federated Services (ADFS)</a:t>
            </a:r>
            <a:br>
              <a:rPr lang="en-GB" sz="1400" noProof="0"/>
            </a:br>
            <a:r>
              <a:rPr lang="en-GB" sz="1400" noProof="0"/>
              <a:t>h.	SAML</a:t>
            </a:r>
            <a:br>
              <a:rPr lang="en-GB" sz="1400" noProof="0"/>
            </a:br>
            <a:r>
              <a:rPr lang="en-GB" sz="1400" noProof="0" err="1"/>
              <a:t>i</a:t>
            </a:r>
            <a:r>
              <a:rPr lang="en-GB" sz="1400" noProof="0"/>
              <a:t>.	OAuth and </a:t>
            </a:r>
            <a:r>
              <a:rPr lang="en-GB" sz="1400" noProof="0" err="1"/>
              <a:t>OpenId</a:t>
            </a:r>
            <a:r>
              <a:rPr lang="en-GB" sz="1400" noProof="0"/>
              <a:t> Connect</a:t>
            </a:r>
            <a:br>
              <a:rPr lang="en-GB" sz="1400" noProof="0"/>
            </a:br>
            <a:r>
              <a:rPr lang="en-GB" sz="1400" noProof="0"/>
              <a:t>j.	JWT</a:t>
            </a:r>
            <a:br>
              <a:rPr lang="en-GB" sz="1400" noProof="0"/>
            </a:br>
            <a:r>
              <a:rPr lang="en-GB" sz="1400" noProof="0"/>
              <a:t>k.	Identity Provider (IdP)</a:t>
            </a:r>
            <a:br>
              <a:rPr lang="en-GB" sz="1400" noProof="0"/>
            </a:br>
            <a:r>
              <a:rPr lang="en-GB" sz="1400" noProof="0"/>
              <a:t>l.	Service Provider (SP)</a:t>
            </a:r>
          </a:p>
        </p:txBody>
      </p:sp>
      <p:sp>
        <p:nvSpPr>
          <p:cNvPr id="4" name="Slide Number Placeholder 3">
            <a:extLst>
              <a:ext uri="{FF2B5EF4-FFF2-40B4-BE49-F238E27FC236}">
                <a16:creationId xmlns:a16="http://schemas.microsoft.com/office/drawing/2014/main" id="{19C5BE12-3637-9A48-E03D-34A7929C9AC8}"/>
              </a:ext>
            </a:extLst>
          </p:cNvPr>
          <p:cNvSpPr>
            <a:spLocks noGrp="1"/>
          </p:cNvSpPr>
          <p:nvPr>
            <p:ph type="sldNum" idx="12"/>
          </p:nvPr>
        </p:nvSpPr>
        <p:spPr/>
        <p:txBody>
          <a:bodyPr/>
          <a:lstStyle/>
          <a:p>
            <a:fld id="{14D7F6AC-1EEB-4ABB-AD80-109EC6FDCCF3}" type="slidenum">
              <a:rPr lang="en-GB" noProof="0" smtClean="0"/>
              <a:pPr/>
              <a:t>282</a:t>
            </a:fld>
            <a:endParaRPr lang="en-GB" noProof="0"/>
          </a:p>
        </p:txBody>
      </p:sp>
    </p:spTree>
    <p:extLst>
      <p:ext uri="{BB962C8B-B14F-4D97-AF65-F5344CB8AC3E}">
        <p14:creationId xmlns:p14="http://schemas.microsoft.com/office/powerpoint/2010/main" val="8786362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18FE-93DA-4B76-A47D-DD3F4B9EE639}"/>
              </a:ext>
            </a:extLst>
          </p:cNvPr>
          <p:cNvSpPr>
            <a:spLocks noGrp="1"/>
          </p:cNvSpPr>
          <p:nvPr>
            <p:ph type="title"/>
          </p:nvPr>
        </p:nvSpPr>
        <p:spPr>
          <a:xfrm>
            <a:off x="609600" y="464567"/>
            <a:ext cx="11163300" cy="421258"/>
          </a:xfrm>
        </p:spPr>
        <p:txBody>
          <a:bodyPr/>
          <a:lstStyle/>
          <a:p>
            <a:r>
              <a:rPr lang="en-GB" noProof="0"/>
              <a:t>First Party Approaches</a:t>
            </a:r>
          </a:p>
        </p:txBody>
      </p:sp>
      <p:sp>
        <p:nvSpPr>
          <p:cNvPr id="3" name="Text Placeholder 2">
            <a:extLst>
              <a:ext uri="{FF2B5EF4-FFF2-40B4-BE49-F238E27FC236}">
                <a16:creationId xmlns:a16="http://schemas.microsoft.com/office/drawing/2014/main" id="{369E508A-053B-4203-BF97-5EC6F60E0A1A}"/>
              </a:ext>
            </a:extLst>
          </p:cNvPr>
          <p:cNvSpPr>
            <a:spLocks noGrp="1"/>
          </p:cNvSpPr>
          <p:nvPr>
            <p:ph type="body" idx="1"/>
          </p:nvPr>
        </p:nvSpPr>
        <p:spPr>
          <a:xfrm>
            <a:off x="609600" y="839788"/>
            <a:ext cx="11163300" cy="5387975"/>
          </a:xfrm>
        </p:spPr>
        <p:txBody>
          <a:bodyPr/>
          <a:lstStyle/>
          <a:p>
            <a:r>
              <a:rPr lang="en-GB" sz="1600" noProof="0"/>
              <a:t>The good old days …? Authentication:</a:t>
            </a:r>
          </a:p>
          <a:p>
            <a:r>
              <a:rPr lang="en-GB" sz="1600" noProof="0"/>
              <a:t>Create an account</a:t>
            </a:r>
          </a:p>
          <a:p>
            <a:pPr lvl="1"/>
            <a:r>
              <a:rPr lang="en-GB" sz="1400" noProof="0"/>
              <a:t>User enters a username and password into an html form to register an account</a:t>
            </a:r>
          </a:p>
          <a:p>
            <a:r>
              <a:rPr lang="en-GB" sz="1600" noProof="0"/>
              <a:t>Password needs to be secure and private</a:t>
            </a:r>
          </a:p>
          <a:p>
            <a:pPr lvl="1"/>
            <a:r>
              <a:rPr lang="en-GB" sz="1400" noProof="0"/>
              <a:t>Client username and password or a hash of the password is sent to server using https</a:t>
            </a:r>
          </a:p>
          <a:p>
            <a:pPr lvl="1"/>
            <a:r>
              <a:rPr lang="en-GB" sz="1400" noProof="0"/>
              <a:t>Password could be passed in the http authorisation header to be picked up by the server</a:t>
            </a:r>
          </a:p>
          <a:p>
            <a:pPr lvl="0"/>
            <a:r>
              <a:rPr lang="en-GB" sz="1600" noProof="0"/>
              <a:t>Add the hash to a database (maybe salt and pepper) and do a lookup when the user next logs in</a:t>
            </a:r>
          </a:p>
          <a:p>
            <a:pPr lvl="0"/>
            <a:r>
              <a:rPr lang="en-GB" sz="1600" noProof="0"/>
              <a:t>Create a web session (via cookie) to avoid re-authentication during the session</a:t>
            </a:r>
          </a:p>
          <a:p>
            <a:pPr lvl="1"/>
            <a:r>
              <a:rPr lang="en-GB" sz="1400" noProof="0"/>
              <a:t>The database will contain the hash, session ID and what the user is entitled to access or do </a:t>
            </a:r>
          </a:p>
          <a:p>
            <a:r>
              <a:rPr lang="en-GB" sz="1600" noProof="0"/>
              <a:t>Nice and simple approach - until user numbers increase</a:t>
            </a:r>
          </a:p>
          <a:p>
            <a:pPr lvl="1"/>
            <a:r>
              <a:rPr lang="en-GB" sz="1400" noProof="0"/>
              <a:t>Nice and simple technically</a:t>
            </a:r>
          </a:p>
          <a:p>
            <a:pPr lvl="1"/>
            <a:r>
              <a:rPr lang="en-GB" sz="1400" noProof="0"/>
              <a:t>Application needs to manage security and service requests for forgotten passwords and change passwords etc. </a:t>
            </a:r>
          </a:p>
          <a:p>
            <a:pPr lvl="1"/>
            <a:r>
              <a:rPr lang="en-GB" sz="1400" noProof="0"/>
              <a:t>Handle MFA</a:t>
            </a:r>
          </a:p>
          <a:p>
            <a:pPr lvl="1"/>
            <a:r>
              <a:rPr lang="en-GB" sz="1400" noProof="0"/>
              <a:t>Block access to dodgy users etc. </a:t>
            </a:r>
          </a:p>
          <a:p>
            <a:pPr lvl="1"/>
            <a:r>
              <a:rPr lang="en-GB" sz="1400" noProof="0"/>
              <a:t>Becomes a big job as user numbers increase</a:t>
            </a:r>
          </a:p>
          <a:p>
            <a:r>
              <a:rPr lang="en-GB" sz="1600" noProof="0"/>
              <a:t>Single sign-on - maybe need to implement that too</a:t>
            </a:r>
          </a:p>
          <a:p>
            <a:r>
              <a:rPr lang="en-GB" sz="1600" noProof="0"/>
              <a:t>Maybe we need to outsource this…</a:t>
            </a:r>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C51EB993-0B24-4270-8131-789AA74ECC49}"/>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283</a:t>
            </a:fld>
            <a:endParaRPr lang="en-GB" noProof="0"/>
          </a:p>
        </p:txBody>
      </p:sp>
    </p:spTree>
    <p:extLst>
      <p:ext uri="{BB962C8B-B14F-4D97-AF65-F5344CB8AC3E}">
        <p14:creationId xmlns:p14="http://schemas.microsoft.com/office/powerpoint/2010/main" val="239765367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B93-960B-7D80-67E7-72DF69F261EF}"/>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6FC09AB-64C5-5960-9117-676B3D6EBCCF}"/>
              </a:ext>
            </a:extLst>
          </p:cNvPr>
          <p:cNvSpPr>
            <a:spLocks noGrp="1"/>
          </p:cNvSpPr>
          <p:nvPr>
            <p:ph type="body" idx="1"/>
          </p:nvPr>
        </p:nvSpPr>
        <p:spPr>
          <a:xfrm>
            <a:off x="609600" y="1089368"/>
            <a:ext cx="11163300" cy="5092965"/>
          </a:xfrm>
        </p:spPr>
        <p:txBody>
          <a:bodyPr/>
          <a:lstStyle/>
          <a:p>
            <a:r>
              <a:rPr lang="en-GB" sz="1600" noProof="0"/>
              <a:t>The different standards and approaches confusingly call similar things by different names</a:t>
            </a:r>
          </a:p>
          <a:p>
            <a:r>
              <a:rPr lang="en-GB" sz="1600" noProof="0"/>
              <a:t>I'll try to use the correct names …</a:t>
            </a:r>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sz="1600" noProof="0"/>
          </a:p>
          <a:p>
            <a:endParaRPr lang="en-GB" noProof="0"/>
          </a:p>
        </p:txBody>
      </p:sp>
      <p:sp>
        <p:nvSpPr>
          <p:cNvPr id="4" name="Slide Number Placeholder 3">
            <a:extLst>
              <a:ext uri="{FF2B5EF4-FFF2-40B4-BE49-F238E27FC236}">
                <a16:creationId xmlns:a16="http://schemas.microsoft.com/office/drawing/2014/main" id="{05093840-A5DC-0E8A-80C1-0B9E14EC7AAD}"/>
              </a:ext>
            </a:extLst>
          </p:cNvPr>
          <p:cNvSpPr>
            <a:spLocks noGrp="1"/>
          </p:cNvSpPr>
          <p:nvPr>
            <p:ph type="sldNum" idx="12"/>
          </p:nvPr>
        </p:nvSpPr>
        <p:spPr/>
        <p:txBody>
          <a:bodyPr/>
          <a:lstStyle/>
          <a:p>
            <a:fld id="{14D7F6AC-1EEB-4ABB-AD80-109EC6FDCCF3}" type="slidenum">
              <a:rPr lang="en-GB" noProof="0" smtClean="0"/>
              <a:pPr/>
              <a:t>284</a:t>
            </a:fld>
            <a:endParaRPr lang="en-GB" noProof="0"/>
          </a:p>
        </p:txBody>
      </p:sp>
      <p:pic>
        <p:nvPicPr>
          <p:cNvPr id="6" name="Picture 5">
            <a:extLst>
              <a:ext uri="{FF2B5EF4-FFF2-40B4-BE49-F238E27FC236}">
                <a16:creationId xmlns:a16="http://schemas.microsoft.com/office/drawing/2014/main" id="{AA9377AB-BE3A-7290-6230-737D64FC9031}"/>
              </a:ext>
            </a:extLst>
          </p:cNvPr>
          <p:cNvPicPr>
            <a:picLocks noChangeAspect="1"/>
          </p:cNvPicPr>
          <p:nvPr/>
        </p:nvPicPr>
        <p:blipFill>
          <a:blip r:embed="rId2"/>
          <a:stretch>
            <a:fillRect/>
          </a:stretch>
        </p:blipFill>
        <p:spPr>
          <a:xfrm>
            <a:off x="1446195" y="2072805"/>
            <a:ext cx="8835024" cy="2851620"/>
          </a:xfrm>
          <a:prstGeom prst="rect">
            <a:avLst/>
          </a:prstGeom>
        </p:spPr>
      </p:pic>
    </p:spTree>
    <p:extLst>
      <p:ext uri="{BB962C8B-B14F-4D97-AF65-F5344CB8AC3E}">
        <p14:creationId xmlns:p14="http://schemas.microsoft.com/office/powerpoint/2010/main" val="29645567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33C52-10AD-405C-9B37-96DAD6BBD6C3}"/>
              </a:ext>
            </a:extLst>
          </p:cNvPr>
          <p:cNvSpPr>
            <a:spLocks noGrp="1"/>
          </p:cNvSpPr>
          <p:nvPr>
            <p:ph type="title"/>
          </p:nvPr>
        </p:nvSpPr>
        <p:spPr>
          <a:xfrm>
            <a:off x="609600" y="464567"/>
            <a:ext cx="11163300" cy="421258"/>
          </a:xfrm>
        </p:spPr>
        <p:txBody>
          <a:bodyPr/>
          <a:lstStyle/>
          <a:p>
            <a:r>
              <a:rPr lang="en-GB" noProof="0"/>
              <a:t>Third party approaches</a:t>
            </a:r>
          </a:p>
        </p:txBody>
      </p:sp>
      <p:sp>
        <p:nvSpPr>
          <p:cNvPr id="4" name="Slide Number Placeholder 3">
            <a:extLst>
              <a:ext uri="{FF2B5EF4-FFF2-40B4-BE49-F238E27FC236}">
                <a16:creationId xmlns:a16="http://schemas.microsoft.com/office/drawing/2014/main" id="{B0078E09-3879-48DB-AD4A-32B0C32A0190}"/>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285</a:t>
            </a:fld>
            <a:endParaRPr lang="en-GB" noProof="0"/>
          </a:p>
        </p:txBody>
      </p:sp>
      <p:pic>
        <p:nvPicPr>
          <p:cNvPr id="5" name="Picture 4">
            <a:extLst>
              <a:ext uri="{FF2B5EF4-FFF2-40B4-BE49-F238E27FC236}">
                <a16:creationId xmlns:a16="http://schemas.microsoft.com/office/drawing/2014/main" id="{C63B6BB8-AA7E-4EB6-B767-BA1EEAC769DB}"/>
              </a:ext>
            </a:extLst>
          </p:cNvPr>
          <p:cNvPicPr>
            <a:picLocks noChangeAspect="1"/>
          </p:cNvPicPr>
          <p:nvPr/>
        </p:nvPicPr>
        <p:blipFill>
          <a:blip r:embed="rId3"/>
          <a:stretch>
            <a:fillRect/>
          </a:stretch>
        </p:blipFill>
        <p:spPr>
          <a:xfrm>
            <a:off x="1196787" y="2927304"/>
            <a:ext cx="9570547" cy="3580159"/>
          </a:xfrm>
          <a:prstGeom prst="rect">
            <a:avLst/>
          </a:prstGeom>
        </p:spPr>
      </p:pic>
      <p:sp>
        <p:nvSpPr>
          <p:cNvPr id="13" name="Text Placeholder 12">
            <a:extLst>
              <a:ext uri="{FF2B5EF4-FFF2-40B4-BE49-F238E27FC236}">
                <a16:creationId xmlns:a16="http://schemas.microsoft.com/office/drawing/2014/main" id="{8DE55120-39FA-C4ED-D764-55C8A9068C3D}"/>
              </a:ext>
            </a:extLst>
          </p:cNvPr>
          <p:cNvSpPr>
            <a:spLocks noGrp="1"/>
          </p:cNvSpPr>
          <p:nvPr>
            <p:ph type="body" idx="1"/>
          </p:nvPr>
        </p:nvSpPr>
        <p:spPr/>
        <p:txBody>
          <a:bodyPr/>
          <a:lstStyle/>
          <a:p>
            <a:r>
              <a:rPr lang="en-GB" sz="1800" b="1" noProof="0"/>
              <a:t>Delegated authorization</a:t>
            </a:r>
            <a:r>
              <a:rPr lang="en-GB" sz="1800" noProof="0"/>
              <a:t>. This is when one web site wants to access information a user owns but resides on another web site. e.g. LinkedIn wants to access your contacts so it can spam everyone with your content. It will say something like "Linked in needs access to your contact list". By selecting ok, it will give you a list of email providers or try to access your contacts from the email address via an API</a:t>
            </a:r>
          </a:p>
          <a:p>
            <a:r>
              <a:rPr lang="en-GB" sz="1800" noProof="0"/>
              <a:t>For example, Yelp tried to do this before the modern protocols existed</a:t>
            </a:r>
          </a:p>
        </p:txBody>
      </p:sp>
    </p:spTree>
    <p:extLst>
      <p:ext uri="{BB962C8B-B14F-4D97-AF65-F5344CB8AC3E}">
        <p14:creationId xmlns:p14="http://schemas.microsoft.com/office/powerpoint/2010/main" val="421820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EDF72-0551-4C4D-90A1-8BF6FD5CBCB5}"/>
              </a:ext>
            </a:extLst>
          </p:cNvPr>
          <p:cNvSpPr>
            <a:spLocks noGrp="1"/>
          </p:cNvSpPr>
          <p:nvPr>
            <p:ph type="title"/>
          </p:nvPr>
        </p:nvSpPr>
        <p:spPr/>
        <p:txBody>
          <a:bodyPr/>
          <a:lstStyle/>
          <a:p>
            <a:r>
              <a:rPr lang="en-GB" noProof="0"/>
              <a:t>A More modern high-level approach</a:t>
            </a:r>
          </a:p>
        </p:txBody>
      </p:sp>
      <p:sp>
        <p:nvSpPr>
          <p:cNvPr id="4" name="Slide Number Placeholder 3">
            <a:extLst>
              <a:ext uri="{FF2B5EF4-FFF2-40B4-BE49-F238E27FC236}">
                <a16:creationId xmlns:a16="http://schemas.microsoft.com/office/drawing/2014/main" id="{14602D7C-B412-416D-9CA3-1EA964F150A7}"/>
              </a:ext>
            </a:extLst>
          </p:cNvPr>
          <p:cNvSpPr>
            <a:spLocks noGrp="1"/>
          </p:cNvSpPr>
          <p:nvPr>
            <p:ph type="sldNum" idx="12"/>
          </p:nvPr>
        </p:nvSpPr>
        <p:spPr/>
        <p:txBody>
          <a:bodyPr/>
          <a:lstStyle/>
          <a:p>
            <a:fld id="{14D7F6AC-1EEB-4ABB-AD80-109EC6FDCCF3}" type="slidenum">
              <a:rPr lang="en-GB" noProof="0" smtClean="0"/>
              <a:pPr/>
              <a:t>286</a:t>
            </a:fld>
            <a:endParaRPr lang="en-GB" noProof="0"/>
          </a:p>
        </p:txBody>
      </p:sp>
      <p:pic>
        <p:nvPicPr>
          <p:cNvPr id="6" name="Picture 5">
            <a:extLst>
              <a:ext uri="{FF2B5EF4-FFF2-40B4-BE49-F238E27FC236}">
                <a16:creationId xmlns:a16="http://schemas.microsoft.com/office/drawing/2014/main" id="{C7C1DAEC-5643-4C37-B300-C40E48DAE1E9}"/>
              </a:ext>
            </a:extLst>
          </p:cNvPr>
          <p:cNvPicPr>
            <a:picLocks noChangeAspect="1"/>
          </p:cNvPicPr>
          <p:nvPr/>
        </p:nvPicPr>
        <p:blipFill>
          <a:blip r:embed="rId3"/>
          <a:stretch>
            <a:fillRect/>
          </a:stretch>
        </p:blipFill>
        <p:spPr>
          <a:xfrm>
            <a:off x="609600" y="1122419"/>
            <a:ext cx="10362042" cy="5271014"/>
          </a:xfrm>
          <a:prstGeom prst="rect">
            <a:avLst/>
          </a:prstGeom>
        </p:spPr>
      </p:pic>
    </p:spTree>
    <p:extLst>
      <p:ext uri="{BB962C8B-B14F-4D97-AF65-F5344CB8AC3E}">
        <p14:creationId xmlns:p14="http://schemas.microsoft.com/office/powerpoint/2010/main" val="361040566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2361-B6E4-4764-B6CE-C74E18E05280}"/>
              </a:ext>
            </a:extLst>
          </p:cNvPr>
          <p:cNvSpPr>
            <a:spLocks noGrp="1"/>
          </p:cNvSpPr>
          <p:nvPr>
            <p:ph type="title"/>
          </p:nvPr>
        </p:nvSpPr>
        <p:spPr/>
        <p:txBody>
          <a:bodyPr/>
          <a:lstStyle/>
          <a:p>
            <a:r>
              <a:rPr lang="en-GB" noProof="0"/>
              <a:t>JSON Web Token</a:t>
            </a:r>
          </a:p>
        </p:txBody>
      </p:sp>
      <p:sp>
        <p:nvSpPr>
          <p:cNvPr id="4" name="Slide Number Placeholder 3">
            <a:extLst>
              <a:ext uri="{FF2B5EF4-FFF2-40B4-BE49-F238E27FC236}">
                <a16:creationId xmlns:a16="http://schemas.microsoft.com/office/drawing/2014/main" id="{43718F0A-4045-45F0-8491-D8AC90519722}"/>
              </a:ext>
            </a:extLst>
          </p:cNvPr>
          <p:cNvSpPr>
            <a:spLocks noGrp="1"/>
          </p:cNvSpPr>
          <p:nvPr>
            <p:ph type="sldNum" idx="12"/>
          </p:nvPr>
        </p:nvSpPr>
        <p:spPr/>
        <p:txBody>
          <a:bodyPr/>
          <a:lstStyle/>
          <a:p>
            <a:fld id="{14D7F6AC-1EEB-4ABB-AD80-109EC6FDCCF3}" type="slidenum">
              <a:rPr lang="en-GB" noProof="0" smtClean="0"/>
              <a:pPr/>
              <a:t>287</a:t>
            </a:fld>
            <a:endParaRPr lang="en-GB" noProof="0"/>
          </a:p>
        </p:txBody>
      </p:sp>
      <p:sp>
        <p:nvSpPr>
          <p:cNvPr id="6" name="Text Placeholder 5">
            <a:extLst>
              <a:ext uri="{FF2B5EF4-FFF2-40B4-BE49-F238E27FC236}">
                <a16:creationId xmlns:a16="http://schemas.microsoft.com/office/drawing/2014/main" id="{C6D45E68-D605-A06F-09DD-0E1F9FCC07A0}"/>
              </a:ext>
            </a:extLst>
          </p:cNvPr>
          <p:cNvSpPr>
            <a:spLocks noGrp="1"/>
          </p:cNvSpPr>
          <p:nvPr>
            <p:ph type="body" idx="1"/>
          </p:nvPr>
        </p:nvSpPr>
        <p:spPr/>
        <p:txBody>
          <a:bodyPr/>
          <a:lstStyle/>
          <a:p>
            <a:r>
              <a:rPr lang="en-GB" sz="1600" noProof="0"/>
              <a:t>Security Tokens - used by OAuth and OIDC</a:t>
            </a:r>
          </a:p>
          <a:p>
            <a:pPr lvl="1"/>
            <a:r>
              <a:rPr lang="en-GB" noProof="0"/>
              <a:t>JSON as opposed to SAML XML tokens so simpler - more lightweight</a:t>
            </a:r>
          </a:p>
          <a:p>
            <a:r>
              <a:rPr lang="en-GB" sz="1600" noProof="0"/>
              <a:t>JWT is an open standard</a:t>
            </a:r>
          </a:p>
          <a:p>
            <a:pPr lvl="1" defTabSz="942289">
              <a:defRPr/>
            </a:pPr>
            <a:r>
              <a:rPr lang="en-GB" noProof="0"/>
              <a:t>(RFC 7519) to securely exchange information using JSON objects</a:t>
            </a:r>
          </a:p>
          <a:p>
            <a:pPr lvl="1" defTabSz="942289">
              <a:defRPr/>
            </a:pPr>
            <a:r>
              <a:rPr lang="en-GB" noProof="0"/>
              <a:t>It’s an encoded string, which is URL safe (base64url) so no  + / = issue with base 64</a:t>
            </a:r>
          </a:p>
          <a:p>
            <a:r>
              <a:rPr lang="en-GB" sz="1600" noProof="0"/>
              <a:t>Token is cryptographically signed, similar to SAML</a:t>
            </a:r>
          </a:p>
          <a:p>
            <a:pPr lvl="1"/>
            <a:r>
              <a:rPr lang="en-GB" noProof="0"/>
              <a:t>Data is not encrypted so use TLS if you need protection</a:t>
            </a:r>
          </a:p>
          <a:p>
            <a:pPr lvl="1"/>
            <a:r>
              <a:rPr lang="en-GB" noProof="0"/>
              <a:t>It can be signed using symmetric HMAC or asymmetric RSA or ECDSA (Elliptical curve Digital Signature Algorithm)</a:t>
            </a:r>
          </a:p>
          <a:p>
            <a:pPr lvl="1"/>
            <a:r>
              <a:rPr lang="en-GB" noProof="0"/>
              <a:t>The digital signature algorithm is fed all the base64-url data to calculate the signature</a:t>
            </a:r>
          </a:p>
          <a:p>
            <a:r>
              <a:rPr lang="en-GB" sz="1600" noProof="0"/>
              <a:t>JWT has 3 parts: </a:t>
            </a:r>
          </a:p>
          <a:p>
            <a:pPr lvl="1"/>
            <a:r>
              <a:rPr lang="en-GB" noProof="0"/>
              <a:t>header - crypto algorithm used</a:t>
            </a:r>
          </a:p>
          <a:p>
            <a:pPr lvl="1"/>
            <a:r>
              <a:rPr lang="en-GB" noProof="0"/>
              <a:t>payload - plain data. It contains no credentials</a:t>
            </a:r>
          </a:p>
          <a:p>
            <a:pPr lvl="1"/>
            <a:r>
              <a:rPr lang="en-GB" noProof="0"/>
              <a:t>signature - digital signature. Generally using an asymmetric key method but symmetric is available</a:t>
            </a:r>
          </a:p>
          <a:p>
            <a:pPr lvl="1"/>
            <a:r>
              <a:rPr lang="en-GB" noProof="0"/>
              <a:t>each is base64url encoded separated by a '.' (full stop)</a:t>
            </a:r>
          </a:p>
        </p:txBody>
      </p:sp>
    </p:spTree>
    <p:extLst>
      <p:ext uri="{BB962C8B-B14F-4D97-AF65-F5344CB8AC3E}">
        <p14:creationId xmlns:p14="http://schemas.microsoft.com/office/powerpoint/2010/main" val="402185656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1303-11AD-4108-B7E9-90AB37C2D132}"/>
              </a:ext>
            </a:extLst>
          </p:cNvPr>
          <p:cNvSpPr>
            <a:spLocks noGrp="1"/>
          </p:cNvSpPr>
          <p:nvPr>
            <p:ph type="title"/>
          </p:nvPr>
        </p:nvSpPr>
        <p:spPr>
          <a:xfrm>
            <a:off x="609600" y="464567"/>
            <a:ext cx="11163300" cy="421258"/>
          </a:xfrm>
        </p:spPr>
        <p:txBody>
          <a:bodyPr/>
          <a:lstStyle/>
          <a:p>
            <a:r>
              <a:rPr lang="en-GB" noProof="0"/>
              <a:t>Example</a:t>
            </a:r>
          </a:p>
        </p:txBody>
      </p:sp>
      <p:sp>
        <p:nvSpPr>
          <p:cNvPr id="3" name="Text Placeholder 2">
            <a:extLst>
              <a:ext uri="{FF2B5EF4-FFF2-40B4-BE49-F238E27FC236}">
                <a16:creationId xmlns:a16="http://schemas.microsoft.com/office/drawing/2014/main" id="{CB599EA5-BD20-43F7-AB31-D5031F1360FD}"/>
              </a:ext>
            </a:extLst>
          </p:cNvPr>
          <p:cNvSpPr>
            <a:spLocks noGrp="1"/>
          </p:cNvSpPr>
          <p:nvPr>
            <p:ph type="body" idx="1"/>
          </p:nvPr>
        </p:nvSpPr>
        <p:spPr>
          <a:xfrm>
            <a:off x="609600" y="1089368"/>
            <a:ext cx="11163300" cy="5387632"/>
          </a:xfrm>
        </p:spPr>
        <p:txBody>
          <a:bodyPr/>
          <a:lstStyle/>
          <a:p>
            <a:r>
              <a:rPr lang="en-GB" sz="1600" noProof="0"/>
              <a:t>Header example: </a:t>
            </a:r>
            <a:br>
              <a:rPr lang="en-GB" sz="1600" noProof="0"/>
            </a:br>
            <a:r>
              <a:rPr lang="en-GB" sz="1600" noProof="0"/>
              <a:t>{</a:t>
            </a:r>
            <a:br>
              <a:rPr lang="en-GB" sz="1600" noProof="0"/>
            </a:br>
            <a:r>
              <a:rPr lang="en-GB" sz="1600" noProof="0"/>
              <a:t>   “</a:t>
            </a:r>
            <a:r>
              <a:rPr lang="en-GB" sz="1600" noProof="0" err="1"/>
              <a:t>alg</a:t>
            </a:r>
            <a:r>
              <a:rPr lang="en-GB" sz="1600" noProof="0"/>
              <a:t>”: “HS256”,  (HMAC using SHA256)</a:t>
            </a:r>
            <a:br>
              <a:rPr lang="en-GB" sz="1600" noProof="0"/>
            </a:br>
            <a:r>
              <a:rPr lang="en-GB" sz="1600" noProof="0"/>
              <a:t>   “type: “JWT”</a:t>
            </a:r>
            <a:br>
              <a:rPr lang="en-GB" sz="1600" noProof="0"/>
            </a:br>
            <a:r>
              <a:rPr lang="en-GB" sz="1600" noProof="0"/>
              <a:t>}</a:t>
            </a:r>
          </a:p>
          <a:p>
            <a:r>
              <a:rPr lang="en-GB" sz="1600" noProof="0"/>
              <a:t>Payload example – this is where the claims about an entity (typically a user) are made</a:t>
            </a:r>
            <a:br>
              <a:rPr lang="en-GB" sz="1600" noProof="0"/>
            </a:br>
            <a:r>
              <a:rPr lang="en-GB" sz="1600" noProof="0"/>
              <a:t>{ </a:t>
            </a:r>
            <a:br>
              <a:rPr lang="en-GB" sz="1600" noProof="0"/>
            </a:br>
            <a:r>
              <a:rPr lang="en-GB" sz="1600" noProof="0"/>
              <a:t>   "sub": "1234567890", </a:t>
            </a:r>
            <a:br>
              <a:rPr lang="en-GB" sz="1600" noProof="0"/>
            </a:br>
            <a:r>
              <a:rPr lang="en-GB" sz="1600" noProof="0"/>
              <a:t>   "name": "John Doe", </a:t>
            </a:r>
            <a:br>
              <a:rPr lang="en-GB" sz="1600" noProof="0"/>
            </a:br>
            <a:r>
              <a:rPr lang="en-GB" sz="1600" noProof="0"/>
              <a:t>   "</a:t>
            </a:r>
            <a:r>
              <a:rPr lang="en-GB" sz="1600" noProof="0" err="1"/>
              <a:t>iat</a:t>
            </a:r>
            <a:r>
              <a:rPr lang="en-GB" sz="1600" noProof="0"/>
              <a:t>": 1516239022 </a:t>
            </a:r>
            <a:br>
              <a:rPr lang="en-GB" sz="1600" noProof="0"/>
            </a:br>
            <a:r>
              <a:rPr lang="en-GB" sz="1600" noProof="0"/>
              <a:t>}</a:t>
            </a:r>
          </a:p>
          <a:p>
            <a:r>
              <a:rPr lang="en-GB" sz="1600" noProof="0"/>
              <a:t>The final part is the signature which is also base64url encoded</a:t>
            </a:r>
          </a:p>
          <a:p>
            <a:r>
              <a:rPr lang="en-GB" sz="1600" noProof="0"/>
              <a:t>Above example JWT would look like this:</a:t>
            </a:r>
          </a:p>
          <a:p>
            <a:pPr marL="152396" indent="0">
              <a:buNone/>
            </a:pPr>
            <a:endParaRPr lang="en-GB" noProof="0"/>
          </a:p>
          <a:p>
            <a:pPr>
              <a:spcBef>
                <a:spcPts val="0"/>
              </a:spcBef>
            </a:pPr>
            <a:r>
              <a:rPr lang="en-GB" sz="1600" noProof="0">
                <a:solidFill>
                  <a:srgbClr val="FF0000"/>
                </a:solidFill>
                <a:latin typeface="Courier New" panose="02070309020205020404" pitchFamily="49" charset="0"/>
                <a:cs typeface="Courier New" panose="02070309020205020404" pitchFamily="49" charset="0"/>
              </a:rPr>
              <a:t>eyJhbGciOiJIUzI1NiIsInR5cCI6IkpXVCJ9</a:t>
            </a:r>
          </a:p>
          <a:p>
            <a:pPr>
              <a:spcBef>
                <a:spcPts val="0"/>
              </a:spcBef>
            </a:pPr>
            <a:r>
              <a:rPr lang="en-GB" sz="1600" noProof="0">
                <a:latin typeface="Courier New" panose="02070309020205020404" pitchFamily="49" charset="0"/>
                <a:cs typeface="Courier New" panose="02070309020205020404" pitchFamily="49" charset="0"/>
              </a:rPr>
              <a:t>.</a:t>
            </a:r>
          </a:p>
          <a:p>
            <a:pPr>
              <a:spcBef>
                <a:spcPts val="0"/>
              </a:spcBef>
            </a:pPr>
            <a:r>
              <a:rPr lang="en-GB" sz="1600" noProof="0">
                <a:solidFill>
                  <a:srgbClr val="0000FF"/>
                </a:solidFill>
                <a:latin typeface="Courier New" panose="02070309020205020404" pitchFamily="49" charset="0"/>
                <a:cs typeface="Courier New" panose="02070309020205020404" pitchFamily="49" charset="0"/>
              </a:rPr>
              <a:t>eyJzdWIiOiIxMjM0NTY3ODkwIiwibmFtZSI6IkpvaG4gRG9lIiwiaWF0IjoxNTE2MjM5MDIyfQ</a:t>
            </a:r>
          </a:p>
          <a:p>
            <a:pPr>
              <a:spcBef>
                <a:spcPts val="0"/>
              </a:spcBef>
            </a:pPr>
            <a:r>
              <a:rPr lang="en-GB" sz="1600" noProof="0">
                <a:latin typeface="Courier New" panose="02070309020205020404" pitchFamily="49" charset="0"/>
                <a:cs typeface="Courier New" panose="02070309020205020404" pitchFamily="49" charset="0"/>
              </a:rPr>
              <a:t>.</a:t>
            </a:r>
          </a:p>
          <a:p>
            <a:pPr>
              <a:spcBef>
                <a:spcPts val="0"/>
              </a:spcBef>
            </a:pPr>
            <a:r>
              <a:rPr lang="en-GB" sz="1600" noProof="0">
                <a:solidFill>
                  <a:srgbClr val="00FF00"/>
                </a:solidFill>
                <a:latin typeface="Courier New" panose="02070309020205020404" pitchFamily="49" charset="0"/>
                <a:cs typeface="Courier New" panose="02070309020205020404" pitchFamily="49" charset="0"/>
              </a:rPr>
              <a:t>SflKxwRJSMeKKF2QT4fwpMeJf36POk6yJV_adQssw5c</a:t>
            </a:r>
          </a:p>
          <a:p>
            <a:endParaRPr lang="en-GB" noProof="0"/>
          </a:p>
        </p:txBody>
      </p:sp>
      <p:sp>
        <p:nvSpPr>
          <p:cNvPr id="4" name="Slide Number Placeholder 3">
            <a:extLst>
              <a:ext uri="{FF2B5EF4-FFF2-40B4-BE49-F238E27FC236}">
                <a16:creationId xmlns:a16="http://schemas.microsoft.com/office/drawing/2014/main" id="{6DF72950-DE98-4744-B13B-C307965705E3}"/>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288</a:t>
            </a:fld>
            <a:endParaRPr lang="en-GB" noProof="0"/>
          </a:p>
        </p:txBody>
      </p:sp>
      <p:sp>
        <p:nvSpPr>
          <p:cNvPr id="5" name="TextBox 4">
            <a:extLst>
              <a:ext uri="{FF2B5EF4-FFF2-40B4-BE49-F238E27FC236}">
                <a16:creationId xmlns:a16="http://schemas.microsoft.com/office/drawing/2014/main" id="{2652734B-F029-2707-8B4E-D68BF6757888}"/>
              </a:ext>
            </a:extLst>
          </p:cNvPr>
          <p:cNvSpPr txBox="1"/>
          <p:nvPr/>
        </p:nvSpPr>
        <p:spPr>
          <a:xfrm>
            <a:off x="9337183" y="6273457"/>
            <a:ext cx="1029449" cy="276999"/>
          </a:xfrm>
          <a:prstGeom prst="rect">
            <a:avLst/>
          </a:prstGeom>
          <a:noFill/>
        </p:spPr>
        <p:txBody>
          <a:bodyPr wrap="none" rtlCol="0">
            <a:spAutoFit/>
          </a:bodyPr>
          <a:lstStyle/>
          <a:p>
            <a:r>
              <a:rPr lang="en-GB" sz="1200" noProof="0">
                <a:solidFill>
                  <a:srgbClr val="FF0000"/>
                </a:solidFill>
              </a:rPr>
              <a:t>Demo: jwt.io</a:t>
            </a:r>
          </a:p>
        </p:txBody>
      </p:sp>
    </p:spTree>
    <p:extLst>
      <p:ext uri="{BB962C8B-B14F-4D97-AF65-F5344CB8AC3E}">
        <p14:creationId xmlns:p14="http://schemas.microsoft.com/office/powerpoint/2010/main" val="305019410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6F78-7AFA-E0D2-6AF3-DCA8EF07AF92}"/>
              </a:ext>
            </a:extLst>
          </p:cNvPr>
          <p:cNvSpPr>
            <a:spLocks noGrp="1"/>
          </p:cNvSpPr>
          <p:nvPr>
            <p:ph type="title"/>
          </p:nvPr>
        </p:nvSpPr>
        <p:spPr>
          <a:xfrm>
            <a:off x="609599" y="592080"/>
            <a:ext cx="11163300" cy="421258"/>
          </a:xfrm>
        </p:spPr>
        <p:txBody>
          <a:bodyPr/>
          <a:lstStyle/>
          <a:p>
            <a:r>
              <a:rPr lang="en-GB" noProof="0"/>
              <a:t>A real JWT</a:t>
            </a:r>
          </a:p>
        </p:txBody>
      </p:sp>
      <p:sp>
        <p:nvSpPr>
          <p:cNvPr id="3" name="Text Placeholder 2">
            <a:extLst>
              <a:ext uri="{FF2B5EF4-FFF2-40B4-BE49-F238E27FC236}">
                <a16:creationId xmlns:a16="http://schemas.microsoft.com/office/drawing/2014/main" id="{7242B3FE-2F30-3546-4507-D69E69A5BC0E}"/>
              </a:ext>
            </a:extLst>
          </p:cNvPr>
          <p:cNvSpPr>
            <a:spLocks noGrp="1"/>
          </p:cNvSpPr>
          <p:nvPr>
            <p:ph type="body" idx="1"/>
          </p:nvPr>
        </p:nvSpPr>
        <p:spPr>
          <a:xfrm>
            <a:off x="609599" y="1385248"/>
            <a:ext cx="11163300" cy="5215042"/>
          </a:xfrm>
        </p:spPr>
        <p:txBody>
          <a:bodyPr wrap="square">
            <a:noAutofit/>
          </a:bodyPr>
          <a:lstStyle/>
          <a:p>
            <a:pPr marL="0" indent="0">
              <a:spcBef>
                <a:spcPts val="0"/>
              </a:spcBef>
              <a:buNone/>
            </a:pPr>
            <a:r>
              <a:rPr lang="en-GB" sz="1600" noProof="0">
                <a:solidFill>
                  <a:srgbClr val="FF0000"/>
                </a:solidFill>
                <a:latin typeface="Courier New" panose="02070309020205020404" pitchFamily="49" charset="0"/>
                <a:cs typeface="Courier New" panose="02070309020205020404" pitchFamily="49" charset="0"/>
              </a:rPr>
              <a:t>eyJhbGciOiJIUzI1NiIsInR5cCI6IkpXVCJ9.</a:t>
            </a:r>
            <a:r>
              <a:rPr lang="en-GB" sz="1600" noProof="0">
                <a:solidFill>
                  <a:srgbClr val="0070C0"/>
                </a:solidFill>
                <a:latin typeface="Courier New" panose="02070309020205020404" pitchFamily="49" charset="0"/>
                <a:cs typeface="Courier New" panose="02070309020205020404" pitchFamily="49" charset="0"/>
              </a:rPr>
              <a:t>eyJnaXZlbl9uYW1lIjoiVG9ueSIsImZhbWlseV9uYW1lIjoiTmljb2wiLCJuaWNrbmFtZSI6InRvbnkiLCJuYW1lIjoiVG9ueSBOaWNvbCIsInBpY3R1cmUiOiJodHRwczovL2xoMy5nb29nbGV1c2VyY29udGVudC5jb20vYS9BQ2c4b2NKOFcwZ041RG5Xd0JHTlJzSzY0Z2ptNTU0dmE5UjdrSWpJVHVKQ09zS2pTakE9czk2LWMiLCJsb2NhbGUiOiJlbi1HQiIsInVwZGF0ZWRfYXQiOiIyMDI0LTAyLTE0VDIwOjMxOjI3LjQ2MVoiLCJlbWFpbCI6InRvbnluaWNvbEBnbWFpbC5jb20iLCJlbWFpbF92ZXJpZmllZCI6dHJ1ZSwiaXNzIjoiaHR0cHM6Ly90b255bmljb2wudWsuYXV0aDAuY29tLyIsImF1ZCI6IkV5bkd3T1ROZGhIcEFXYkxzWDN3Y0lBSmUwMlNxaDYzIiwiaWF0IjoxNzA3OTQyNjg3LCJleHAiOjE3MDc5Nzg2ODcsInN1YiI6Imdvb2dsZS1vYXV0aDJ8MTAxNDQ1NzEzOTA0MjkzMzYzNzYxIiwic2lkIjoiUlJQbG9ZRWt3VHg0aUZPXzg0bGNWazVWIiwibm9uY2UiOiJaWUZhOXd4WkJqR3Fuc1o4Z1BOemZmb1NMbUNDQVFOUzdTc2RmeXZNa2NvIn0</a:t>
            </a:r>
            <a:r>
              <a:rPr lang="en-GB" sz="1600" noProof="0">
                <a:solidFill>
                  <a:srgbClr val="00B050"/>
                </a:solidFill>
                <a:latin typeface="Courier New" panose="02070309020205020404" pitchFamily="49" charset="0"/>
                <a:cs typeface="Courier New" panose="02070309020205020404" pitchFamily="49" charset="0"/>
              </a:rPr>
              <a:t>.X8mJaQpJ5OtEBg7kbE1CHHizdxJ1r4MsKqtFDgNtVVg</a:t>
            </a:r>
            <a:endParaRPr lang="en-GB" sz="1000" noProof="0">
              <a:solidFill>
                <a:srgbClr val="00B050"/>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E009EB9A-678A-AD09-41F3-65295F48F186}"/>
              </a:ext>
            </a:extLst>
          </p:cNvPr>
          <p:cNvSpPr>
            <a:spLocks noGrp="1"/>
          </p:cNvSpPr>
          <p:nvPr>
            <p:ph type="sldNum" idx="12"/>
          </p:nvPr>
        </p:nvSpPr>
        <p:spPr/>
        <p:txBody>
          <a:bodyPr/>
          <a:lstStyle/>
          <a:p>
            <a:fld id="{14D7F6AC-1EEB-4ABB-AD80-109EC6FDCCF3}" type="slidenum">
              <a:rPr lang="en-GB" noProof="0" smtClean="0"/>
              <a:pPr/>
              <a:t>289</a:t>
            </a:fld>
            <a:endParaRPr lang="en-GB" noProof="0"/>
          </a:p>
        </p:txBody>
      </p:sp>
    </p:spTree>
    <p:extLst>
      <p:ext uri="{BB962C8B-B14F-4D97-AF65-F5344CB8AC3E}">
        <p14:creationId xmlns:p14="http://schemas.microsoft.com/office/powerpoint/2010/main" val="1253638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B0EB5-AE06-2107-8289-DBF3EA9CB3E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FC1798-35F2-71BF-1975-E64576DD23FD}"/>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AEBE5862-423D-60F1-88F8-A624DFDD57CB}"/>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2F8DAC41-1E94-A46F-F371-020391C57CAB}"/>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B2F77367-E00C-D431-1BDA-AA9DE792A039}"/>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0E351FA2-8D8A-AD75-45CC-B83CE7F11678}"/>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6203D77E-86DF-4AB2-71C8-DF3C458E15D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4EC28636-E16E-42EF-FBC3-3120773B48A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B6D6E502-B894-FE9C-0F3C-3A6084C3486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31ADBB99-2DFC-1CBA-6370-A134170026A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74E64D7-62E5-7AF9-7561-4F3523613730}"/>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9E9CA22F-4EF4-1CBB-6EAA-6D0DF00FD157}"/>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036FA3FB-1DA2-1D29-7023-B7E7A5B6D7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9E477EB5-C6EF-258B-3D6A-BD25DF2D9B18}"/>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C961659A-A9FA-7107-2A39-7F95F1DFD2B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8D4F328-2447-FF6D-2F2C-4A4AAA357ED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E58026D4-083E-D2E7-D884-2754BB8D48D3}"/>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99D41C29-6C71-9BF9-BE26-2F89C4DE3EB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EC24B94-31AE-CE89-DECD-B93A916BDC29}"/>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83FDD9FC-556D-C214-6D7A-177BF9B50C15}"/>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F4AF5DCF-85D6-8BC9-A236-CAC89E8734C3}"/>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71DDC8AF-A6D1-99ED-BBEB-D64F5DE1F748}"/>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A46EDB3-E3B7-7C64-7ECD-0C7A31D12998}"/>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88F7DB13-97D5-1EB5-9532-00FD5C6C0942}"/>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7AF7B8D6-DD16-3BA8-BAF4-59CDE8A5256B}"/>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44CADCAB-A24B-ECE6-6EE7-612976ED689B}"/>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51A40A0D-10C4-40CC-875F-8A8691F6AAB1}"/>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60A12A9B-23E5-DDAC-276C-58BD5E673EA0}"/>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26852028-6200-AE85-10F4-A8AF54A3343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4FD58493-98BD-4A48-A198-DFAFFCC3D71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0499CD73-CCF6-7201-9B6C-9AF0912C51B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4021D9CC-75BA-A28C-0849-51D03E4DAA6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F53D372E-05DC-A897-8B97-E4DAE99E24F4}"/>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EFC0DF7D-8B34-7E83-2FB2-F02173940259}"/>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21BD8160-2F00-C630-6133-2F64C6D875F8}"/>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F988A1B9-C9EB-8905-0451-0A73B7871795}"/>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056F0AB-E4F0-4B6D-5F62-7205CE3F3352}"/>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4BAEFFFE-6921-A5C2-42E1-8013706E1861}"/>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B11BFE39-D08F-FC0D-EB26-3B89DA183B41}"/>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A676D825-0552-C936-E3C4-59BE2314E25E}"/>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ED0AB3-286C-9C2B-941A-5EA4A634526E}"/>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A124920-688A-AC16-0A98-96F662BD2842}"/>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DD76213-CCEA-CD58-EF62-2EFAB94D39BF}"/>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2CAA2BB-5A7D-4638-1EB8-31EA4A1ECA39}"/>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4D606B3-3AB3-9C65-49B9-36BCAC2D6D41}"/>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CA2752EC-9147-BBE8-4E26-009F883E6B84}"/>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FC5490F7-D351-1522-E61E-DF88F8698CB4}"/>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7A7837D-262A-3796-0FB8-659946CEDF23}"/>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2C67593-0C52-5B6F-08DF-449252748007}"/>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F8EDD33-B1F8-F100-B4E2-DBAC994A28EF}"/>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26B86E2-C3B2-7613-4C39-32E10F47DE5A}"/>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09ACE2B-2CD6-A36B-E91D-C597B6329E0F}"/>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B4F95230-0B69-18B9-65D2-014F53BDA675}"/>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B0B3B1C2-D991-34B5-9157-3FF1C5A08B14}"/>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CB952027-9731-7F34-7106-A52F5328BE3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CEC6D6DD-05E8-3125-B485-61BD14E7493D}"/>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879D44A6-BBC2-25D7-3E5C-AE8E09CB175D}"/>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567F3817-2286-C685-6CA5-1F1F5A06619A}"/>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8FBDE973-E672-9021-1BA9-F777C09EEEBE}"/>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8D799DED-6EBF-A681-FEB5-6553D089A0DA}"/>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4FE71736-937C-77D5-DE60-BD41A47F30B0}"/>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5A9ECA11-630A-0E9B-A82D-3ECF62FDDEC7}"/>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28D0114-3E44-0147-487D-F51379D6A46F}"/>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7F384D1B-CFD5-5613-3C78-F5DB9B8967B3}"/>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796383CD-B24F-8817-57CE-4959D7D860B5}"/>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4787BE0D-F733-C621-77B6-240FAA01A019}"/>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9490CBF8-478D-72EE-7BC7-E6F49F6DAA9A}"/>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252310A5-1DE1-4EA4-8616-861B33939834}"/>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D3EA5492-B22D-1061-09AF-98D0A45E4CE1}"/>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C25D3C7-9039-7013-2239-699627ACA085}"/>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06DD1F4F-44CE-5F04-8198-A2222A42EEAA}"/>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186405C-88EB-68F8-653A-6C51E053242F}"/>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1E0B1F53-4B06-8DFD-2692-2DBE5960D7BC}"/>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4C699374-1D64-43B1-BD6E-194DE23C350D}"/>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494EE307-E98D-8379-BD5A-7E761017BDA8}"/>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78E4499D-07B3-F06B-F6EF-63C48EB020C1}"/>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F99020BE-2C1B-5929-27CF-26C1064D2AF9}"/>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E7ED074E-E181-1F38-67E3-A0315837D8F1}"/>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B79C89E6-C6B4-03DB-DF34-6338016835A4}"/>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CF238473-71F7-DBBC-9671-621A289AF97E}"/>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45578010-234A-36B5-D172-C24C5ADF9550}"/>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D5C2142D-C60E-C952-BC56-83ABE971900E}"/>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D1A703B8-716C-E511-C674-8C010EEC2525}"/>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9D83DC15-2570-3022-BA58-F80EFED5ED69}"/>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5FF6C6BA-216E-B425-E81B-BDD243032A43}"/>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38200DB9-7D03-6118-49C4-D05E009AA8B5}"/>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24E450C-C02B-3466-28C9-6AD9472C98CF}"/>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3BD47FF3-4A6A-AF46-32A3-242D99E98D9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664BC102-72C7-DB1C-6EDF-0CE6E0A4619C}"/>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354F4B1A-ECCE-F66B-E6F2-38399C8BA9C2}"/>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370D706B-1A94-F718-101C-68CDF8DDD9EF}"/>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F7FF5B36-5EE6-E570-34EB-CFC73CF8A67B}"/>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277CB6DA-96CC-1770-A5E1-E833F36CE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7A2EFC4B-4391-2C1D-16AB-9DADD4EEB82A}"/>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A8DA7E5E-B059-A19F-872C-94F3D8D69108}"/>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E22ABA8C-7340-FD2B-4693-06074964D056}"/>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63A132B0-A008-D401-0295-303A268A45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A836931E-B89C-3630-66D0-B96F606FF73F}"/>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E312E9F9-B583-D1E1-E6D0-03CD8A25632C}"/>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113D252D-AE63-40B4-D1F1-BF2F6E733199}"/>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11299F8F-1814-13A8-FBBF-AB8481170E08}"/>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28F3A13A-F9B4-BB5C-9E0C-2DECBF766D26}"/>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CD3D00A2-871A-680D-829F-F1364A1DA63D}"/>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9D185D6-E3A9-1AF1-6D00-67824D5DC8A0}"/>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CDFFFA5A-CA6A-F048-9896-D82BBB9BF328}"/>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B2DD93E-FBCF-A14E-7C34-353046789D8C}"/>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697DF78-454F-840B-0660-5A2402AC46C3}"/>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D64A027-2F73-54C9-8CA6-45CE986D8DB4}"/>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9BF7BD-90B4-9264-6778-946B52FA0B9B}"/>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2645A9F-0170-730F-4538-1D9FDDAB2E88}"/>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165868A6-C8F5-6C76-594A-3BB78A226199}"/>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B69F08AB-FD45-384D-51FA-3F75F74FB20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1B5A184B-672E-1C9E-5443-85F4A177250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7BA7D94D-088F-4336-EFED-69F773A87C6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E125E1FA-D936-5EC4-72E3-F55B0750827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E961B3B-AFC4-4163-3838-F7FAAC575115}"/>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15A6160A-598D-BB2E-3CB1-663BF3D938F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C32F1B28-3FC4-91AC-73CC-A05B692033EB}"/>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ACEDAA8A-533A-5A67-8EC1-8F9B3DFAC6D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849C6270-0AAA-8C68-E00D-1B9063703F2F}"/>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97B23CD-C921-109A-7794-CBC634D06109}"/>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C588343E-E21C-5DE9-BC0C-006E266624E5}"/>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A6683D22-111B-621D-22BD-D384A6ED5482}"/>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B928D12A-AC6E-946E-4386-817CEFE1D8A0}"/>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6291118-B612-4A94-50A3-33907307E11B}"/>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6FA7F874-1B17-23CC-CA81-47D89EFE58A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3EF8DF4D-FFEF-497D-FE30-9A548562296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19FB5491-6229-92E0-5917-3C9A64B489B7}"/>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9F686DD5-2C12-918D-1A2E-3C2A223F028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3958CB2-4A87-DF47-DA77-5760D53FAF79}"/>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F2556CC8-9E27-8295-55D5-46D7E13B0EC3}"/>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61699839-3551-F174-A2B0-717724F33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348458B8-33E4-902F-ADF5-3FE14A59E53C}"/>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FB4F596-6784-A723-04D5-C89BE4A2C9AF}"/>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E8E8366-17E6-B5B6-C48A-A4F10DCC6F9D}"/>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1805012-CF8F-08CF-A243-4E94547448CB}"/>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29FBE4D-06B2-86C5-8C6A-F9E9426A4DB1}"/>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C3D6612-F047-713F-8D77-410A0549A4E6}"/>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632E1000-5CD5-F820-4C58-F19EB97594F4}"/>
              </a:ext>
            </a:extLst>
          </p:cNvPr>
          <p:cNvSpPr>
            <a:spLocks noGrp="1"/>
          </p:cNvSpPr>
          <p:nvPr>
            <p:ph type="title"/>
          </p:nvPr>
        </p:nvSpPr>
        <p:spPr>
          <a:xfrm>
            <a:off x="600126" y="469801"/>
            <a:ext cx="4179232" cy="421258"/>
          </a:xfrm>
        </p:spPr>
        <p:txBody>
          <a:bodyPr/>
          <a:lstStyle/>
          <a:p>
            <a:r>
              <a:rPr lang="en-GB" noProof="0"/>
              <a:t>2024/25 Assignment</a:t>
            </a:r>
          </a:p>
        </p:txBody>
      </p:sp>
    </p:spTree>
    <p:extLst>
      <p:ext uri="{BB962C8B-B14F-4D97-AF65-F5344CB8AC3E}">
        <p14:creationId xmlns:p14="http://schemas.microsoft.com/office/powerpoint/2010/main" val="401495881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CCF8DA-12D4-C921-DB94-9002700F56E9}"/>
              </a:ext>
            </a:extLst>
          </p:cNvPr>
          <p:cNvSpPr>
            <a:spLocks noGrp="1"/>
          </p:cNvSpPr>
          <p:nvPr>
            <p:ph type="body" idx="1"/>
          </p:nvPr>
        </p:nvSpPr>
        <p:spPr>
          <a:xfrm>
            <a:off x="599089" y="542831"/>
            <a:ext cx="11163300" cy="5900010"/>
          </a:xfrm>
        </p:spPr>
        <p:txBody>
          <a:bodyPr/>
          <a:lstStyle/>
          <a:p>
            <a:pPr>
              <a:spcBef>
                <a:spcPts val="0"/>
              </a:spcBef>
            </a:pPr>
            <a:r>
              <a:rPr lang="en-GB" sz="1200" noProof="0"/>
              <a:t>nonce: Number used once. Random number to avoid replay attack. Server can check it hasn't seen it before</a:t>
            </a:r>
          </a:p>
          <a:p>
            <a:pPr>
              <a:spcBef>
                <a:spcPts val="0"/>
              </a:spcBef>
            </a:pPr>
            <a:r>
              <a:rPr lang="en-GB" sz="1200" noProof="0" err="1"/>
              <a:t>alg</a:t>
            </a:r>
            <a:r>
              <a:rPr lang="en-GB" sz="1200" noProof="0"/>
              <a:t>: Signature algorithm. e.g., HS256=HMAC + SHA256, RS256=RSA + SHA256, ES256=Elliptic curve + SHA256</a:t>
            </a:r>
          </a:p>
          <a:p>
            <a:pPr>
              <a:spcBef>
                <a:spcPts val="0"/>
              </a:spcBef>
            </a:pPr>
            <a:r>
              <a:rPr lang="en-GB" sz="1200" noProof="0"/>
              <a:t>x5t: X509 certificate thumbprint. Hash of the issuer's / signer's public key. Used to uniquely identify the public key in a compact form</a:t>
            </a:r>
          </a:p>
          <a:p>
            <a:pPr>
              <a:spcBef>
                <a:spcPts val="0"/>
              </a:spcBef>
            </a:pPr>
            <a:r>
              <a:rPr lang="en-GB" sz="1200" noProof="0"/>
              <a:t>kid: Key ID. Unique identifier for the crypto key used to sign the JWT. i.e. used to find the key in a key vault to use to verify the signature</a:t>
            </a:r>
          </a:p>
          <a:p>
            <a:pPr>
              <a:spcBef>
                <a:spcPts val="0"/>
              </a:spcBef>
            </a:pPr>
            <a:r>
              <a:rPr lang="en-GB" sz="1200" noProof="0" err="1"/>
              <a:t>aud</a:t>
            </a:r>
            <a:r>
              <a:rPr lang="en-GB" sz="1200" noProof="0"/>
              <a:t>: Audience. Typically, the name of the resource server or services the JWT is intended for</a:t>
            </a:r>
          </a:p>
          <a:p>
            <a:pPr>
              <a:spcBef>
                <a:spcPts val="0"/>
              </a:spcBef>
            </a:pPr>
            <a:r>
              <a:rPr lang="en-GB" sz="1200" noProof="0" err="1"/>
              <a:t>iss</a:t>
            </a:r>
            <a:r>
              <a:rPr lang="en-GB" sz="1200" noProof="0"/>
              <a:t>: Issuer. Typically, identifier or </a:t>
            </a:r>
            <a:r>
              <a:rPr lang="en-GB" sz="1200" noProof="0" err="1"/>
              <a:t>url</a:t>
            </a:r>
            <a:r>
              <a:rPr lang="en-GB" sz="1200" noProof="0"/>
              <a:t> of issuer.</a:t>
            </a:r>
          </a:p>
          <a:p>
            <a:pPr>
              <a:spcBef>
                <a:spcPts val="0"/>
              </a:spcBef>
            </a:pPr>
            <a:r>
              <a:rPr lang="en-GB" sz="1200" noProof="0" err="1"/>
              <a:t>iat</a:t>
            </a:r>
            <a:r>
              <a:rPr lang="en-GB" sz="1200" noProof="0"/>
              <a:t>: Issued at. Num seconds after Unix epoch (Jan 1</a:t>
            </a:r>
            <a:r>
              <a:rPr lang="en-GB" sz="1200" baseline="30000" noProof="0"/>
              <a:t>st</a:t>
            </a:r>
            <a:r>
              <a:rPr lang="en-GB" sz="1200" noProof="0"/>
              <a:t>, 1970, UTC). i.e. data and time of issue</a:t>
            </a:r>
          </a:p>
          <a:p>
            <a:pPr>
              <a:spcBef>
                <a:spcPts val="0"/>
              </a:spcBef>
            </a:pPr>
            <a:r>
              <a:rPr lang="en-GB" sz="1200" noProof="0" err="1"/>
              <a:t>nbf</a:t>
            </a:r>
            <a:r>
              <a:rPr lang="en-GB" sz="1200" noProof="0"/>
              <a:t>: Not before. It can be issued before it can be used</a:t>
            </a:r>
          </a:p>
          <a:p>
            <a:pPr>
              <a:spcBef>
                <a:spcPts val="0"/>
              </a:spcBef>
            </a:pPr>
            <a:r>
              <a:rPr lang="en-GB" sz="1200" noProof="0"/>
              <a:t>exp: When it expires</a:t>
            </a:r>
          </a:p>
          <a:p>
            <a:pPr>
              <a:spcBef>
                <a:spcPts val="0"/>
              </a:spcBef>
            </a:pPr>
            <a:r>
              <a:rPr lang="en-GB" sz="1200" noProof="0"/>
              <a:t>acct: User account or profile</a:t>
            </a:r>
          </a:p>
          <a:p>
            <a:pPr>
              <a:spcBef>
                <a:spcPts val="0"/>
              </a:spcBef>
            </a:pPr>
            <a:r>
              <a:rPr lang="en-GB" sz="1200" noProof="0" err="1"/>
              <a:t>acr</a:t>
            </a:r>
            <a:r>
              <a:rPr lang="en-GB" sz="1200" noProof="0"/>
              <a:t>: Authentication Context-class Reference: e.g. low is UN &amp; PW. medium may mean 2fa. Level of auth strength of the process used to create the token</a:t>
            </a:r>
          </a:p>
          <a:p>
            <a:pPr>
              <a:spcBef>
                <a:spcPts val="0"/>
              </a:spcBef>
            </a:pPr>
            <a:r>
              <a:rPr lang="en-GB" sz="1200" noProof="0" err="1"/>
              <a:t>aio</a:t>
            </a:r>
            <a:r>
              <a:rPr lang="en-GB" sz="1200" noProof="0"/>
              <a:t>: Azure AD object Id. Unique identifier of the user within the Azure AD environment</a:t>
            </a:r>
          </a:p>
          <a:p>
            <a:pPr>
              <a:spcBef>
                <a:spcPts val="0"/>
              </a:spcBef>
            </a:pPr>
            <a:r>
              <a:rPr lang="en-GB" sz="1200" noProof="0" err="1"/>
              <a:t>amr</a:t>
            </a:r>
            <a:r>
              <a:rPr lang="en-GB" sz="1200" noProof="0"/>
              <a:t>: Authentication methods reference. Authentication methods used during authentication. e.g. </a:t>
            </a:r>
            <a:r>
              <a:rPr lang="en-GB" sz="1200" noProof="0" err="1"/>
              <a:t>pwd</a:t>
            </a:r>
            <a:r>
              <a:rPr lang="en-GB" sz="1200" noProof="0"/>
              <a:t>, 2fa,otp</a:t>
            </a:r>
          </a:p>
          <a:p>
            <a:pPr>
              <a:spcBef>
                <a:spcPts val="0"/>
              </a:spcBef>
            </a:pPr>
            <a:r>
              <a:rPr lang="en-GB" sz="1200" noProof="0" err="1"/>
              <a:t>appid</a:t>
            </a:r>
            <a:r>
              <a:rPr lang="en-GB" sz="1200" noProof="0"/>
              <a:t>: UUID of the client that requested the token. 128 bits in 8-4-4-4-12 hex digits format</a:t>
            </a:r>
          </a:p>
          <a:p>
            <a:pPr>
              <a:spcBef>
                <a:spcPts val="0"/>
              </a:spcBef>
            </a:pPr>
            <a:r>
              <a:rPr lang="en-GB" sz="1200" noProof="0" err="1"/>
              <a:t>appidacr</a:t>
            </a:r>
            <a:r>
              <a:rPr lang="en-GB" sz="1200" noProof="0"/>
              <a:t>: Strength of authentication of the application authentication. Similar to </a:t>
            </a:r>
            <a:r>
              <a:rPr lang="en-GB" sz="1200" noProof="0" err="1"/>
              <a:t>acr</a:t>
            </a:r>
            <a:r>
              <a:rPr lang="en-GB" sz="1200" noProof="0"/>
              <a:t> but for the app</a:t>
            </a:r>
          </a:p>
          <a:p>
            <a:pPr>
              <a:spcBef>
                <a:spcPts val="0"/>
              </a:spcBef>
            </a:pPr>
            <a:r>
              <a:rPr lang="en-GB" sz="1200" noProof="0" err="1"/>
              <a:t>auth_time</a:t>
            </a:r>
            <a:r>
              <a:rPr lang="en-GB" sz="1200" noProof="0"/>
              <a:t>: time the user was authenticated</a:t>
            </a:r>
          </a:p>
          <a:p>
            <a:pPr>
              <a:spcBef>
                <a:spcPts val="0"/>
              </a:spcBef>
            </a:pPr>
            <a:r>
              <a:rPr lang="en-GB" sz="1200" noProof="0"/>
              <a:t>family and given name need no explanation</a:t>
            </a:r>
          </a:p>
          <a:p>
            <a:pPr>
              <a:spcBef>
                <a:spcPts val="0"/>
              </a:spcBef>
            </a:pPr>
            <a:r>
              <a:rPr lang="en-GB" sz="1200" noProof="0" err="1"/>
              <a:t>ipaddr</a:t>
            </a:r>
            <a:r>
              <a:rPr lang="en-GB" sz="1200" noProof="0"/>
              <a:t>: IP address from where the authentication request came</a:t>
            </a:r>
          </a:p>
          <a:p>
            <a:pPr>
              <a:spcBef>
                <a:spcPts val="0"/>
              </a:spcBef>
            </a:pPr>
            <a:r>
              <a:rPr lang="en-GB" sz="1200" noProof="0"/>
              <a:t>name.: Name to display - e.g. on a web page. Often given and family name</a:t>
            </a:r>
          </a:p>
          <a:p>
            <a:pPr>
              <a:spcBef>
                <a:spcPts val="0"/>
              </a:spcBef>
            </a:pPr>
            <a:r>
              <a:rPr lang="en-GB" sz="1200" noProof="0" err="1"/>
              <a:t>oid</a:t>
            </a:r>
            <a:r>
              <a:rPr lang="en-GB" sz="1200" noProof="0"/>
              <a:t>: object ID. UUID of the user object in Azure active directory to identify the user in the directory</a:t>
            </a:r>
          </a:p>
          <a:p>
            <a:pPr>
              <a:spcBef>
                <a:spcPts val="0"/>
              </a:spcBef>
            </a:pPr>
            <a:r>
              <a:rPr lang="en-GB" sz="1200" noProof="0" err="1"/>
              <a:t>onprem_sid</a:t>
            </a:r>
            <a:r>
              <a:rPr lang="en-GB" sz="1200" noProof="0"/>
              <a:t>: User active directory ID in situations where on-prem AD is synchronised with Azure AD</a:t>
            </a:r>
          </a:p>
          <a:p>
            <a:pPr>
              <a:spcBef>
                <a:spcPts val="0"/>
              </a:spcBef>
            </a:pPr>
            <a:r>
              <a:rPr lang="en-GB" sz="1200" noProof="0" err="1"/>
              <a:t>puid</a:t>
            </a:r>
            <a:r>
              <a:rPr lang="en-GB" sz="1200" noProof="0"/>
              <a:t>: persistent user ID. Single ID used across multiple accounts</a:t>
            </a:r>
          </a:p>
          <a:p>
            <a:pPr>
              <a:spcBef>
                <a:spcPts val="0"/>
              </a:spcBef>
            </a:pPr>
            <a:r>
              <a:rPr lang="en-GB" sz="1200" noProof="0"/>
              <a:t>rh: Refresh history. How many times has this been refreshed. Usually at least a number. But this is Microsoft - they don't always follow standards</a:t>
            </a:r>
          </a:p>
          <a:p>
            <a:pPr>
              <a:spcBef>
                <a:spcPts val="0"/>
              </a:spcBef>
            </a:pPr>
            <a:r>
              <a:rPr lang="en-GB" sz="1200" noProof="0" err="1"/>
              <a:t>scp</a:t>
            </a:r>
            <a:r>
              <a:rPr lang="en-GB" sz="1200" noProof="0"/>
              <a:t>: Scope. Specifies the permissions granted and what actions the app can perform on behalf of the user</a:t>
            </a:r>
          </a:p>
          <a:p>
            <a:pPr>
              <a:spcBef>
                <a:spcPts val="0"/>
              </a:spcBef>
            </a:pPr>
            <a:r>
              <a:rPr lang="en-GB" sz="1200" noProof="0" err="1"/>
              <a:t>signin</a:t>
            </a:r>
            <a:r>
              <a:rPr lang="en-GB" sz="1200" noProof="0"/>
              <a:t>-state: sign in status. Values vary on ID provider. e.g. pending, success, failure …. </a:t>
            </a:r>
            <a:r>
              <a:rPr lang="en-GB" sz="1200" noProof="0" err="1"/>
              <a:t>kmsi</a:t>
            </a:r>
            <a:r>
              <a:rPr lang="en-GB" sz="1200" noProof="0"/>
              <a:t> means keep me signed in. Long session or refresh token</a:t>
            </a:r>
          </a:p>
          <a:p>
            <a:pPr>
              <a:spcBef>
                <a:spcPts val="0"/>
              </a:spcBef>
            </a:pPr>
            <a:r>
              <a:rPr lang="en-GB" sz="1200" noProof="0"/>
              <a:t>sub: Subject. UUID of the subject, typically the user or whatever the token signifies within the scope of the issuer. In this case, Azure AD</a:t>
            </a:r>
          </a:p>
          <a:p>
            <a:pPr>
              <a:spcBef>
                <a:spcPts val="0"/>
              </a:spcBef>
            </a:pPr>
            <a:r>
              <a:rPr lang="en-GB" sz="1200" noProof="0" err="1"/>
              <a:t>tid</a:t>
            </a:r>
            <a:r>
              <a:rPr lang="en-GB" sz="1200" noProof="0"/>
              <a:t>: Tenant ID. Azure tenancy the user belongs to. </a:t>
            </a:r>
          </a:p>
          <a:p>
            <a:pPr>
              <a:spcBef>
                <a:spcPts val="0"/>
              </a:spcBef>
            </a:pPr>
            <a:r>
              <a:rPr lang="en-GB" sz="1200" noProof="0" err="1"/>
              <a:t>unique_name</a:t>
            </a:r>
            <a:r>
              <a:rPr lang="en-GB" sz="1200" noProof="0"/>
              <a:t>: Could be unique username, email address or something else</a:t>
            </a:r>
          </a:p>
          <a:p>
            <a:pPr>
              <a:spcBef>
                <a:spcPts val="0"/>
              </a:spcBef>
            </a:pPr>
            <a:r>
              <a:rPr lang="en-GB" sz="1200" noProof="0" err="1"/>
              <a:t>upn</a:t>
            </a:r>
            <a:r>
              <a:rPr lang="en-GB" sz="1200" noProof="0"/>
              <a:t>: User principal name. Basically, the unique user again. </a:t>
            </a:r>
          </a:p>
          <a:p>
            <a:pPr>
              <a:spcBef>
                <a:spcPts val="0"/>
              </a:spcBef>
            </a:pPr>
            <a:r>
              <a:rPr lang="en-GB" sz="1200" noProof="0" err="1"/>
              <a:t>uti</a:t>
            </a:r>
            <a:r>
              <a:rPr lang="en-GB" sz="1200" noProof="0"/>
              <a:t>: Token ID. UUID of the token itself</a:t>
            </a:r>
          </a:p>
          <a:p>
            <a:pPr>
              <a:spcBef>
                <a:spcPts val="0"/>
              </a:spcBef>
            </a:pPr>
            <a:r>
              <a:rPr lang="en-GB" sz="1200" noProof="0" err="1"/>
              <a:t>ver</a:t>
            </a:r>
            <a:r>
              <a:rPr lang="en-GB" sz="1200" noProof="0"/>
              <a:t>: Version of the token format / standard</a:t>
            </a:r>
          </a:p>
          <a:p>
            <a:pPr>
              <a:spcBef>
                <a:spcPts val="0"/>
              </a:spcBef>
            </a:pPr>
            <a:endParaRPr lang="en-GB" sz="1200" noProof="0"/>
          </a:p>
          <a:p>
            <a:pPr>
              <a:spcBef>
                <a:spcPts val="0"/>
              </a:spcBef>
            </a:pPr>
            <a:endParaRPr lang="en-GB" sz="1200" noProof="0"/>
          </a:p>
          <a:p>
            <a:pPr>
              <a:spcBef>
                <a:spcPts val="0"/>
              </a:spcBef>
            </a:pPr>
            <a:endParaRPr lang="en-GB" sz="1200" noProof="0"/>
          </a:p>
          <a:p>
            <a:endParaRPr lang="en-GB" sz="1200" noProof="0"/>
          </a:p>
          <a:p>
            <a:endParaRPr lang="en-GB" sz="1200" noProof="0"/>
          </a:p>
          <a:p>
            <a:endParaRPr lang="en-GB" sz="1200" noProof="0"/>
          </a:p>
          <a:p>
            <a:endParaRPr lang="en-GB" sz="1200" noProof="0"/>
          </a:p>
        </p:txBody>
      </p:sp>
      <p:sp>
        <p:nvSpPr>
          <p:cNvPr id="4" name="Slide Number Placeholder 3">
            <a:extLst>
              <a:ext uri="{FF2B5EF4-FFF2-40B4-BE49-F238E27FC236}">
                <a16:creationId xmlns:a16="http://schemas.microsoft.com/office/drawing/2014/main" id="{AC2B2CD6-5721-15D1-B002-D40DABE2CA04}"/>
              </a:ext>
            </a:extLst>
          </p:cNvPr>
          <p:cNvSpPr>
            <a:spLocks noGrp="1"/>
          </p:cNvSpPr>
          <p:nvPr>
            <p:ph type="sldNum" idx="12"/>
          </p:nvPr>
        </p:nvSpPr>
        <p:spPr/>
        <p:txBody>
          <a:bodyPr/>
          <a:lstStyle/>
          <a:p>
            <a:fld id="{14D7F6AC-1EEB-4ABB-AD80-109EC6FDCCF3}" type="slidenum">
              <a:rPr lang="en-GB" noProof="0" smtClean="0"/>
              <a:pPr/>
              <a:t>290</a:t>
            </a:fld>
            <a:endParaRPr lang="en-GB" noProof="0"/>
          </a:p>
        </p:txBody>
      </p:sp>
    </p:spTree>
    <p:extLst>
      <p:ext uri="{BB962C8B-B14F-4D97-AF65-F5344CB8AC3E}">
        <p14:creationId xmlns:p14="http://schemas.microsoft.com/office/powerpoint/2010/main" val="416167104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8810-0F10-6237-487A-FBC6EE401054}"/>
              </a:ext>
            </a:extLst>
          </p:cNvPr>
          <p:cNvSpPr>
            <a:spLocks noGrp="1"/>
          </p:cNvSpPr>
          <p:nvPr>
            <p:ph type="title"/>
          </p:nvPr>
        </p:nvSpPr>
        <p:spPr/>
        <p:txBody>
          <a:bodyPr/>
          <a:lstStyle/>
          <a:p>
            <a:r>
              <a:rPr lang="en-GB" noProof="0"/>
              <a:t>Server response status codes</a:t>
            </a:r>
          </a:p>
        </p:txBody>
      </p:sp>
      <p:sp>
        <p:nvSpPr>
          <p:cNvPr id="3" name="Text Placeholder 2">
            <a:extLst>
              <a:ext uri="{FF2B5EF4-FFF2-40B4-BE49-F238E27FC236}">
                <a16:creationId xmlns:a16="http://schemas.microsoft.com/office/drawing/2014/main" id="{CC5A2FFE-EDD9-C649-A550-5F61B230F5B0}"/>
              </a:ext>
            </a:extLst>
          </p:cNvPr>
          <p:cNvSpPr>
            <a:spLocks noGrp="1"/>
          </p:cNvSpPr>
          <p:nvPr>
            <p:ph type="body" idx="1"/>
          </p:nvPr>
        </p:nvSpPr>
        <p:spPr/>
        <p:txBody>
          <a:bodyPr/>
          <a:lstStyle/>
          <a:p>
            <a:pPr lvl="1"/>
            <a:r>
              <a:rPr lang="en-GB" noProof="0"/>
              <a:t>Status code. This is really important as it indicates the level of success and redirection. There are 5 types:</a:t>
            </a:r>
          </a:p>
          <a:p>
            <a:pPr lvl="1"/>
            <a:r>
              <a:rPr lang="en-GB" noProof="0"/>
              <a:t>full detail is here: </a:t>
            </a:r>
            <a:r>
              <a:rPr lang="en-GB" noProof="0">
                <a:hlinkClick r:id="rId2"/>
              </a:rPr>
              <a:t>https://developer.mozilla.org/en-US/docs/Web/HTTP/Status</a:t>
            </a:r>
            <a:r>
              <a:rPr lang="en-GB" noProof="0"/>
              <a:t> </a:t>
            </a:r>
          </a:p>
          <a:p>
            <a:pPr lvl="2"/>
            <a:r>
              <a:rPr lang="en-GB" sz="1600" noProof="0"/>
              <a:t>1xx: </a:t>
            </a:r>
            <a:r>
              <a:rPr lang="en-GB" sz="1600" b="1" noProof="0"/>
              <a:t>informational</a:t>
            </a:r>
            <a:r>
              <a:rPr lang="en-GB" sz="1600" noProof="0"/>
              <a:t>. e.g. 100 indicates a request has been received and is being processed. For example, if you want to check the server will accept your request and headers, don’t send the body yet but look for a 100 to mean – good to carry on – i.e. send me your body</a:t>
            </a:r>
          </a:p>
          <a:p>
            <a:pPr lvl="2"/>
            <a:r>
              <a:rPr lang="en-GB" sz="1600" noProof="0"/>
              <a:t>2xx: </a:t>
            </a:r>
            <a:r>
              <a:rPr lang="en-GB" sz="1600" b="1" noProof="0"/>
              <a:t>success</a:t>
            </a:r>
            <a:r>
              <a:rPr lang="en-GB" sz="1600" noProof="0"/>
              <a:t>. The most popular. 200 - Request succeeded. 201 – request success and new resource created …</a:t>
            </a:r>
          </a:p>
          <a:p>
            <a:pPr lvl="2"/>
            <a:r>
              <a:rPr lang="en-GB" sz="1600" noProof="0"/>
              <a:t>3xx: </a:t>
            </a:r>
            <a:r>
              <a:rPr lang="en-GB" sz="1600" b="1" noProof="0"/>
              <a:t>redirection</a:t>
            </a:r>
            <a:r>
              <a:rPr lang="en-GB" sz="1600" noProof="0"/>
              <a:t>. 300 - there is more than one possible response – you need to choose one. 301 – </a:t>
            </a:r>
            <a:r>
              <a:rPr lang="en-GB" sz="1600" noProof="0" err="1"/>
              <a:t>url</a:t>
            </a:r>
            <a:r>
              <a:rPr lang="en-GB" sz="1600" noProof="0"/>
              <a:t> changed permanently. Or 302, URL temporarily moved … New </a:t>
            </a:r>
            <a:r>
              <a:rPr lang="en-GB" sz="1600" noProof="0" err="1"/>
              <a:t>url</a:t>
            </a:r>
            <a:r>
              <a:rPr lang="en-GB" sz="1600" noProof="0"/>
              <a:t> is returned in the location</a:t>
            </a:r>
          </a:p>
          <a:p>
            <a:pPr lvl="2"/>
            <a:r>
              <a:rPr lang="en-GB" sz="1600" noProof="0"/>
              <a:t>4xx: </a:t>
            </a:r>
            <a:r>
              <a:rPr lang="en-GB" sz="1600" b="1" noProof="0"/>
              <a:t>error</a:t>
            </a:r>
            <a:r>
              <a:rPr lang="en-GB" sz="1600" noProof="0"/>
              <a:t>. The next most popular. 400 – server cannot or will not process the request. 401 – unauthenticated. 404 – resource not found on the server. 429 – too many requests. There are quite a few of these</a:t>
            </a:r>
          </a:p>
          <a:p>
            <a:pPr lvl="2"/>
            <a:r>
              <a:rPr lang="en-GB" sz="1600" noProof="0"/>
              <a:t>5xx: </a:t>
            </a:r>
            <a:r>
              <a:rPr lang="en-GB" sz="1600" b="1" noProof="0"/>
              <a:t>server error</a:t>
            </a:r>
            <a:r>
              <a:rPr lang="en-GB" sz="1600" noProof="0"/>
              <a:t>:  500 – internal server error. 501 – request not implemented. 503 – service unavailable …</a:t>
            </a:r>
          </a:p>
          <a:p>
            <a:endParaRPr lang="en-GB" noProof="0"/>
          </a:p>
        </p:txBody>
      </p:sp>
      <p:sp>
        <p:nvSpPr>
          <p:cNvPr id="4" name="Slide Number Placeholder 3">
            <a:extLst>
              <a:ext uri="{FF2B5EF4-FFF2-40B4-BE49-F238E27FC236}">
                <a16:creationId xmlns:a16="http://schemas.microsoft.com/office/drawing/2014/main" id="{80A66F6F-7F0A-15C1-AA5D-CB1B1831ED6A}"/>
              </a:ext>
            </a:extLst>
          </p:cNvPr>
          <p:cNvSpPr>
            <a:spLocks noGrp="1"/>
          </p:cNvSpPr>
          <p:nvPr>
            <p:ph type="sldNum" idx="12"/>
          </p:nvPr>
        </p:nvSpPr>
        <p:spPr/>
        <p:txBody>
          <a:bodyPr/>
          <a:lstStyle/>
          <a:p>
            <a:fld id="{14D7F6AC-1EEB-4ABB-AD80-109EC6FDCCF3}" type="slidenum">
              <a:rPr lang="en-GB" noProof="0" smtClean="0"/>
              <a:pPr/>
              <a:t>291</a:t>
            </a:fld>
            <a:endParaRPr lang="en-GB" noProof="0"/>
          </a:p>
        </p:txBody>
      </p:sp>
    </p:spTree>
    <p:extLst>
      <p:ext uri="{BB962C8B-B14F-4D97-AF65-F5344CB8AC3E}">
        <p14:creationId xmlns:p14="http://schemas.microsoft.com/office/powerpoint/2010/main" val="40439117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4610-2141-E6C5-46D0-8B611723E952}"/>
              </a:ext>
            </a:extLst>
          </p:cNvPr>
          <p:cNvSpPr>
            <a:spLocks noGrp="1"/>
          </p:cNvSpPr>
          <p:nvPr>
            <p:ph type="title"/>
          </p:nvPr>
        </p:nvSpPr>
        <p:spPr/>
        <p:txBody>
          <a:bodyPr/>
          <a:lstStyle/>
          <a:p>
            <a:r>
              <a:rPr lang="en-GB" noProof="0"/>
              <a:t>Authorisation and Authentication</a:t>
            </a:r>
          </a:p>
        </p:txBody>
      </p:sp>
      <p:sp>
        <p:nvSpPr>
          <p:cNvPr id="3" name="Text Placeholder 2">
            <a:extLst>
              <a:ext uri="{FF2B5EF4-FFF2-40B4-BE49-F238E27FC236}">
                <a16:creationId xmlns:a16="http://schemas.microsoft.com/office/drawing/2014/main" id="{B8928166-64FC-8674-9E10-2E45421B14DD}"/>
              </a:ext>
            </a:extLst>
          </p:cNvPr>
          <p:cNvSpPr>
            <a:spLocks noGrp="1"/>
          </p:cNvSpPr>
          <p:nvPr>
            <p:ph type="body" idx="1"/>
          </p:nvPr>
        </p:nvSpPr>
        <p:spPr/>
        <p:txBody>
          <a:bodyPr/>
          <a:lstStyle/>
          <a:p>
            <a:r>
              <a:rPr lang="en-GB" noProof="0"/>
              <a:t>Authentication is "am I sure you are who you say you are"</a:t>
            </a:r>
          </a:p>
          <a:p>
            <a:r>
              <a:rPr lang="en-GB" noProof="0"/>
              <a:t>Authorisation is "once authenticated what are you allowed access to"</a:t>
            </a:r>
          </a:p>
          <a:p>
            <a:r>
              <a:rPr lang="en-GB" noProof="0"/>
              <a:t>The most modern approach to authorisation is Open Authorization (</a:t>
            </a:r>
            <a:r>
              <a:rPr lang="en-GB" noProof="0" err="1"/>
              <a:t>Oauth</a:t>
            </a:r>
            <a:r>
              <a:rPr lang="en-GB" noProof="0"/>
              <a:t>), </a:t>
            </a:r>
            <a:r>
              <a:rPr lang="en-GB" noProof="0" err="1"/>
              <a:t>noe</a:t>
            </a:r>
            <a:r>
              <a:rPr lang="en-GB" noProof="0"/>
              <a:t> at version 2 so OAuth2</a:t>
            </a:r>
          </a:p>
          <a:p>
            <a:pPr lvl="1"/>
            <a:r>
              <a:rPr lang="en-GB" noProof="0"/>
              <a:t>Open standard for secure authorisation to protected resource</a:t>
            </a:r>
          </a:p>
          <a:p>
            <a:pPr lvl="1"/>
            <a:r>
              <a:rPr lang="en-GB" noProof="0"/>
              <a:t>Used JWT to grant access</a:t>
            </a:r>
          </a:p>
          <a:p>
            <a:pPr lvl="1"/>
            <a:r>
              <a:rPr lang="en-GB" noProof="0"/>
              <a:t>There are various flows (process), we will focus on the popular Authorisation Code Flow</a:t>
            </a:r>
          </a:p>
          <a:p>
            <a:r>
              <a:rPr lang="en-GB" noProof="0"/>
              <a:t>For authentication, Auth0 does most of it but not quite</a:t>
            </a:r>
          </a:p>
          <a:p>
            <a:pPr lvl="1"/>
            <a:r>
              <a:rPr lang="en-GB" noProof="0" err="1"/>
              <a:t>OpenIdConnect</a:t>
            </a:r>
            <a:r>
              <a:rPr lang="en-GB" noProof="0"/>
              <a:t> (OIDC) is a layer on top of OAuth enabling authentication</a:t>
            </a:r>
          </a:p>
          <a:p>
            <a:r>
              <a:rPr lang="en-GB" noProof="0"/>
              <a:t>As OIDC is an enhancement to OAuth, just using OIDC means you are also using OAuth</a:t>
            </a:r>
          </a:p>
          <a:p>
            <a:endParaRPr lang="en-GB" noProof="0"/>
          </a:p>
          <a:p>
            <a:r>
              <a:rPr lang="en-GB" noProof="0"/>
              <a:t> I'll talk through the Authorisation code flow and explain how we authenticate as well</a:t>
            </a:r>
          </a:p>
          <a:p>
            <a:endParaRPr lang="en-GB" noProof="0"/>
          </a:p>
        </p:txBody>
      </p:sp>
      <p:sp>
        <p:nvSpPr>
          <p:cNvPr id="4" name="Slide Number Placeholder 3">
            <a:extLst>
              <a:ext uri="{FF2B5EF4-FFF2-40B4-BE49-F238E27FC236}">
                <a16:creationId xmlns:a16="http://schemas.microsoft.com/office/drawing/2014/main" id="{98AE0C14-2054-2BD9-CCA0-89ED2CBD0176}"/>
              </a:ext>
            </a:extLst>
          </p:cNvPr>
          <p:cNvSpPr>
            <a:spLocks noGrp="1"/>
          </p:cNvSpPr>
          <p:nvPr>
            <p:ph type="sldNum" idx="12"/>
          </p:nvPr>
        </p:nvSpPr>
        <p:spPr/>
        <p:txBody>
          <a:bodyPr/>
          <a:lstStyle/>
          <a:p>
            <a:fld id="{14D7F6AC-1EEB-4ABB-AD80-109EC6FDCCF3}" type="slidenum">
              <a:rPr lang="en-GB" noProof="0" smtClean="0"/>
              <a:pPr/>
              <a:t>292</a:t>
            </a:fld>
            <a:endParaRPr lang="en-GB" noProof="0"/>
          </a:p>
        </p:txBody>
      </p:sp>
    </p:spTree>
    <p:extLst>
      <p:ext uri="{BB962C8B-B14F-4D97-AF65-F5344CB8AC3E}">
        <p14:creationId xmlns:p14="http://schemas.microsoft.com/office/powerpoint/2010/main" val="328695698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4E72-0A5B-C988-C000-F80A95DB2876}"/>
              </a:ext>
            </a:extLst>
          </p:cNvPr>
          <p:cNvSpPr>
            <a:spLocks noGrp="1"/>
          </p:cNvSpPr>
          <p:nvPr>
            <p:ph type="title"/>
          </p:nvPr>
        </p:nvSpPr>
        <p:spPr>
          <a:xfrm>
            <a:off x="977933" y="203885"/>
            <a:ext cx="11163300" cy="790833"/>
          </a:xfrm>
        </p:spPr>
        <p:txBody>
          <a:bodyPr/>
          <a:lstStyle/>
          <a:p>
            <a:r>
              <a:rPr lang="en-GB" noProof="0"/>
              <a:t>Prerequisites to Delegated Authorisation &amp; </a:t>
            </a:r>
            <a:r>
              <a:rPr lang="en-GB" noProof="0" err="1"/>
              <a:t>Authenticaiton</a:t>
            </a:r>
            <a:endParaRPr lang="en-GB" noProof="0"/>
          </a:p>
        </p:txBody>
      </p:sp>
      <p:sp>
        <p:nvSpPr>
          <p:cNvPr id="3" name="Text Placeholder 2">
            <a:extLst>
              <a:ext uri="{FF2B5EF4-FFF2-40B4-BE49-F238E27FC236}">
                <a16:creationId xmlns:a16="http://schemas.microsoft.com/office/drawing/2014/main" id="{AF4341E2-41F2-89E2-0A5A-1D2204E2E70D}"/>
              </a:ext>
            </a:extLst>
          </p:cNvPr>
          <p:cNvSpPr>
            <a:spLocks noGrp="1"/>
          </p:cNvSpPr>
          <p:nvPr>
            <p:ph type="body" idx="1"/>
          </p:nvPr>
        </p:nvSpPr>
        <p:spPr/>
        <p:txBody>
          <a:bodyPr/>
          <a:lstStyle/>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The application developer needs to set up an account with an OAuth2 provider - e.g. Auth0, an Okta company</a:t>
            </a:r>
          </a:p>
          <a:p>
            <a:pPr lvl="1">
              <a:lnSpc>
                <a:spcPct val="107000"/>
              </a:lnSpc>
              <a:spcAft>
                <a:spcPts val="800"/>
              </a:spcAft>
            </a:pPr>
            <a:r>
              <a:rPr lang="en-GB" kern="100" noProof="0">
                <a:latin typeface="Calibri" panose="020F0502020204030204" pitchFamily="34" charset="0"/>
                <a:ea typeface="Calibri" panose="020F0502020204030204" pitchFamily="34" charset="0"/>
                <a:cs typeface="Times New Roman" panose="02020603050405020304" pitchFamily="18" charset="0"/>
              </a:rPr>
              <a:t>Others are available such as Microsoft, Google etc. Same sort of approach</a:t>
            </a:r>
            <a:r>
              <a:rPr lang="en-GB" kern="100" noProof="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Register your app and provide some details such as:</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provide callback URL: where you want the auth server to redirect after authentication </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maybe provide Logout URL: e.g., goodbye page</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You will be provided with a client ID and secret specific to your app</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You will be given a URL to direct your server to, to invoke authentication</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Choose which IdP services you want to provide as options e.g. Microsoft, Google, </a:t>
            </a:r>
            <a:r>
              <a:rPr lang="en-GB" sz="1800" kern="100" noProof="0" err="1">
                <a:effectLst/>
                <a:latin typeface="Calibri" panose="020F0502020204030204" pitchFamily="34" charset="0"/>
                <a:ea typeface="Calibri" panose="020F0502020204030204" pitchFamily="34" charset="0"/>
                <a:cs typeface="Times New Roman" panose="02020603050405020304" pitchFamily="18" charset="0"/>
              </a:rPr>
              <a:t>Github</a:t>
            </a: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Provide your app name that will be displayed when the authentication page is displayed so it looks like your app is doing the authentication</a:t>
            </a:r>
          </a:p>
          <a:p>
            <a:pPr>
              <a:lnSpc>
                <a:spcPct val="107000"/>
              </a:lnSpc>
              <a:spcAft>
                <a:spcPts val="800"/>
              </a:spcAft>
            </a:pPr>
            <a:r>
              <a:rPr lang="en-GB" sz="1800" kern="100" noProof="0">
                <a:effectLst/>
                <a:latin typeface="Calibri" panose="020F0502020204030204" pitchFamily="34" charset="0"/>
                <a:ea typeface="Calibri" panose="020F0502020204030204" pitchFamily="34" charset="0"/>
                <a:cs typeface="Times New Roman" panose="02020603050405020304" pitchFamily="18" charset="0"/>
              </a:rPr>
              <a:t>Once the app is registered and operational, it can handle accessin</a:t>
            </a:r>
            <a:r>
              <a:rPr lang="en-GB" kern="100" noProof="0">
                <a:latin typeface="Calibri" panose="020F0502020204030204" pitchFamily="34" charset="0"/>
                <a:ea typeface="Calibri" panose="020F0502020204030204" pitchFamily="34" charset="0"/>
                <a:cs typeface="Times New Roman" panose="02020603050405020304" pitchFamily="18" charset="0"/>
              </a:rPr>
              <a:t>g resources from other sites</a:t>
            </a:r>
            <a:endParaRPr lang="en-GB" sz="1800" kern="100" noProof="0">
              <a:effectLst/>
              <a:latin typeface="Calibri" panose="020F0502020204030204" pitchFamily="34" charset="0"/>
              <a:ea typeface="Calibri" panose="020F0502020204030204" pitchFamily="34" charset="0"/>
              <a:cs typeface="Times New Roman" panose="02020603050405020304" pitchFamily="18" charset="0"/>
            </a:endParaRPr>
          </a:p>
          <a:p>
            <a:endParaRPr lang="en-GB" noProof="0"/>
          </a:p>
        </p:txBody>
      </p:sp>
      <p:sp>
        <p:nvSpPr>
          <p:cNvPr id="4" name="Slide Number Placeholder 3">
            <a:extLst>
              <a:ext uri="{FF2B5EF4-FFF2-40B4-BE49-F238E27FC236}">
                <a16:creationId xmlns:a16="http://schemas.microsoft.com/office/drawing/2014/main" id="{D819A998-876D-71F0-07D1-E9575A802A1E}"/>
              </a:ext>
            </a:extLst>
          </p:cNvPr>
          <p:cNvSpPr>
            <a:spLocks noGrp="1"/>
          </p:cNvSpPr>
          <p:nvPr>
            <p:ph type="sldNum" idx="12"/>
          </p:nvPr>
        </p:nvSpPr>
        <p:spPr/>
        <p:txBody>
          <a:bodyPr/>
          <a:lstStyle/>
          <a:p>
            <a:fld id="{14D7F6AC-1EEB-4ABB-AD80-109EC6FDCCF3}" type="slidenum">
              <a:rPr lang="en-GB" noProof="0" smtClean="0"/>
              <a:pPr/>
              <a:t>293</a:t>
            </a:fld>
            <a:endParaRPr lang="en-GB" noProof="0"/>
          </a:p>
        </p:txBody>
      </p:sp>
      <p:sp>
        <p:nvSpPr>
          <p:cNvPr id="5" name="TextBox 4">
            <a:extLst>
              <a:ext uri="{FF2B5EF4-FFF2-40B4-BE49-F238E27FC236}">
                <a16:creationId xmlns:a16="http://schemas.microsoft.com/office/drawing/2014/main" id="{48A88117-3EEB-00EC-BA83-2ADE5B1DC52A}"/>
              </a:ext>
            </a:extLst>
          </p:cNvPr>
          <p:cNvSpPr txBox="1"/>
          <p:nvPr/>
        </p:nvSpPr>
        <p:spPr>
          <a:xfrm>
            <a:off x="9337183" y="6273457"/>
            <a:ext cx="1652568" cy="276999"/>
          </a:xfrm>
          <a:prstGeom prst="rect">
            <a:avLst/>
          </a:prstGeom>
          <a:noFill/>
        </p:spPr>
        <p:txBody>
          <a:bodyPr wrap="none" rtlCol="0">
            <a:spAutoFit/>
          </a:bodyPr>
          <a:lstStyle/>
          <a:p>
            <a:r>
              <a:rPr lang="en-GB" sz="1200" noProof="0">
                <a:solidFill>
                  <a:srgbClr val="FF0000"/>
                </a:solidFill>
              </a:rPr>
              <a:t>Demo: Auth0 account</a:t>
            </a:r>
          </a:p>
        </p:txBody>
      </p:sp>
    </p:spTree>
    <p:extLst>
      <p:ext uri="{BB962C8B-B14F-4D97-AF65-F5344CB8AC3E}">
        <p14:creationId xmlns:p14="http://schemas.microsoft.com/office/powerpoint/2010/main" val="58538517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EC53-3E6F-5501-B4C4-DD87D4FC667C}"/>
              </a:ext>
            </a:extLst>
          </p:cNvPr>
          <p:cNvSpPr>
            <a:spLocks noGrp="1"/>
          </p:cNvSpPr>
          <p:nvPr>
            <p:ph type="title"/>
          </p:nvPr>
        </p:nvSpPr>
        <p:spPr>
          <a:xfrm>
            <a:off x="3521876" y="28489"/>
            <a:ext cx="3148245" cy="421258"/>
          </a:xfrm>
        </p:spPr>
        <p:txBody>
          <a:bodyPr/>
          <a:lstStyle/>
          <a:p>
            <a:r>
              <a:rPr lang="en-GB" sz="1600" b="1" noProof="0"/>
              <a:t>OAuth2 Authorization Code Flow</a:t>
            </a:r>
          </a:p>
        </p:txBody>
      </p:sp>
      <p:sp>
        <p:nvSpPr>
          <p:cNvPr id="4" name="Slide Number Placeholder 3">
            <a:extLst>
              <a:ext uri="{FF2B5EF4-FFF2-40B4-BE49-F238E27FC236}">
                <a16:creationId xmlns:a16="http://schemas.microsoft.com/office/drawing/2014/main" id="{D4E887E8-8F0C-0B9B-45E7-126E8E353C26}"/>
              </a:ext>
            </a:extLst>
          </p:cNvPr>
          <p:cNvSpPr>
            <a:spLocks noGrp="1"/>
          </p:cNvSpPr>
          <p:nvPr>
            <p:ph type="sldNum" idx="12"/>
          </p:nvPr>
        </p:nvSpPr>
        <p:spPr/>
        <p:txBody>
          <a:bodyPr/>
          <a:lstStyle/>
          <a:p>
            <a:fld id="{14D7F6AC-1EEB-4ABB-AD80-109EC6FDCCF3}" type="slidenum">
              <a:rPr lang="en-GB" noProof="0" smtClean="0"/>
              <a:pPr/>
              <a:t>294</a:t>
            </a:fld>
            <a:endParaRPr lang="en-GB" noProof="0"/>
          </a:p>
        </p:txBody>
      </p:sp>
      <p:pic>
        <p:nvPicPr>
          <p:cNvPr id="11" name="Picture 4" descr="Computer Users Clipart - Female User Icon, HD Png Download , Transparent  Png Image - PNGitem">
            <a:extLst>
              <a:ext uri="{FF2B5EF4-FFF2-40B4-BE49-F238E27FC236}">
                <a16:creationId xmlns:a16="http://schemas.microsoft.com/office/drawing/2014/main" id="{BDCA8590-953F-C12B-ADD4-9975BD0CD5B3}"/>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044257" y="513651"/>
            <a:ext cx="498031" cy="6851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erver">
            <a:extLst>
              <a:ext uri="{FF2B5EF4-FFF2-40B4-BE49-F238E27FC236}">
                <a16:creationId xmlns:a16="http://schemas.microsoft.com/office/drawing/2014/main" id="{4B2345DC-3807-CD1B-3128-57AE95E9959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9776"/>
          <a:stretch/>
        </p:blipFill>
        <p:spPr>
          <a:xfrm>
            <a:off x="6635475" y="481369"/>
            <a:ext cx="526503" cy="749751"/>
          </a:xfrm>
          <a:prstGeom prst="rect">
            <a:avLst/>
          </a:prstGeom>
        </p:spPr>
      </p:pic>
      <p:pic>
        <p:nvPicPr>
          <p:cNvPr id="5122" name="Picture 2" descr="OAuth 2.0 — OAuth">
            <a:extLst>
              <a:ext uri="{FF2B5EF4-FFF2-40B4-BE49-F238E27FC236}">
                <a16:creationId xmlns:a16="http://schemas.microsoft.com/office/drawing/2014/main" id="{85998109-0A49-1CC5-FADB-45FC12082B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5554" y="577821"/>
            <a:ext cx="601649" cy="59679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350AAADE-0443-6823-FE7F-F0331C58186F}"/>
              </a:ext>
            </a:extLst>
          </p:cNvPr>
          <p:cNvCxnSpPr>
            <a:cxnSpLocks/>
          </p:cNvCxnSpPr>
          <p:nvPr/>
        </p:nvCxnSpPr>
        <p:spPr>
          <a:xfrm>
            <a:off x="3293273" y="1234697"/>
            <a:ext cx="0" cy="5317671"/>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3E87F3A9-29A0-D587-B7DA-60B7FED24255}"/>
              </a:ext>
            </a:extLst>
          </p:cNvPr>
          <p:cNvCxnSpPr>
            <a:cxnSpLocks/>
          </p:cNvCxnSpPr>
          <p:nvPr/>
        </p:nvCxnSpPr>
        <p:spPr>
          <a:xfrm>
            <a:off x="9636379" y="1234697"/>
            <a:ext cx="0" cy="5317671"/>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6051805-37D8-303E-7570-BB31FB31A2C9}"/>
              </a:ext>
            </a:extLst>
          </p:cNvPr>
          <p:cNvCxnSpPr>
            <a:cxnSpLocks/>
          </p:cNvCxnSpPr>
          <p:nvPr/>
        </p:nvCxnSpPr>
        <p:spPr>
          <a:xfrm>
            <a:off x="6898726" y="1234697"/>
            <a:ext cx="0" cy="5317671"/>
          </a:xfrm>
          <a:prstGeom prst="line">
            <a:avLst/>
          </a:prstGeom>
          <a:ln w="28575"/>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D3DEA22F-1187-A01F-2C48-CA5B6DCF42D2}"/>
              </a:ext>
            </a:extLst>
          </p:cNvPr>
          <p:cNvGrpSpPr/>
          <p:nvPr/>
        </p:nvGrpSpPr>
        <p:grpSpPr>
          <a:xfrm>
            <a:off x="3293272" y="1198561"/>
            <a:ext cx="3605454" cy="510016"/>
            <a:chOff x="2464597" y="1474786"/>
            <a:chExt cx="3605454" cy="510016"/>
          </a:xfrm>
        </p:grpSpPr>
        <p:grpSp>
          <p:nvGrpSpPr>
            <p:cNvPr id="32" name="Group 31">
              <a:extLst>
                <a:ext uri="{FF2B5EF4-FFF2-40B4-BE49-F238E27FC236}">
                  <a16:creationId xmlns:a16="http://schemas.microsoft.com/office/drawing/2014/main" id="{296A7448-B9AF-6F58-CEC1-BEFF01A127E6}"/>
                </a:ext>
              </a:extLst>
            </p:cNvPr>
            <p:cNvGrpSpPr/>
            <p:nvPr/>
          </p:nvGrpSpPr>
          <p:grpSpPr>
            <a:xfrm>
              <a:off x="2464597" y="1707803"/>
              <a:ext cx="3605454" cy="276999"/>
              <a:chOff x="2464597" y="1707803"/>
              <a:chExt cx="3605454" cy="276999"/>
            </a:xfrm>
          </p:grpSpPr>
          <p:cxnSp>
            <p:nvCxnSpPr>
              <p:cNvPr id="16" name="Straight Arrow Connector 15">
                <a:extLst>
                  <a:ext uri="{FF2B5EF4-FFF2-40B4-BE49-F238E27FC236}">
                    <a16:creationId xmlns:a16="http://schemas.microsoft.com/office/drawing/2014/main" id="{C64AEB06-31F2-A0D2-741E-2A8A16DEBC52}"/>
                  </a:ext>
                </a:extLst>
              </p:cNvPr>
              <p:cNvCxnSpPr>
                <a:cxnSpLocks/>
              </p:cNvCxnSpPr>
              <p:nvPr/>
            </p:nvCxnSpPr>
            <p:spPr>
              <a:xfrm>
                <a:off x="2464597" y="1948240"/>
                <a:ext cx="36054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36" name="TextBox 5135">
                <a:extLst>
                  <a:ext uri="{FF2B5EF4-FFF2-40B4-BE49-F238E27FC236}">
                    <a16:creationId xmlns:a16="http://schemas.microsoft.com/office/drawing/2014/main" id="{8965A317-5166-2421-099B-95531F009022}"/>
                  </a:ext>
                </a:extLst>
              </p:cNvPr>
              <p:cNvSpPr txBox="1"/>
              <p:nvPr/>
            </p:nvSpPr>
            <p:spPr>
              <a:xfrm>
                <a:off x="2480297" y="1707803"/>
                <a:ext cx="2032515" cy="276999"/>
              </a:xfrm>
              <a:prstGeom prst="rect">
                <a:avLst/>
              </a:prstGeom>
              <a:noFill/>
            </p:spPr>
            <p:txBody>
              <a:bodyPr wrap="square" rtlCol="0">
                <a:spAutoFit/>
              </a:bodyPr>
              <a:lstStyle/>
              <a:p>
                <a:r>
                  <a:rPr lang="en-GB" sz="1200" noProof="0"/>
                  <a:t>Access web page</a:t>
                </a:r>
              </a:p>
            </p:txBody>
          </p:sp>
        </p:grpSp>
        <p:grpSp>
          <p:nvGrpSpPr>
            <p:cNvPr id="5166" name="Group 5165">
              <a:extLst>
                <a:ext uri="{FF2B5EF4-FFF2-40B4-BE49-F238E27FC236}">
                  <a16:creationId xmlns:a16="http://schemas.microsoft.com/office/drawing/2014/main" id="{4380ADB3-2C8A-6B3A-17CC-18D796A9407B}"/>
                </a:ext>
              </a:extLst>
            </p:cNvPr>
            <p:cNvGrpSpPr/>
            <p:nvPr/>
          </p:nvGrpSpPr>
          <p:grpSpPr>
            <a:xfrm>
              <a:off x="2504429" y="1474786"/>
              <a:ext cx="304800" cy="272023"/>
              <a:chOff x="2290719" y="1020898"/>
              <a:chExt cx="304800" cy="272023"/>
            </a:xfrm>
          </p:grpSpPr>
          <p:sp>
            <p:nvSpPr>
              <p:cNvPr id="5164" name="Oval 5163">
                <a:extLst>
                  <a:ext uri="{FF2B5EF4-FFF2-40B4-BE49-F238E27FC236}">
                    <a16:creationId xmlns:a16="http://schemas.microsoft.com/office/drawing/2014/main" id="{5B51C058-A03C-C4FC-F5BC-35B0D91A4F79}"/>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65" name="TextBox 5164">
                <a:extLst>
                  <a:ext uri="{FF2B5EF4-FFF2-40B4-BE49-F238E27FC236}">
                    <a16:creationId xmlns:a16="http://schemas.microsoft.com/office/drawing/2014/main" id="{B67E3932-259A-C1AA-B857-9AC4042DEEA8}"/>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a:t>
                </a:r>
              </a:p>
            </p:txBody>
          </p:sp>
        </p:grpSp>
      </p:grpSp>
      <p:grpSp>
        <p:nvGrpSpPr>
          <p:cNvPr id="52" name="Group 51">
            <a:extLst>
              <a:ext uri="{FF2B5EF4-FFF2-40B4-BE49-F238E27FC236}">
                <a16:creationId xmlns:a16="http://schemas.microsoft.com/office/drawing/2014/main" id="{84079BFF-43D4-8662-E9CA-E346E66F52E8}"/>
              </a:ext>
            </a:extLst>
          </p:cNvPr>
          <p:cNvGrpSpPr/>
          <p:nvPr/>
        </p:nvGrpSpPr>
        <p:grpSpPr>
          <a:xfrm>
            <a:off x="3120996" y="3922997"/>
            <a:ext cx="6876567" cy="602190"/>
            <a:chOff x="2292321" y="4199222"/>
            <a:chExt cx="6876567" cy="602190"/>
          </a:xfrm>
        </p:grpSpPr>
        <p:grpSp>
          <p:nvGrpSpPr>
            <p:cNvPr id="47" name="Group 46">
              <a:extLst>
                <a:ext uri="{FF2B5EF4-FFF2-40B4-BE49-F238E27FC236}">
                  <a16:creationId xmlns:a16="http://schemas.microsoft.com/office/drawing/2014/main" id="{64032EB1-A78A-9A1A-DD53-4239F7F50A4A}"/>
                </a:ext>
              </a:extLst>
            </p:cNvPr>
            <p:cNvGrpSpPr/>
            <p:nvPr/>
          </p:nvGrpSpPr>
          <p:grpSpPr>
            <a:xfrm>
              <a:off x="2292321" y="4199222"/>
              <a:ext cx="6523232" cy="602190"/>
              <a:chOff x="2292321" y="4199222"/>
              <a:chExt cx="6523232" cy="602190"/>
            </a:xfrm>
          </p:grpSpPr>
          <p:grpSp>
            <p:nvGrpSpPr>
              <p:cNvPr id="59" name="Group 58">
                <a:extLst>
                  <a:ext uri="{FF2B5EF4-FFF2-40B4-BE49-F238E27FC236}">
                    <a16:creationId xmlns:a16="http://schemas.microsoft.com/office/drawing/2014/main" id="{9EB25C96-E85B-669D-6490-73ECEAC7D1C1}"/>
                  </a:ext>
                </a:extLst>
              </p:cNvPr>
              <p:cNvGrpSpPr/>
              <p:nvPr/>
            </p:nvGrpSpPr>
            <p:grpSpPr>
              <a:xfrm flipV="1">
                <a:off x="2292321" y="4451926"/>
                <a:ext cx="6515383" cy="320040"/>
                <a:chOff x="1837044" y="1905000"/>
                <a:chExt cx="6515383" cy="320040"/>
              </a:xfrm>
            </p:grpSpPr>
            <p:cxnSp>
              <p:nvCxnSpPr>
                <p:cNvPr id="60" name="Straight Arrow Connector 59">
                  <a:extLst>
                    <a:ext uri="{FF2B5EF4-FFF2-40B4-BE49-F238E27FC236}">
                      <a16:creationId xmlns:a16="http://schemas.microsoft.com/office/drawing/2014/main" id="{831C80D0-52A6-11BB-4636-4A0719A41626}"/>
                    </a:ext>
                  </a:extLst>
                </p:cNvPr>
                <p:cNvCxnSpPr>
                  <a:cxnSpLocks/>
                </p:cNvCxnSpPr>
                <p:nvPr/>
              </p:nvCxnSpPr>
              <p:spPr>
                <a:xfrm flipH="1" flipV="1">
                  <a:off x="1949271" y="1905000"/>
                  <a:ext cx="3665503"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4CD6E7E-B91B-7E59-919B-CEDC29720BFF}"/>
                    </a:ext>
                  </a:extLst>
                </p:cNvPr>
                <p:cNvCxnSpPr>
                  <a:cxnSpLocks/>
                </p:cNvCxnSpPr>
                <p:nvPr/>
              </p:nvCxnSpPr>
              <p:spPr>
                <a:xfrm>
                  <a:off x="1963505" y="2225040"/>
                  <a:ext cx="6388922"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Arc 61">
                  <a:extLst>
                    <a:ext uri="{FF2B5EF4-FFF2-40B4-BE49-F238E27FC236}">
                      <a16:creationId xmlns:a16="http://schemas.microsoft.com/office/drawing/2014/main" id="{7484A976-90C9-17AD-23D9-EE8F97D7F871}"/>
                    </a:ext>
                  </a:extLst>
                </p:cNvPr>
                <p:cNvSpPr/>
                <p:nvPr/>
              </p:nvSpPr>
              <p:spPr>
                <a:xfrm rot="16200000">
                  <a:off x="1809904" y="1932140"/>
                  <a:ext cx="320040" cy="265760"/>
                </a:xfrm>
                <a:prstGeom prst="arc">
                  <a:avLst>
                    <a:gd name="adj1" fmla="val 10895248"/>
                    <a:gd name="adj2" fmla="val 2147066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sp>
            <p:nvSpPr>
              <p:cNvPr id="5149" name="TextBox 5148">
                <a:extLst>
                  <a:ext uri="{FF2B5EF4-FFF2-40B4-BE49-F238E27FC236}">
                    <a16:creationId xmlns:a16="http://schemas.microsoft.com/office/drawing/2014/main" id="{57FEF9F3-209E-29D4-A224-3BC55FCFA396}"/>
                  </a:ext>
                </a:extLst>
              </p:cNvPr>
              <p:cNvSpPr txBox="1"/>
              <p:nvPr/>
            </p:nvSpPr>
            <p:spPr>
              <a:xfrm>
                <a:off x="7287063" y="4199222"/>
                <a:ext cx="1528490" cy="276999"/>
              </a:xfrm>
              <a:prstGeom prst="rect">
                <a:avLst/>
              </a:prstGeom>
              <a:noFill/>
            </p:spPr>
            <p:txBody>
              <a:bodyPr wrap="square" rtlCol="0">
                <a:spAutoFit/>
              </a:bodyPr>
              <a:lstStyle/>
              <a:p>
                <a:r>
                  <a:rPr lang="en-GB" sz="1200" noProof="0"/>
                  <a:t>Creds ok. Callback</a:t>
                </a:r>
              </a:p>
            </p:txBody>
          </p:sp>
          <p:sp>
            <p:nvSpPr>
              <p:cNvPr id="5151" name="TextBox 5150">
                <a:extLst>
                  <a:ext uri="{FF2B5EF4-FFF2-40B4-BE49-F238E27FC236}">
                    <a16:creationId xmlns:a16="http://schemas.microsoft.com/office/drawing/2014/main" id="{7ACFBBFE-AAA3-ACF1-85B7-06EBE4096A35}"/>
                  </a:ext>
                </a:extLst>
              </p:cNvPr>
              <p:cNvSpPr txBox="1"/>
              <p:nvPr/>
            </p:nvSpPr>
            <p:spPr>
              <a:xfrm>
                <a:off x="5131414" y="4524413"/>
                <a:ext cx="954924" cy="276999"/>
              </a:xfrm>
              <a:prstGeom prst="rect">
                <a:avLst/>
              </a:prstGeom>
              <a:noFill/>
            </p:spPr>
            <p:txBody>
              <a:bodyPr wrap="square" rtlCol="0">
                <a:spAutoFit/>
              </a:bodyPr>
              <a:lstStyle/>
              <a:p>
                <a:r>
                  <a:rPr lang="en-GB" sz="1200" noProof="0"/>
                  <a:t>Auth code</a:t>
                </a:r>
              </a:p>
            </p:txBody>
          </p:sp>
        </p:grpSp>
        <p:grpSp>
          <p:nvGrpSpPr>
            <p:cNvPr id="5176" name="Group 5175">
              <a:extLst>
                <a:ext uri="{FF2B5EF4-FFF2-40B4-BE49-F238E27FC236}">
                  <a16:creationId xmlns:a16="http://schemas.microsoft.com/office/drawing/2014/main" id="{E92A037C-2EFE-2B57-C4FD-33AFF630EF44}"/>
                </a:ext>
              </a:extLst>
            </p:cNvPr>
            <p:cNvGrpSpPr/>
            <p:nvPr/>
          </p:nvGrpSpPr>
          <p:grpSpPr>
            <a:xfrm>
              <a:off x="8864088" y="4274738"/>
              <a:ext cx="304800" cy="272023"/>
              <a:chOff x="2290719" y="1020898"/>
              <a:chExt cx="304800" cy="272023"/>
            </a:xfrm>
          </p:grpSpPr>
          <p:sp>
            <p:nvSpPr>
              <p:cNvPr id="5177" name="Oval 5176">
                <a:extLst>
                  <a:ext uri="{FF2B5EF4-FFF2-40B4-BE49-F238E27FC236}">
                    <a16:creationId xmlns:a16="http://schemas.microsoft.com/office/drawing/2014/main" id="{729B1BFE-DED4-F7C2-FB4E-C0D060BD05FE}"/>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78" name="TextBox 5177">
                <a:extLst>
                  <a:ext uri="{FF2B5EF4-FFF2-40B4-BE49-F238E27FC236}">
                    <a16:creationId xmlns:a16="http://schemas.microsoft.com/office/drawing/2014/main" id="{E33AE3CC-6A36-FEC4-6DBB-C91649B0D947}"/>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7</a:t>
                </a:r>
              </a:p>
            </p:txBody>
          </p:sp>
        </p:grpSp>
      </p:grpSp>
      <p:grpSp>
        <p:nvGrpSpPr>
          <p:cNvPr id="37" name="Group 36">
            <a:extLst>
              <a:ext uri="{FF2B5EF4-FFF2-40B4-BE49-F238E27FC236}">
                <a16:creationId xmlns:a16="http://schemas.microsoft.com/office/drawing/2014/main" id="{AEB85B92-00EB-4213-1E29-244DA310E1D6}"/>
              </a:ext>
            </a:extLst>
          </p:cNvPr>
          <p:cNvGrpSpPr/>
          <p:nvPr/>
        </p:nvGrpSpPr>
        <p:grpSpPr>
          <a:xfrm>
            <a:off x="3120996" y="1737681"/>
            <a:ext cx="6515383" cy="559174"/>
            <a:chOff x="2292321" y="2013906"/>
            <a:chExt cx="6515383" cy="559174"/>
          </a:xfrm>
        </p:grpSpPr>
        <p:grpSp>
          <p:nvGrpSpPr>
            <p:cNvPr id="33" name="Group 32">
              <a:extLst>
                <a:ext uri="{FF2B5EF4-FFF2-40B4-BE49-F238E27FC236}">
                  <a16:creationId xmlns:a16="http://schemas.microsoft.com/office/drawing/2014/main" id="{A97B3B45-7AE8-35FA-3D49-99FA28CED871}"/>
                </a:ext>
              </a:extLst>
            </p:cNvPr>
            <p:cNvGrpSpPr/>
            <p:nvPr/>
          </p:nvGrpSpPr>
          <p:grpSpPr>
            <a:xfrm>
              <a:off x="2292321" y="2013906"/>
              <a:ext cx="6515383" cy="559174"/>
              <a:chOff x="2292321" y="2013906"/>
              <a:chExt cx="6515383" cy="559174"/>
            </a:xfrm>
          </p:grpSpPr>
          <p:grpSp>
            <p:nvGrpSpPr>
              <p:cNvPr id="42" name="Group 41">
                <a:extLst>
                  <a:ext uri="{FF2B5EF4-FFF2-40B4-BE49-F238E27FC236}">
                    <a16:creationId xmlns:a16="http://schemas.microsoft.com/office/drawing/2014/main" id="{6DEB31F6-887D-85C8-7302-218E2263C60C}"/>
                  </a:ext>
                </a:extLst>
              </p:cNvPr>
              <p:cNvGrpSpPr/>
              <p:nvPr/>
            </p:nvGrpSpPr>
            <p:grpSpPr>
              <a:xfrm>
                <a:off x="2292321" y="2253040"/>
                <a:ext cx="6515383" cy="320040"/>
                <a:chOff x="1837044" y="1905000"/>
                <a:chExt cx="6515383" cy="320040"/>
              </a:xfrm>
            </p:grpSpPr>
            <p:cxnSp>
              <p:nvCxnSpPr>
                <p:cNvPr id="17" name="Straight Arrow Connector 16">
                  <a:extLst>
                    <a:ext uri="{FF2B5EF4-FFF2-40B4-BE49-F238E27FC236}">
                      <a16:creationId xmlns:a16="http://schemas.microsoft.com/office/drawing/2014/main" id="{EE0F8085-3330-4298-911D-B8C5907E2047}"/>
                    </a:ext>
                  </a:extLst>
                </p:cNvPr>
                <p:cNvCxnSpPr>
                  <a:cxnSpLocks/>
                </p:cNvCxnSpPr>
                <p:nvPr/>
              </p:nvCxnSpPr>
              <p:spPr>
                <a:xfrm flipH="1" flipV="1">
                  <a:off x="1949271" y="1905000"/>
                  <a:ext cx="3665503" cy="515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7039AC3-C432-B9B0-3F3E-E385DDAE404E}"/>
                    </a:ext>
                  </a:extLst>
                </p:cNvPr>
                <p:cNvCxnSpPr>
                  <a:cxnSpLocks/>
                </p:cNvCxnSpPr>
                <p:nvPr/>
              </p:nvCxnSpPr>
              <p:spPr>
                <a:xfrm>
                  <a:off x="1963505" y="2225040"/>
                  <a:ext cx="63889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7DF56229-1DD8-6383-5962-CEF0A469AA53}"/>
                    </a:ext>
                  </a:extLst>
                </p:cNvPr>
                <p:cNvSpPr/>
                <p:nvPr/>
              </p:nvSpPr>
              <p:spPr>
                <a:xfrm rot="16200000">
                  <a:off x="1809904" y="1932140"/>
                  <a:ext cx="320040" cy="265760"/>
                </a:xfrm>
                <a:prstGeom prst="arc">
                  <a:avLst>
                    <a:gd name="adj1" fmla="val 10895248"/>
                    <a:gd name="adj2" fmla="val 2147066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sp>
            <p:nvSpPr>
              <p:cNvPr id="5138" name="TextBox 5137">
                <a:extLst>
                  <a:ext uri="{FF2B5EF4-FFF2-40B4-BE49-F238E27FC236}">
                    <a16:creationId xmlns:a16="http://schemas.microsoft.com/office/drawing/2014/main" id="{F0E3ED50-8B5C-F747-E15B-F477582AB024}"/>
                  </a:ext>
                </a:extLst>
              </p:cNvPr>
              <p:cNvSpPr txBox="1"/>
              <p:nvPr/>
            </p:nvSpPr>
            <p:spPr>
              <a:xfrm>
                <a:off x="3628700" y="2013906"/>
                <a:ext cx="2528396" cy="276999"/>
              </a:xfrm>
              <a:prstGeom prst="rect">
                <a:avLst/>
              </a:prstGeom>
              <a:noFill/>
            </p:spPr>
            <p:txBody>
              <a:bodyPr wrap="square" rtlCol="0">
                <a:spAutoFit/>
              </a:bodyPr>
              <a:lstStyle/>
              <a:p>
                <a:r>
                  <a:rPr lang="en-GB" sz="1200" noProof="0"/>
                  <a:t>If no session, need to authenticate</a:t>
                </a:r>
              </a:p>
            </p:txBody>
          </p:sp>
          <p:sp>
            <p:nvSpPr>
              <p:cNvPr id="5139" name="TextBox 5138">
                <a:extLst>
                  <a:ext uri="{FF2B5EF4-FFF2-40B4-BE49-F238E27FC236}">
                    <a16:creationId xmlns:a16="http://schemas.microsoft.com/office/drawing/2014/main" id="{D9BE8C14-1214-E5B2-53E4-F8BC17CD8913}"/>
                  </a:ext>
                </a:extLst>
              </p:cNvPr>
              <p:cNvSpPr txBox="1"/>
              <p:nvPr/>
            </p:nvSpPr>
            <p:spPr>
              <a:xfrm>
                <a:off x="6429417" y="2287477"/>
                <a:ext cx="2378287" cy="276999"/>
              </a:xfrm>
              <a:prstGeom prst="rect">
                <a:avLst/>
              </a:prstGeom>
              <a:noFill/>
            </p:spPr>
            <p:txBody>
              <a:bodyPr wrap="square" rtlCol="0">
                <a:spAutoFit/>
              </a:bodyPr>
              <a:lstStyle/>
              <a:p>
                <a:r>
                  <a:rPr lang="en-GB" sz="1200" noProof="0" err="1"/>
                  <a:t>Req</a:t>
                </a:r>
                <a:r>
                  <a:rPr lang="en-GB" sz="1200" noProof="0"/>
                  <a:t> authenticate &amp; auth (scope)</a:t>
                </a:r>
              </a:p>
            </p:txBody>
          </p:sp>
        </p:grpSp>
        <p:grpSp>
          <p:nvGrpSpPr>
            <p:cNvPr id="5188" name="Group 5187">
              <a:extLst>
                <a:ext uri="{FF2B5EF4-FFF2-40B4-BE49-F238E27FC236}">
                  <a16:creationId xmlns:a16="http://schemas.microsoft.com/office/drawing/2014/main" id="{5D50F6DB-80DC-A110-1AE8-57B457041C37}"/>
                </a:ext>
              </a:extLst>
            </p:cNvPr>
            <p:cNvGrpSpPr/>
            <p:nvPr/>
          </p:nvGrpSpPr>
          <p:grpSpPr>
            <a:xfrm>
              <a:off x="6097115" y="2105863"/>
              <a:ext cx="304800" cy="272023"/>
              <a:chOff x="2290719" y="1020898"/>
              <a:chExt cx="304800" cy="272023"/>
            </a:xfrm>
          </p:grpSpPr>
          <p:sp>
            <p:nvSpPr>
              <p:cNvPr id="5189" name="Oval 5188">
                <a:extLst>
                  <a:ext uri="{FF2B5EF4-FFF2-40B4-BE49-F238E27FC236}">
                    <a16:creationId xmlns:a16="http://schemas.microsoft.com/office/drawing/2014/main" id="{DABB0DD8-D3E2-7E6C-4C90-494C838F2110}"/>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90" name="TextBox 5189">
                <a:extLst>
                  <a:ext uri="{FF2B5EF4-FFF2-40B4-BE49-F238E27FC236}">
                    <a16:creationId xmlns:a16="http://schemas.microsoft.com/office/drawing/2014/main" id="{0670A1A4-31CA-34D9-796D-F8B4394122B3}"/>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2</a:t>
                </a:r>
              </a:p>
            </p:txBody>
          </p:sp>
        </p:grpSp>
      </p:grpSp>
      <p:grpSp>
        <p:nvGrpSpPr>
          <p:cNvPr id="54" name="Group 53">
            <a:extLst>
              <a:ext uri="{FF2B5EF4-FFF2-40B4-BE49-F238E27FC236}">
                <a16:creationId xmlns:a16="http://schemas.microsoft.com/office/drawing/2014/main" id="{118AC2D2-B64C-FCCD-FF2B-85ABFBF763CB}"/>
              </a:ext>
            </a:extLst>
          </p:cNvPr>
          <p:cNvGrpSpPr/>
          <p:nvPr/>
        </p:nvGrpSpPr>
        <p:grpSpPr>
          <a:xfrm>
            <a:off x="2918759" y="3565068"/>
            <a:ext cx="6711441" cy="377690"/>
            <a:chOff x="2090084" y="3841293"/>
            <a:chExt cx="6711441" cy="377690"/>
          </a:xfrm>
        </p:grpSpPr>
        <p:sp>
          <p:nvSpPr>
            <p:cNvPr id="5142" name="TextBox 5141">
              <a:extLst>
                <a:ext uri="{FF2B5EF4-FFF2-40B4-BE49-F238E27FC236}">
                  <a16:creationId xmlns:a16="http://schemas.microsoft.com/office/drawing/2014/main" id="{70C22CAA-DF27-B6B0-FD2D-FFBA0BD23439}"/>
                </a:ext>
              </a:extLst>
            </p:cNvPr>
            <p:cNvSpPr txBox="1"/>
            <p:nvPr/>
          </p:nvSpPr>
          <p:spPr>
            <a:xfrm>
              <a:off x="2522483" y="3841293"/>
              <a:ext cx="1991428" cy="276999"/>
            </a:xfrm>
            <a:prstGeom prst="rect">
              <a:avLst/>
            </a:prstGeom>
            <a:noFill/>
          </p:spPr>
          <p:txBody>
            <a:bodyPr wrap="square" rtlCol="0">
              <a:spAutoFit/>
            </a:bodyPr>
            <a:lstStyle/>
            <a:p>
              <a:r>
                <a:rPr lang="en-GB" sz="1200" noProof="0"/>
                <a:t>Yes or No</a:t>
              </a:r>
            </a:p>
          </p:txBody>
        </p:sp>
        <p:grpSp>
          <p:nvGrpSpPr>
            <p:cNvPr id="44" name="Group 43">
              <a:extLst>
                <a:ext uri="{FF2B5EF4-FFF2-40B4-BE49-F238E27FC236}">
                  <a16:creationId xmlns:a16="http://schemas.microsoft.com/office/drawing/2014/main" id="{0B962147-D3BB-BAC3-A383-781210A66072}"/>
                </a:ext>
              </a:extLst>
            </p:cNvPr>
            <p:cNvGrpSpPr/>
            <p:nvPr/>
          </p:nvGrpSpPr>
          <p:grpSpPr>
            <a:xfrm>
              <a:off x="2090084" y="3946960"/>
              <a:ext cx="6711441" cy="272023"/>
              <a:chOff x="2090084" y="3946960"/>
              <a:chExt cx="6711441" cy="272023"/>
            </a:xfrm>
          </p:grpSpPr>
          <p:cxnSp>
            <p:nvCxnSpPr>
              <p:cNvPr id="5145" name="Straight Arrow Connector 5144">
                <a:extLst>
                  <a:ext uri="{FF2B5EF4-FFF2-40B4-BE49-F238E27FC236}">
                    <a16:creationId xmlns:a16="http://schemas.microsoft.com/office/drawing/2014/main" id="{9D74103C-EC2F-D0D6-8A25-9C683BEB629D}"/>
                  </a:ext>
                </a:extLst>
              </p:cNvPr>
              <p:cNvCxnSpPr>
                <a:cxnSpLocks/>
              </p:cNvCxnSpPr>
              <p:nvPr/>
            </p:nvCxnSpPr>
            <p:spPr>
              <a:xfrm>
                <a:off x="2458418" y="4100366"/>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191" name="Group 5190">
                <a:extLst>
                  <a:ext uri="{FF2B5EF4-FFF2-40B4-BE49-F238E27FC236}">
                    <a16:creationId xmlns:a16="http://schemas.microsoft.com/office/drawing/2014/main" id="{3E12502C-68FC-054F-D36B-572468BF4F92}"/>
                  </a:ext>
                </a:extLst>
              </p:cNvPr>
              <p:cNvGrpSpPr/>
              <p:nvPr/>
            </p:nvGrpSpPr>
            <p:grpSpPr>
              <a:xfrm>
                <a:off x="2090084" y="3946960"/>
                <a:ext cx="304800" cy="272023"/>
                <a:chOff x="2290719" y="1020898"/>
                <a:chExt cx="304800" cy="272023"/>
              </a:xfrm>
            </p:grpSpPr>
            <p:sp>
              <p:nvSpPr>
                <p:cNvPr id="5192" name="Oval 5191">
                  <a:extLst>
                    <a:ext uri="{FF2B5EF4-FFF2-40B4-BE49-F238E27FC236}">
                      <a16:creationId xmlns:a16="http://schemas.microsoft.com/office/drawing/2014/main" id="{A1A73847-9323-FF37-DF48-1238BA97ECCA}"/>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93" name="TextBox 5192">
                  <a:extLst>
                    <a:ext uri="{FF2B5EF4-FFF2-40B4-BE49-F238E27FC236}">
                      <a16:creationId xmlns:a16="http://schemas.microsoft.com/office/drawing/2014/main" id="{3A76F3B8-6BC2-1007-B44A-E27ABFA226A5}"/>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6</a:t>
                  </a:r>
                </a:p>
              </p:txBody>
            </p:sp>
          </p:grpSp>
        </p:grpSp>
      </p:grpSp>
      <p:grpSp>
        <p:nvGrpSpPr>
          <p:cNvPr id="48" name="Group 47">
            <a:extLst>
              <a:ext uri="{FF2B5EF4-FFF2-40B4-BE49-F238E27FC236}">
                <a16:creationId xmlns:a16="http://schemas.microsoft.com/office/drawing/2014/main" id="{8D6B3202-D0F0-642E-9669-A2620EE4BB74}"/>
              </a:ext>
            </a:extLst>
          </p:cNvPr>
          <p:cNvGrpSpPr/>
          <p:nvPr/>
        </p:nvGrpSpPr>
        <p:grpSpPr>
          <a:xfrm>
            <a:off x="6915013" y="4536619"/>
            <a:ext cx="3086249" cy="389894"/>
            <a:chOff x="6086338" y="4812844"/>
            <a:chExt cx="3086249" cy="389894"/>
          </a:xfrm>
        </p:grpSpPr>
        <p:cxnSp>
          <p:nvCxnSpPr>
            <p:cNvPr id="63" name="Straight Arrow Connector 62">
              <a:extLst>
                <a:ext uri="{FF2B5EF4-FFF2-40B4-BE49-F238E27FC236}">
                  <a16:creationId xmlns:a16="http://schemas.microsoft.com/office/drawing/2014/main" id="{89BF2C2B-8DC1-5838-33CC-A084168BF570}"/>
                </a:ext>
              </a:extLst>
            </p:cNvPr>
            <p:cNvCxnSpPr>
              <a:cxnSpLocks/>
            </p:cNvCxnSpPr>
            <p:nvPr/>
          </p:nvCxnSpPr>
          <p:spPr>
            <a:xfrm>
              <a:off x="6086338" y="5090973"/>
              <a:ext cx="2701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53" name="TextBox 5152">
              <a:extLst>
                <a:ext uri="{FF2B5EF4-FFF2-40B4-BE49-F238E27FC236}">
                  <a16:creationId xmlns:a16="http://schemas.microsoft.com/office/drawing/2014/main" id="{018E89B8-9739-8EC3-EEE4-4F939CBAD01F}"/>
                </a:ext>
              </a:extLst>
            </p:cNvPr>
            <p:cNvSpPr txBox="1"/>
            <p:nvPr/>
          </p:nvSpPr>
          <p:spPr>
            <a:xfrm>
              <a:off x="6703025" y="4812844"/>
              <a:ext cx="2138547" cy="276999"/>
            </a:xfrm>
            <a:prstGeom prst="rect">
              <a:avLst/>
            </a:prstGeom>
            <a:noFill/>
          </p:spPr>
          <p:txBody>
            <a:bodyPr wrap="square" rtlCol="0">
              <a:spAutoFit/>
            </a:bodyPr>
            <a:lstStyle/>
            <a:p>
              <a:r>
                <a:rPr lang="en-GB" sz="1200" noProof="0"/>
                <a:t>Request exchange for token</a:t>
              </a:r>
            </a:p>
          </p:txBody>
        </p:sp>
        <p:grpSp>
          <p:nvGrpSpPr>
            <p:cNvPr id="5194" name="Group 5193">
              <a:extLst>
                <a:ext uri="{FF2B5EF4-FFF2-40B4-BE49-F238E27FC236}">
                  <a16:creationId xmlns:a16="http://schemas.microsoft.com/office/drawing/2014/main" id="{D33E5F41-62B4-BEFB-DE8F-9D3CEDB8D795}"/>
                </a:ext>
              </a:extLst>
            </p:cNvPr>
            <p:cNvGrpSpPr/>
            <p:nvPr/>
          </p:nvGrpSpPr>
          <p:grpSpPr>
            <a:xfrm>
              <a:off x="8867787" y="4930715"/>
              <a:ext cx="304800" cy="272023"/>
              <a:chOff x="2290719" y="1020898"/>
              <a:chExt cx="304800" cy="272023"/>
            </a:xfrm>
          </p:grpSpPr>
          <p:sp>
            <p:nvSpPr>
              <p:cNvPr id="5195" name="Oval 5194">
                <a:extLst>
                  <a:ext uri="{FF2B5EF4-FFF2-40B4-BE49-F238E27FC236}">
                    <a16:creationId xmlns:a16="http://schemas.microsoft.com/office/drawing/2014/main" id="{406678E8-B82B-B737-7182-7964BFB64459}"/>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96" name="TextBox 5195">
                <a:extLst>
                  <a:ext uri="{FF2B5EF4-FFF2-40B4-BE49-F238E27FC236}">
                    <a16:creationId xmlns:a16="http://schemas.microsoft.com/office/drawing/2014/main" id="{7BC870C7-4AB7-3919-E453-4A732774EEDE}"/>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8</a:t>
                </a:r>
              </a:p>
            </p:txBody>
          </p:sp>
        </p:grpSp>
      </p:grpSp>
      <p:grpSp>
        <p:nvGrpSpPr>
          <p:cNvPr id="5150" name="Group 5149">
            <a:extLst>
              <a:ext uri="{FF2B5EF4-FFF2-40B4-BE49-F238E27FC236}">
                <a16:creationId xmlns:a16="http://schemas.microsoft.com/office/drawing/2014/main" id="{A9A91F25-451B-7D80-CB50-598D9F825DF7}"/>
              </a:ext>
            </a:extLst>
          </p:cNvPr>
          <p:cNvGrpSpPr/>
          <p:nvPr/>
        </p:nvGrpSpPr>
        <p:grpSpPr>
          <a:xfrm>
            <a:off x="3293272" y="5421616"/>
            <a:ext cx="3946448" cy="415562"/>
            <a:chOff x="3293272" y="5697841"/>
            <a:chExt cx="3946448" cy="415562"/>
          </a:xfrm>
        </p:grpSpPr>
        <p:grpSp>
          <p:nvGrpSpPr>
            <p:cNvPr id="5170" name="Group 5169">
              <a:extLst>
                <a:ext uri="{FF2B5EF4-FFF2-40B4-BE49-F238E27FC236}">
                  <a16:creationId xmlns:a16="http://schemas.microsoft.com/office/drawing/2014/main" id="{EC9EF7FD-7B63-17D6-5B8E-D42AD300EDEB}"/>
                </a:ext>
              </a:extLst>
            </p:cNvPr>
            <p:cNvGrpSpPr/>
            <p:nvPr/>
          </p:nvGrpSpPr>
          <p:grpSpPr>
            <a:xfrm>
              <a:off x="6934920" y="5841380"/>
              <a:ext cx="304800" cy="272023"/>
              <a:chOff x="2290719" y="1020898"/>
              <a:chExt cx="304800" cy="272023"/>
            </a:xfrm>
          </p:grpSpPr>
          <p:sp>
            <p:nvSpPr>
              <p:cNvPr id="5171" name="Oval 5170">
                <a:extLst>
                  <a:ext uri="{FF2B5EF4-FFF2-40B4-BE49-F238E27FC236}">
                    <a16:creationId xmlns:a16="http://schemas.microsoft.com/office/drawing/2014/main" id="{6BC8D343-ED75-9FD0-3EAE-1FACEC09E9D0}"/>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72" name="TextBox 5171">
                <a:extLst>
                  <a:ext uri="{FF2B5EF4-FFF2-40B4-BE49-F238E27FC236}">
                    <a16:creationId xmlns:a16="http://schemas.microsoft.com/office/drawing/2014/main" id="{D7CD1D40-D9B8-DAAD-FA2F-AC97B1257297}"/>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10</a:t>
                </a:r>
              </a:p>
            </p:txBody>
          </p:sp>
        </p:grpSp>
        <p:cxnSp>
          <p:nvCxnSpPr>
            <p:cNvPr id="5131" name="Straight Arrow Connector 5130">
              <a:extLst>
                <a:ext uri="{FF2B5EF4-FFF2-40B4-BE49-F238E27FC236}">
                  <a16:creationId xmlns:a16="http://schemas.microsoft.com/office/drawing/2014/main" id="{CE960984-130F-4187-D23F-79FE631C7BAB}"/>
                </a:ext>
              </a:extLst>
            </p:cNvPr>
            <p:cNvCxnSpPr>
              <a:cxnSpLocks/>
            </p:cNvCxnSpPr>
            <p:nvPr/>
          </p:nvCxnSpPr>
          <p:spPr>
            <a:xfrm>
              <a:off x="3293272" y="5974221"/>
              <a:ext cx="3605454"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61" name="TextBox 5160">
              <a:extLst>
                <a:ext uri="{FF2B5EF4-FFF2-40B4-BE49-F238E27FC236}">
                  <a16:creationId xmlns:a16="http://schemas.microsoft.com/office/drawing/2014/main" id="{6BD279F6-AC5D-1B01-7D78-7706E50CC5C1}"/>
                </a:ext>
              </a:extLst>
            </p:cNvPr>
            <p:cNvSpPr txBox="1"/>
            <p:nvPr/>
          </p:nvSpPr>
          <p:spPr>
            <a:xfrm>
              <a:off x="3399187" y="5697841"/>
              <a:ext cx="2327246" cy="276999"/>
            </a:xfrm>
            <a:prstGeom prst="rect">
              <a:avLst/>
            </a:prstGeom>
            <a:noFill/>
          </p:spPr>
          <p:txBody>
            <a:bodyPr wrap="square" rtlCol="0">
              <a:spAutoFit/>
            </a:bodyPr>
            <a:lstStyle/>
            <a:p>
              <a:r>
                <a:rPr lang="en-GB" sz="1200" noProof="0"/>
                <a:t>Add cookie with tokens</a:t>
              </a:r>
            </a:p>
          </p:txBody>
        </p:sp>
      </p:grpSp>
      <p:sp>
        <p:nvSpPr>
          <p:cNvPr id="3" name="TextBox 2">
            <a:extLst>
              <a:ext uri="{FF2B5EF4-FFF2-40B4-BE49-F238E27FC236}">
                <a16:creationId xmlns:a16="http://schemas.microsoft.com/office/drawing/2014/main" id="{2A5FDE26-FB18-86BF-9A0C-03F11B194344}"/>
              </a:ext>
            </a:extLst>
          </p:cNvPr>
          <p:cNvSpPr txBox="1"/>
          <p:nvPr/>
        </p:nvSpPr>
        <p:spPr>
          <a:xfrm>
            <a:off x="6205573" y="307469"/>
            <a:ext cx="1326128" cy="276999"/>
          </a:xfrm>
          <a:prstGeom prst="rect">
            <a:avLst/>
          </a:prstGeom>
          <a:noFill/>
        </p:spPr>
        <p:txBody>
          <a:bodyPr wrap="square" rtlCol="0">
            <a:spAutoFit/>
          </a:bodyPr>
          <a:lstStyle/>
          <a:p>
            <a:r>
              <a:rPr lang="en-GB" sz="1200" noProof="0"/>
              <a:t>Node app server</a:t>
            </a:r>
          </a:p>
        </p:txBody>
      </p:sp>
      <p:sp>
        <p:nvSpPr>
          <p:cNvPr id="5" name="TextBox 4">
            <a:extLst>
              <a:ext uri="{FF2B5EF4-FFF2-40B4-BE49-F238E27FC236}">
                <a16:creationId xmlns:a16="http://schemas.microsoft.com/office/drawing/2014/main" id="{27669562-EC34-72F3-8979-97D88A3EF914}"/>
              </a:ext>
            </a:extLst>
          </p:cNvPr>
          <p:cNvSpPr txBox="1"/>
          <p:nvPr/>
        </p:nvSpPr>
        <p:spPr>
          <a:xfrm>
            <a:off x="9021309" y="306077"/>
            <a:ext cx="1326128" cy="276999"/>
          </a:xfrm>
          <a:prstGeom prst="rect">
            <a:avLst/>
          </a:prstGeom>
          <a:noFill/>
        </p:spPr>
        <p:txBody>
          <a:bodyPr wrap="square" rtlCol="0">
            <a:spAutoFit/>
          </a:bodyPr>
          <a:lstStyle/>
          <a:p>
            <a:r>
              <a:rPr lang="en-GB" sz="1200" noProof="0" err="1"/>
              <a:t>IDp</a:t>
            </a:r>
            <a:r>
              <a:rPr lang="en-GB" sz="1200" noProof="0"/>
              <a:t> e.g. Auth0</a:t>
            </a:r>
          </a:p>
        </p:txBody>
      </p:sp>
      <p:sp>
        <p:nvSpPr>
          <p:cNvPr id="7" name="TextBox 6">
            <a:extLst>
              <a:ext uri="{FF2B5EF4-FFF2-40B4-BE49-F238E27FC236}">
                <a16:creationId xmlns:a16="http://schemas.microsoft.com/office/drawing/2014/main" id="{96128205-5099-CFF4-4150-E946A66F71EA}"/>
              </a:ext>
            </a:extLst>
          </p:cNvPr>
          <p:cNvSpPr txBox="1"/>
          <p:nvPr/>
        </p:nvSpPr>
        <p:spPr>
          <a:xfrm>
            <a:off x="2956194" y="249063"/>
            <a:ext cx="806165" cy="276999"/>
          </a:xfrm>
          <a:prstGeom prst="rect">
            <a:avLst/>
          </a:prstGeom>
          <a:noFill/>
        </p:spPr>
        <p:txBody>
          <a:bodyPr wrap="square" rtlCol="0">
            <a:spAutoFit/>
          </a:bodyPr>
          <a:lstStyle/>
          <a:p>
            <a:r>
              <a:rPr lang="en-GB" sz="1200" noProof="0"/>
              <a:t>Browser</a:t>
            </a:r>
          </a:p>
        </p:txBody>
      </p:sp>
      <p:grpSp>
        <p:nvGrpSpPr>
          <p:cNvPr id="39" name="Group 38">
            <a:extLst>
              <a:ext uri="{FF2B5EF4-FFF2-40B4-BE49-F238E27FC236}">
                <a16:creationId xmlns:a16="http://schemas.microsoft.com/office/drawing/2014/main" id="{7A999715-3B00-BB49-19DE-E8E441AE8E53}"/>
              </a:ext>
            </a:extLst>
          </p:cNvPr>
          <p:cNvGrpSpPr/>
          <p:nvPr/>
        </p:nvGrpSpPr>
        <p:grpSpPr>
          <a:xfrm>
            <a:off x="2942495" y="2741099"/>
            <a:ext cx="6693884" cy="366622"/>
            <a:chOff x="2113820" y="3017324"/>
            <a:chExt cx="6693884" cy="366622"/>
          </a:xfrm>
        </p:grpSpPr>
        <p:cxnSp>
          <p:nvCxnSpPr>
            <p:cNvPr id="57" name="Straight Arrow Connector 56">
              <a:extLst>
                <a:ext uri="{FF2B5EF4-FFF2-40B4-BE49-F238E27FC236}">
                  <a16:creationId xmlns:a16="http://schemas.microsoft.com/office/drawing/2014/main" id="{29A867CE-52E5-3F44-2E09-9A363A0BEAE4}"/>
                </a:ext>
              </a:extLst>
            </p:cNvPr>
            <p:cNvCxnSpPr>
              <a:cxnSpLocks/>
            </p:cNvCxnSpPr>
            <p:nvPr/>
          </p:nvCxnSpPr>
          <p:spPr>
            <a:xfrm>
              <a:off x="2464597" y="3243633"/>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182" name="Group 5181">
              <a:extLst>
                <a:ext uri="{FF2B5EF4-FFF2-40B4-BE49-F238E27FC236}">
                  <a16:creationId xmlns:a16="http://schemas.microsoft.com/office/drawing/2014/main" id="{725D9FEA-F111-A624-2D65-B12B95C55880}"/>
                </a:ext>
              </a:extLst>
            </p:cNvPr>
            <p:cNvGrpSpPr/>
            <p:nvPr/>
          </p:nvGrpSpPr>
          <p:grpSpPr>
            <a:xfrm>
              <a:off x="2113820" y="3111923"/>
              <a:ext cx="304800" cy="272023"/>
              <a:chOff x="2290719" y="1020898"/>
              <a:chExt cx="304800" cy="272023"/>
            </a:xfrm>
          </p:grpSpPr>
          <p:sp>
            <p:nvSpPr>
              <p:cNvPr id="5183" name="Oval 5182">
                <a:extLst>
                  <a:ext uri="{FF2B5EF4-FFF2-40B4-BE49-F238E27FC236}">
                    <a16:creationId xmlns:a16="http://schemas.microsoft.com/office/drawing/2014/main" id="{7F467FDD-8F00-9BD3-9AB1-7B788B4F657D}"/>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84" name="TextBox 5183">
                <a:extLst>
                  <a:ext uri="{FF2B5EF4-FFF2-40B4-BE49-F238E27FC236}">
                    <a16:creationId xmlns:a16="http://schemas.microsoft.com/office/drawing/2014/main" id="{4E180CB1-984D-0998-5DA9-B53490886D57}"/>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4</a:t>
                </a:r>
              </a:p>
            </p:txBody>
          </p:sp>
        </p:grpSp>
        <p:sp>
          <p:nvSpPr>
            <p:cNvPr id="13" name="TextBox 12">
              <a:extLst>
                <a:ext uri="{FF2B5EF4-FFF2-40B4-BE49-F238E27FC236}">
                  <a16:creationId xmlns:a16="http://schemas.microsoft.com/office/drawing/2014/main" id="{8FC16FE1-74E0-E556-1C79-7F990CD29F23}"/>
                </a:ext>
              </a:extLst>
            </p:cNvPr>
            <p:cNvSpPr txBox="1"/>
            <p:nvPr/>
          </p:nvSpPr>
          <p:spPr>
            <a:xfrm>
              <a:off x="2529981" y="3017324"/>
              <a:ext cx="1224683" cy="276999"/>
            </a:xfrm>
            <a:prstGeom prst="rect">
              <a:avLst/>
            </a:prstGeom>
            <a:noFill/>
          </p:spPr>
          <p:txBody>
            <a:bodyPr wrap="square" rtlCol="0">
              <a:spAutoFit/>
            </a:bodyPr>
            <a:lstStyle/>
            <a:p>
              <a:r>
                <a:rPr lang="en-GB" sz="1200" noProof="0"/>
                <a:t>Enter UN&amp;PW</a:t>
              </a:r>
            </a:p>
          </p:txBody>
        </p:sp>
      </p:grpSp>
      <p:grpSp>
        <p:nvGrpSpPr>
          <p:cNvPr id="50" name="Group 49">
            <a:extLst>
              <a:ext uri="{FF2B5EF4-FFF2-40B4-BE49-F238E27FC236}">
                <a16:creationId xmlns:a16="http://schemas.microsoft.com/office/drawing/2014/main" id="{E3192E00-4D8D-CC4B-5000-6C4D80CE723F}"/>
              </a:ext>
            </a:extLst>
          </p:cNvPr>
          <p:cNvGrpSpPr/>
          <p:nvPr/>
        </p:nvGrpSpPr>
        <p:grpSpPr>
          <a:xfrm>
            <a:off x="6530392" y="4969668"/>
            <a:ext cx="3113835" cy="584643"/>
            <a:chOff x="5701717" y="5426868"/>
            <a:chExt cx="3113835" cy="584643"/>
          </a:xfrm>
        </p:grpSpPr>
        <p:cxnSp>
          <p:nvCxnSpPr>
            <p:cNvPr id="5123" name="Straight Arrow Connector 5122">
              <a:extLst>
                <a:ext uri="{FF2B5EF4-FFF2-40B4-BE49-F238E27FC236}">
                  <a16:creationId xmlns:a16="http://schemas.microsoft.com/office/drawing/2014/main" id="{0E6F4C4C-CDB9-45C9-A380-075CE840F634}"/>
                </a:ext>
              </a:extLst>
            </p:cNvPr>
            <p:cNvCxnSpPr>
              <a:cxnSpLocks/>
            </p:cNvCxnSpPr>
            <p:nvPr/>
          </p:nvCxnSpPr>
          <p:spPr>
            <a:xfrm>
              <a:off x="6079904" y="5688211"/>
              <a:ext cx="2703087"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55" name="TextBox 5154">
              <a:extLst>
                <a:ext uri="{FF2B5EF4-FFF2-40B4-BE49-F238E27FC236}">
                  <a16:creationId xmlns:a16="http://schemas.microsoft.com/office/drawing/2014/main" id="{11474BCB-CE0E-9511-705E-2962AC23976B}"/>
                </a:ext>
              </a:extLst>
            </p:cNvPr>
            <p:cNvSpPr txBox="1"/>
            <p:nvPr/>
          </p:nvSpPr>
          <p:spPr>
            <a:xfrm>
              <a:off x="6157095" y="5426868"/>
              <a:ext cx="2658457" cy="276999"/>
            </a:xfrm>
            <a:prstGeom prst="rect">
              <a:avLst/>
            </a:prstGeom>
            <a:noFill/>
          </p:spPr>
          <p:txBody>
            <a:bodyPr wrap="square" rtlCol="0">
              <a:spAutoFit/>
            </a:bodyPr>
            <a:lstStyle/>
            <a:p>
              <a:r>
                <a:rPr lang="en-GB" sz="1200" noProof="0"/>
                <a:t>Access token, ID token (with profile) </a:t>
              </a:r>
            </a:p>
          </p:txBody>
        </p:sp>
        <p:grpSp>
          <p:nvGrpSpPr>
            <p:cNvPr id="5173" name="Group 5172">
              <a:extLst>
                <a:ext uri="{FF2B5EF4-FFF2-40B4-BE49-F238E27FC236}">
                  <a16:creationId xmlns:a16="http://schemas.microsoft.com/office/drawing/2014/main" id="{4EE8FB3A-F325-FFBF-6F37-90AD00A9EF93}"/>
                </a:ext>
              </a:extLst>
            </p:cNvPr>
            <p:cNvGrpSpPr/>
            <p:nvPr/>
          </p:nvGrpSpPr>
          <p:grpSpPr>
            <a:xfrm>
              <a:off x="5701717" y="5546020"/>
              <a:ext cx="304800" cy="272023"/>
              <a:chOff x="2290719" y="1020898"/>
              <a:chExt cx="304800" cy="272023"/>
            </a:xfrm>
          </p:grpSpPr>
          <p:sp>
            <p:nvSpPr>
              <p:cNvPr id="5174" name="Oval 5173">
                <a:extLst>
                  <a:ext uri="{FF2B5EF4-FFF2-40B4-BE49-F238E27FC236}">
                    <a16:creationId xmlns:a16="http://schemas.microsoft.com/office/drawing/2014/main" id="{A6C5BA99-8F75-322D-2932-9AF8AC90D466}"/>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75" name="TextBox 5174">
                <a:extLst>
                  <a:ext uri="{FF2B5EF4-FFF2-40B4-BE49-F238E27FC236}">
                    <a16:creationId xmlns:a16="http://schemas.microsoft.com/office/drawing/2014/main" id="{A242126E-687A-5C8C-D7FF-58013776A8F4}"/>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9</a:t>
                </a:r>
              </a:p>
            </p:txBody>
          </p:sp>
        </p:grpSp>
        <p:sp>
          <p:nvSpPr>
            <p:cNvPr id="27" name="TextBox 26">
              <a:extLst>
                <a:ext uri="{FF2B5EF4-FFF2-40B4-BE49-F238E27FC236}">
                  <a16:creationId xmlns:a16="http://schemas.microsoft.com/office/drawing/2014/main" id="{79C443AA-5439-58CD-AD1D-0F9976EC06C2}"/>
                </a:ext>
              </a:extLst>
            </p:cNvPr>
            <p:cNvSpPr txBox="1"/>
            <p:nvPr/>
          </p:nvSpPr>
          <p:spPr>
            <a:xfrm>
              <a:off x="7077962" y="5734512"/>
              <a:ext cx="1683884" cy="276999"/>
            </a:xfrm>
            <a:prstGeom prst="rect">
              <a:avLst/>
            </a:prstGeom>
            <a:noFill/>
          </p:spPr>
          <p:txBody>
            <a:bodyPr wrap="square" rtlCol="0">
              <a:spAutoFit/>
            </a:bodyPr>
            <a:lstStyle/>
            <a:p>
              <a:r>
                <a:rPr lang="en-GB" sz="1200" noProof="0"/>
                <a:t>Optional refresh token</a:t>
              </a:r>
            </a:p>
          </p:txBody>
        </p:sp>
      </p:grpSp>
      <p:grpSp>
        <p:nvGrpSpPr>
          <p:cNvPr id="5121" name="Group 5120">
            <a:extLst>
              <a:ext uri="{FF2B5EF4-FFF2-40B4-BE49-F238E27FC236}">
                <a16:creationId xmlns:a16="http://schemas.microsoft.com/office/drawing/2014/main" id="{0E1E478C-2FA6-C994-705F-F09717AD6388}"/>
              </a:ext>
            </a:extLst>
          </p:cNvPr>
          <p:cNvGrpSpPr/>
          <p:nvPr/>
        </p:nvGrpSpPr>
        <p:grpSpPr>
          <a:xfrm>
            <a:off x="531577" y="108621"/>
            <a:ext cx="9465986" cy="3800511"/>
            <a:chOff x="531577" y="384846"/>
            <a:chExt cx="9465986" cy="3800511"/>
          </a:xfrm>
        </p:grpSpPr>
        <p:grpSp>
          <p:nvGrpSpPr>
            <p:cNvPr id="5185" name="Group 5184">
              <a:extLst>
                <a:ext uri="{FF2B5EF4-FFF2-40B4-BE49-F238E27FC236}">
                  <a16:creationId xmlns:a16="http://schemas.microsoft.com/office/drawing/2014/main" id="{5D654B2D-9584-1F8D-1AFE-A4AAB3C23309}"/>
                </a:ext>
              </a:extLst>
            </p:cNvPr>
            <p:cNvGrpSpPr/>
            <p:nvPr/>
          </p:nvGrpSpPr>
          <p:grpSpPr>
            <a:xfrm>
              <a:off x="9692763" y="2762112"/>
              <a:ext cx="304800" cy="272023"/>
              <a:chOff x="2290719" y="1020898"/>
              <a:chExt cx="304800" cy="272023"/>
            </a:xfrm>
          </p:grpSpPr>
          <p:sp>
            <p:nvSpPr>
              <p:cNvPr id="5186" name="Oval 5185">
                <a:extLst>
                  <a:ext uri="{FF2B5EF4-FFF2-40B4-BE49-F238E27FC236}">
                    <a16:creationId xmlns:a16="http://schemas.microsoft.com/office/drawing/2014/main" id="{65312CD9-3C31-AC55-E55E-FB74559DC335}"/>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87" name="TextBox 5186">
                <a:extLst>
                  <a:ext uri="{FF2B5EF4-FFF2-40B4-BE49-F238E27FC236}">
                    <a16:creationId xmlns:a16="http://schemas.microsoft.com/office/drawing/2014/main" id="{470E20B6-8C34-72FB-8BE7-224165B3579A}"/>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3</a:t>
                </a:r>
              </a:p>
            </p:txBody>
          </p:sp>
        </p:grpSp>
        <p:cxnSp>
          <p:nvCxnSpPr>
            <p:cNvPr id="53" name="Straight Arrow Connector 52">
              <a:extLst>
                <a:ext uri="{FF2B5EF4-FFF2-40B4-BE49-F238E27FC236}">
                  <a16:creationId xmlns:a16="http://schemas.microsoft.com/office/drawing/2014/main" id="{DF15A95C-AC5B-1241-DAE4-197AB0090761}"/>
                </a:ext>
              </a:extLst>
            </p:cNvPr>
            <p:cNvCxnSpPr>
              <a:cxnSpLocks/>
            </p:cNvCxnSpPr>
            <p:nvPr/>
          </p:nvCxnSpPr>
          <p:spPr>
            <a:xfrm flipH="1">
              <a:off x="3293272" y="2894147"/>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41" name="TextBox 5140">
              <a:extLst>
                <a:ext uri="{FF2B5EF4-FFF2-40B4-BE49-F238E27FC236}">
                  <a16:creationId xmlns:a16="http://schemas.microsoft.com/office/drawing/2014/main" id="{E559277B-B93F-703F-30DF-1F77E9F601FB}"/>
                </a:ext>
              </a:extLst>
            </p:cNvPr>
            <p:cNvSpPr txBox="1"/>
            <p:nvPr/>
          </p:nvSpPr>
          <p:spPr>
            <a:xfrm>
              <a:off x="3362093" y="2636078"/>
              <a:ext cx="1590965" cy="276999"/>
            </a:xfrm>
            <a:prstGeom prst="rect">
              <a:avLst/>
            </a:prstGeom>
            <a:noFill/>
          </p:spPr>
          <p:txBody>
            <a:bodyPr wrap="square" rtlCol="0">
              <a:spAutoFit/>
            </a:bodyPr>
            <a:lstStyle/>
            <a:p>
              <a:r>
                <a:rPr lang="en-GB" sz="1200" noProof="0"/>
                <a:t>Login or choose </a:t>
              </a:r>
              <a:r>
                <a:rPr lang="en-GB" sz="1200" noProof="0" err="1"/>
                <a:t>IDp</a:t>
              </a:r>
              <a:endParaRPr lang="en-GB" sz="1200" noProof="0"/>
            </a:p>
          </p:txBody>
        </p:sp>
        <p:cxnSp>
          <p:nvCxnSpPr>
            <p:cNvPr id="21" name="Straight Arrow Connector 20">
              <a:extLst>
                <a:ext uri="{FF2B5EF4-FFF2-40B4-BE49-F238E27FC236}">
                  <a16:creationId xmlns:a16="http://schemas.microsoft.com/office/drawing/2014/main" id="{DE19A120-96E3-4250-82FB-BC51552894DD}"/>
                </a:ext>
              </a:extLst>
            </p:cNvPr>
            <p:cNvCxnSpPr>
              <a:cxnSpLocks/>
              <a:endCxn id="29" idx="3"/>
            </p:cNvCxnSpPr>
            <p:nvPr/>
          </p:nvCxnSpPr>
          <p:spPr>
            <a:xfrm flipH="1" flipV="1">
              <a:off x="2478661" y="2285102"/>
              <a:ext cx="808432" cy="6090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29" name="Picture 28">
              <a:extLst>
                <a:ext uri="{FF2B5EF4-FFF2-40B4-BE49-F238E27FC236}">
                  <a16:creationId xmlns:a16="http://schemas.microsoft.com/office/drawing/2014/main" id="{0768730A-5F8D-8BC9-94D8-70375AA942DE}"/>
                </a:ext>
              </a:extLst>
            </p:cNvPr>
            <p:cNvPicPr>
              <a:picLocks noChangeAspect="1"/>
            </p:cNvPicPr>
            <p:nvPr/>
          </p:nvPicPr>
          <p:blipFill>
            <a:blip r:embed="rId7"/>
            <a:stretch>
              <a:fillRect/>
            </a:stretch>
          </p:blipFill>
          <p:spPr>
            <a:xfrm>
              <a:off x="531577" y="384846"/>
              <a:ext cx="1947084" cy="3800511"/>
            </a:xfrm>
            <a:prstGeom prst="rect">
              <a:avLst/>
            </a:prstGeom>
          </p:spPr>
        </p:pic>
      </p:grpSp>
      <p:grpSp>
        <p:nvGrpSpPr>
          <p:cNvPr id="5126" name="Group 5125">
            <a:extLst>
              <a:ext uri="{FF2B5EF4-FFF2-40B4-BE49-F238E27FC236}">
                <a16:creationId xmlns:a16="http://schemas.microsoft.com/office/drawing/2014/main" id="{3693E612-A855-C10D-2220-2A65EA256D8C}"/>
              </a:ext>
            </a:extLst>
          </p:cNvPr>
          <p:cNvGrpSpPr/>
          <p:nvPr/>
        </p:nvGrpSpPr>
        <p:grpSpPr>
          <a:xfrm>
            <a:off x="626458" y="3226644"/>
            <a:ext cx="9371105" cy="2652914"/>
            <a:chOff x="626458" y="3502869"/>
            <a:chExt cx="9371105" cy="2652914"/>
          </a:xfrm>
        </p:grpSpPr>
        <p:pic>
          <p:nvPicPr>
            <p:cNvPr id="18" name="Picture 17">
              <a:extLst>
                <a:ext uri="{FF2B5EF4-FFF2-40B4-BE49-F238E27FC236}">
                  <a16:creationId xmlns:a16="http://schemas.microsoft.com/office/drawing/2014/main" id="{94F5D584-23A1-7299-AE1D-6560623DCAD3}"/>
                </a:ext>
              </a:extLst>
            </p:cNvPr>
            <p:cNvPicPr>
              <a:picLocks noChangeAspect="1"/>
            </p:cNvPicPr>
            <p:nvPr/>
          </p:nvPicPr>
          <p:blipFill>
            <a:blip r:embed="rId8"/>
            <a:stretch>
              <a:fillRect/>
            </a:stretch>
          </p:blipFill>
          <p:spPr>
            <a:xfrm>
              <a:off x="626458" y="4145175"/>
              <a:ext cx="1774351" cy="2010608"/>
            </a:xfrm>
            <a:prstGeom prst="rect">
              <a:avLst/>
            </a:prstGeom>
          </p:spPr>
        </p:pic>
        <p:cxnSp>
          <p:nvCxnSpPr>
            <p:cNvPr id="5143" name="Straight Arrow Connector 5142">
              <a:extLst>
                <a:ext uri="{FF2B5EF4-FFF2-40B4-BE49-F238E27FC236}">
                  <a16:creationId xmlns:a16="http://schemas.microsoft.com/office/drawing/2014/main" id="{1FC0B4CA-7107-92BD-0666-770D1D0AFBF4}"/>
                </a:ext>
              </a:extLst>
            </p:cNvPr>
            <p:cNvCxnSpPr>
              <a:cxnSpLocks/>
            </p:cNvCxnSpPr>
            <p:nvPr/>
          </p:nvCxnSpPr>
          <p:spPr>
            <a:xfrm flipH="1">
              <a:off x="3287093" y="3777040"/>
              <a:ext cx="63431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46" name="TextBox 5145">
              <a:extLst>
                <a:ext uri="{FF2B5EF4-FFF2-40B4-BE49-F238E27FC236}">
                  <a16:creationId xmlns:a16="http://schemas.microsoft.com/office/drawing/2014/main" id="{F244F669-590D-39D5-D129-B788DAAA8BB4}"/>
                </a:ext>
              </a:extLst>
            </p:cNvPr>
            <p:cNvSpPr txBox="1"/>
            <p:nvPr/>
          </p:nvSpPr>
          <p:spPr>
            <a:xfrm>
              <a:off x="3361310" y="3502869"/>
              <a:ext cx="1222027" cy="276999"/>
            </a:xfrm>
            <a:prstGeom prst="rect">
              <a:avLst/>
            </a:prstGeom>
            <a:noFill/>
          </p:spPr>
          <p:txBody>
            <a:bodyPr wrap="square" rtlCol="0">
              <a:spAutoFit/>
            </a:bodyPr>
            <a:lstStyle/>
            <a:p>
              <a:r>
                <a:rPr lang="en-GB" sz="1200" noProof="0"/>
                <a:t>Want to share?</a:t>
              </a:r>
            </a:p>
          </p:txBody>
        </p:sp>
        <p:grpSp>
          <p:nvGrpSpPr>
            <p:cNvPr id="5179" name="Group 5178">
              <a:extLst>
                <a:ext uri="{FF2B5EF4-FFF2-40B4-BE49-F238E27FC236}">
                  <a16:creationId xmlns:a16="http://schemas.microsoft.com/office/drawing/2014/main" id="{4E1F9DCB-F238-9C88-1584-18B316580477}"/>
                </a:ext>
              </a:extLst>
            </p:cNvPr>
            <p:cNvGrpSpPr/>
            <p:nvPr/>
          </p:nvGrpSpPr>
          <p:grpSpPr>
            <a:xfrm>
              <a:off x="9692763" y="3618697"/>
              <a:ext cx="304800" cy="272023"/>
              <a:chOff x="2290719" y="1020898"/>
              <a:chExt cx="304800" cy="272023"/>
            </a:xfrm>
          </p:grpSpPr>
          <p:sp>
            <p:nvSpPr>
              <p:cNvPr id="5180" name="Oval 5179">
                <a:extLst>
                  <a:ext uri="{FF2B5EF4-FFF2-40B4-BE49-F238E27FC236}">
                    <a16:creationId xmlns:a16="http://schemas.microsoft.com/office/drawing/2014/main" id="{509B74B5-6F94-DF66-25B6-D163ADB1E44A}"/>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81" name="TextBox 5180">
                <a:extLst>
                  <a:ext uri="{FF2B5EF4-FFF2-40B4-BE49-F238E27FC236}">
                    <a16:creationId xmlns:a16="http://schemas.microsoft.com/office/drawing/2014/main" id="{EEAA0435-1C78-1F30-9E21-EC3EAD155AF0}"/>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5</a:t>
                </a:r>
              </a:p>
            </p:txBody>
          </p:sp>
        </p:grpSp>
        <p:cxnSp>
          <p:nvCxnSpPr>
            <p:cNvPr id="25" name="Straight Arrow Connector 24">
              <a:extLst>
                <a:ext uri="{FF2B5EF4-FFF2-40B4-BE49-F238E27FC236}">
                  <a16:creationId xmlns:a16="http://schemas.microsoft.com/office/drawing/2014/main" id="{641DC45E-3A07-097D-F46F-544D2DB9B07F}"/>
                </a:ext>
              </a:extLst>
            </p:cNvPr>
            <p:cNvCxnSpPr>
              <a:cxnSpLocks/>
            </p:cNvCxnSpPr>
            <p:nvPr/>
          </p:nvCxnSpPr>
          <p:spPr>
            <a:xfrm flipH="1">
              <a:off x="2213896" y="3783688"/>
              <a:ext cx="1049352" cy="52817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5154" name="Group 5153">
            <a:extLst>
              <a:ext uri="{FF2B5EF4-FFF2-40B4-BE49-F238E27FC236}">
                <a16:creationId xmlns:a16="http://schemas.microsoft.com/office/drawing/2014/main" id="{35D20FFF-AA09-7929-882B-6361E7FBD00E}"/>
              </a:ext>
            </a:extLst>
          </p:cNvPr>
          <p:cNvGrpSpPr/>
          <p:nvPr/>
        </p:nvGrpSpPr>
        <p:grpSpPr>
          <a:xfrm>
            <a:off x="2960357" y="5863862"/>
            <a:ext cx="6472506" cy="385854"/>
            <a:chOff x="2960357" y="6140087"/>
            <a:chExt cx="6472506" cy="385854"/>
          </a:xfrm>
        </p:grpSpPr>
        <p:cxnSp>
          <p:nvCxnSpPr>
            <p:cNvPr id="5135" name="Straight Arrow Connector 5134">
              <a:extLst>
                <a:ext uri="{FF2B5EF4-FFF2-40B4-BE49-F238E27FC236}">
                  <a16:creationId xmlns:a16="http://schemas.microsoft.com/office/drawing/2014/main" id="{A896A0BB-3A2F-FE76-CD06-577AB4D0D27D}"/>
                </a:ext>
              </a:extLst>
            </p:cNvPr>
            <p:cNvCxnSpPr>
              <a:cxnSpLocks/>
            </p:cNvCxnSpPr>
            <p:nvPr/>
          </p:nvCxnSpPr>
          <p:spPr>
            <a:xfrm>
              <a:off x="3303125" y="6380524"/>
              <a:ext cx="36054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37" name="TextBox 5136">
              <a:extLst>
                <a:ext uri="{FF2B5EF4-FFF2-40B4-BE49-F238E27FC236}">
                  <a16:creationId xmlns:a16="http://schemas.microsoft.com/office/drawing/2014/main" id="{4F1695A1-2B0F-F047-A87D-075FE18C931B}"/>
                </a:ext>
              </a:extLst>
            </p:cNvPr>
            <p:cNvSpPr txBox="1"/>
            <p:nvPr/>
          </p:nvSpPr>
          <p:spPr>
            <a:xfrm>
              <a:off x="3318825" y="6140087"/>
              <a:ext cx="2032515" cy="276999"/>
            </a:xfrm>
            <a:prstGeom prst="rect">
              <a:avLst/>
            </a:prstGeom>
            <a:noFill/>
          </p:spPr>
          <p:txBody>
            <a:bodyPr wrap="square" rtlCol="0">
              <a:spAutoFit/>
            </a:bodyPr>
            <a:lstStyle/>
            <a:p>
              <a:r>
                <a:rPr lang="en-GB" sz="1200" noProof="0"/>
                <a:t>Access protected resource</a:t>
              </a:r>
            </a:p>
          </p:txBody>
        </p:sp>
        <p:grpSp>
          <p:nvGrpSpPr>
            <p:cNvPr id="5130" name="Group 5129">
              <a:extLst>
                <a:ext uri="{FF2B5EF4-FFF2-40B4-BE49-F238E27FC236}">
                  <a16:creationId xmlns:a16="http://schemas.microsoft.com/office/drawing/2014/main" id="{6EC1BDBD-6103-EFC5-D9B4-E3B0523EE53D}"/>
                </a:ext>
              </a:extLst>
            </p:cNvPr>
            <p:cNvGrpSpPr/>
            <p:nvPr/>
          </p:nvGrpSpPr>
          <p:grpSpPr>
            <a:xfrm>
              <a:off x="2960357" y="6253918"/>
              <a:ext cx="304800" cy="272023"/>
              <a:chOff x="2290719" y="1020898"/>
              <a:chExt cx="304800" cy="272023"/>
            </a:xfrm>
          </p:grpSpPr>
          <p:sp>
            <p:nvSpPr>
              <p:cNvPr id="5132" name="Oval 5131">
                <a:extLst>
                  <a:ext uri="{FF2B5EF4-FFF2-40B4-BE49-F238E27FC236}">
                    <a16:creationId xmlns:a16="http://schemas.microsoft.com/office/drawing/2014/main" id="{51C9A175-8C24-594A-936B-92B5260ED786}"/>
                  </a:ext>
                </a:extLst>
              </p:cNvPr>
              <p:cNvSpPr/>
              <p:nvPr/>
            </p:nvSpPr>
            <p:spPr>
              <a:xfrm>
                <a:off x="2316892" y="1020898"/>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33" name="TextBox 5132">
                <a:extLst>
                  <a:ext uri="{FF2B5EF4-FFF2-40B4-BE49-F238E27FC236}">
                    <a16:creationId xmlns:a16="http://schemas.microsoft.com/office/drawing/2014/main" id="{CD3AFC51-8A14-88AB-5E2C-576236A52AC0}"/>
                  </a:ext>
                </a:extLst>
              </p:cNvPr>
              <p:cNvSpPr txBox="1"/>
              <p:nvPr/>
            </p:nvSpPr>
            <p:spPr>
              <a:xfrm>
                <a:off x="2290719" y="1033364"/>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11</a:t>
                </a:r>
              </a:p>
            </p:txBody>
          </p:sp>
        </p:grpSp>
        <p:sp>
          <p:nvSpPr>
            <p:cNvPr id="5152" name="TextBox 5151">
              <a:extLst>
                <a:ext uri="{FF2B5EF4-FFF2-40B4-BE49-F238E27FC236}">
                  <a16:creationId xmlns:a16="http://schemas.microsoft.com/office/drawing/2014/main" id="{C905185A-B7B0-F547-A736-4C560A64A766}"/>
                </a:ext>
              </a:extLst>
            </p:cNvPr>
            <p:cNvSpPr txBox="1"/>
            <p:nvPr/>
          </p:nvSpPr>
          <p:spPr>
            <a:xfrm>
              <a:off x="6907480" y="6240121"/>
              <a:ext cx="2525383" cy="276999"/>
            </a:xfrm>
            <a:prstGeom prst="rect">
              <a:avLst/>
            </a:prstGeom>
            <a:noFill/>
          </p:spPr>
          <p:txBody>
            <a:bodyPr wrap="square" rtlCol="0">
              <a:spAutoFit/>
            </a:bodyPr>
            <a:lstStyle/>
            <a:p>
              <a:r>
                <a:rPr lang="en-GB" sz="1200" noProof="0"/>
                <a:t>If tokens not expired, grant access</a:t>
              </a:r>
            </a:p>
          </p:txBody>
        </p:sp>
      </p:grpSp>
      <p:grpSp>
        <p:nvGrpSpPr>
          <p:cNvPr id="5202" name="Group 5201">
            <a:extLst>
              <a:ext uri="{FF2B5EF4-FFF2-40B4-BE49-F238E27FC236}">
                <a16:creationId xmlns:a16="http://schemas.microsoft.com/office/drawing/2014/main" id="{10FFB8A0-08EA-C291-EDFC-6DB55C34E801}"/>
              </a:ext>
            </a:extLst>
          </p:cNvPr>
          <p:cNvGrpSpPr/>
          <p:nvPr/>
        </p:nvGrpSpPr>
        <p:grpSpPr>
          <a:xfrm>
            <a:off x="3303125" y="6277564"/>
            <a:ext cx="3946448" cy="415562"/>
            <a:chOff x="3303125" y="6277564"/>
            <a:chExt cx="3946448" cy="415562"/>
          </a:xfrm>
        </p:grpSpPr>
        <p:grpSp>
          <p:nvGrpSpPr>
            <p:cNvPr id="5201" name="Group 5200">
              <a:extLst>
                <a:ext uri="{FF2B5EF4-FFF2-40B4-BE49-F238E27FC236}">
                  <a16:creationId xmlns:a16="http://schemas.microsoft.com/office/drawing/2014/main" id="{5F2F13C6-35A9-413F-A8B5-DA94CB07749F}"/>
                </a:ext>
              </a:extLst>
            </p:cNvPr>
            <p:cNvGrpSpPr/>
            <p:nvPr/>
          </p:nvGrpSpPr>
          <p:grpSpPr>
            <a:xfrm>
              <a:off x="6944773" y="6421103"/>
              <a:ext cx="304800" cy="272023"/>
              <a:chOff x="6944773" y="6421103"/>
              <a:chExt cx="304800" cy="272023"/>
            </a:xfrm>
          </p:grpSpPr>
          <p:sp>
            <p:nvSpPr>
              <p:cNvPr id="5163" name="Oval 5162">
                <a:extLst>
                  <a:ext uri="{FF2B5EF4-FFF2-40B4-BE49-F238E27FC236}">
                    <a16:creationId xmlns:a16="http://schemas.microsoft.com/office/drawing/2014/main" id="{14E98A45-ADF8-D823-8553-E09D6FB34744}"/>
                  </a:ext>
                </a:extLst>
              </p:cNvPr>
              <p:cNvSpPr/>
              <p:nvPr/>
            </p:nvSpPr>
            <p:spPr>
              <a:xfrm>
                <a:off x="6970946" y="6421103"/>
                <a:ext cx="252454" cy="272023"/>
              </a:xfrm>
              <a:prstGeom prst="ellipse">
                <a:avLst/>
              </a:prstGeom>
              <a:ln w="63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noProof="0">
                  <a:latin typeface="Arial Narrow" panose="020B0606020202030204" pitchFamily="34" charset="0"/>
                </a:endParaRPr>
              </a:p>
            </p:txBody>
          </p:sp>
          <p:sp>
            <p:nvSpPr>
              <p:cNvPr id="5167" name="TextBox 5166">
                <a:extLst>
                  <a:ext uri="{FF2B5EF4-FFF2-40B4-BE49-F238E27FC236}">
                    <a16:creationId xmlns:a16="http://schemas.microsoft.com/office/drawing/2014/main" id="{3753DC5B-D980-7F80-83DE-46674D68F619}"/>
                  </a:ext>
                </a:extLst>
              </p:cNvPr>
              <p:cNvSpPr txBox="1"/>
              <p:nvPr/>
            </p:nvSpPr>
            <p:spPr>
              <a:xfrm>
                <a:off x="6944773" y="6433569"/>
                <a:ext cx="304800" cy="246221"/>
              </a:xfrm>
              <a:prstGeom prst="rect">
                <a:avLst/>
              </a:prstGeom>
              <a:noFill/>
            </p:spPr>
            <p:txBody>
              <a:bodyPr wrap="square" rtlCol="0">
                <a:spAutoFit/>
              </a:bodyPr>
              <a:lstStyle/>
              <a:p>
                <a:pPr algn="ctr"/>
                <a:r>
                  <a:rPr lang="en-GB" sz="1000" noProof="0">
                    <a:solidFill>
                      <a:schemeClr val="bg1"/>
                    </a:solidFill>
                    <a:latin typeface="Arial Narrow" panose="020B0606020202030204" pitchFamily="34" charset="0"/>
                  </a:rPr>
                  <a:t>12</a:t>
                </a:r>
              </a:p>
            </p:txBody>
          </p:sp>
        </p:grpSp>
        <p:cxnSp>
          <p:nvCxnSpPr>
            <p:cNvPr id="5160" name="Straight Arrow Connector 5159">
              <a:extLst>
                <a:ext uri="{FF2B5EF4-FFF2-40B4-BE49-F238E27FC236}">
                  <a16:creationId xmlns:a16="http://schemas.microsoft.com/office/drawing/2014/main" id="{9AEC12B4-3251-F0DF-A955-3E76384148ED}"/>
                </a:ext>
              </a:extLst>
            </p:cNvPr>
            <p:cNvCxnSpPr>
              <a:cxnSpLocks/>
            </p:cNvCxnSpPr>
            <p:nvPr/>
          </p:nvCxnSpPr>
          <p:spPr>
            <a:xfrm>
              <a:off x="3303125" y="6553944"/>
              <a:ext cx="3605454"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62" name="TextBox 5161">
              <a:extLst>
                <a:ext uri="{FF2B5EF4-FFF2-40B4-BE49-F238E27FC236}">
                  <a16:creationId xmlns:a16="http://schemas.microsoft.com/office/drawing/2014/main" id="{298E2CC2-A619-1899-C276-0034316B8412}"/>
                </a:ext>
              </a:extLst>
            </p:cNvPr>
            <p:cNvSpPr txBox="1"/>
            <p:nvPr/>
          </p:nvSpPr>
          <p:spPr>
            <a:xfrm>
              <a:off x="3409040" y="6277564"/>
              <a:ext cx="2327246" cy="276999"/>
            </a:xfrm>
            <a:prstGeom prst="rect">
              <a:avLst/>
            </a:prstGeom>
            <a:noFill/>
          </p:spPr>
          <p:txBody>
            <a:bodyPr wrap="square" rtlCol="0">
              <a:spAutoFit/>
            </a:bodyPr>
            <a:lstStyle/>
            <a:p>
              <a:r>
                <a:rPr lang="en-GB" sz="1200" noProof="0"/>
                <a:t>Return protected data</a:t>
              </a:r>
            </a:p>
          </p:txBody>
        </p:sp>
      </p:grpSp>
    </p:spTree>
    <p:extLst>
      <p:ext uri="{BB962C8B-B14F-4D97-AF65-F5344CB8AC3E}">
        <p14:creationId xmlns:p14="http://schemas.microsoft.com/office/powerpoint/2010/main" val="401025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F5D84F-DC37-5477-21E2-B5596D5ADF5C}"/>
              </a:ext>
            </a:extLst>
          </p:cNvPr>
          <p:cNvSpPr>
            <a:spLocks noGrp="1"/>
          </p:cNvSpPr>
          <p:nvPr>
            <p:ph type="body" idx="1"/>
          </p:nvPr>
        </p:nvSpPr>
        <p:spPr>
          <a:xfrm>
            <a:off x="609600" y="710514"/>
            <a:ext cx="11163300" cy="5766486"/>
          </a:xfrm>
        </p:spPr>
        <p:txBody>
          <a:bodyPr/>
          <a:lstStyle/>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Resource owner (user) requests access to a protected page so need to be authenticated. The app may also want access to their profile to personalise the page with a greeting and maybe their photo and email</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server receives the request and if there is not already an active app session, app redirects to the Authorization Server. i.e. the server responds with status code 302 and a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url</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in the location header, to the app owner's tenant in the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In this request, the client (your  app) sends: required flow response type - e.g. "code", client Id obtained in pre-</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req</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(basically </a:t>
            </a:r>
            <a:r>
              <a:rPr lang="en-GB" sz="1200" kern="100" noProof="0">
                <a:latin typeface="Calibri" panose="020F0502020204030204" pitchFamily="34" charset="0"/>
                <a:ea typeface="Calibri" panose="020F0502020204030204" pitchFamily="34" charset="0"/>
                <a:cs typeface="Times New Roman" panose="02020603050405020304" pitchFamily="18" charset="0"/>
              </a:rPr>
              <a:t>u</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ser name), redirect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url</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to the client endpoint</a:t>
            </a:r>
            <a:r>
              <a:rPr lang="en-GB" sz="1200" kern="100" noProof="0">
                <a:latin typeface="Calibri" panose="020F0502020204030204" pitchFamily="34" charset="0"/>
                <a:ea typeface="Calibri" panose="020F0502020204030204" pitchFamily="34" charset="0"/>
                <a:cs typeface="Times New Roman" panose="02020603050405020304" pitchFamily="18" charset="0"/>
              </a:rPr>
              <a:t> after authentication/authorisation (i.e. where to go back to in your app)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Scope - what </a:t>
            </a:r>
            <a:r>
              <a:rPr lang="en-GB" sz="1200" kern="100" noProof="0">
                <a:latin typeface="Calibri" panose="020F0502020204030204" pitchFamily="34" charset="0"/>
                <a:ea typeface="Calibri" panose="020F0502020204030204" pitchFamily="34" charset="0"/>
                <a:cs typeface="Times New Roman" panose="02020603050405020304" pitchFamily="18" charset="0"/>
              </a:rPr>
              <a:t>access is being requested for what resource. If authentication information is also needed, pass in scope list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openid</a:t>
            </a:r>
            <a:r>
              <a:rPr lang="en-GB" sz="1200" kern="100" noProof="0">
                <a:latin typeface="Calibri" panose="020F0502020204030204" pitchFamily="34" charset="0"/>
                <a:ea typeface="Calibri" panose="020F0502020204030204" pitchFamily="34" charset="0"/>
                <a:cs typeface="Times New Roman" panose="02020603050405020304" pitchFamily="18" charset="0"/>
              </a:rPr>
              <a:t>"</a:t>
            </a:r>
            <a:endParaRPr lang="en-GB" sz="1200" kern="100" noProof="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Auth Server responds with a web page "Who do you want to authenticate with? Me or someone else?". If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provide UN and PW, if someone else, there will be an icon to authenticate with say, Google,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Github</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other. </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We will assume here you choose UN &amp; PW RO (user) submits credentials. The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looks user up in database and retrieves their profile. It also checks to see if the user has previously authorised access to their profile. If so, skip 5 &amp; 6</a:t>
            </a:r>
          </a:p>
          <a:p>
            <a:pPr marL="342900" lvl="0" indent="-342900">
              <a:spcBef>
                <a:spcPts val="0"/>
              </a:spcBef>
              <a:spcAft>
                <a:spcPts val="600"/>
              </a:spcAft>
              <a:buFont typeface="+mj-lt"/>
              <a:buAutoNum type="arabicPeriod"/>
              <a:tabLst>
                <a:tab pos="457200" algn="l"/>
              </a:tabLst>
            </a:pP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returns a web page to request permission to the user's profile</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If user says yes,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records that so don't need to ask again. </a:t>
            </a:r>
          </a:p>
          <a:p>
            <a:pPr marL="342900" lvl="0" indent="-342900">
              <a:spcBef>
                <a:spcPts val="0"/>
              </a:spcBef>
              <a:spcAft>
                <a:spcPts val="600"/>
              </a:spcAft>
              <a:buFont typeface="+mj-lt"/>
              <a:buAutoNum type="arabicPeriod"/>
              <a:tabLst>
                <a:tab pos="457200" algn="l"/>
              </a:tabLst>
            </a:pPr>
            <a:r>
              <a:rPr lang="en-GB" sz="1200" kern="100" noProof="0">
                <a:latin typeface="Calibri" panose="020F0502020204030204" pitchFamily="34" charset="0"/>
                <a:ea typeface="Calibri" panose="020F0502020204030204" pitchFamily="34" charset="0"/>
                <a:cs typeface="Times New Roman" panose="02020603050405020304" pitchFamily="18" charset="0"/>
              </a:rPr>
              <a:t>If yes to profile,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returns the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authorization_code</a:t>
            </a:r>
            <a:r>
              <a:rPr lang="en-GB" sz="1200" kern="100" noProof="0">
                <a:latin typeface="Calibri" panose="020F0502020204030204" pitchFamily="34" charset="0"/>
                <a:ea typeface="Calibri" panose="020F0502020204030204" pitchFamily="34" charset="0"/>
                <a:cs typeface="Times New Roman" panose="02020603050405020304" pitchFamily="18" charset="0"/>
              </a:rPr>
              <a:t> to the registered callback path. If no, it sends a rejected response to the callback and user is not authenticated</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client calls the Auth Server endpoint to request one or more JWT in exchange for the authorisation code by passing the code, Client (joke app) Id, the secret and required token type - i.e. an</a:t>
            </a:r>
            <a:r>
              <a:rPr lang="en-GB" sz="1200" kern="100" noProof="0">
                <a:latin typeface="Calibri" panose="020F0502020204030204" pitchFamily="34" charset="0"/>
                <a:ea typeface="Calibri" panose="020F0502020204030204" pitchFamily="34" charset="0"/>
                <a:cs typeface="Times New Roman" panose="02020603050405020304" pitchFamily="18" charset="0"/>
              </a:rPr>
              <a:t> access token holding role and permissions</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If the Auth Server supports refresh tokens, it will provide one at this stage if enabled in the tenant. If the response type requested at step 2 was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openid</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an ID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jwt</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holding user profile is also provided</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client (app), checks the digital signature of the </a:t>
            </a:r>
            <a:r>
              <a:rPr lang="en-GB" sz="1200" kern="100" noProof="0">
                <a:latin typeface="Calibri" panose="020F0502020204030204" pitchFamily="34" charset="0"/>
                <a:ea typeface="Calibri" panose="020F0502020204030204" pitchFamily="34" charset="0"/>
                <a:cs typeface="Times New Roman" panose="02020603050405020304" pitchFamily="18" charset="0"/>
              </a:rPr>
              <a:t>tokens, </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uses the access token </a:t>
            </a:r>
          </a:p>
          <a:p>
            <a:pPr marL="342900" lvl="0" indent="-342900">
              <a:spcBef>
                <a:spcPts val="0"/>
              </a:spcBef>
              <a:spcAft>
                <a:spcPts val="600"/>
              </a:spcAft>
              <a:buFont typeface="+mj-lt"/>
              <a:buAutoNum type="arabicPeriod"/>
              <a:tabLst>
                <a:tab pos="457200" algn="l"/>
              </a:tabLst>
            </a:pPr>
            <a:r>
              <a:rPr lang="en-GB" sz="1200" kern="100" noProof="0">
                <a:latin typeface="Calibri" panose="020F0502020204030204" pitchFamily="34" charset="0"/>
                <a:ea typeface="Calibri" panose="020F0502020204030204" pitchFamily="34" charset="0"/>
                <a:cs typeface="Times New Roman" panose="02020603050405020304" pitchFamily="18" charset="0"/>
              </a:rPr>
              <a:t>The app web page is returned to the user, and the tokens are returned and stored in a secure cookie on the browser</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User tries to access protected resource (press moderator button on demo). </a:t>
            </a:r>
            <a:r>
              <a:rPr lang="en-GB" sz="1200" kern="100" noProof="0" err="1">
                <a:effectLst/>
                <a:latin typeface="Calibri" panose="020F0502020204030204" pitchFamily="34" charset="0"/>
                <a:ea typeface="Calibri" panose="020F0502020204030204" pitchFamily="34" charset="0"/>
                <a:cs typeface="Times New Roman" panose="02020603050405020304" pitchFamily="18" charset="0"/>
              </a:rPr>
              <a:t>appSession</a:t>
            </a: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 cookie containing the tokens is also sent. The app checks the tokens are in-date. If so, check </a:t>
            </a:r>
            <a:r>
              <a:rPr lang="en-GB" sz="1200" kern="100" noProof="0">
                <a:latin typeface="Calibri" panose="020F0502020204030204" pitchFamily="34" charset="0"/>
                <a:ea typeface="Calibri" panose="020F0502020204030204" pitchFamily="34" charset="0"/>
                <a:cs typeface="Times New Roman" panose="02020603050405020304" pitchFamily="18" charset="0"/>
              </a:rPr>
              <a:t>for authorisation to access the protected endpoint (check role and permissions in the access token). Extract the profile data and return it to the user</a:t>
            </a:r>
          </a:p>
          <a:p>
            <a:pPr marL="342900" lvl="0" indent="-342900">
              <a:spcBef>
                <a:spcPts val="0"/>
              </a:spcBef>
              <a:spcAft>
                <a:spcPts val="600"/>
              </a:spcAft>
              <a:buFont typeface="+mj-lt"/>
              <a:buAutoNum type="arabicPeriod"/>
              <a:tabLst>
                <a:tab pos="457200" algn="l"/>
              </a:tabLst>
            </a:pPr>
            <a:r>
              <a:rPr lang="en-GB" sz="1200" kern="100" noProof="0">
                <a:effectLst/>
                <a:latin typeface="Calibri" panose="020F0502020204030204" pitchFamily="34" charset="0"/>
                <a:ea typeface="Calibri" panose="020F0502020204030204" pitchFamily="34" charset="0"/>
                <a:cs typeface="Times New Roman" panose="02020603050405020304" pitchFamily="18" charset="0"/>
              </a:rPr>
              <a:t>The user receives the protected data if they are authorised or an error if they are not</a:t>
            </a:r>
          </a:p>
          <a:p>
            <a:pPr marL="0" lvl="0" indent="0">
              <a:spcBef>
                <a:spcPts val="0"/>
              </a:spcBef>
              <a:spcAft>
                <a:spcPts val="600"/>
              </a:spcAft>
              <a:buNone/>
              <a:tabLst>
                <a:tab pos="457200" algn="l"/>
              </a:tabLst>
            </a:pPr>
            <a:endParaRPr lang="en-GB" sz="1200" kern="100" noProof="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spcAft>
                <a:spcPts val="600"/>
              </a:spcAft>
              <a:buNone/>
              <a:tabLst>
                <a:tab pos="457200" algn="l"/>
              </a:tabLst>
            </a:pPr>
            <a:r>
              <a:rPr lang="en-GB" sz="1200" kern="100" noProof="0">
                <a:latin typeface="Calibri" panose="020F0502020204030204" pitchFamily="34" charset="0"/>
                <a:ea typeface="Calibri" panose="020F0502020204030204" pitchFamily="34" charset="0"/>
                <a:cs typeface="Times New Roman" panose="02020603050405020304" pitchFamily="18" charset="0"/>
              </a:rPr>
              <a:t>If the tokens had expired at 11, one of two things will happen: the user will be sent to the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to login again, or, if a refresh token was provided at 9, that is sent to the </a:t>
            </a:r>
            <a:r>
              <a:rPr lang="en-GB" sz="1200" kern="100" noProof="0" err="1">
                <a:latin typeface="Calibri" panose="020F0502020204030204" pitchFamily="34" charset="0"/>
                <a:ea typeface="Calibri" panose="020F0502020204030204" pitchFamily="34" charset="0"/>
                <a:cs typeface="Times New Roman" panose="02020603050405020304" pitchFamily="18" charset="0"/>
              </a:rPr>
              <a:t>IDp</a:t>
            </a:r>
            <a:r>
              <a:rPr lang="en-GB" sz="1200" kern="100" noProof="0">
                <a:latin typeface="Calibri" panose="020F0502020204030204" pitchFamily="34" charset="0"/>
                <a:ea typeface="Calibri" panose="020F0502020204030204" pitchFamily="34" charset="0"/>
                <a:cs typeface="Times New Roman" panose="02020603050405020304" pitchFamily="18" charset="0"/>
              </a:rPr>
              <a:t> with a request to create new tokens</a:t>
            </a:r>
          </a:p>
          <a:p>
            <a:pPr marL="0" lvl="0" indent="0">
              <a:spcBef>
                <a:spcPts val="0"/>
              </a:spcBef>
              <a:spcAft>
                <a:spcPts val="600"/>
              </a:spcAft>
              <a:buNone/>
              <a:tabLst>
                <a:tab pos="457200" algn="l"/>
              </a:tabLst>
            </a:pPr>
            <a:endParaRPr lang="en-GB" sz="1200" kern="100" noProof="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DF6744-CDDF-F3C5-9876-BF3F91E72F0C}"/>
              </a:ext>
            </a:extLst>
          </p:cNvPr>
          <p:cNvSpPr>
            <a:spLocks noGrp="1"/>
          </p:cNvSpPr>
          <p:nvPr>
            <p:ph type="sldNum" idx="12"/>
          </p:nvPr>
        </p:nvSpPr>
        <p:spPr/>
        <p:txBody>
          <a:bodyPr/>
          <a:lstStyle/>
          <a:p>
            <a:fld id="{14D7F6AC-1EEB-4ABB-AD80-109EC6FDCCF3}" type="slidenum">
              <a:rPr lang="en-GB" noProof="0" smtClean="0"/>
              <a:pPr/>
              <a:t>295</a:t>
            </a:fld>
            <a:endParaRPr lang="en-GB" noProof="0"/>
          </a:p>
        </p:txBody>
      </p:sp>
      <p:sp>
        <p:nvSpPr>
          <p:cNvPr id="5" name="TextBox 4">
            <a:extLst>
              <a:ext uri="{FF2B5EF4-FFF2-40B4-BE49-F238E27FC236}">
                <a16:creationId xmlns:a16="http://schemas.microsoft.com/office/drawing/2014/main" id="{01CDCDC6-74A8-FBEE-38BF-F55B30EB9BED}"/>
              </a:ext>
            </a:extLst>
          </p:cNvPr>
          <p:cNvSpPr txBox="1"/>
          <p:nvPr/>
        </p:nvSpPr>
        <p:spPr>
          <a:xfrm>
            <a:off x="8598891" y="6254933"/>
            <a:ext cx="2566728" cy="276999"/>
          </a:xfrm>
          <a:prstGeom prst="rect">
            <a:avLst/>
          </a:prstGeom>
          <a:noFill/>
        </p:spPr>
        <p:txBody>
          <a:bodyPr wrap="none" rtlCol="0">
            <a:spAutoFit/>
          </a:bodyPr>
          <a:lstStyle/>
          <a:p>
            <a:r>
              <a:rPr lang="en-GB" sz="1200" noProof="0">
                <a:solidFill>
                  <a:srgbClr val="FF0000"/>
                </a:solidFill>
              </a:rPr>
              <a:t>Demo: /demos/security/</a:t>
            </a:r>
            <a:r>
              <a:rPr lang="en-GB" sz="1200" noProof="0" err="1">
                <a:solidFill>
                  <a:srgbClr val="FF0000"/>
                </a:solidFill>
              </a:rPr>
              <a:t>OIDCdemo</a:t>
            </a:r>
            <a:endParaRPr lang="en-GB" sz="1200" noProof="0">
              <a:solidFill>
                <a:srgbClr val="FF0000"/>
              </a:solidFill>
            </a:endParaRPr>
          </a:p>
        </p:txBody>
      </p:sp>
    </p:spTree>
    <p:extLst>
      <p:ext uri="{BB962C8B-B14F-4D97-AF65-F5344CB8AC3E}">
        <p14:creationId xmlns:p14="http://schemas.microsoft.com/office/powerpoint/2010/main" val="162992500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3100-956F-45E0-811A-72F6C0E46E5D}"/>
              </a:ext>
            </a:extLst>
          </p:cNvPr>
          <p:cNvSpPr>
            <a:spLocks noGrp="1"/>
          </p:cNvSpPr>
          <p:nvPr>
            <p:ph type="title"/>
          </p:nvPr>
        </p:nvSpPr>
        <p:spPr>
          <a:xfrm>
            <a:off x="609600" y="464567"/>
            <a:ext cx="11163300" cy="421258"/>
          </a:xfrm>
        </p:spPr>
        <p:txBody>
          <a:bodyPr/>
          <a:lstStyle/>
          <a:p>
            <a:r>
              <a:rPr lang="en-GB" noProof="0"/>
              <a:t>Summary</a:t>
            </a:r>
          </a:p>
        </p:txBody>
      </p:sp>
      <p:sp>
        <p:nvSpPr>
          <p:cNvPr id="4" name="Slide Number Placeholder 3">
            <a:extLst>
              <a:ext uri="{FF2B5EF4-FFF2-40B4-BE49-F238E27FC236}">
                <a16:creationId xmlns:a16="http://schemas.microsoft.com/office/drawing/2014/main" id="{71601AA7-FAAF-4008-A2F2-48F0C84A8482}"/>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296</a:t>
            </a:fld>
            <a:endParaRPr lang="en-GB" noProof="0"/>
          </a:p>
        </p:txBody>
      </p:sp>
      <p:sp>
        <p:nvSpPr>
          <p:cNvPr id="9" name="Text Placeholder 8">
            <a:extLst>
              <a:ext uri="{FF2B5EF4-FFF2-40B4-BE49-F238E27FC236}">
                <a16:creationId xmlns:a16="http://schemas.microsoft.com/office/drawing/2014/main" id="{359DEA36-8EAB-C97A-A4BA-89946A84330D}"/>
              </a:ext>
            </a:extLst>
          </p:cNvPr>
          <p:cNvSpPr>
            <a:spLocks noGrp="1"/>
          </p:cNvSpPr>
          <p:nvPr>
            <p:ph type="body" idx="1"/>
          </p:nvPr>
        </p:nvSpPr>
        <p:spPr/>
        <p:txBody>
          <a:bodyPr/>
          <a:lstStyle/>
          <a:p>
            <a:r>
              <a:rPr lang="en-GB" noProof="0"/>
              <a:t>Authentication: are you who you say you are</a:t>
            </a:r>
          </a:p>
          <a:p>
            <a:r>
              <a:rPr lang="en-GB" noProof="0"/>
              <a:t>Authorisation: when we know you are who you say you are, what are you authorised to access</a:t>
            </a:r>
          </a:p>
          <a:p>
            <a:r>
              <a:rPr lang="en-GB" noProof="0"/>
              <a:t>OAuth, now at version 2 is an </a:t>
            </a:r>
            <a:r>
              <a:rPr lang="en-GB" b="1" noProof="0"/>
              <a:t>authorisation</a:t>
            </a:r>
            <a:r>
              <a:rPr lang="en-GB" noProof="0"/>
              <a:t> protocol</a:t>
            </a:r>
          </a:p>
          <a:p>
            <a:r>
              <a:rPr lang="en-GB" noProof="0"/>
              <a:t>Although OAuth2 flow does include authentication, but it doesn't retain any identification data. I.e., using OAuth, we don't know who authenticated or when</a:t>
            </a:r>
          </a:p>
          <a:p>
            <a:r>
              <a:rPr lang="en-GB" noProof="0"/>
              <a:t>OpenID connect extends the authorisation capability of OAuth2 to also enable </a:t>
            </a:r>
            <a:r>
              <a:rPr lang="en-GB" b="1" noProof="0"/>
              <a:t>Authentication</a:t>
            </a:r>
            <a:endParaRPr lang="en-GB" noProof="0"/>
          </a:p>
          <a:p>
            <a:r>
              <a:rPr lang="en-GB" noProof="0"/>
              <a:t>Active Directory works within one domain to hold user credentials, resource access and SSO</a:t>
            </a:r>
          </a:p>
          <a:p>
            <a:r>
              <a:rPr lang="en-GB" noProof="0"/>
              <a:t>Active Directory Federation Service enables AD to be accessed across domains using SAML</a:t>
            </a:r>
          </a:p>
          <a:p>
            <a:r>
              <a:rPr lang="en-GB" noProof="0"/>
              <a:t>SAML is an XML file used to securely exchange information between an IdP and an SP across domains for authentication - typically using ADFS / AD</a:t>
            </a:r>
          </a:p>
          <a:p>
            <a:r>
              <a:rPr lang="en-GB" noProof="0"/>
              <a:t>OAuth2 is used for delegated authorisation - can be used with SAML and JWT</a:t>
            </a:r>
          </a:p>
          <a:p>
            <a:r>
              <a:rPr lang="en-GB" noProof="0"/>
              <a:t>JWT is a JSON web token used to securely exchange data. Used typically in place of SAML as it's lightweight based on simple JSON structure rather than a complex and verbose XML structure</a:t>
            </a:r>
          </a:p>
        </p:txBody>
      </p:sp>
    </p:spTree>
    <p:extLst>
      <p:ext uri="{BB962C8B-B14F-4D97-AF65-F5344CB8AC3E}">
        <p14:creationId xmlns:p14="http://schemas.microsoft.com/office/powerpoint/2010/main" val="39586452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6A14-B7B9-005B-ACDC-64CFB932A609}"/>
              </a:ext>
            </a:extLst>
          </p:cNvPr>
          <p:cNvSpPr>
            <a:spLocks noGrp="1"/>
          </p:cNvSpPr>
          <p:nvPr>
            <p:ph type="ctrTitle"/>
          </p:nvPr>
        </p:nvSpPr>
        <p:spPr/>
        <p:txBody>
          <a:bodyPr/>
          <a:lstStyle/>
          <a:p>
            <a:r>
              <a:rPr lang="en-GB" noProof="0"/>
              <a:t>Scaling &amp; Resilience</a:t>
            </a:r>
            <a:endParaRPr lang="en-GB" noProof="0">
              <a:solidFill>
                <a:srgbClr val="FF0000"/>
              </a:solidFill>
            </a:endParaRPr>
          </a:p>
        </p:txBody>
      </p:sp>
    </p:spTree>
    <p:extLst>
      <p:ext uri="{BB962C8B-B14F-4D97-AF65-F5344CB8AC3E}">
        <p14:creationId xmlns:p14="http://schemas.microsoft.com/office/powerpoint/2010/main" val="98479935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F3EC-CC48-C497-04E3-38D93783322B}"/>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8DA8934-7596-CB57-6059-299E9DFED5AF}"/>
              </a:ext>
            </a:extLst>
          </p:cNvPr>
          <p:cNvSpPr>
            <a:spLocks noGrp="1"/>
          </p:cNvSpPr>
          <p:nvPr>
            <p:ph type="body" idx="1"/>
          </p:nvPr>
        </p:nvSpPr>
        <p:spPr/>
        <p:txBody>
          <a:bodyPr/>
          <a:lstStyle/>
          <a:p>
            <a:r>
              <a:rPr lang="en-GB" noProof="0"/>
              <a:t>Upon successfully completing this section, you should be able to:</a:t>
            </a:r>
          </a:p>
          <a:p>
            <a:pPr lvl="1"/>
            <a:r>
              <a:rPr lang="en-GB" noProof="0"/>
              <a:t>Explain the term "elastic compute" and cite its benefits</a:t>
            </a:r>
          </a:p>
          <a:p>
            <a:pPr lvl="1"/>
            <a:r>
              <a:rPr lang="en-GB" noProof="0"/>
              <a:t>Explain auto-scaling, draw an </a:t>
            </a:r>
            <a:r>
              <a:rPr lang="en-GB" noProof="0" err="1"/>
              <a:t>autoscaled</a:t>
            </a:r>
            <a:r>
              <a:rPr lang="en-GB" noProof="0"/>
              <a:t> architecture with load balancer</a:t>
            </a:r>
          </a:p>
          <a:p>
            <a:pPr lvl="1"/>
            <a:r>
              <a:rPr lang="en-GB" noProof="0"/>
              <a:t>Explain how you can make your solutions highly available and resilient</a:t>
            </a:r>
          </a:p>
          <a:p>
            <a:pPr lvl="1"/>
            <a:r>
              <a:rPr lang="en-GB" noProof="0"/>
              <a:t>Compare and contrast vertical and horizontal scaling in "on-premises" and on cloud</a:t>
            </a:r>
          </a:p>
          <a:p>
            <a:pPr lvl="1"/>
            <a:r>
              <a:rPr lang="en-GB" noProof="0"/>
              <a:t>Explain the key components that make an availability zone resilient to failure</a:t>
            </a:r>
          </a:p>
          <a:p>
            <a:pPr lvl="1"/>
            <a:r>
              <a:rPr lang="en-GB" noProof="0"/>
              <a:t>Explain how areas above, can be used to make your distributed systems more resilient</a:t>
            </a:r>
          </a:p>
          <a:p>
            <a:pPr lvl="1"/>
            <a:endParaRPr lang="en-GB" noProof="0"/>
          </a:p>
        </p:txBody>
      </p:sp>
      <p:sp>
        <p:nvSpPr>
          <p:cNvPr id="4" name="Slide Number Placeholder 3">
            <a:extLst>
              <a:ext uri="{FF2B5EF4-FFF2-40B4-BE49-F238E27FC236}">
                <a16:creationId xmlns:a16="http://schemas.microsoft.com/office/drawing/2014/main" id="{086E336B-DD48-479D-3135-8B2DAC00EDC7}"/>
              </a:ext>
            </a:extLst>
          </p:cNvPr>
          <p:cNvSpPr>
            <a:spLocks noGrp="1"/>
          </p:cNvSpPr>
          <p:nvPr>
            <p:ph type="sldNum" idx="12"/>
          </p:nvPr>
        </p:nvSpPr>
        <p:spPr/>
        <p:txBody>
          <a:bodyPr/>
          <a:lstStyle/>
          <a:p>
            <a:fld id="{14D7F6AC-1EEB-4ABB-AD80-109EC6FDCCF3}" type="slidenum">
              <a:rPr lang="en-GB" noProof="0" smtClean="0"/>
              <a:pPr/>
              <a:t>298</a:t>
            </a:fld>
            <a:endParaRPr lang="en-GB" noProof="0"/>
          </a:p>
        </p:txBody>
      </p:sp>
    </p:spTree>
    <p:extLst>
      <p:ext uri="{BB962C8B-B14F-4D97-AF65-F5344CB8AC3E}">
        <p14:creationId xmlns:p14="http://schemas.microsoft.com/office/powerpoint/2010/main" val="61057800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CE79B-C3B6-ED00-E101-26BE04A6D9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F7FB4-1CB0-DDB5-BE82-B6329E47E70A}"/>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A8C46BC0-C026-CA5A-8FF6-60C9B891C64F}"/>
              </a:ext>
            </a:extLst>
          </p:cNvPr>
          <p:cNvSpPr>
            <a:spLocks noGrp="1"/>
          </p:cNvSpPr>
          <p:nvPr>
            <p:ph type="body" idx="1"/>
          </p:nvPr>
        </p:nvSpPr>
        <p:spPr/>
        <p:txBody>
          <a:bodyPr/>
          <a:lstStyle/>
          <a:p>
            <a:r>
              <a:rPr lang="en-GB" sz="1600" noProof="0">
                <a:effectLst/>
                <a:latin typeface="Arial" panose="020B0604020202020204" pitchFamily="34" charset="0"/>
                <a:ea typeface="Calibri" panose="020F0502020204030204" pitchFamily="34" charset="0"/>
                <a:cs typeface="Times New Roman" panose="02020603050405020304" pitchFamily="18" charset="0"/>
              </a:rPr>
              <a:t>You have been asked to design a highly available, and elastically scalable solution to a business problem. Propose a cloud-based solution architecture, draw it, and explain how it satisfies these high-level requirements. Note: the actual business problem is not relevant here, just assume it needs web servers to operate.</a:t>
            </a:r>
            <a:br>
              <a:rPr lang="en-GB" sz="1600" noProof="0">
                <a:effectLst/>
                <a:latin typeface="Arial" panose="020B0604020202020204" pitchFamily="34" charset="0"/>
                <a:ea typeface="Calibri" panose="020F0502020204030204" pitchFamily="34" charset="0"/>
                <a:cs typeface="Times New Roman" panose="02020603050405020304" pitchFamily="18" charset="0"/>
              </a:rPr>
            </a:br>
            <a:br>
              <a:rPr lang="en-GB" sz="1600" noProof="0">
                <a:effectLst/>
                <a:latin typeface="Arial" panose="020B0604020202020204" pitchFamily="34" charset="0"/>
                <a:ea typeface="Calibri" panose="020F0502020204030204" pitchFamily="34" charset="0"/>
                <a:cs typeface="Times New Roman" panose="02020603050405020304" pitchFamily="18" charset="0"/>
              </a:rPr>
            </a:br>
            <a:r>
              <a:rPr lang="en-GB" sz="1600" noProof="0">
                <a:effectLst/>
                <a:latin typeface="Arial" panose="020B0604020202020204" pitchFamily="34" charset="0"/>
                <a:ea typeface="Calibri" panose="020F0502020204030204" pitchFamily="34" charset="0"/>
                <a:cs typeface="Times New Roman" panose="02020603050405020304" pitchFamily="18" charset="0"/>
              </a:rPr>
              <a:t>Marks will be allocated for a clear explanation of the key terms: highly available and elastically scalable which are clearly mapped to your high-level architectural diagram. In this case assume roughly five marks for each of the two key terms and five marks for the diagram</a:t>
            </a:r>
          </a:p>
          <a:p>
            <a:endParaRPr lang="en-GB" sz="1600" noProof="0">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What is meant by the term "elastic compute"? With the aid of a diagram, discuss the main components and their use in enabling "elastic compute".</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152396" indent="0">
              <a:buNone/>
            </a:pPr>
            <a:r>
              <a:rPr lang="en-GB" sz="1800" noProof="0">
                <a:effectLst/>
                <a:latin typeface="Arial" panose="020B0604020202020204" pitchFamily="34" charset="0"/>
                <a:ea typeface="Calibri" panose="020F0502020204030204" pitchFamily="34" charset="0"/>
                <a:cs typeface="Times New Roman" panose="02020603050405020304" pitchFamily="18" charset="0"/>
              </a:rPr>
              <a:t> </a:t>
            </a: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latin typeface="Arial" panose="020B0604020202020204" pitchFamily="34" charset="0"/>
              <a:ea typeface="Calibri" panose="020F0502020204030204" pitchFamily="34" charset="0"/>
              <a:cs typeface="Times New Roman" panose="02020603050405020304" pitchFamily="18" charset="0"/>
            </a:endParaRP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22BEA54E-C8D6-6BC4-97CE-31ECA995D378}"/>
              </a:ext>
            </a:extLst>
          </p:cNvPr>
          <p:cNvSpPr>
            <a:spLocks noGrp="1"/>
          </p:cNvSpPr>
          <p:nvPr>
            <p:ph type="sldNum" idx="12"/>
          </p:nvPr>
        </p:nvSpPr>
        <p:spPr/>
        <p:txBody>
          <a:bodyPr/>
          <a:lstStyle/>
          <a:p>
            <a:fld id="{14D7F6AC-1EEB-4ABB-AD80-109EC6FDCCF3}" type="slidenum">
              <a:rPr lang="en-GB" noProof="0" smtClean="0"/>
              <a:pPr/>
              <a:t>299</a:t>
            </a:fld>
            <a:endParaRPr lang="en-GB" noProof="0"/>
          </a:p>
        </p:txBody>
      </p:sp>
    </p:spTree>
    <p:extLst>
      <p:ext uri="{BB962C8B-B14F-4D97-AF65-F5344CB8AC3E}">
        <p14:creationId xmlns:p14="http://schemas.microsoft.com/office/powerpoint/2010/main" val="74249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9D310D-8846-EF82-840F-F66DB69640C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3BD652E-8C08-400D-9BC8-4E0BFF2475C1}"/>
              </a:ext>
            </a:extLst>
          </p:cNvPr>
          <p:cNvSpPr>
            <a:spLocks noGrp="1"/>
          </p:cNvSpPr>
          <p:nvPr>
            <p:ph type="title"/>
          </p:nvPr>
        </p:nvSpPr>
        <p:spPr>
          <a:xfrm>
            <a:off x="609600" y="464567"/>
            <a:ext cx="11163300" cy="421258"/>
          </a:xfrm>
        </p:spPr>
        <p:txBody>
          <a:bodyPr/>
          <a:lstStyle/>
          <a:p>
            <a:r>
              <a:rPr lang="en-GB" noProof="0"/>
              <a:t>The value of this module</a:t>
            </a:r>
          </a:p>
        </p:txBody>
      </p:sp>
      <p:sp>
        <p:nvSpPr>
          <p:cNvPr id="3" name="Text Placeholder 2">
            <a:extLst>
              <a:ext uri="{FF2B5EF4-FFF2-40B4-BE49-F238E27FC236}">
                <a16:creationId xmlns:a16="http://schemas.microsoft.com/office/drawing/2014/main" id="{990B0B88-6773-D990-9C4E-E08D98E57DD5}"/>
              </a:ext>
            </a:extLst>
          </p:cNvPr>
          <p:cNvSpPr>
            <a:spLocks noGrp="1"/>
          </p:cNvSpPr>
          <p:nvPr>
            <p:ph type="body" idx="1"/>
          </p:nvPr>
        </p:nvSpPr>
        <p:spPr>
          <a:xfrm>
            <a:off x="609600" y="1089368"/>
            <a:ext cx="11163300" cy="5387632"/>
          </a:xfrm>
        </p:spPr>
        <p:txBody>
          <a:bodyPr/>
          <a:lstStyle/>
          <a:p>
            <a:r>
              <a:rPr lang="en-GB" noProof="0"/>
              <a:t>Enable development of current industry best practice skills and knowledge</a:t>
            </a:r>
          </a:p>
          <a:p>
            <a:r>
              <a:rPr lang="en-GB" noProof="0"/>
              <a:t>Full blown distributed systems are mainly used in large enterprises – i.e. big and complex</a:t>
            </a:r>
          </a:p>
          <a:p>
            <a:r>
              <a:rPr lang="en-GB" noProof="0"/>
              <a:t>Large organisations (enterprise) include Gov departments, large retailers such as Amazon, Asda, Banks</a:t>
            </a:r>
          </a:p>
          <a:p>
            <a:r>
              <a:rPr lang="en-GB" noProof="0"/>
              <a:t>Most large organisations are going through a technology and data transformation – you need to be part of that, and this module will ensure you are, as that’s where the well-paid jobs are</a:t>
            </a:r>
          </a:p>
          <a:p>
            <a:r>
              <a:rPr lang="en-GB" noProof="0"/>
              <a:t>This module aims to give you a taste of the real world of IT so you stand out at interview and can be part of the next generation to develop enterprise systems with new technological approaches</a:t>
            </a:r>
          </a:p>
          <a:p>
            <a:r>
              <a:rPr lang="en-GB" noProof="0"/>
              <a:t>Distributed systems is a huge topic, so I’ll concentrate on the current &amp; future and not dwell on the past</a:t>
            </a:r>
          </a:p>
          <a:p>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D55E5D12-3577-5E66-867E-735149CBF7EF}"/>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3</a:t>
            </a:fld>
            <a:endParaRPr lang="en-GB" noProof="0"/>
          </a:p>
        </p:txBody>
      </p:sp>
    </p:spTree>
    <p:extLst>
      <p:ext uri="{BB962C8B-B14F-4D97-AF65-F5344CB8AC3E}">
        <p14:creationId xmlns:p14="http://schemas.microsoft.com/office/powerpoint/2010/main" val="78791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3C33D-DA70-A1B0-DB40-CC8757207F3F}"/>
              </a:ext>
            </a:extLst>
          </p:cNvPr>
          <p:cNvSpPr>
            <a:spLocks noGrp="1"/>
          </p:cNvSpPr>
          <p:nvPr>
            <p:ph type="title"/>
          </p:nvPr>
        </p:nvSpPr>
        <p:spPr/>
        <p:txBody>
          <a:bodyPr/>
          <a:lstStyle/>
          <a:p>
            <a:r>
              <a:rPr lang="en-GB" noProof="0"/>
              <a:t>Development Approach</a:t>
            </a:r>
          </a:p>
        </p:txBody>
      </p:sp>
      <p:sp>
        <p:nvSpPr>
          <p:cNvPr id="3" name="Text Placeholder 2">
            <a:extLst>
              <a:ext uri="{FF2B5EF4-FFF2-40B4-BE49-F238E27FC236}">
                <a16:creationId xmlns:a16="http://schemas.microsoft.com/office/drawing/2014/main" id="{435C7FFF-E7F0-2AC0-0C83-C825B078A1B6}"/>
              </a:ext>
            </a:extLst>
          </p:cNvPr>
          <p:cNvSpPr>
            <a:spLocks noGrp="1"/>
          </p:cNvSpPr>
          <p:nvPr>
            <p:ph type="body" idx="1"/>
          </p:nvPr>
        </p:nvSpPr>
        <p:spPr/>
        <p:txBody>
          <a:bodyPr/>
          <a:lstStyle/>
          <a:p>
            <a:r>
              <a:rPr lang="en-GB" noProof="0"/>
              <a:t>I'll build up the knowledge of the components in the architecture week-by-week</a:t>
            </a:r>
          </a:p>
          <a:p>
            <a:r>
              <a:rPr lang="en-GB" noProof="0"/>
              <a:t>This means that successive weeks build on previous weeks, so missing classes or labs is not advisable</a:t>
            </a:r>
          </a:p>
          <a:p>
            <a:r>
              <a:rPr lang="en-GB" noProof="0"/>
              <a:t>I'll discuss and provide demo code for most of the components</a:t>
            </a:r>
          </a:p>
          <a:p>
            <a:pPr lvl="1"/>
            <a:r>
              <a:rPr lang="en-GB" noProof="0"/>
              <a:t>You need to work through them to familiarise yourself with the operation</a:t>
            </a:r>
          </a:p>
          <a:p>
            <a:pPr lvl="1"/>
            <a:r>
              <a:rPr lang="en-GB" noProof="0"/>
              <a:t>You need to do the lab exercises to practice</a:t>
            </a:r>
          </a:p>
          <a:p>
            <a:pPr lvl="1"/>
            <a:r>
              <a:rPr lang="en-GB" noProof="0"/>
              <a:t>If you don't, your assignments will be very difficult to get working</a:t>
            </a:r>
          </a:p>
          <a:p>
            <a:endParaRPr lang="en-GB" noProof="0"/>
          </a:p>
          <a:p>
            <a:endParaRPr lang="en-GB" noProof="0"/>
          </a:p>
        </p:txBody>
      </p:sp>
      <p:sp>
        <p:nvSpPr>
          <p:cNvPr id="4" name="Slide Number Placeholder 3">
            <a:extLst>
              <a:ext uri="{FF2B5EF4-FFF2-40B4-BE49-F238E27FC236}">
                <a16:creationId xmlns:a16="http://schemas.microsoft.com/office/drawing/2014/main" id="{289A11DD-CCCB-B323-AE60-69CDD5E5CD22}"/>
              </a:ext>
            </a:extLst>
          </p:cNvPr>
          <p:cNvSpPr>
            <a:spLocks noGrp="1"/>
          </p:cNvSpPr>
          <p:nvPr>
            <p:ph type="sldNum" idx="12"/>
          </p:nvPr>
        </p:nvSpPr>
        <p:spPr/>
        <p:txBody>
          <a:bodyPr/>
          <a:lstStyle/>
          <a:p>
            <a:fld id="{14D7F6AC-1EEB-4ABB-AD80-109EC6FDCCF3}" type="slidenum">
              <a:rPr lang="en-GB" noProof="0" smtClean="0"/>
              <a:pPr/>
              <a:t>30</a:t>
            </a:fld>
            <a:endParaRPr lang="en-GB" noProof="0"/>
          </a:p>
        </p:txBody>
      </p:sp>
    </p:spTree>
    <p:extLst>
      <p:ext uri="{BB962C8B-B14F-4D97-AF65-F5344CB8AC3E}">
        <p14:creationId xmlns:p14="http://schemas.microsoft.com/office/powerpoint/2010/main" val="28407085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547186-1134-C592-205F-7518AB1CB79E}"/>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30A6253-15A4-DEAF-801E-F439C2CD95D8}"/>
              </a:ext>
            </a:extLst>
          </p:cNvPr>
          <p:cNvSpPr>
            <a:spLocks noGrp="1"/>
          </p:cNvSpPr>
          <p:nvPr>
            <p:ph type="body" idx="1"/>
          </p:nvPr>
        </p:nvSpPr>
        <p:spPr>
          <a:xfrm>
            <a:off x="609600" y="1089368"/>
            <a:ext cx="11163300" cy="5387632"/>
          </a:xfrm>
        </p:spPr>
        <p:txBody>
          <a:bodyPr/>
          <a:lstStyle/>
          <a:p>
            <a:r>
              <a:rPr lang="en-GB" sz="1600" noProof="0"/>
              <a:t>We have spent a lot of time on virtualisation and containerisation as these are the most popular modern method of software deployment in enterprise systems. </a:t>
            </a:r>
          </a:p>
          <a:p>
            <a:r>
              <a:rPr lang="en-GB" sz="1600" noProof="0"/>
              <a:t>We will consider how these approaches can help in scaling our systems and improve their resilience and availability</a:t>
            </a:r>
          </a:p>
          <a:p>
            <a:r>
              <a:rPr lang="en-GB" sz="1600" noProof="0"/>
              <a:t>High availability</a:t>
            </a:r>
          </a:p>
          <a:p>
            <a:pPr lvl="1"/>
            <a:r>
              <a:rPr lang="en-GB" sz="1400" noProof="0"/>
              <a:t>Minimises downtime</a:t>
            </a:r>
          </a:p>
          <a:p>
            <a:pPr lvl="1"/>
            <a:r>
              <a:rPr lang="en-GB" sz="1400" noProof="0"/>
              <a:t>Employs redundancy to cover failures</a:t>
            </a:r>
          </a:p>
          <a:p>
            <a:pPr lvl="1"/>
            <a:r>
              <a:rPr lang="en-GB" sz="1400" noProof="0"/>
              <a:t>Employs automatic failover - something fails, another component or system is available to continue service</a:t>
            </a:r>
          </a:p>
          <a:p>
            <a:pPr lvl="1"/>
            <a:r>
              <a:rPr lang="en-GB" sz="1400" noProof="0"/>
              <a:t>A primary goal is for continuous up-time - i.e. no failure</a:t>
            </a:r>
          </a:p>
          <a:p>
            <a:pPr lvl="1"/>
            <a:endParaRPr lang="en-GB" sz="1400" noProof="0"/>
          </a:p>
          <a:p>
            <a:r>
              <a:rPr lang="en-GB" sz="1600" noProof="0"/>
              <a:t>Resilience</a:t>
            </a:r>
          </a:p>
          <a:p>
            <a:pPr lvl="1"/>
            <a:r>
              <a:rPr lang="en-GB" sz="1400" noProof="0"/>
              <a:t>Can also utilise a level of redundancy but to a lesser extent than HA</a:t>
            </a:r>
          </a:p>
          <a:p>
            <a:pPr lvl="1"/>
            <a:r>
              <a:rPr lang="en-GB" sz="1400" noProof="0"/>
              <a:t>Can fail but recovers quickly</a:t>
            </a:r>
          </a:p>
          <a:p>
            <a:pPr lvl="1"/>
            <a:r>
              <a:rPr lang="en-GB" sz="1400" noProof="0"/>
              <a:t>Does not necessarily </a:t>
            </a:r>
          </a:p>
          <a:p>
            <a:pPr lvl="1"/>
            <a:endParaRPr lang="en-GB" sz="1400" noProof="0"/>
          </a:p>
          <a:p>
            <a:r>
              <a:rPr lang="en-GB" sz="1600" noProof="0"/>
              <a:t>These are often used interchangeably but they are different. Well designed systems are likely to be resilient and highly-available</a:t>
            </a:r>
          </a:p>
          <a:p>
            <a:endParaRPr lang="en-GB" noProof="0"/>
          </a:p>
        </p:txBody>
      </p:sp>
      <p:sp>
        <p:nvSpPr>
          <p:cNvPr id="4" name="Slide Number Placeholder 3">
            <a:extLst>
              <a:ext uri="{FF2B5EF4-FFF2-40B4-BE49-F238E27FC236}">
                <a16:creationId xmlns:a16="http://schemas.microsoft.com/office/drawing/2014/main" id="{927D2778-D1EE-84F1-C1F9-8D1475043E65}"/>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300</a:t>
            </a:fld>
            <a:endParaRPr lang="en-GB" noProof="0"/>
          </a:p>
        </p:txBody>
      </p:sp>
    </p:spTree>
    <p:extLst>
      <p:ext uri="{BB962C8B-B14F-4D97-AF65-F5344CB8AC3E}">
        <p14:creationId xmlns:p14="http://schemas.microsoft.com/office/powerpoint/2010/main" val="3344573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C877-A007-7C94-B1BA-7BD62E0BF34A}"/>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2DAC7E3-0F55-AC3C-C18C-3D5EF3FC4C71}"/>
              </a:ext>
            </a:extLst>
          </p:cNvPr>
          <p:cNvSpPr>
            <a:spLocks noGrp="1"/>
          </p:cNvSpPr>
          <p:nvPr>
            <p:ph type="body" idx="1"/>
          </p:nvPr>
        </p:nvSpPr>
        <p:spPr/>
        <p:txBody>
          <a:bodyPr/>
          <a:lstStyle/>
          <a:p>
            <a:r>
              <a:rPr lang="en-GB" sz="1600" noProof="0"/>
              <a:t>The term "Elastic compute" is popular today and is probably a key reasons cloud hosting took off. It refers to:</a:t>
            </a:r>
          </a:p>
          <a:p>
            <a:pPr lvl="1"/>
            <a:r>
              <a:rPr lang="en-GB" sz="1400" noProof="0"/>
              <a:t>the ability of a computing infrastructure to dynamically adapt and scale its resources based on demand</a:t>
            </a:r>
          </a:p>
          <a:p>
            <a:pPr lvl="1"/>
            <a:r>
              <a:rPr lang="en-GB" sz="1400" noProof="0"/>
              <a:t>cloud computing environments where the allocation and deallocation of computational resources, such as virtual machines, can be adjusted automatically in response to varying workloads</a:t>
            </a:r>
          </a:p>
          <a:p>
            <a:pPr lvl="1"/>
            <a:r>
              <a:rPr lang="en-GB" sz="1400" noProof="0"/>
              <a:t>the ability to efficiently handle fluctuations in demand, ensuring optimal resource utilisation &amp; performance yet minimising costs</a:t>
            </a:r>
          </a:p>
          <a:p>
            <a:r>
              <a:rPr lang="en-GB" sz="1600" noProof="0"/>
              <a:t>Key components of elastic compute include:</a:t>
            </a:r>
          </a:p>
          <a:p>
            <a:pPr lvl="1"/>
            <a:r>
              <a:rPr lang="en-GB" sz="1400" b="1" noProof="0"/>
              <a:t>Virtualisation</a:t>
            </a:r>
            <a:r>
              <a:rPr lang="en-GB" sz="1400" noProof="0"/>
              <a:t>. This is the foundation of elastic compute. It allows rapid deployment and scaling of VM instances as needed</a:t>
            </a:r>
          </a:p>
          <a:p>
            <a:pPr lvl="1"/>
            <a:r>
              <a:rPr lang="en-GB" sz="1400" b="1" noProof="0"/>
              <a:t>Auto-scaling</a:t>
            </a:r>
            <a:r>
              <a:rPr lang="en-GB" sz="1400" noProof="0"/>
              <a:t>. Automatically adds or deletes VMs based on predefined policies or triggers such as CPU, number of requests</a:t>
            </a:r>
            <a:r>
              <a:rPr lang="en-GB" sz="1600" noProof="0"/>
              <a:t> </a:t>
            </a:r>
          </a:p>
          <a:p>
            <a:pPr lvl="1"/>
            <a:r>
              <a:rPr lang="en-GB" sz="1400" b="1" noProof="0"/>
              <a:t>Load Balancing. </a:t>
            </a:r>
            <a:r>
              <a:rPr lang="en-GB" sz="1400" noProof="0"/>
              <a:t>This</a:t>
            </a:r>
            <a:r>
              <a:rPr lang="en-GB" sz="1400" b="1" noProof="0"/>
              <a:t> </a:t>
            </a:r>
            <a:r>
              <a:rPr lang="en-GB" sz="1400" noProof="0"/>
              <a:t>distributes incoming network traffic across multiple computing resources to ensure even utilization and prevent overloading of any single instance</a:t>
            </a:r>
            <a:r>
              <a:rPr lang="en-GB" sz="1600" noProof="0"/>
              <a:t> </a:t>
            </a:r>
          </a:p>
          <a:p>
            <a:pPr lvl="1"/>
            <a:r>
              <a:rPr lang="en-GB" sz="1400" b="1" noProof="0"/>
              <a:t>Containerisation.</a:t>
            </a:r>
            <a:r>
              <a:rPr lang="en-GB" sz="1400" noProof="0"/>
              <a:t> Containers can be rapidly deployed, scaled, and moved between environments in response to varying workloads - particularly if used with an orchestration service such as Kubernetes</a:t>
            </a:r>
          </a:p>
          <a:p>
            <a:pPr lvl="1"/>
            <a:r>
              <a:rPr lang="en-GB" sz="1400" b="1" noProof="0"/>
              <a:t>Orchestration</a:t>
            </a:r>
            <a:r>
              <a:rPr lang="en-GB" sz="1400" noProof="0"/>
              <a:t>. This deploys containers and VMs, distributes them automatically for elasticity to provide resilience and high-availability</a:t>
            </a:r>
          </a:p>
          <a:p>
            <a:endParaRPr lang="en-GB" noProof="0"/>
          </a:p>
        </p:txBody>
      </p:sp>
      <p:sp>
        <p:nvSpPr>
          <p:cNvPr id="4" name="Slide Number Placeholder 3">
            <a:extLst>
              <a:ext uri="{FF2B5EF4-FFF2-40B4-BE49-F238E27FC236}">
                <a16:creationId xmlns:a16="http://schemas.microsoft.com/office/drawing/2014/main" id="{035F0DB4-A531-4E44-A2A6-1839DC7596F5}"/>
              </a:ext>
            </a:extLst>
          </p:cNvPr>
          <p:cNvSpPr>
            <a:spLocks noGrp="1"/>
          </p:cNvSpPr>
          <p:nvPr>
            <p:ph type="sldNum" idx="12"/>
          </p:nvPr>
        </p:nvSpPr>
        <p:spPr/>
        <p:txBody>
          <a:bodyPr/>
          <a:lstStyle/>
          <a:p>
            <a:fld id="{14D7F6AC-1EEB-4ABB-AD80-109EC6FDCCF3}" type="slidenum">
              <a:rPr lang="en-GB" noProof="0" smtClean="0"/>
              <a:pPr/>
              <a:t>301</a:t>
            </a:fld>
            <a:endParaRPr lang="en-GB" noProof="0"/>
          </a:p>
        </p:txBody>
      </p:sp>
    </p:spTree>
    <p:extLst>
      <p:ext uri="{BB962C8B-B14F-4D97-AF65-F5344CB8AC3E}">
        <p14:creationId xmlns:p14="http://schemas.microsoft.com/office/powerpoint/2010/main" val="219645645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BDCC18-B566-0660-1ED3-426DBB3E3EFE}"/>
              </a:ext>
            </a:extLst>
          </p:cNvPr>
          <p:cNvSpPr>
            <a:spLocks noGrp="1"/>
          </p:cNvSpPr>
          <p:nvPr>
            <p:ph type="sldNum" idx="12"/>
          </p:nvPr>
        </p:nvSpPr>
        <p:spPr/>
        <p:txBody>
          <a:bodyPr/>
          <a:lstStyle/>
          <a:p>
            <a:fld id="{14D7F6AC-1EEB-4ABB-AD80-109EC6FDCCF3}" type="slidenum">
              <a:rPr lang="en-GB" noProof="0" smtClean="0"/>
              <a:pPr/>
              <a:t>302</a:t>
            </a:fld>
            <a:endParaRPr lang="en-GB" noProof="0"/>
          </a:p>
        </p:txBody>
      </p:sp>
      <p:sp>
        <p:nvSpPr>
          <p:cNvPr id="3" name="Text Placeholder 2">
            <a:extLst>
              <a:ext uri="{FF2B5EF4-FFF2-40B4-BE49-F238E27FC236}">
                <a16:creationId xmlns:a16="http://schemas.microsoft.com/office/drawing/2014/main" id="{861E29AF-8D17-36F3-A44D-ABF613C6A707}"/>
              </a:ext>
            </a:extLst>
          </p:cNvPr>
          <p:cNvSpPr>
            <a:spLocks noGrp="1"/>
          </p:cNvSpPr>
          <p:nvPr>
            <p:ph type="body" idx="1"/>
          </p:nvPr>
        </p:nvSpPr>
        <p:spPr>
          <a:xfrm>
            <a:off x="580764" y="679200"/>
            <a:ext cx="10951269" cy="5917543"/>
          </a:xfrm>
        </p:spPr>
        <p:txBody>
          <a:bodyPr/>
          <a:lstStyle/>
          <a:p>
            <a:pPr marL="152396" indent="0">
              <a:buNone/>
            </a:pPr>
            <a:r>
              <a:rPr lang="en-GB" noProof="0"/>
              <a:t>Scaling - on prem</a:t>
            </a:r>
          </a:p>
          <a:p>
            <a:r>
              <a:rPr lang="en-GB" sz="1600" b="1" noProof="0"/>
              <a:t>Vertical</a:t>
            </a:r>
            <a:r>
              <a:rPr lang="en-GB" sz="1600" noProof="0"/>
              <a:t> scaling is making the current machines bigger or smaller</a:t>
            </a:r>
          </a:p>
          <a:p>
            <a:pPr lvl="1"/>
            <a:r>
              <a:rPr lang="en-GB" sz="1400" noProof="0"/>
              <a:t>what you do when you find that your PC can’t keep up with the latest application or game for example. You get a graphics card with a better GPU or maybe you are keen on creating videos and it takes ages to render them – you basically buy a new machine with more RAM, storage, faster CPU or whatever</a:t>
            </a:r>
          </a:p>
          <a:p>
            <a:r>
              <a:rPr lang="en-GB" sz="1600" noProof="0"/>
              <a:t>In business you see an increase in demand. What do you do?  Write off all your servers and buy bigger ones? </a:t>
            </a:r>
          </a:p>
          <a:p>
            <a:r>
              <a:rPr lang="en-GB" sz="1600" b="1" noProof="0"/>
              <a:t>Horizontal</a:t>
            </a:r>
            <a:r>
              <a:rPr lang="en-GB" sz="1600" noProof="0"/>
              <a:t> scaling. Don't increase the size of the machine but provide more of them and load balance across them. This avoids the server write-off but still requires servers to be bought </a:t>
            </a:r>
          </a:p>
          <a:p>
            <a:r>
              <a:rPr lang="en-GB" sz="1600" noProof="0"/>
              <a:t>This can work well, but in large organisations:</a:t>
            </a:r>
          </a:p>
          <a:p>
            <a:pPr lvl="1"/>
            <a:r>
              <a:rPr lang="en-GB" sz="1400" noProof="0"/>
              <a:t>you need to create a business case</a:t>
            </a:r>
          </a:p>
          <a:p>
            <a:pPr lvl="1"/>
            <a:r>
              <a:rPr lang="en-GB" sz="1400" noProof="0"/>
              <a:t>secure funding</a:t>
            </a:r>
          </a:p>
          <a:p>
            <a:pPr lvl="1"/>
            <a:r>
              <a:rPr lang="en-GB" sz="1400" noProof="0"/>
              <a:t>work with finance and commercials. commercials will want to put the requirement out to tender for the best price. </a:t>
            </a:r>
          </a:p>
          <a:p>
            <a:pPr lvl="1"/>
            <a:r>
              <a:rPr lang="en-GB" sz="1400" noProof="0"/>
              <a:t>The order eventually goes in, the machines are shipped</a:t>
            </a:r>
          </a:p>
          <a:p>
            <a:pPr lvl="1"/>
            <a:r>
              <a:rPr lang="en-GB" sz="1400" noProof="0"/>
              <a:t>Then installation and configuration is needed: racked, cabled, network configured, firewalls set up, VMs built, etc</a:t>
            </a:r>
          </a:p>
          <a:p>
            <a:pPr lvl="1"/>
            <a:r>
              <a:rPr lang="en-GB" sz="1400" noProof="0"/>
              <a:t>All this can take months - so scalability is possible on-prem but can be very slow</a:t>
            </a:r>
          </a:p>
          <a:p>
            <a:pPr lvl="1"/>
            <a:r>
              <a:rPr lang="en-GB" sz="1400" noProof="0"/>
              <a:t>If the workload reduces, you can't get your money back on the servers, they just sit there getting warm</a:t>
            </a:r>
          </a:p>
          <a:p>
            <a:r>
              <a:rPr lang="en-GB" sz="1600" noProof="0"/>
              <a:t>Buying servers is an up-front cost called Capital Expenditure (</a:t>
            </a:r>
            <a:r>
              <a:rPr lang="en-GB" sz="1600" noProof="0" err="1"/>
              <a:t>CapEx</a:t>
            </a:r>
            <a:r>
              <a:rPr lang="en-GB" sz="1600" noProof="0"/>
              <a:t>) </a:t>
            </a:r>
          </a:p>
        </p:txBody>
      </p:sp>
    </p:spTree>
    <p:extLst>
      <p:ext uri="{BB962C8B-B14F-4D97-AF65-F5344CB8AC3E}">
        <p14:creationId xmlns:p14="http://schemas.microsoft.com/office/powerpoint/2010/main" val="104203635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BA22-53CE-2252-A1AA-DA0E517457A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B8F70B4-ABF0-50F4-D1C5-01F5939436C4}"/>
              </a:ext>
            </a:extLst>
          </p:cNvPr>
          <p:cNvSpPr>
            <a:spLocks noGrp="1"/>
          </p:cNvSpPr>
          <p:nvPr>
            <p:ph type="body" idx="1"/>
          </p:nvPr>
        </p:nvSpPr>
        <p:spPr>
          <a:xfrm>
            <a:off x="609600" y="1245140"/>
            <a:ext cx="11163300" cy="5231860"/>
          </a:xfrm>
        </p:spPr>
        <p:txBody>
          <a:bodyPr/>
          <a:lstStyle/>
          <a:p>
            <a:pPr marL="152396" indent="0">
              <a:buNone/>
            </a:pPr>
            <a:r>
              <a:rPr lang="en-GB" sz="1600" noProof="0"/>
              <a:t>Scaling in the cloud </a:t>
            </a:r>
          </a:p>
          <a:p>
            <a:r>
              <a:rPr lang="en-GB" sz="1600" noProof="0"/>
              <a:t>This is very easy and quick in comparison to on premises</a:t>
            </a:r>
          </a:p>
          <a:p>
            <a:pPr lvl="1"/>
            <a:r>
              <a:rPr lang="en-GB" sz="1400" noProof="0"/>
              <a:t>Cloud providers have invested in huge resources that they rent out</a:t>
            </a:r>
          </a:p>
          <a:p>
            <a:pPr lvl="1"/>
            <a:r>
              <a:rPr lang="en-GB" sz="1400" noProof="0"/>
              <a:t>They manage the variable supply and demand. As one person releases a machine, they can accommodate someone else</a:t>
            </a:r>
          </a:p>
          <a:p>
            <a:pPr lvl="1"/>
            <a:r>
              <a:rPr lang="en-GB" sz="1600" noProof="0"/>
              <a:t> Vertical scaling is possible. Choose a different machine size then migrate your applications, databases etc</a:t>
            </a:r>
          </a:p>
          <a:p>
            <a:r>
              <a:rPr lang="en-GB" sz="1600" noProof="0"/>
              <a:t>Scaling horizontally is far more popular. Same type VMs created within minutes using autoscaling</a:t>
            </a:r>
          </a:p>
          <a:p>
            <a:pPr lvl="1"/>
            <a:r>
              <a:rPr lang="en-GB" noProof="0"/>
              <a:t>Azure uses scale sets, AWS uses auto scaling groups</a:t>
            </a:r>
          </a:p>
          <a:p>
            <a:pPr lvl="2"/>
            <a:r>
              <a:rPr lang="en-GB" noProof="0"/>
              <a:t>scale on criteria such as %</a:t>
            </a:r>
            <a:r>
              <a:rPr lang="en-GB" noProof="0" err="1"/>
              <a:t>cpu</a:t>
            </a:r>
            <a:r>
              <a:rPr lang="en-GB" noProof="0"/>
              <a:t>, %memory, number of requests etc</a:t>
            </a:r>
          </a:p>
          <a:p>
            <a:pPr lvl="2"/>
            <a:r>
              <a:rPr lang="en-GB" noProof="0"/>
              <a:t>Video: Create an Azure scale set.mp4</a:t>
            </a:r>
          </a:p>
          <a:p>
            <a:pPr lvl="2"/>
            <a:r>
              <a:rPr lang="en-GB" noProof="0"/>
              <a:t>Video: AWS elastic load balancing part 1-3.mp4</a:t>
            </a:r>
          </a:p>
          <a:p>
            <a:pPr lvl="3"/>
            <a:r>
              <a:rPr lang="en-GB" sz="1400" noProof="0"/>
              <a:t>Shows autoscaling in action in response to changing client access demand</a:t>
            </a:r>
            <a:endParaRPr lang="en-GB" sz="1600" noProof="0"/>
          </a:p>
          <a:p>
            <a:r>
              <a:rPr lang="en-GB" sz="1600" noProof="0"/>
              <a:t>You can also scale by replicating containers within or across </a:t>
            </a:r>
            <a:r>
              <a:rPr lang="en-GB" sz="1600" noProof="0" err="1"/>
              <a:t>vms</a:t>
            </a:r>
            <a:endParaRPr lang="en-GB" sz="1600" noProof="0"/>
          </a:p>
          <a:p>
            <a:r>
              <a:rPr lang="en-GB" sz="1600" noProof="0"/>
              <a:t>However, adding 10 more VMs with 10 more public IP addresses seems impractical. Which would a user access? </a:t>
            </a:r>
          </a:p>
          <a:p>
            <a:pPr lvl="1"/>
            <a:r>
              <a:rPr lang="en-GB" sz="1400" noProof="0"/>
              <a:t>Use a load balancer. This device has one IP address, but it knows the IP addresses of the new machines</a:t>
            </a:r>
          </a:p>
          <a:p>
            <a:pPr lvl="1"/>
            <a:r>
              <a:rPr lang="en-GB" sz="1400" noProof="0"/>
              <a:t>All traffic comes into the load balancer, and it distributes traffic according to a distribution algorithm or as simple as round robin</a:t>
            </a:r>
          </a:p>
          <a:p>
            <a:endParaRPr lang="en-GB" noProof="0"/>
          </a:p>
        </p:txBody>
      </p:sp>
      <p:sp>
        <p:nvSpPr>
          <p:cNvPr id="4" name="Slide Number Placeholder 3">
            <a:extLst>
              <a:ext uri="{FF2B5EF4-FFF2-40B4-BE49-F238E27FC236}">
                <a16:creationId xmlns:a16="http://schemas.microsoft.com/office/drawing/2014/main" id="{AECB5384-85DA-C315-4495-7A4E2E0E3D68}"/>
              </a:ext>
            </a:extLst>
          </p:cNvPr>
          <p:cNvSpPr>
            <a:spLocks noGrp="1"/>
          </p:cNvSpPr>
          <p:nvPr>
            <p:ph type="sldNum" idx="12"/>
          </p:nvPr>
        </p:nvSpPr>
        <p:spPr/>
        <p:txBody>
          <a:bodyPr/>
          <a:lstStyle/>
          <a:p>
            <a:fld id="{14D7F6AC-1EEB-4ABB-AD80-109EC6FDCCF3}" type="slidenum">
              <a:rPr lang="en-GB" noProof="0" smtClean="0"/>
              <a:pPr/>
              <a:t>303</a:t>
            </a:fld>
            <a:endParaRPr lang="en-GB" noProof="0"/>
          </a:p>
        </p:txBody>
      </p:sp>
    </p:spTree>
    <p:extLst>
      <p:ext uri="{BB962C8B-B14F-4D97-AF65-F5344CB8AC3E}">
        <p14:creationId xmlns:p14="http://schemas.microsoft.com/office/powerpoint/2010/main" val="244713229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B6BD-AE3C-D3D8-0C51-640B0AF3CCC8}"/>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13B085A6-8DD3-5C0D-5658-4B7DB56FC3DB}"/>
              </a:ext>
            </a:extLst>
          </p:cNvPr>
          <p:cNvSpPr>
            <a:spLocks noGrp="1"/>
          </p:cNvSpPr>
          <p:nvPr>
            <p:ph type="sldNum" idx="12"/>
          </p:nvPr>
        </p:nvSpPr>
        <p:spPr/>
        <p:txBody>
          <a:bodyPr/>
          <a:lstStyle/>
          <a:p>
            <a:fld id="{14D7F6AC-1EEB-4ABB-AD80-109EC6FDCCF3}" type="slidenum">
              <a:rPr lang="en-GB" noProof="0" smtClean="0"/>
              <a:pPr/>
              <a:t>304</a:t>
            </a:fld>
            <a:endParaRPr lang="en-GB" noProof="0"/>
          </a:p>
        </p:txBody>
      </p:sp>
      <p:pic>
        <p:nvPicPr>
          <p:cNvPr id="5" name="Picture 2">
            <a:extLst>
              <a:ext uri="{FF2B5EF4-FFF2-40B4-BE49-F238E27FC236}">
                <a16:creationId xmlns:a16="http://schemas.microsoft.com/office/drawing/2014/main" id="{73B42594-E744-C9A7-02D3-B823E9C8D72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754231" y="3524970"/>
            <a:ext cx="4493178" cy="2868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D305376-251D-40D1-9D81-5122B1100F9E}"/>
              </a:ext>
            </a:extLst>
          </p:cNvPr>
          <p:cNvSpPr txBox="1">
            <a:spLocks/>
          </p:cNvSpPr>
          <p:nvPr/>
        </p:nvSpPr>
        <p:spPr>
          <a:xfrm>
            <a:off x="514350" y="4622871"/>
            <a:ext cx="11163300" cy="144482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defTabSz="914400"/>
            <a:endParaRPr lang="en-GB" kern="0" noProof="0"/>
          </a:p>
        </p:txBody>
      </p:sp>
      <p:sp>
        <p:nvSpPr>
          <p:cNvPr id="9" name="Text Placeholder 2">
            <a:extLst>
              <a:ext uri="{FF2B5EF4-FFF2-40B4-BE49-F238E27FC236}">
                <a16:creationId xmlns:a16="http://schemas.microsoft.com/office/drawing/2014/main" id="{FE91D114-173C-4C3B-ACF4-1DD4B8A9DD3A}"/>
              </a:ext>
            </a:extLst>
          </p:cNvPr>
          <p:cNvSpPr>
            <a:spLocks noGrp="1"/>
          </p:cNvSpPr>
          <p:nvPr>
            <p:ph type="body" idx="1"/>
          </p:nvPr>
        </p:nvSpPr>
        <p:spPr>
          <a:xfrm>
            <a:off x="609600" y="1210115"/>
            <a:ext cx="10313194" cy="2700578"/>
          </a:xfrm>
        </p:spPr>
        <p:txBody>
          <a:bodyPr/>
          <a:lstStyle/>
          <a:p>
            <a:r>
              <a:rPr lang="en-GB" sz="1600" noProof="0"/>
              <a:t>A data centre offers high availability through redundancy including:</a:t>
            </a:r>
          </a:p>
          <a:p>
            <a:pPr lvl="1"/>
            <a:r>
              <a:rPr lang="en-GB" sz="1400" noProof="0"/>
              <a:t>mains, generator, battery, PSU, NICs, </a:t>
            </a:r>
            <a:r>
              <a:rPr lang="en-GB" sz="1400" noProof="0" err="1"/>
              <a:t>vm</a:t>
            </a:r>
            <a:r>
              <a:rPr lang="en-GB" sz="1400" noProof="0"/>
              <a:t> rack deployment, replicated data - employs redundancy</a:t>
            </a:r>
          </a:p>
          <a:p>
            <a:r>
              <a:rPr lang="en-GB" sz="1600" noProof="0"/>
              <a:t>Deploy VMs across AZs in a region</a:t>
            </a:r>
          </a:p>
          <a:p>
            <a:pPr lvl="1"/>
            <a:r>
              <a:rPr lang="en-GB" sz="1400" noProof="0"/>
              <a:t>AZs are located away from each other for disaster resilient - AZs are an example redundancy</a:t>
            </a:r>
          </a:p>
          <a:p>
            <a:pPr lvl="1"/>
            <a:r>
              <a:rPr lang="en-GB" sz="1400" noProof="0"/>
              <a:t>A load balancer can balance across AZs and scale sets - this utilises the redundancy in extra AZs</a:t>
            </a:r>
          </a:p>
          <a:p>
            <a:r>
              <a:rPr lang="en-GB" sz="1600" noProof="0" err="1"/>
              <a:t>VNet</a:t>
            </a:r>
            <a:r>
              <a:rPr lang="en-GB" sz="1600" noProof="0"/>
              <a:t> stretches across all AZs in a region</a:t>
            </a:r>
          </a:p>
          <a:p>
            <a:pPr lvl="1"/>
            <a:r>
              <a:rPr lang="en-GB" sz="1400" noProof="0"/>
              <a:t>AZs are sub-networks within a </a:t>
            </a:r>
            <a:r>
              <a:rPr lang="en-GB" sz="1400" noProof="0" err="1"/>
              <a:t>VNet</a:t>
            </a:r>
            <a:endParaRPr lang="en-GB" sz="1400" noProof="0"/>
          </a:p>
        </p:txBody>
      </p:sp>
    </p:spTree>
    <p:extLst>
      <p:ext uri="{BB962C8B-B14F-4D97-AF65-F5344CB8AC3E}">
        <p14:creationId xmlns:p14="http://schemas.microsoft.com/office/powerpoint/2010/main" val="36119998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FCA00B-AD33-B56A-9908-CCB15530BB46}"/>
              </a:ext>
            </a:extLst>
          </p:cNvPr>
          <p:cNvSpPr>
            <a:spLocks noGrp="1"/>
          </p:cNvSpPr>
          <p:nvPr>
            <p:ph type="sldNum" idx="12"/>
          </p:nvPr>
        </p:nvSpPr>
        <p:spPr/>
        <p:txBody>
          <a:bodyPr/>
          <a:lstStyle/>
          <a:p>
            <a:fld id="{14D7F6AC-1EEB-4ABB-AD80-109EC6FDCCF3}" type="slidenum">
              <a:rPr lang="en-GB" noProof="0" smtClean="0"/>
              <a:pPr/>
              <a:t>305</a:t>
            </a:fld>
            <a:endParaRPr lang="en-GB" noProof="0"/>
          </a:p>
        </p:txBody>
      </p:sp>
      <p:sp>
        <p:nvSpPr>
          <p:cNvPr id="6" name="Text Placeholder 5">
            <a:extLst>
              <a:ext uri="{FF2B5EF4-FFF2-40B4-BE49-F238E27FC236}">
                <a16:creationId xmlns:a16="http://schemas.microsoft.com/office/drawing/2014/main" id="{56DAB0D9-694B-4051-8F97-B4DDDBEA94D4}"/>
              </a:ext>
            </a:extLst>
          </p:cNvPr>
          <p:cNvSpPr>
            <a:spLocks noGrp="1"/>
          </p:cNvSpPr>
          <p:nvPr>
            <p:ph type="body" idx="1"/>
          </p:nvPr>
        </p:nvSpPr>
        <p:spPr>
          <a:xfrm>
            <a:off x="656313" y="225856"/>
            <a:ext cx="10728545" cy="3431743"/>
          </a:xfrm>
        </p:spPr>
        <p:txBody>
          <a:bodyPr/>
          <a:lstStyle/>
          <a:p>
            <a:pPr marL="152396" indent="0">
              <a:buNone/>
            </a:pPr>
            <a:r>
              <a:rPr lang="en-GB" sz="1600" noProof="0"/>
              <a:t>Potential architectural pattern:</a:t>
            </a:r>
          </a:p>
          <a:p>
            <a:r>
              <a:rPr lang="en-GB" sz="1600" noProof="0"/>
              <a:t>Public load balancer for web tier</a:t>
            </a:r>
          </a:p>
          <a:p>
            <a:pPr lvl="1"/>
            <a:r>
              <a:rPr lang="en-GB" noProof="0"/>
              <a:t>Public access using single public IP</a:t>
            </a:r>
          </a:p>
          <a:p>
            <a:pPr lvl="1"/>
            <a:r>
              <a:rPr lang="en-GB" noProof="0"/>
              <a:t>Adds security - acts like a reverse proxy so internal IP addresses aren't used by public</a:t>
            </a:r>
          </a:p>
          <a:p>
            <a:r>
              <a:rPr lang="en-GB" sz="1600" noProof="0"/>
              <a:t>Private load balancer for database / business logic</a:t>
            </a:r>
          </a:p>
          <a:p>
            <a:pPr lvl="1"/>
            <a:r>
              <a:rPr lang="en-GB" noProof="0"/>
              <a:t>Web servers access app servers using private IP</a:t>
            </a:r>
          </a:p>
          <a:p>
            <a:r>
              <a:rPr lang="en-GB" sz="1600" noProof="0"/>
              <a:t>Use a scale set to implement elasticity and NSGs to protect the subnets</a:t>
            </a:r>
          </a:p>
          <a:p>
            <a:pPr lvl="1"/>
            <a:r>
              <a:rPr lang="en-GB" noProof="0"/>
              <a:t>Load balancers probe VMs to see if they are alive before sending traffic</a:t>
            </a:r>
          </a:p>
          <a:p>
            <a:pPr lvl="1"/>
            <a:r>
              <a:rPr lang="en-GB" noProof="0"/>
              <a:t>Load balancer is a SPOF</a:t>
            </a:r>
          </a:p>
        </p:txBody>
      </p:sp>
      <p:pic>
        <p:nvPicPr>
          <p:cNvPr id="5" name="Picture 4">
            <a:extLst>
              <a:ext uri="{FF2B5EF4-FFF2-40B4-BE49-F238E27FC236}">
                <a16:creationId xmlns:a16="http://schemas.microsoft.com/office/drawing/2014/main" id="{EACDFBC0-7859-4D2D-A773-B0B684F01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221" y="3428999"/>
            <a:ext cx="7486102" cy="3301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01220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4F5E-B4D8-C315-C470-B8EE20FE7270}"/>
              </a:ext>
            </a:extLst>
          </p:cNvPr>
          <p:cNvSpPr>
            <a:spLocks noGrp="1"/>
          </p:cNvSpPr>
          <p:nvPr>
            <p:ph type="ctrTitle"/>
          </p:nvPr>
        </p:nvSpPr>
        <p:spPr>
          <a:xfrm>
            <a:off x="1435100" y="2484800"/>
            <a:ext cx="8722888" cy="1888400"/>
          </a:xfrm>
        </p:spPr>
        <p:txBody>
          <a:bodyPr/>
          <a:lstStyle/>
          <a:p>
            <a:r>
              <a:rPr lang="en-GB" noProof="0"/>
              <a:t>Container Orchestration using Kubernetes</a:t>
            </a:r>
          </a:p>
        </p:txBody>
      </p:sp>
    </p:spTree>
    <p:extLst>
      <p:ext uri="{BB962C8B-B14F-4D97-AF65-F5344CB8AC3E}">
        <p14:creationId xmlns:p14="http://schemas.microsoft.com/office/powerpoint/2010/main" val="7542351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B4075-F0D0-B491-0831-C3DF10704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DBDF33-3B29-3A2A-FE02-1614AD669D6B}"/>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5A07ED16-4887-A531-A952-69762003F376}"/>
              </a:ext>
            </a:extLst>
          </p:cNvPr>
          <p:cNvSpPr>
            <a:spLocks noGrp="1"/>
          </p:cNvSpPr>
          <p:nvPr>
            <p:ph type="body" idx="1"/>
          </p:nvPr>
        </p:nvSpPr>
        <p:spPr/>
        <p:txBody>
          <a:bodyPr/>
          <a:lstStyle/>
          <a:p>
            <a:r>
              <a:rPr lang="en-GB" noProof="0"/>
              <a:t>Upon successfully completing this section, you should be able to:</a:t>
            </a:r>
          </a:p>
          <a:p>
            <a:pPr lvl="1"/>
            <a:r>
              <a:rPr lang="en-GB" sz="1400" noProof="0"/>
              <a:t>Explain what Kubernetes is</a:t>
            </a:r>
          </a:p>
          <a:p>
            <a:pPr lvl="1"/>
            <a:r>
              <a:rPr lang="en-GB" sz="1400" noProof="0"/>
              <a:t>What benefits does it offer over Docker Compose</a:t>
            </a:r>
          </a:p>
          <a:p>
            <a:pPr lvl="1"/>
            <a:r>
              <a:rPr lang="en-GB" sz="1400" noProof="0"/>
              <a:t>Describe the K8s architecture</a:t>
            </a:r>
          </a:p>
          <a:p>
            <a:pPr lvl="1"/>
            <a:r>
              <a:rPr lang="en-GB" sz="1400" noProof="0"/>
              <a:t>Explain the operation and key components of the control plane</a:t>
            </a:r>
          </a:p>
          <a:p>
            <a:pPr lvl="1"/>
            <a:r>
              <a:rPr lang="en-GB" sz="1400" noProof="0"/>
              <a:t>Explain the following terms: Cluster, Node, Pod</a:t>
            </a:r>
          </a:p>
          <a:p>
            <a:pPr lvl="1"/>
            <a:r>
              <a:rPr lang="en-GB" sz="1400" noProof="0"/>
              <a:t>Explain the key properties of the following objects:</a:t>
            </a:r>
          </a:p>
          <a:p>
            <a:pPr lvl="2"/>
            <a:r>
              <a:rPr lang="en-GB" sz="1200" noProof="0"/>
              <a:t>Replica Set</a:t>
            </a:r>
          </a:p>
          <a:p>
            <a:pPr lvl="2"/>
            <a:r>
              <a:rPr lang="en-GB" sz="1200" noProof="0"/>
              <a:t>Deployment</a:t>
            </a:r>
          </a:p>
          <a:p>
            <a:pPr lvl="2"/>
            <a:r>
              <a:rPr lang="en-GB" sz="1200" noProof="0"/>
              <a:t>Service</a:t>
            </a:r>
          </a:p>
          <a:p>
            <a:pPr lvl="2"/>
            <a:r>
              <a:rPr lang="en-GB" sz="1200" noProof="0" err="1"/>
              <a:t>ClusterIP</a:t>
            </a:r>
            <a:endParaRPr lang="en-GB" sz="1200" noProof="0"/>
          </a:p>
          <a:p>
            <a:pPr lvl="2"/>
            <a:r>
              <a:rPr lang="en-GB" sz="1200" noProof="0" err="1"/>
              <a:t>NodePort</a:t>
            </a:r>
            <a:endParaRPr lang="en-GB" sz="1200" noProof="0"/>
          </a:p>
          <a:p>
            <a:pPr lvl="2"/>
            <a:r>
              <a:rPr lang="en-GB" sz="1200" noProof="0" err="1"/>
              <a:t>LoadBalancer</a:t>
            </a:r>
            <a:endParaRPr lang="en-GB" sz="1200" noProof="0"/>
          </a:p>
          <a:p>
            <a:pPr lvl="2"/>
            <a:r>
              <a:rPr lang="en-GB" sz="1200" noProof="0" err="1"/>
              <a:t>ConfigMap</a:t>
            </a:r>
            <a:endParaRPr lang="en-GB" sz="1200" noProof="0"/>
          </a:p>
          <a:p>
            <a:pPr lvl="2"/>
            <a:r>
              <a:rPr lang="en-GB" sz="1200" noProof="0"/>
              <a:t>Secret</a:t>
            </a:r>
          </a:p>
          <a:p>
            <a:pPr lvl="1"/>
            <a:r>
              <a:rPr lang="en-GB" sz="1400" noProof="0"/>
              <a:t>Explain how Kubernetes enables deployment of an application upgrade to multiple pod replicas with no downtime</a:t>
            </a:r>
          </a:p>
          <a:p>
            <a:pPr lvl="1"/>
            <a:r>
              <a:rPr lang="en-GB" sz="1400" noProof="0"/>
              <a:t>Explain how we can rollback from a failed upgrade</a:t>
            </a:r>
          </a:p>
        </p:txBody>
      </p:sp>
      <p:sp>
        <p:nvSpPr>
          <p:cNvPr id="4" name="Slide Number Placeholder 3">
            <a:extLst>
              <a:ext uri="{FF2B5EF4-FFF2-40B4-BE49-F238E27FC236}">
                <a16:creationId xmlns:a16="http://schemas.microsoft.com/office/drawing/2014/main" id="{A844A524-6F76-5DAE-61ED-83EE52107286}"/>
              </a:ext>
            </a:extLst>
          </p:cNvPr>
          <p:cNvSpPr>
            <a:spLocks noGrp="1"/>
          </p:cNvSpPr>
          <p:nvPr>
            <p:ph type="sldNum" idx="12"/>
          </p:nvPr>
        </p:nvSpPr>
        <p:spPr/>
        <p:txBody>
          <a:bodyPr/>
          <a:lstStyle/>
          <a:p>
            <a:fld id="{14D7F6AC-1EEB-4ABB-AD80-109EC6FDCCF3}" type="slidenum">
              <a:rPr lang="en-GB" noProof="0" smtClean="0"/>
              <a:pPr/>
              <a:t>307</a:t>
            </a:fld>
            <a:endParaRPr lang="en-GB" noProof="0"/>
          </a:p>
        </p:txBody>
      </p:sp>
    </p:spTree>
    <p:extLst>
      <p:ext uri="{BB962C8B-B14F-4D97-AF65-F5344CB8AC3E}">
        <p14:creationId xmlns:p14="http://schemas.microsoft.com/office/powerpoint/2010/main" val="4566159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374AE-61E6-361E-D745-AE6BDBA44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A76F2-1364-EF67-239C-4E067C4F1236}"/>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95FB1595-043B-E0DE-11ED-BD180CF8F0EA}"/>
              </a:ext>
            </a:extLst>
          </p:cNvPr>
          <p:cNvSpPr>
            <a:spLocks noGrp="1"/>
          </p:cNvSpPr>
          <p:nvPr>
            <p:ph type="body" idx="1"/>
          </p:nvPr>
        </p:nvSpPr>
        <p:spPr/>
        <p:txBody>
          <a:bodyPr/>
          <a:lstStyle/>
          <a:p>
            <a:r>
              <a:rPr lang="en-GB" sz="1600" noProof="0">
                <a:effectLst/>
                <a:latin typeface="Arial" panose="020B0604020202020204" pitchFamily="34" charset="0"/>
                <a:ea typeface="Calibri" panose="020F0502020204030204" pitchFamily="34" charset="0"/>
                <a:cs typeface="Times New Roman" panose="02020603050405020304" pitchFamily="18" charset="0"/>
              </a:rPr>
              <a:t>Kubernetes supports rolling upgrades. Explain what this means and how it works</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Provide a brief explanation as to the functionality of the following Kubernetes components. i.e., what is their individual role in the Kubernetes container orchestration service? </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a.	Control plane</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b.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Kublet</a:t>
            </a:r>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c.	Node</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d.	Pod</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e.	Replica set</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f.	Deployment</a:t>
            </a:r>
          </a:p>
          <a:p>
            <a:r>
              <a:rPr lang="en-GB" sz="1600" noProof="0">
                <a:effectLst/>
                <a:latin typeface="Arial" panose="020B0604020202020204" pitchFamily="34" charset="0"/>
                <a:ea typeface="Calibri" panose="020F0502020204030204" pitchFamily="34" charset="0"/>
                <a:cs typeface="Times New Roman" panose="02020603050405020304" pitchFamily="18" charset="0"/>
              </a:rPr>
              <a:t>g.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ConfigMap</a:t>
            </a:r>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h.	Service - include a discussion of when you would choose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ClusterIP</a:t>
            </a:r>
            <a:r>
              <a:rPr lang="en-GB" sz="1600" noProof="0">
                <a:effectLst/>
                <a:latin typeface="Arial" panose="020B0604020202020204" pitchFamily="34" charset="0"/>
                <a:ea typeface="Calibri" panose="020F0502020204030204" pitchFamily="34" charset="0"/>
                <a:cs typeface="Times New Roman" panose="02020603050405020304" pitchFamily="18" charset="0"/>
              </a:rPr>
              <a:t>,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NodePort</a:t>
            </a:r>
            <a:r>
              <a:rPr lang="en-GB" sz="1600" noProof="0">
                <a:effectLst/>
                <a:latin typeface="Arial" panose="020B0604020202020204" pitchFamily="34" charset="0"/>
                <a:ea typeface="Calibri" panose="020F0502020204030204" pitchFamily="34" charset="0"/>
                <a:cs typeface="Times New Roman" panose="02020603050405020304" pitchFamily="18" charset="0"/>
              </a:rPr>
              <a:t> or </a:t>
            </a:r>
            <a:r>
              <a:rPr lang="en-GB" sz="1600" noProof="0" err="1">
                <a:effectLst/>
                <a:latin typeface="Arial" panose="020B0604020202020204" pitchFamily="34" charset="0"/>
                <a:ea typeface="Calibri" panose="020F0502020204030204" pitchFamily="34" charset="0"/>
                <a:cs typeface="Times New Roman" panose="02020603050405020304" pitchFamily="18" charset="0"/>
              </a:rPr>
              <a:t>LoadBalancer</a:t>
            </a:r>
            <a:r>
              <a:rPr lang="en-GB" sz="1600" noProof="0">
                <a:effectLst/>
                <a:latin typeface="Arial" panose="020B0604020202020204" pitchFamily="34" charset="0"/>
                <a:ea typeface="Calibri" panose="020F0502020204030204" pitchFamily="34" charset="0"/>
                <a:cs typeface="Times New Roman" panose="02020603050405020304" pitchFamily="18" charset="0"/>
              </a:rPr>
              <a:t> service type</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152396" indent="0">
              <a:buNone/>
            </a:pPr>
            <a:r>
              <a:rPr lang="en-GB" sz="1800" noProof="0">
                <a:effectLst/>
                <a:latin typeface="Arial" panose="020B0604020202020204" pitchFamily="34" charset="0"/>
                <a:ea typeface="Calibri" panose="020F0502020204030204" pitchFamily="34" charset="0"/>
                <a:cs typeface="Times New Roman" panose="02020603050405020304" pitchFamily="18" charset="0"/>
              </a:rPr>
              <a:t> </a:t>
            </a: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latin typeface="Arial" panose="020B0604020202020204" pitchFamily="34" charset="0"/>
              <a:ea typeface="Calibri" panose="020F0502020204030204" pitchFamily="34" charset="0"/>
              <a:cs typeface="Times New Roman" panose="02020603050405020304" pitchFamily="18" charset="0"/>
            </a:endParaRP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F198B560-1740-A93F-5D49-29F6D41C1B60}"/>
              </a:ext>
            </a:extLst>
          </p:cNvPr>
          <p:cNvSpPr>
            <a:spLocks noGrp="1"/>
          </p:cNvSpPr>
          <p:nvPr>
            <p:ph type="sldNum" idx="12"/>
          </p:nvPr>
        </p:nvSpPr>
        <p:spPr/>
        <p:txBody>
          <a:bodyPr/>
          <a:lstStyle/>
          <a:p>
            <a:fld id="{14D7F6AC-1EEB-4ABB-AD80-109EC6FDCCF3}" type="slidenum">
              <a:rPr lang="en-GB" noProof="0" smtClean="0"/>
              <a:pPr/>
              <a:t>308</a:t>
            </a:fld>
            <a:endParaRPr lang="en-GB" noProof="0"/>
          </a:p>
        </p:txBody>
      </p:sp>
    </p:spTree>
    <p:extLst>
      <p:ext uri="{BB962C8B-B14F-4D97-AF65-F5344CB8AC3E}">
        <p14:creationId xmlns:p14="http://schemas.microsoft.com/office/powerpoint/2010/main" val="38968704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BA89-2530-EFD0-B53A-6A4299C46F7A}"/>
              </a:ext>
            </a:extLst>
          </p:cNvPr>
          <p:cNvSpPr>
            <a:spLocks noGrp="1"/>
          </p:cNvSpPr>
          <p:nvPr>
            <p:ph type="title"/>
          </p:nvPr>
        </p:nvSpPr>
        <p:spPr/>
        <p:txBody>
          <a:bodyPr/>
          <a:lstStyle/>
          <a:p>
            <a:r>
              <a:rPr lang="en-GB" noProof="0"/>
              <a:t>Kubernetes</a:t>
            </a:r>
          </a:p>
        </p:txBody>
      </p:sp>
      <p:sp>
        <p:nvSpPr>
          <p:cNvPr id="3" name="Text Placeholder 2">
            <a:extLst>
              <a:ext uri="{FF2B5EF4-FFF2-40B4-BE49-F238E27FC236}">
                <a16:creationId xmlns:a16="http://schemas.microsoft.com/office/drawing/2014/main" id="{DB1D66B0-E48C-A1E9-9140-A806BFE213C3}"/>
              </a:ext>
            </a:extLst>
          </p:cNvPr>
          <p:cNvSpPr>
            <a:spLocks noGrp="1"/>
          </p:cNvSpPr>
          <p:nvPr>
            <p:ph type="body" idx="1"/>
          </p:nvPr>
        </p:nvSpPr>
        <p:spPr/>
        <p:txBody>
          <a:bodyPr/>
          <a:lstStyle/>
          <a:p>
            <a:r>
              <a:rPr lang="en-GB" sz="1600" noProof="0"/>
              <a:t>To manage, monitor and scale many docker containers requires an orchestration application. Docker provides Docker Swarm, but the most popular container orchestration application is Kubernetes</a:t>
            </a:r>
          </a:p>
          <a:p>
            <a:r>
              <a:rPr lang="en-GB" sz="1600" noProof="0"/>
              <a:t>Kubernetes is free and open source. User is responsible for all infrastructure at an IaaS level. Responsibility is on the client, but they have full control</a:t>
            </a:r>
          </a:p>
          <a:p>
            <a:r>
              <a:rPr lang="en-GB" sz="1600" noProof="0"/>
              <a:t>To simplify container deployment and management, the major cloud providers offer container and Kubernetes services; these are PaaS services so deploy and manage the infrastructure, i.e. network, VMs, storage, Operating system etc., for you</a:t>
            </a:r>
          </a:p>
          <a:p>
            <a:r>
              <a:rPr lang="en-GB" sz="1600" noProof="0"/>
              <a:t>PaaS can be a benefit in that a lot of responsibility is passed over to the cloud provider. A disadvantage is that it likely costs more, you have less control, and you are effectively locked-in to that supplier to some extent</a:t>
            </a:r>
          </a:p>
          <a:p>
            <a:r>
              <a:rPr lang="en-GB" sz="1600" noProof="0"/>
              <a:t>In AWS, various services are available</a:t>
            </a:r>
          </a:p>
          <a:p>
            <a:pPr lvl="1"/>
            <a:r>
              <a:rPr lang="en-GB" sz="1400" noProof="0"/>
              <a:t>ECS - Elastic Container Service. This PaaS service is to some extent Amazon's bespoke version of Kubernetes or Docker swarm orchestration so is a lock-in option. It can enable full control by deploying containers to EC2 IaaS, so you have detailed control, or Fargate which is the PaaS option for running containers </a:t>
            </a:r>
          </a:p>
          <a:p>
            <a:pPr lvl="1"/>
            <a:r>
              <a:rPr lang="en-GB" sz="1400" noProof="0"/>
              <a:t>EKS - Elastic Kubernetes service. This PaaS service provides a Kubernetes orchestration platform. Deployment is via kops or CloudFormation templates so it's a bit more complex but less lock-in. AWS manage the control plane (which you pay for) and you pay for the ec2 VMs running in the cluster</a:t>
            </a:r>
          </a:p>
          <a:p>
            <a:r>
              <a:rPr lang="en-GB" sz="1600" noProof="0"/>
              <a:t>In Azure, the Kubernetes service is AKS (Azure Kubernetes Service) and the container service is ACI (Azure Container Instances). Other services will accept container images such as Azure webapps</a:t>
            </a:r>
          </a:p>
          <a:p>
            <a:endParaRPr lang="en-GB" sz="1600" noProof="0"/>
          </a:p>
          <a:p>
            <a:endParaRPr lang="en-GB" noProof="0"/>
          </a:p>
        </p:txBody>
      </p:sp>
      <p:sp>
        <p:nvSpPr>
          <p:cNvPr id="4" name="Slide Number Placeholder 3">
            <a:extLst>
              <a:ext uri="{FF2B5EF4-FFF2-40B4-BE49-F238E27FC236}">
                <a16:creationId xmlns:a16="http://schemas.microsoft.com/office/drawing/2014/main" id="{9CAB2A1B-95FE-1A83-0277-D10F17B5D4B7}"/>
              </a:ext>
            </a:extLst>
          </p:cNvPr>
          <p:cNvSpPr>
            <a:spLocks noGrp="1"/>
          </p:cNvSpPr>
          <p:nvPr>
            <p:ph type="sldNum" idx="12"/>
          </p:nvPr>
        </p:nvSpPr>
        <p:spPr/>
        <p:txBody>
          <a:bodyPr/>
          <a:lstStyle/>
          <a:p>
            <a:fld id="{14D7F6AC-1EEB-4ABB-AD80-109EC6FDCCF3}" type="slidenum">
              <a:rPr lang="en-GB" noProof="0" smtClean="0"/>
              <a:pPr/>
              <a:t>309</a:t>
            </a:fld>
            <a:endParaRPr lang="en-GB" noProof="0"/>
          </a:p>
        </p:txBody>
      </p:sp>
    </p:spTree>
    <p:extLst>
      <p:ext uri="{BB962C8B-B14F-4D97-AF65-F5344CB8AC3E}">
        <p14:creationId xmlns:p14="http://schemas.microsoft.com/office/powerpoint/2010/main" val="966083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CB42-B84A-D23C-4C24-37006F3354D2}"/>
              </a:ext>
            </a:extLst>
          </p:cNvPr>
          <p:cNvSpPr>
            <a:spLocks noGrp="1"/>
          </p:cNvSpPr>
          <p:nvPr>
            <p:ph type="ctrTitle"/>
          </p:nvPr>
        </p:nvSpPr>
        <p:spPr>
          <a:xfrm>
            <a:off x="1435099" y="2484800"/>
            <a:ext cx="7593397" cy="1888400"/>
          </a:xfrm>
        </p:spPr>
        <p:txBody>
          <a:bodyPr/>
          <a:lstStyle/>
          <a:p>
            <a:r>
              <a:rPr lang="en-GB" noProof="0"/>
              <a:t>REST and intro to </a:t>
            </a:r>
            <a:r>
              <a:rPr lang="en-GB" noProof="0" err="1"/>
              <a:t>NodeJs</a:t>
            </a:r>
            <a:endParaRPr lang="en-GB" noProof="0"/>
          </a:p>
        </p:txBody>
      </p:sp>
    </p:spTree>
    <p:extLst>
      <p:ext uri="{BB962C8B-B14F-4D97-AF65-F5344CB8AC3E}">
        <p14:creationId xmlns:p14="http://schemas.microsoft.com/office/powerpoint/2010/main" val="168798798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EDD1-4F57-E6E6-DB1C-04818D474D10}"/>
              </a:ext>
            </a:extLst>
          </p:cNvPr>
          <p:cNvSpPr>
            <a:spLocks noGrp="1"/>
          </p:cNvSpPr>
          <p:nvPr>
            <p:ph type="title"/>
          </p:nvPr>
        </p:nvSpPr>
        <p:spPr/>
        <p:txBody>
          <a:bodyPr/>
          <a:lstStyle/>
          <a:p>
            <a:r>
              <a:rPr lang="en-GB" noProof="0"/>
              <a:t>Kubernetes</a:t>
            </a:r>
          </a:p>
        </p:txBody>
      </p:sp>
      <p:sp>
        <p:nvSpPr>
          <p:cNvPr id="3" name="Text Placeholder 2">
            <a:extLst>
              <a:ext uri="{FF2B5EF4-FFF2-40B4-BE49-F238E27FC236}">
                <a16:creationId xmlns:a16="http://schemas.microsoft.com/office/drawing/2014/main" id="{46776789-2F97-CD30-3163-4133FFB1EF30}"/>
              </a:ext>
            </a:extLst>
          </p:cNvPr>
          <p:cNvSpPr>
            <a:spLocks noGrp="1"/>
          </p:cNvSpPr>
          <p:nvPr>
            <p:ph type="body" idx="1"/>
          </p:nvPr>
        </p:nvSpPr>
        <p:spPr>
          <a:xfrm>
            <a:off x="609600" y="840263"/>
            <a:ext cx="11163300" cy="5387632"/>
          </a:xfrm>
        </p:spPr>
        <p:txBody>
          <a:bodyPr/>
          <a:lstStyle/>
          <a:p>
            <a:r>
              <a:rPr lang="en-GB" sz="1600" noProof="0"/>
              <a:t>A system could consist of hundreds or thousands of containers, so we need a means of being able to automate the creation, start, stop, delete and scaling of microservices; i.e., a container orchestrator</a:t>
            </a:r>
          </a:p>
          <a:p>
            <a:r>
              <a:rPr lang="en-GB" sz="1600" noProof="0"/>
              <a:t>We may want to scale containers in a </a:t>
            </a:r>
            <a:r>
              <a:rPr lang="en-GB" sz="1600" noProof="0" err="1"/>
              <a:t>vm</a:t>
            </a:r>
            <a:r>
              <a:rPr lang="en-GB" sz="1600" noProof="0"/>
              <a:t> and load balance, scale </a:t>
            </a:r>
            <a:r>
              <a:rPr lang="en-GB" sz="1600" noProof="0" err="1"/>
              <a:t>vms</a:t>
            </a:r>
            <a:r>
              <a:rPr lang="en-GB" sz="1600" noProof="0"/>
              <a:t>, or both</a:t>
            </a:r>
          </a:p>
          <a:p>
            <a:r>
              <a:rPr lang="en-GB" sz="1600" noProof="0"/>
              <a:t>Kubernetes, coupled with the right architectural design, can enable system operation with basically zero downtime even during application upgrades</a:t>
            </a:r>
          </a:p>
          <a:p>
            <a:r>
              <a:rPr lang="en-GB" sz="1600" noProof="0"/>
              <a:t>Docker is used to create images - Kubernetes works with Docker to deploy and manage containers</a:t>
            </a:r>
          </a:p>
          <a:p>
            <a:r>
              <a:rPr lang="en-GB" sz="1600" noProof="0"/>
              <a:t>For simplicity Kubernetes is shortened to k8s (k, 8 letters, and s)</a:t>
            </a:r>
          </a:p>
          <a:p>
            <a:r>
              <a:rPr lang="en-GB" sz="1600" noProof="0"/>
              <a:t>The architecture consists of three key components: </a:t>
            </a:r>
          </a:p>
          <a:p>
            <a:pPr lvl="1"/>
            <a:r>
              <a:rPr lang="en-GB" sz="1400" noProof="0"/>
              <a:t>A </a:t>
            </a:r>
            <a:r>
              <a:rPr lang="en-GB" sz="1400" b="1" noProof="0"/>
              <a:t>cluster</a:t>
            </a:r>
            <a:r>
              <a:rPr lang="en-GB" sz="1400" noProof="0"/>
              <a:t>: this encapsulates all other components</a:t>
            </a:r>
          </a:p>
          <a:p>
            <a:pPr lvl="1"/>
            <a:r>
              <a:rPr lang="en-GB" sz="1400" b="1" noProof="0"/>
              <a:t>Nodes</a:t>
            </a:r>
            <a:r>
              <a:rPr lang="en-GB" sz="1400" noProof="0"/>
              <a:t>: these are typically VMs. There is a master node (control plane) that controls worker nodes</a:t>
            </a:r>
          </a:p>
          <a:p>
            <a:pPr lvl="1"/>
            <a:r>
              <a:rPr lang="en-GB" sz="1400" noProof="0"/>
              <a:t>A </a:t>
            </a:r>
            <a:r>
              <a:rPr lang="en-GB" sz="1400" b="1" noProof="0"/>
              <a:t>pod</a:t>
            </a:r>
            <a:r>
              <a:rPr lang="en-GB" sz="1400" noProof="0"/>
              <a:t>: a pod lives on a node - there can be several. A pod is an abstraction of a container</a:t>
            </a:r>
          </a:p>
          <a:p>
            <a:r>
              <a:rPr lang="en-GB" sz="1600" noProof="0"/>
              <a:t>So, think of a worker node as a </a:t>
            </a:r>
            <a:r>
              <a:rPr lang="en-GB" sz="1600" noProof="0" err="1"/>
              <a:t>vm</a:t>
            </a:r>
            <a:r>
              <a:rPr lang="en-GB" sz="1600" noProof="0"/>
              <a:t> onto which we deploy pods and in a pod is a container - usually one</a:t>
            </a:r>
          </a:p>
          <a:p>
            <a:r>
              <a:rPr lang="en-GB" sz="1600" noProof="0"/>
              <a:t>The master node is responsible for deploying and managing pods on a node - e.g. if a pod dies, the master can detect it, delete it and create a new one</a:t>
            </a:r>
          </a:p>
          <a:p>
            <a:r>
              <a:rPr lang="en-GB" sz="1600" noProof="0"/>
              <a:t>As a </a:t>
            </a:r>
            <a:r>
              <a:rPr lang="en-GB" sz="1600" noProof="0" err="1"/>
              <a:t>vm</a:t>
            </a:r>
            <a:r>
              <a:rPr lang="en-GB" sz="1600" noProof="0"/>
              <a:t> (or the physical machine) is a SPOF, the master is capable of creating and managing multiple pods across multiple nodes across multiple AZs for high availability </a:t>
            </a:r>
          </a:p>
          <a:p>
            <a:r>
              <a:rPr lang="en-GB" sz="1600" noProof="0"/>
              <a:t>Using a Cluster </a:t>
            </a:r>
            <a:r>
              <a:rPr lang="en-GB" sz="1600" noProof="0" err="1"/>
              <a:t>Autoscaler</a:t>
            </a:r>
            <a:r>
              <a:rPr lang="en-GB" sz="1600" noProof="0"/>
              <a:t> open source component, K8S can interact with cloud services to create and destroy nodes on demand for higher level scalability </a:t>
            </a:r>
          </a:p>
          <a:p>
            <a:pPr lvl="1"/>
            <a:endParaRPr lang="en-GB" sz="1400" noProof="0"/>
          </a:p>
        </p:txBody>
      </p:sp>
      <p:sp>
        <p:nvSpPr>
          <p:cNvPr id="4" name="Slide Number Placeholder 3">
            <a:extLst>
              <a:ext uri="{FF2B5EF4-FFF2-40B4-BE49-F238E27FC236}">
                <a16:creationId xmlns:a16="http://schemas.microsoft.com/office/drawing/2014/main" id="{1BBE0B50-DF91-C8C5-ECAA-44DCF64B646F}"/>
              </a:ext>
            </a:extLst>
          </p:cNvPr>
          <p:cNvSpPr>
            <a:spLocks noGrp="1"/>
          </p:cNvSpPr>
          <p:nvPr>
            <p:ph type="sldNum" idx="12"/>
          </p:nvPr>
        </p:nvSpPr>
        <p:spPr/>
        <p:txBody>
          <a:bodyPr/>
          <a:lstStyle/>
          <a:p>
            <a:fld id="{14D7F6AC-1EEB-4ABB-AD80-109EC6FDCCF3}" type="slidenum">
              <a:rPr lang="en-GB" noProof="0" smtClean="0"/>
              <a:pPr/>
              <a:t>310</a:t>
            </a:fld>
            <a:endParaRPr lang="en-GB" noProof="0"/>
          </a:p>
        </p:txBody>
      </p:sp>
    </p:spTree>
    <p:extLst>
      <p:ext uri="{BB962C8B-B14F-4D97-AF65-F5344CB8AC3E}">
        <p14:creationId xmlns:p14="http://schemas.microsoft.com/office/powerpoint/2010/main" val="178812037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E2022-2CAB-4CBB-4AC6-C74792300EE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625566D-94A2-A0EB-AF35-908ABA7C0440}"/>
              </a:ext>
            </a:extLst>
          </p:cNvPr>
          <p:cNvSpPr>
            <a:spLocks noGrp="1"/>
          </p:cNvSpPr>
          <p:nvPr>
            <p:ph type="body" idx="1"/>
          </p:nvPr>
        </p:nvSpPr>
        <p:spPr/>
        <p:txBody>
          <a:bodyPr/>
          <a:lstStyle/>
          <a:p>
            <a:r>
              <a:rPr lang="en-GB" noProof="0"/>
              <a:t>Kubernetes is popular for managing distributed systems as it enables:</a:t>
            </a:r>
          </a:p>
          <a:p>
            <a:pPr lvl="1"/>
            <a:r>
              <a:rPr lang="en-GB" noProof="0"/>
              <a:t>High availability (no downtime) and resilience</a:t>
            </a:r>
          </a:p>
          <a:p>
            <a:pPr lvl="1"/>
            <a:r>
              <a:rPr lang="en-GB" noProof="0"/>
              <a:t>Scalability - easily and automatically horizontally scale</a:t>
            </a:r>
          </a:p>
          <a:p>
            <a:pPr lvl="1"/>
            <a:r>
              <a:rPr lang="en-GB" noProof="0"/>
              <a:t>Disaster recovery - can backup and restore data</a:t>
            </a:r>
          </a:p>
          <a:p>
            <a:pPr lvl="1"/>
            <a:r>
              <a:rPr lang="en-GB" noProof="0"/>
              <a:t>Load balancing traffic across pods</a:t>
            </a:r>
          </a:p>
          <a:p>
            <a:pPr lvl="1"/>
            <a:r>
              <a:rPr lang="en-GB" noProof="0"/>
              <a:t>Rolling updates and rollbacks - gradually rolls out update to each pod to avoid downtime</a:t>
            </a:r>
          </a:p>
          <a:p>
            <a:pPr lvl="1"/>
            <a:r>
              <a:rPr lang="en-GB" noProof="0"/>
              <a:t>Can set resource limits to prevent containers from consuming excessive resources</a:t>
            </a:r>
          </a:p>
          <a:p>
            <a:pPr lvl="1"/>
            <a:r>
              <a:rPr lang="en-GB" noProof="0"/>
              <a:t>The system architecture, resource limits etc are declaratively specified in YAML or JSON</a:t>
            </a:r>
          </a:p>
          <a:p>
            <a:pPr lvl="1"/>
            <a:r>
              <a:rPr lang="en-GB" noProof="0"/>
              <a:t>Self-healing - if a pod fails, it is automatically detected, and a new one is created and the old one deleted</a:t>
            </a:r>
          </a:p>
          <a:p>
            <a:pPr lvl="1"/>
            <a:r>
              <a:rPr lang="en-GB" noProof="0"/>
              <a:t>A deleted pod is recreated with a different name</a:t>
            </a:r>
          </a:p>
          <a:p>
            <a:pPr lvl="1"/>
            <a:r>
              <a:rPr lang="en-GB" noProof="0"/>
              <a:t>Works on-prem and in all the cloud providers</a:t>
            </a:r>
          </a:p>
          <a:p>
            <a:pPr lvl="1"/>
            <a:r>
              <a:rPr lang="en-GB" noProof="0"/>
              <a:t>Built-in security - network and pod policies and RBAC</a:t>
            </a:r>
          </a:p>
          <a:p>
            <a:pPr lvl="1"/>
            <a:endParaRPr lang="en-GB" noProof="0"/>
          </a:p>
        </p:txBody>
      </p:sp>
      <p:sp>
        <p:nvSpPr>
          <p:cNvPr id="4" name="Slide Number Placeholder 3">
            <a:extLst>
              <a:ext uri="{FF2B5EF4-FFF2-40B4-BE49-F238E27FC236}">
                <a16:creationId xmlns:a16="http://schemas.microsoft.com/office/drawing/2014/main" id="{88066818-EE1B-1F4D-5FA0-2BD2657AE13B}"/>
              </a:ext>
            </a:extLst>
          </p:cNvPr>
          <p:cNvSpPr>
            <a:spLocks noGrp="1"/>
          </p:cNvSpPr>
          <p:nvPr>
            <p:ph type="sldNum" idx="12"/>
          </p:nvPr>
        </p:nvSpPr>
        <p:spPr/>
        <p:txBody>
          <a:bodyPr/>
          <a:lstStyle/>
          <a:p>
            <a:fld id="{14D7F6AC-1EEB-4ABB-AD80-109EC6FDCCF3}" type="slidenum">
              <a:rPr lang="en-GB" noProof="0" smtClean="0"/>
              <a:pPr/>
              <a:t>311</a:t>
            </a:fld>
            <a:endParaRPr lang="en-GB" noProof="0"/>
          </a:p>
        </p:txBody>
      </p:sp>
    </p:spTree>
    <p:extLst>
      <p:ext uri="{BB962C8B-B14F-4D97-AF65-F5344CB8AC3E}">
        <p14:creationId xmlns:p14="http://schemas.microsoft.com/office/powerpoint/2010/main" val="25382003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53D574-6DE5-E4D5-B62B-624C6C78C6C3}"/>
              </a:ext>
            </a:extLst>
          </p:cNvPr>
          <p:cNvSpPr>
            <a:spLocks noGrp="1"/>
          </p:cNvSpPr>
          <p:nvPr>
            <p:ph type="sldNum" idx="12"/>
          </p:nvPr>
        </p:nvSpPr>
        <p:spPr/>
        <p:txBody>
          <a:bodyPr/>
          <a:lstStyle/>
          <a:p>
            <a:fld id="{14D7F6AC-1EEB-4ABB-AD80-109EC6FDCCF3}" type="slidenum">
              <a:rPr lang="en-GB" noProof="0" smtClean="0"/>
              <a:pPr/>
              <a:t>312</a:t>
            </a:fld>
            <a:endParaRPr lang="en-GB" noProof="0"/>
          </a:p>
        </p:txBody>
      </p:sp>
      <p:sp>
        <p:nvSpPr>
          <p:cNvPr id="5" name="Rectangle 4">
            <a:extLst>
              <a:ext uri="{FF2B5EF4-FFF2-40B4-BE49-F238E27FC236}">
                <a16:creationId xmlns:a16="http://schemas.microsoft.com/office/drawing/2014/main" id="{C3120806-42C8-96D1-2CFB-A118A1D67ACA}"/>
              </a:ext>
            </a:extLst>
          </p:cNvPr>
          <p:cNvSpPr/>
          <p:nvPr/>
        </p:nvSpPr>
        <p:spPr>
          <a:xfrm>
            <a:off x="1797803" y="1058505"/>
            <a:ext cx="9548250" cy="49972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 name="Rectangle 5">
            <a:extLst>
              <a:ext uri="{FF2B5EF4-FFF2-40B4-BE49-F238E27FC236}">
                <a16:creationId xmlns:a16="http://schemas.microsoft.com/office/drawing/2014/main" id="{C67A1A57-9E06-B7E5-26E0-704D15DD8726}"/>
              </a:ext>
            </a:extLst>
          </p:cNvPr>
          <p:cNvSpPr/>
          <p:nvPr/>
        </p:nvSpPr>
        <p:spPr>
          <a:xfrm>
            <a:off x="5306611" y="336269"/>
            <a:ext cx="581186" cy="3719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UI</a:t>
            </a:r>
          </a:p>
        </p:txBody>
      </p:sp>
      <p:sp>
        <p:nvSpPr>
          <p:cNvPr id="7" name="Rectangle 6">
            <a:extLst>
              <a:ext uri="{FF2B5EF4-FFF2-40B4-BE49-F238E27FC236}">
                <a16:creationId xmlns:a16="http://schemas.microsoft.com/office/drawing/2014/main" id="{D73B4773-883C-4DCD-9D62-F5F43CEAF75E}"/>
              </a:ext>
            </a:extLst>
          </p:cNvPr>
          <p:cNvSpPr/>
          <p:nvPr/>
        </p:nvSpPr>
        <p:spPr>
          <a:xfrm>
            <a:off x="6116899" y="336269"/>
            <a:ext cx="581186" cy="3719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API</a:t>
            </a:r>
          </a:p>
        </p:txBody>
      </p:sp>
      <p:sp>
        <p:nvSpPr>
          <p:cNvPr id="8" name="Rectangle 7">
            <a:extLst>
              <a:ext uri="{FF2B5EF4-FFF2-40B4-BE49-F238E27FC236}">
                <a16:creationId xmlns:a16="http://schemas.microsoft.com/office/drawing/2014/main" id="{AB814E37-FB14-A0E9-4BB4-936B137A6C25}"/>
              </a:ext>
            </a:extLst>
          </p:cNvPr>
          <p:cNvSpPr/>
          <p:nvPr/>
        </p:nvSpPr>
        <p:spPr>
          <a:xfrm>
            <a:off x="6908782" y="335856"/>
            <a:ext cx="581186" cy="3719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CLI</a:t>
            </a:r>
          </a:p>
        </p:txBody>
      </p:sp>
      <p:sp>
        <p:nvSpPr>
          <p:cNvPr id="9" name="Rectangle 8">
            <a:extLst>
              <a:ext uri="{FF2B5EF4-FFF2-40B4-BE49-F238E27FC236}">
                <a16:creationId xmlns:a16="http://schemas.microsoft.com/office/drawing/2014/main" id="{A0189F3B-DC3B-FBDB-7997-2B1367103CBA}"/>
              </a:ext>
            </a:extLst>
          </p:cNvPr>
          <p:cNvSpPr/>
          <p:nvPr/>
        </p:nvSpPr>
        <p:spPr>
          <a:xfrm>
            <a:off x="5191931" y="1388581"/>
            <a:ext cx="2260683" cy="14594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10" name="TextBox 9">
            <a:extLst>
              <a:ext uri="{FF2B5EF4-FFF2-40B4-BE49-F238E27FC236}">
                <a16:creationId xmlns:a16="http://schemas.microsoft.com/office/drawing/2014/main" id="{4BA74764-9489-9B7B-F596-EED75C33EA4A}"/>
              </a:ext>
            </a:extLst>
          </p:cNvPr>
          <p:cNvSpPr txBox="1"/>
          <p:nvPr/>
        </p:nvSpPr>
        <p:spPr>
          <a:xfrm>
            <a:off x="5848541" y="1499522"/>
            <a:ext cx="961375" cy="276999"/>
          </a:xfrm>
          <a:prstGeom prst="rect">
            <a:avLst/>
          </a:prstGeom>
          <a:noFill/>
          <a:ln w="12700">
            <a:solidFill>
              <a:schemeClr val="bg2">
                <a:lumMod val="50000"/>
              </a:schemeClr>
            </a:solidFill>
          </a:ln>
        </p:spPr>
        <p:txBody>
          <a:bodyPr wrap="square" rtlCol="0">
            <a:spAutoFit/>
          </a:bodyPr>
          <a:lstStyle>
            <a:defPPr>
              <a:defRPr lang="en-US"/>
            </a:defPPr>
            <a:lvl1pPr algn="ctr">
              <a:defRPr sz="1200">
                <a:solidFill>
                  <a:schemeClr val="bg1"/>
                </a:solidFill>
              </a:defRPr>
            </a:lvl1pPr>
          </a:lstStyle>
          <a:p>
            <a:r>
              <a:rPr lang="en-GB" noProof="0"/>
              <a:t>API Server</a:t>
            </a:r>
          </a:p>
        </p:txBody>
      </p:sp>
      <p:sp>
        <p:nvSpPr>
          <p:cNvPr id="11" name="TextBox 10">
            <a:extLst>
              <a:ext uri="{FF2B5EF4-FFF2-40B4-BE49-F238E27FC236}">
                <a16:creationId xmlns:a16="http://schemas.microsoft.com/office/drawing/2014/main" id="{C78236E4-B742-B00F-B712-3FAF96605995}"/>
              </a:ext>
            </a:extLst>
          </p:cNvPr>
          <p:cNvSpPr txBox="1"/>
          <p:nvPr/>
        </p:nvSpPr>
        <p:spPr>
          <a:xfrm>
            <a:off x="5848541" y="1887462"/>
            <a:ext cx="961375" cy="461665"/>
          </a:xfrm>
          <a:prstGeom prst="rect">
            <a:avLst/>
          </a:prstGeom>
          <a:noFill/>
          <a:ln w="12700">
            <a:solidFill>
              <a:schemeClr val="bg2">
                <a:lumMod val="50000"/>
              </a:schemeClr>
            </a:solidFill>
          </a:ln>
        </p:spPr>
        <p:txBody>
          <a:bodyPr wrap="square" rtlCol="0">
            <a:spAutoFit/>
          </a:bodyPr>
          <a:lstStyle/>
          <a:p>
            <a:pPr algn="ctr"/>
            <a:r>
              <a:rPr lang="en-GB" sz="1200" noProof="0">
                <a:solidFill>
                  <a:schemeClr val="bg1"/>
                </a:solidFill>
              </a:rPr>
              <a:t>Controller</a:t>
            </a:r>
          </a:p>
          <a:p>
            <a:pPr algn="ctr"/>
            <a:r>
              <a:rPr lang="en-GB" sz="1200" noProof="0">
                <a:solidFill>
                  <a:schemeClr val="bg1"/>
                </a:solidFill>
              </a:rPr>
              <a:t>Manager</a:t>
            </a:r>
          </a:p>
        </p:txBody>
      </p:sp>
      <p:sp>
        <p:nvSpPr>
          <p:cNvPr id="12" name="TextBox 11">
            <a:extLst>
              <a:ext uri="{FF2B5EF4-FFF2-40B4-BE49-F238E27FC236}">
                <a16:creationId xmlns:a16="http://schemas.microsoft.com/office/drawing/2014/main" id="{1A4A7201-161F-1426-4C09-BA751FBFC737}"/>
              </a:ext>
            </a:extLst>
          </p:cNvPr>
          <p:cNvSpPr txBox="1"/>
          <p:nvPr/>
        </p:nvSpPr>
        <p:spPr>
          <a:xfrm>
            <a:off x="5848541" y="2450405"/>
            <a:ext cx="961375" cy="276999"/>
          </a:xfrm>
          <a:prstGeom prst="rect">
            <a:avLst/>
          </a:prstGeom>
          <a:noFill/>
          <a:ln w="12700">
            <a:solidFill>
              <a:schemeClr val="bg2">
                <a:lumMod val="50000"/>
              </a:schemeClr>
            </a:solidFill>
          </a:ln>
        </p:spPr>
        <p:txBody>
          <a:bodyPr wrap="square" rtlCol="0">
            <a:spAutoFit/>
          </a:bodyPr>
          <a:lstStyle/>
          <a:p>
            <a:pPr algn="ctr"/>
            <a:r>
              <a:rPr lang="en-GB" sz="1200" noProof="0">
                <a:solidFill>
                  <a:schemeClr val="bg1"/>
                </a:solidFill>
              </a:rPr>
              <a:t>Scheduler</a:t>
            </a:r>
          </a:p>
        </p:txBody>
      </p:sp>
      <p:sp>
        <p:nvSpPr>
          <p:cNvPr id="18" name="TextBox 17">
            <a:extLst>
              <a:ext uri="{FF2B5EF4-FFF2-40B4-BE49-F238E27FC236}">
                <a16:creationId xmlns:a16="http://schemas.microsoft.com/office/drawing/2014/main" id="{20C5E857-B8BB-34A4-BC61-593DFD38CAD4}"/>
              </a:ext>
            </a:extLst>
          </p:cNvPr>
          <p:cNvSpPr txBox="1"/>
          <p:nvPr/>
        </p:nvSpPr>
        <p:spPr>
          <a:xfrm>
            <a:off x="5430868" y="2920136"/>
            <a:ext cx="1967205" cy="276999"/>
          </a:xfrm>
          <a:prstGeom prst="rect">
            <a:avLst/>
          </a:prstGeom>
          <a:noFill/>
        </p:spPr>
        <p:txBody>
          <a:bodyPr wrap="none" rtlCol="0">
            <a:spAutoFit/>
          </a:bodyPr>
          <a:lstStyle/>
          <a:p>
            <a:r>
              <a:rPr lang="en-GB" sz="1200" noProof="0">
                <a:solidFill>
                  <a:schemeClr val="tx1">
                    <a:lumMod val="50000"/>
                  </a:schemeClr>
                </a:solidFill>
              </a:rPr>
              <a:t>Control Plane (</a:t>
            </a:r>
            <a:r>
              <a:rPr lang="en-GB" sz="1200" noProof="0" err="1">
                <a:solidFill>
                  <a:schemeClr val="tx1">
                    <a:lumMod val="50000"/>
                  </a:schemeClr>
                </a:solidFill>
              </a:rPr>
              <a:t>Mstr</a:t>
            </a:r>
            <a:r>
              <a:rPr lang="en-GB" sz="1200" noProof="0">
                <a:solidFill>
                  <a:schemeClr val="tx1">
                    <a:lumMod val="50000"/>
                  </a:schemeClr>
                </a:solidFill>
              </a:rPr>
              <a:t> Node)</a:t>
            </a:r>
          </a:p>
        </p:txBody>
      </p:sp>
      <p:sp>
        <p:nvSpPr>
          <p:cNvPr id="21" name="Rectangle 20">
            <a:extLst>
              <a:ext uri="{FF2B5EF4-FFF2-40B4-BE49-F238E27FC236}">
                <a16:creationId xmlns:a16="http://schemas.microsoft.com/office/drawing/2014/main" id="{A911843A-6CDC-8A31-5AAF-54243363DD92}"/>
              </a:ext>
            </a:extLst>
          </p:cNvPr>
          <p:cNvSpPr/>
          <p:nvPr/>
        </p:nvSpPr>
        <p:spPr>
          <a:xfrm>
            <a:off x="2481028" y="3320066"/>
            <a:ext cx="8259297" cy="276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Virtual Network</a:t>
            </a:r>
          </a:p>
        </p:txBody>
      </p:sp>
      <p:grpSp>
        <p:nvGrpSpPr>
          <p:cNvPr id="39" name="Group 38">
            <a:extLst>
              <a:ext uri="{FF2B5EF4-FFF2-40B4-BE49-F238E27FC236}">
                <a16:creationId xmlns:a16="http://schemas.microsoft.com/office/drawing/2014/main" id="{31671925-A436-CDAB-3BF8-288D163C89E6}"/>
              </a:ext>
            </a:extLst>
          </p:cNvPr>
          <p:cNvGrpSpPr/>
          <p:nvPr/>
        </p:nvGrpSpPr>
        <p:grpSpPr>
          <a:xfrm>
            <a:off x="2687275" y="3782234"/>
            <a:ext cx="1770681" cy="1687185"/>
            <a:chOff x="2553345" y="4563043"/>
            <a:chExt cx="1770681" cy="1687185"/>
          </a:xfrm>
        </p:grpSpPr>
        <p:sp>
          <p:nvSpPr>
            <p:cNvPr id="22" name="Rectangle 21">
              <a:extLst>
                <a:ext uri="{FF2B5EF4-FFF2-40B4-BE49-F238E27FC236}">
                  <a16:creationId xmlns:a16="http://schemas.microsoft.com/office/drawing/2014/main" id="{3BE2079A-8FED-2E1E-FF78-44EEE576C360}"/>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23" name="Picture 2">
              <a:extLst>
                <a:ext uri="{FF2B5EF4-FFF2-40B4-BE49-F238E27FC236}">
                  <a16:creationId xmlns:a16="http://schemas.microsoft.com/office/drawing/2014/main" id="{9F08A959-C373-2582-F7EE-C6130B419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83" y="4955225"/>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68698953-3BFB-C2F3-0679-A1BD88DBA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254" y="5485647"/>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9487BFD9-3264-B953-FB0B-8A8EC6493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02B20533-7457-DB7F-FB8D-51BF56113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312" y="5472277"/>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D6777E65-94C7-4BDA-C388-5A87EDC2B9DE}"/>
                </a:ext>
              </a:extLst>
            </p:cNvPr>
            <p:cNvGrpSpPr/>
            <p:nvPr/>
          </p:nvGrpSpPr>
          <p:grpSpPr>
            <a:xfrm>
              <a:off x="3148706" y="5535869"/>
              <a:ext cx="634256" cy="625990"/>
              <a:chOff x="8116958" y="1315463"/>
              <a:chExt cx="2438400" cy="2419740"/>
            </a:xfrm>
          </p:grpSpPr>
          <p:pic>
            <p:nvPicPr>
              <p:cNvPr id="33" name="Picture 32" descr="A blue hexagon with white and blue objects on it&#10;&#10;Description automatically generated">
                <a:extLst>
                  <a:ext uri="{FF2B5EF4-FFF2-40B4-BE49-F238E27FC236}">
                    <a16:creationId xmlns:a16="http://schemas.microsoft.com/office/drawing/2014/main" id="{C0B8333D-C30C-C355-17B1-C86E37B726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30" name="TextBox 29">
                <a:extLst>
                  <a:ext uri="{FF2B5EF4-FFF2-40B4-BE49-F238E27FC236}">
                    <a16:creationId xmlns:a16="http://schemas.microsoft.com/office/drawing/2014/main" id="{04575170-375C-1076-8787-8414C6C5D57A}"/>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grpSp>
        <p:nvGrpSpPr>
          <p:cNvPr id="40" name="Group 39">
            <a:extLst>
              <a:ext uri="{FF2B5EF4-FFF2-40B4-BE49-F238E27FC236}">
                <a16:creationId xmlns:a16="http://schemas.microsoft.com/office/drawing/2014/main" id="{C348C8C9-DB54-7F85-99A0-FC626C1FB9CA}"/>
              </a:ext>
            </a:extLst>
          </p:cNvPr>
          <p:cNvGrpSpPr/>
          <p:nvPr/>
        </p:nvGrpSpPr>
        <p:grpSpPr>
          <a:xfrm>
            <a:off x="4731735" y="3782234"/>
            <a:ext cx="1770681" cy="1687185"/>
            <a:chOff x="2553345" y="4563043"/>
            <a:chExt cx="1770681" cy="1687185"/>
          </a:xfrm>
        </p:grpSpPr>
        <p:sp>
          <p:nvSpPr>
            <p:cNvPr id="41" name="Rectangle 40">
              <a:extLst>
                <a:ext uri="{FF2B5EF4-FFF2-40B4-BE49-F238E27FC236}">
                  <a16:creationId xmlns:a16="http://schemas.microsoft.com/office/drawing/2014/main" id="{F5FABCCC-D4C0-ED5C-278C-27D79DB8C83A}"/>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42" name="Picture 2">
              <a:extLst>
                <a:ext uri="{FF2B5EF4-FFF2-40B4-BE49-F238E27FC236}">
                  <a16:creationId xmlns:a16="http://schemas.microsoft.com/office/drawing/2014/main" id="{145B76B2-F388-9BDA-4FE2-BF37E2AEF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932"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346F40AD-18AE-138E-0976-8E202DF9A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83" y="4955225"/>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4EB419F9-9461-F8CA-EC4D-A58F94B9F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254" y="5485647"/>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E37FFA8E-0977-587C-C7E9-EFC6E017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9A873544-F400-FBEA-FF98-F8DF8C4D5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312" y="5472277"/>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CCEF6B27-ABD3-D73F-D313-682101ACE1D0}"/>
                </a:ext>
              </a:extLst>
            </p:cNvPr>
            <p:cNvGrpSpPr/>
            <p:nvPr/>
          </p:nvGrpSpPr>
          <p:grpSpPr>
            <a:xfrm>
              <a:off x="3148706" y="5535869"/>
              <a:ext cx="634256" cy="625990"/>
              <a:chOff x="8116958" y="1315463"/>
              <a:chExt cx="2438400" cy="2419740"/>
            </a:xfrm>
          </p:grpSpPr>
          <p:pic>
            <p:nvPicPr>
              <p:cNvPr id="48" name="Picture 47" descr="A blue hexagon with white and blue objects on it&#10;&#10;Description automatically generated">
                <a:extLst>
                  <a:ext uri="{FF2B5EF4-FFF2-40B4-BE49-F238E27FC236}">
                    <a16:creationId xmlns:a16="http://schemas.microsoft.com/office/drawing/2014/main" id="{3ACDDEAF-B091-7389-77C6-585BF849B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49" name="TextBox 48">
                <a:extLst>
                  <a:ext uri="{FF2B5EF4-FFF2-40B4-BE49-F238E27FC236}">
                    <a16:creationId xmlns:a16="http://schemas.microsoft.com/office/drawing/2014/main" id="{987FFDC7-D8DC-A882-A1AD-6E863EB9943E}"/>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grpSp>
        <p:nvGrpSpPr>
          <p:cNvPr id="50" name="Group 49">
            <a:extLst>
              <a:ext uri="{FF2B5EF4-FFF2-40B4-BE49-F238E27FC236}">
                <a16:creationId xmlns:a16="http://schemas.microsoft.com/office/drawing/2014/main" id="{5C16C6D0-B578-4A78-A8A5-2618B7470D7F}"/>
              </a:ext>
            </a:extLst>
          </p:cNvPr>
          <p:cNvGrpSpPr/>
          <p:nvPr/>
        </p:nvGrpSpPr>
        <p:grpSpPr>
          <a:xfrm>
            <a:off x="6776195" y="3782234"/>
            <a:ext cx="1770681" cy="1687185"/>
            <a:chOff x="2553345" y="4563043"/>
            <a:chExt cx="1770681" cy="1687185"/>
          </a:xfrm>
        </p:grpSpPr>
        <p:sp>
          <p:nvSpPr>
            <p:cNvPr id="51" name="Rectangle 50">
              <a:extLst>
                <a:ext uri="{FF2B5EF4-FFF2-40B4-BE49-F238E27FC236}">
                  <a16:creationId xmlns:a16="http://schemas.microsoft.com/office/drawing/2014/main" id="{BF92CD73-4C6C-A18A-C3E9-EF761BE938CD}"/>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52" name="Picture 2">
              <a:extLst>
                <a:ext uri="{FF2B5EF4-FFF2-40B4-BE49-F238E27FC236}">
                  <a16:creationId xmlns:a16="http://schemas.microsoft.com/office/drawing/2014/main" id="{EE29126A-CEED-C476-B720-0717A3A1B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932"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381A5A16-76F2-58E4-C771-C9A800EFA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283" y="4955225"/>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51FB225C-F169-6C3E-6C8A-591976AA6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AF5F5B42-A6E5-F4AC-793F-3352E2D96303}"/>
                </a:ext>
              </a:extLst>
            </p:cNvPr>
            <p:cNvGrpSpPr/>
            <p:nvPr/>
          </p:nvGrpSpPr>
          <p:grpSpPr>
            <a:xfrm>
              <a:off x="3148706" y="5535869"/>
              <a:ext cx="634256" cy="625990"/>
              <a:chOff x="8116958" y="1315463"/>
              <a:chExt cx="2438400" cy="2419740"/>
            </a:xfrm>
          </p:grpSpPr>
          <p:pic>
            <p:nvPicPr>
              <p:cNvPr id="58" name="Picture 57" descr="A blue hexagon with white and blue objects on it&#10;&#10;Description automatically generated">
                <a:extLst>
                  <a:ext uri="{FF2B5EF4-FFF2-40B4-BE49-F238E27FC236}">
                    <a16:creationId xmlns:a16="http://schemas.microsoft.com/office/drawing/2014/main" id="{CD59E696-49E8-2AC6-5BDB-AC79DA57F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59" name="TextBox 58">
                <a:extLst>
                  <a:ext uri="{FF2B5EF4-FFF2-40B4-BE49-F238E27FC236}">
                    <a16:creationId xmlns:a16="http://schemas.microsoft.com/office/drawing/2014/main" id="{D7633023-6F65-4649-472A-695BD161C4D0}"/>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grpSp>
        <p:nvGrpSpPr>
          <p:cNvPr id="60" name="Group 59">
            <a:extLst>
              <a:ext uri="{FF2B5EF4-FFF2-40B4-BE49-F238E27FC236}">
                <a16:creationId xmlns:a16="http://schemas.microsoft.com/office/drawing/2014/main" id="{0DAEDC67-B248-DDA6-AB69-7BFC90B6299B}"/>
              </a:ext>
            </a:extLst>
          </p:cNvPr>
          <p:cNvGrpSpPr/>
          <p:nvPr/>
        </p:nvGrpSpPr>
        <p:grpSpPr>
          <a:xfrm>
            <a:off x="8820654" y="3782234"/>
            <a:ext cx="1770681" cy="1687185"/>
            <a:chOff x="2553345" y="4563043"/>
            <a:chExt cx="1770681" cy="1687185"/>
          </a:xfrm>
        </p:grpSpPr>
        <p:sp>
          <p:nvSpPr>
            <p:cNvPr id="61" name="Rectangle 60">
              <a:extLst>
                <a:ext uri="{FF2B5EF4-FFF2-40B4-BE49-F238E27FC236}">
                  <a16:creationId xmlns:a16="http://schemas.microsoft.com/office/drawing/2014/main" id="{F2BF1691-1E0E-9B97-ACAF-25452918F330}"/>
                </a:ext>
              </a:extLst>
            </p:cNvPr>
            <p:cNvSpPr/>
            <p:nvPr/>
          </p:nvSpPr>
          <p:spPr>
            <a:xfrm>
              <a:off x="2553345" y="4563043"/>
              <a:ext cx="1770681" cy="16871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pic>
          <p:nvPicPr>
            <p:cNvPr id="62" name="Picture 2">
              <a:extLst>
                <a:ext uri="{FF2B5EF4-FFF2-40B4-BE49-F238E27FC236}">
                  <a16:creationId xmlns:a16="http://schemas.microsoft.com/office/drawing/2014/main" id="{A4590A7B-0D09-0415-BB21-A7FC94D6C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932"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a:extLst>
                <a:ext uri="{FF2B5EF4-FFF2-40B4-BE49-F238E27FC236}">
                  <a16:creationId xmlns:a16="http://schemas.microsoft.com/office/drawing/2014/main" id="{F44591A4-8638-8CB8-BD95-10C9E1ABB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254" y="5485647"/>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a:extLst>
                <a:ext uri="{FF2B5EF4-FFF2-40B4-BE49-F238E27FC236}">
                  <a16:creationId xmlns:a16="http://schemas.microsoft.com/office/drawing/2014/main" id="{49AC2C54-027D-91B9-7AF8-C49326059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569" y="4699722"/>
              <a:ext cx="433102" cy="4212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a:extLst>
                <a:ext uri="{FF2B5EF4-FFF2-40B4-BE49-F238E27FC236}">
                  <a16:creationId xmlns:a16="http://schemas.microsoft.com/office/drawing/2014/main" id="{16996BA2-51E3-1519-5BBA-747EF1915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312" y="5472277"/>
              <a:ext cx="433102" cy="421259"/>
            </a:xfrm>
            <a:prstGeom prst="rect">
              <a:avLst/>
            </a:prstGeom>
            <a:noFill/>
            <a:extLst>
              <a:ext uri="{909E8E84-426E-40DD-AFC4-6F175D3DCCD1}">
                <a14:hiddenFill xmlns:a14="http://schemas.microsoft.com/office/drawing/2010/main">
                  <a:solidFill>
                    <a:srgbClr val="FFFFFF"/>
                  </a:solidFill>
                </a14:hiddenFill>
              </a:ext>
            </a:extLst>
          </p:spPr>
        </p:pic>
        <p:grpSp>
          <p:nvGrpSpPr>
            <p:cNvPr id="1028" name="Group 1027">
              <a:extLst>
                <a:ext uri="{FF2B5EF4-FFF2-40B4-BE49-F238E27FC236}">
                  <a16:creationId xmlns:a16="http://schemas.microsoft.com/office/drawing/2014/main" id="{4E5243D5-3382-F69E-FBA1-10CEC1537F7B}"/>
                </a:ext>
              </a:extLst>
            </p:cNvPr>
            <p:cNvGrpSpPr/>
            <p:nvPr/>
          </p:nvGrpSpPr>
          <p:grpSpPr>
            <a:xfrm>
              <a:off x="3148706" y="5535869"/>
              <a:ext cx="634256" cy="625990"/>
              <a:chOff x="8116958" y="1315463"/>
              <a:chExt cx="2438400" cy="2419740"/>
            </a:xfrm>
          </p:grpSpPr>
          <p:pic>
            <p:nvPicPr>
              <p:cNvPr id="1029" name="Picture 1028" descr="A blue hexagon with white and blue objects on it&#10;&#10;Description automatically generated">
                <a:extLst>
                  <a:ext uri="{FF2B5EF4-FFF2-40B4-BE49-F238E27FC236}">
                    <a16:creationId xmlns:a16="http://schemas.microsoft.com/office/drawing/2014/main" id="{02C41A38-46F3-6EFF-1666-B3AF91AA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958" y="1315463"/>
                <a:ext cx="2438400" cy="2362200"/>
              </a:xfrm>
              <a:prstGeom prst="rect">
                <a:avLst/>
              </a:prstGeom>
            </p:spPr>
          </p:pic>
          <p:sp>
            <p:nvSpPr>
              <p:cNvPr id="1030" name="TextBox 1029">
                <a:extLst>
                  <a:ext uri="{FF2B5EF4-FFF2-40B4-BE49-F238E27FC236}">
                    <a16:creationId xmlns:a16="http://schemas.microsoft.com/office/drawing/2014/main" id="{14D4AA2D-2D4E-8802-229F-5B62D2EBAAAD}"/>
                  </a:ext>
                </a:extLst>
              </p:cNvPr>
              <p:cNvSpPr txBox="1"/>
              <p:nvPr/>
            </p:nvSpPr>
            <p:spPr>
              <a:xfrm>
                <a:off x="8488829" y="3021384"/>
                <a:ext cx="1748050" cy="713819"/>
              </a:xfrm>
              <a:prstGeom prst="rect">
                <a:avLst/>
              </a:prstGeom>
              <a:noFill/>
            </p:spPr>
            <p:txBody>
              <a:bodyPr wrap="square" rtlCol="0">
                <a:spAutoFit/>
              </a:bodyPr>
              <a:lstStyle/>
              <a:p>
                <a:r>
                  <a:rPr lang="en-GB" sz="600" noProof="0" err="1">
                    <a:solidFill>
                      <a:schemeClr val="bg1"/>
                    </a:solidFill>
                  </a:rPr>
                  <a:t>Kubelet</a:t>
                </a:r>
                <a:endParaRPr lang="en-GB" sz="600" noProof="0">
                  <a:solidFill>
                    <a:schemeClr val="bg1"/>
                  </a:solidFill>
                </a:endParaRPr>
              </a:p>
            </p:txBody>
          </p:sp>
        </p:grpSp>
      </p:grpSp>
      <p:sp>
        <p:nvSpPr>
          <p:cNvPr id="1031" name="TextBox 1030">
            <a:extLst>
              <a:ext uri="{FF2B5EF4-FFF2-40B4-BE49-F238E27FC236}">
                <a16:creationId xmlns:a16="http://schemas.microsoft.com/office/drawing/2014/main" id="{16B943CD-74BC-8E8A-D397-222EA53B7785}"/>
              </a:ext>
            </a:extLst>
          </p:cNvPr>
          <p:cNvSpPr txBox="1"/>
          <p:nvPr/>
        </p:nvSpPr>
        <p:spPr>
          <a:xfrm>
            <a:off x="3011987" y="5598557"/>
            <a:ext cx="1214243" cy="276999"/>
          </a:xfrm>
          <a:prstGeom prst="rect">
            <a:avLst/>
          </a:prstGeom>
          <a:noFill/>
        </p:spPr>
        <p:txBody>
          <a:bodyPr wrap="none" rtlCol="0">
            <a:spAutoFit/>
          </a:bodyPr>
          <a:lstStyle/>
          <a:p>
            <a:r>
              <a:rPr lang="en-GB" sz="1200" noProof="0">
                <a:solidFill>
                  <a:schemeClr val="tx1">
                    <a:lumMod val="50000"/>
                  </a:schemeClr>
                </a:solidFill>
              </a:rPr>
              <a:t>Worker Node 1</a:t>
            </a:r>
          </a:p>
        </p:txBody>
      </p:sp>
      <p:sp>
        <p:nvSpPr>
          <p:cNvPr id="1032" name="TextBox 1031">
            <a:extLst>
              <a:ext uri="{FF2B5EF4-FFF2-40B4-BE49-F238E27FC236}">
                <a16:creationId xmlns:a16="http://schemas.microsoft.com/office/drawing/2014/main" id="{85433B2F-B0DB-934A-551A-74B390B52541}"/>
              </a:ext>
            </a:extLst>
          </p:cNvPr>
          <p:cNvSpPr txBox="1"/>
          <p:nvPr/>
        </p:nvSpPr>
        <p:spPr>
          <a:xfrm>
            <a:off x="5048137" y="5598557"/>
            <a:ext cx="1214243" cy="276999"/>
          </a:xfrm>
          <a:prstGeom prst="rect">
            <a:avLst/>
          </a:prstGeom>
          <a:noFill/>
        </p:spPr>
        <p:txBody>
          <a:bodyPr wrap="none" rtlCol="0">
            <a:spAutoFit/>
          </a:bodyPr>
          <a:lstStyle/>
          <a:p>
            <a:r>
              <a:rPr lang="en-GB" sz="1200" noProof="0">
                <a:solidFill>
                  <a:schemeClr val="tx1">
                    <a:lumMod val="50000"/>
                  </a:schemeClr>
                </a:solidFill>
              </a:rPr>
              <a:t>Worker Node 2</a:t>
            </a:r>
          </a:p>
        </p:txBody>
      </p:sp>
      <p:sp>
        <p:nvSpPr>
          <p:cNvPr id="1033" name="TextBox 1032">
            <a:extLst>
              <a:ext uri="{FF2B5EF4-FFF2-40B4-BE49-F238E27FC236}">
                <a16:creationId xmlns:a16="http://schemas.microsoft.com/office/drawing/2014/main" id="{561C9C91-3195-A6EB-C780-AE78EE806B04}"/>
              </a:ext>
            </a:extLst>
          </p:cNvPr>
          <p:cNvSpPr txBox="1"/>
          <p:nvPr/>
        </p:nvSpPr>
        <p:spPr>
          <a:xfrm>
            <a:off x="7084287" y="5598557"/>
            <a:ext cx="1214243" cy="276999"/>
          </a:xfrm>
          <a:prstGeom prst="rect">
            <a:avLst/>
          </a:prstGeom>
          <a:noFill/>
        </p:spPr>
        <p:txBody>
          <a:bodyPr wrap="none" rtlCol="0">
            <a:spAutoFit/>
          </a:bodyPr>
          <a:lstStyle/>
          <a:p>
            <a:r>
              <a:rPr lang="en-GB" sz="1200" noProof="0">
                <a:solidFill>
                  <a:schemeClr val="tx1">
                    <a:lumMod val="50000"/>
                  </a:schemeClr>
                </a:solidFill>
              </a:rPr>
              <a:t>Worker Node 3</a:t>
            </a:r>
          </a:p>
        </p:txBody>
      </p:sp>
      <p:sp>
        <p:nvSpPr>
          <p:cNvPr id="1034" name="TextBox 1033">
            <a:extLst>
              <a:ext uri="{FF2B5EF4-FFF2-40B4-BE49-F238E27FC236}">
                <a16:creationId xmlns:a16="http://schemas.microsoft.com/office/drawing/2014/main" id="{5EBA4DBE-5F5E-71CA-FC06-D0A2932E03E0}"/>
              </a:ext>
            </a:extLst>
          </p:cNvPr>
          <p:cNvSpPr txBox="1"/>
          <p:nvPr/>
        </p:nvSpPr>
        <p:spPr>
          <a:xfrm>
            <a:off x="9120436" y="5598557"/>
            <a:ext cx="1214243" cy="276999"/>
          </a:xfrm>
          <a:prstGeom prst="rect">
            <a:avLst/>
          </a:prstGeom>
          <a:noFill/>
        </p:spPr>
        <p:txBody>
          <a:bodyPr wrap="none" rtlCol="0">
            <a:spAutoFit/>
          </a:bodyPr>
          <a:lstStyle/>
          <a:p>
            <a:r>
              <a:rPr lang="en-GB" sz="1200" noProof="0">
                <a:solidFill>
                  <a:schemeClr val="tx1">
                    <a:lumMod val="50000"/>
                  </a:schemeClr>
                </a:solidFill>
              </a:rPr>
              <a:t>Worker Node n</a:t>
            </a:r>
          </a:p>
        </p:txBody>
      </p:sp>
      <p:cxnSp>
        <p:nvCxnSpPr>
          <p:cNvPr id="1036" name="Straight Arrow Connector 1035">
            <a:extLst>
              <a:ext uri="{FF2B5EF4-FFF2-40B4-BE49-F238E27FC236}">
                <a16:creationId xmlns:a16="http://schemas.microsoft.com/office/drawing/2014/main" id="{837CB034-E1A1-6673-98B2-B731AE848226}"/>
              </a:ext>
            </a:extLst>
          </p:cNvPr>
          <p:cNvCxnSpPr>
            <a:cxnSpLocks/>
            <a:stCxn id="6" idx="2"/>
          </p:cNvCxnSpPr>
          <p:nvPr/>
        </p:nvCxnSpPr>
        <p:spPr>
          <a:xfrm>
            <a:off x="5597204" y="708228"/>
            <a:ext cx="490821" cy="783608"/>
          </a:xfrm>
          <a:prstGeom prst="straightConnector1">
            <a:avLst/>
          </a:prstGeom>
          <a:ln w="28575">
            <a:solidFill>
              <a:srgbClr val="326CE5"/>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62F9951C-0D59-1806-9869-C064CD432F4D}"/>
              </a:ext>
            </a:extLst>
          </p:cNvPr>
          <p:cNvCxnSpPr>
            <a:cxnSpLocks/>
          </p:cNvCxnSpPr>
          <p:nvPr/>
        </p:nvCxnSpPr>
        <p:spPr>
          <a:xfrm flipH="1">
            <a:off x="6391706" y="727654"/>
            <a:ext cx="9948" cy="749162"/>
          </a:xfrm>
          <a:prstGeom prst="straightConnector1">
            <a:avLst/>
          </a:prstGeom>
          <a:ln w="28575">
            <a:solidFill>
              <a:srgbClr val="326CE5"/>
            </a:solidFill>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047857FB-44F3-C43C-1D21-A1C27AF04A06}"/>
              </a:ext>
            </a:extLst>
          </p:cNvPr>
          <p:cNvCxnSpPr>
            <a:cxnSpLocks/>
            <a:stCxn id="8" idx="2"/>
          </p:cNvCxnSpPr>
          <p:nvPr/>
        </p:nvCxnSpPr>
        <p:spPr>
          <a:xfrm flipH="1">
            <a:off x="6650674" y="707815"/>
            <a:ext cx="548701" cy="766775"/>
          </a:xfrm>
          <a:prstGeom prst="straightConnector1">
            <a:avLst/>
          </a:prstGeom>
          <a:ln w="28575">
            <a:solidFill>
              <a:srgbClr val="326CE5"/>
            </a:solidFill>
            <a:tailEnd type="triangle"/>
          </a:ln>
        </p:spPr>
        <p:style>
          <a:lnRef idx="1">
            <a:schemeClr val="accent1"/>
          </a:lnRef>
          <a:fillRef idx="0">
            <a:schemeClr val="accent1"/>
          </a:fillRef>
          <a:effectRef idx="0">
            <a:schemeClr val="accent1"/>
          </a:effectRef>
          <a:fontRef idx="minor">
            <a:schemeClr val="tx1"/>
          </a:fontRef>
        </p:style>
      </p:cxnSp>
      <p:pic>
        <p:nvPicPr>
          <p:cNvPr id="1052" name="Picture 1051" descr="A blue hexagon with white and blue gears&#10;&#10;Description automatically generated">
            <a:extLst>
              <a:ext uri="{FF2B5EF4-FFF2-40B4-BE49-F238E27FC236}">
                <a16:creationId xmlns:a16="http://schemas.microsoft.com/office/drawing/2014/main" id="{00B76146-DA37-30FE-FE0E-77BEA6BCA0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927" y="1448855"/>
            <a:ext cx="361453" cy="350158"/>
          </a:xfrm>
          <a:prstGeom prst="rect">
            <a:avLst/>
          </a:prstGeom>
        </p:spPr>
      </p:pic>
      <p:pic>
        <p:nvPicPr>
          <p:cNvPr id="1054" name="Picture 1053" descr="A blue hexagon with white and blue gears&#10;&#10;Description automatically generated">
            <a:extLst>
              <a:ext uri="{FF2B5EF4-FFF2-40B4-BE49-F238E27FC236}">
                <a16:creationId xmlns:a16="http://schemas.microsoft.com/office/drawing/2014/main" id="{525616B2-C2F1-BB65-2945-2EDB94097C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0927" y="1922235"/>
            <a:ext cx="361453" cy="350158"/>
          </a:xfrm>
          <a:prstGeom prst="rect">
            <a:avLst/>
          </a:prstGeom>
        </p:spPr>
      </p:pic>
      <p:pic>
        <p:nvPicPr>
          <p:cNvPr id="1056" name="Picture 1055" descr="A blue hexagon with white and blue gears&#10;&#10;Description automatically generated">
            <a:extLst>
              <a:ext uri="{FF2B5EF4-FFF2-40B4-BE49-F238E27FC236}">
                <a16:creationId xmlns:a16="http://schemas.microsoft.com/office/drawing/2014/main" id="{0F31750D-29CC-A140-9B49-2E1EF2C086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0926" y="2395324"/>
            <a:ext cx="361453" cy="350158"/>
          </a:xfrm>
          <a:prstGeom prst="rect">
            <a:avLst/>
          </a:prstGeom>
        </p:spPr>
      </p:pic>
      <p:pic>
        <p:nvPicPr>
          <p:cNvPr id="1058" name="Picture 1057" descr="A blue hexagon with white text and gears&#10;&#10;Description automatically generated">
            <a:extLst>
              <a:ext uri="{FF2B5EF4-FFF2-40B4-BE49-F238E27FC236}">
                <a16:creationId xmlns:a16="http://schemas.microsoft.com/office/drawing/2014/main" id="{D9E27C7E-0FB5-4714-EB97-8C232C8928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3983" y="1259443"/>
            <a:ext cx="361453" cy="350158"/>
          </a:xfrm>
          <a:prstGeom prst="rect">
            <a:avLst/>
          </a:prstGeom>
        </p:spPr>
      </p:pic>
      <p:pic>
        <p:nvPicPr>
          <p:cNvPr id="1060" name="Picture 1059" descr="A blue hexagon with white text and blue cubes&#10;&#10;Description automatically generated">
            <a:extLst>
              <a:ext uri="{FF2B5EF4-FFF2-40B4-BE49-F238E27FC236}">
                <a16:creationId xmlns:a16="http://schemas.microsoft.com/office/drawing/2014/main" id="{073050E0-2EE6-1B59-3928-270D60E223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47843" y="5304430"/>
            <a:ext cx="361453" cy="350158"/>
          </a:xfrm>
          <a:prstGeom prst="rect">
            <a:avLst/>
          </a:prstGeom>
        </p:spPr>
      </p:pic>
      <p:pic>
        <p:nvPicPr>
          <p:cNvPr id="1062" name="Picture 1061" descr="A blue hexagon with a white and blue logo&#10;&#10;Description automatically generated">
            <a:extLst>
              <a:ext uri="{FF2B5EF4-FFF2-40B4-BE49-F238E27FC236}">
                <a16:creationId xmlns:a16="http://schemas.microsoft.com/office/drawing/2014/main" id="{B4ACBA9A-417F-20A2-1D01-840C5A3891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82036" y="1998969"/>
            <a:ext cx="361453" cy="350158"/>
          </a:xfrm>
          <a:prstGeom prst="rect">
            <a:avLst/>
          </a:prstGeom>
        </p:spPr>
      </p:pic>
      <p:pic>
        <p:nvPicPr>
          <p:cNvPr id="1063" name="Picture 1062" descr="A blue hexagon with white text and blue cubes&#10;&#10;Description automatically generated">
            <a:extLst>
              <a:ext uri="{FF2B5EF4-FFF2-40B4-BE49-F238E27FC236}">
                <a16:creationId xmlns:a16="http://schemas.microsoft.com/office/drawing/2014/main" id="{B81FFA3A-458F-3589-C439-71B457382F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4334" y="5304430"/>
            <a:ext cx="361453" cy="350158"/>
          </a:xfrm>
          <a:prstGeom prst="rect">
            <a:avLst/>
          </a:prstGeom>
        </p:spPr>
      </p:pic>
      <p:pic>
        <p:nvPicPr>
          <p:cNvPr id="1064" name="Picture 1063" descr="A blue hexagon with white text and blue cubes&#10;&#10;Description automatically generated">
            <a:extLst>
              <a:ext uri="{FF2B5EF4-FFF2-40B4-BE49-F238E27FC236}">
                <a16:creationId xmlns:a16="http://schemas.microsoft.com/office/drawing/2014/main" id="{71BD21A8-7310-7796-D013-2444CC6C82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3421" y="5294340"/>
            <a:ext cx="361453" cy="350158"/>
          </a:xfrm>
          <a:prstGeom prst="rect">
            <a:avLst/>
          </a:prstGeom>
        </p:spPr>
      </p:pic>
      <p:pic>
        <p:nvPicPr>
          <p:cNvPr id="1065" name="Picture 1064" descr="A blue hexagon with white text and blue cubes&#10;&#10;Description automatically generated">
            <a:extLst>
              <a:ext uri="{FF2B5EF4-FFF2-40B4-BE49-F238E27FC236}">
                <a16:creationId xmlns:a16="http://schemas.microsoft.com/office/drawing/2014/main" id="{8B2329E9-E0DD-3542-A17D-FC4FA991DB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75087" y="5294340"/>
            <a:ext cx="361453" cy="350158"/>
          </a:xfrm>
          <a:prstGeom prst="rect">
            <a:avLst/>
          </a:prstGeom>
        </p:spPr>
      </p:pic>
      <p:pic>
        <p:nvPicPr>
          <p:cNvPr id="1066" name="Picture 4">
            <a:extLst>
              <a:ext uri="{FF2B5EF4-FFF2-40B4-BE49-F238E27FC236}">
                <a16:creationId xmlns:a16="http://schemas.microsoft.com/office/drawing/2014/main" id="{45CC69C4-0F17-00F0-8722-5F537C9022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9156" y="802259"/>
            <a:ext cx="678122" cy="657573"/>
          </a:xfrm>
          <a:prstGeom prst="rect">
            <a:avLst/>
          </a:prstGeom>
          <a:noFill/>
          <a:extLst>
            <a:ext uri="{909E8E84-426E-40DD-AFC4-6F175D3DCCD1}">
              <a14:hiddenFill xmlns:a14="http://schemas.microsoft.com/office/drawing/2010/main">
                <a:solidFill>
                  <a:srgbClr val="FFFFFF"/>
                </a:solidFill>
              </a14:hiddenFill>
            </a:ext>
          </a:extLst>
        </p:spPr>
      </p:pic>
      <p:sp>
        <p:nvSpPr>
          <p:cNvPr id="1067" name="TextBox 1066">
            <a:extLst>
              <a:ext uri="{FF2B5EF4-FFF2-40B4-BE49-F238E27FC236}">
                <a16:creationId xmlns:a16="http://schemas.microsoft.com/office/drawing/2014/main" id="{2DBE03B4-4011-4F7A-8D6C-BD24C8436326}"/>
              </a:ext>
            </a:extLst>
          </p:cNvPr>
          <p:cNvSpPr txBox="1"/>
          <p:nvPr/>
        </p:nvSpPr>
        <p:spPr>
          <a:xfrm>
            <a:off x="6925024" y="2450404"/>
            <a:ext cx="475479" cy="276999"/>
          </a:xfrm>
          <a:prstGeom prst="rect">
            <a:avLst/>
          </a:prstGeom>
          <a:noFill/>
          <a:ln w="12700">
            <a:solidFill>
              <a:schemeClr val="bg2">
                <a:lumMod val="50000"/>
              </a:schemeClr>
            </a:solidFill>
          </a:ln>
        </p:spPr>
        <p:txBody>
          <a:bodyPr wrap="square" rtlCol="0">
            <a:spAutoFit/>
          </a:bodyPr>
          <a:lstStyle>
            <a:defPPr>
              <a:defRPr lang="en-US"/>
            </a:defPPr>
            <a:lvl1pPr algn="ctr">
              <a:defRPr sz="1200">
                <a:solidFill>
                  <a:schemeClr val="bg1"/>
                </a:solidFill>
              </a:defRPr>
            </a:lvl1pPr>
          </a:lstStyle>
          <a:p>
            <a:r>
              <a:rPr lang="en-GB" noProof="0" err="1"/>
              <a:t>etcd</a:t>
            </a:r>
            <a:endParaRPr lang="en-GB" noProof="0"/>
          </a:p>
        </p:txBody>
      </p:sp>
      <p:sp>
        <p:nvSpPr>
          <p:cNvPr id="2" name="Thought Bubble: Cloud 1">
            <a:extLst>
              <a:ext uri="{FF2B5EF4-FFF2-40B4-BE49-F238E27FC236}">
                <a16:creationId xmlns:a16="http://schemas.microsoft.com/office/drawing/2014/main" id="{EC51F226-3724-7023-B927-4421F55330D8}"/>
              </a:ext>
            </a:extLst>
          </p:cNvPr>
          <p:cNvSpPr/>
          <p:nvPr/>
        </p:nvSpPr>
        <p:spPr>
          <a:xfrm>
            <a:off x="8083735" y="332279"/>
            <a:ext cx="2260683" cy="1907963"/>
          </a:xfrm>
          <a:prstGeom prst="cloudCallout">
            <a:avLst>
              <a:gd name="adj1" fmla="val -73651"/>
              <a:gd name="adj2" fmla="val 67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Control plane is the "brain" of the cluster.</a:t>
            </a:r>
          </a:p>
          <a:p>
            <a:pPr algn="ctr"/>
            <a:r>
              <a:rPr lang="en-GB" sz="1400" noProof="0"/>
              <a:t>Usually more than one for resilience </a:t>
            </a:r>
          </a:p>
        </p:txBody>
      </p:sp>
      <p:sp>
        <p:nvSpPr>
          <p:cNvPr id="13" name="Thought Bubble: Cloud 12">
            <a:extLst>
              <a:ext uri="{FF2B5EF4-FFF2-40B4-BE49-F238E27FC236}">
                <a16:creationId xmlns:a16="http://schemas.microsoft.com/office/drawing/2014/main" id="{6B01E410-19AB-F03F-9F2E-324BFE8673CC}"/>
              </a:ext>
            </a:extLst>
          </p:cNvPr>
          <p:cNvSpPr/>
          <p:nvPr/>
        </p:nvSpPr>
        <p:spPr>
          <a:xfrm>
            <a:off x="2241020" y="302801"/>
            <a:ext cx="2478283" cy="2086466"/>
          </a:xfrm>
          <a:prstGeom prst="cloudCallout">
            <a:avLst>
              <a:gd name="adj1" fmla="val 78543"/>
              <a:gd name="adj2" fmla="val 12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API Server enables external requests and internal comms with node requests</a:t>
            </a:r>
          </a:p>
        </p:txBody>
      </p:sp>
      <p:sp>
        <p:nvSpPr>
          <p:cNvPr id="14" name="Thought Bubble: Cloud 13">
            <a:extLst>
              <a:ext uri="{FF2B5EF4-FFF2-40B4-BE49-F238E27FC236}">
                <a16:creationId xmlns:a16="http://schemas.microsoft.com/office/drawing/2014/main" id="{5E5C53E1-9CAB-B984-B07A-CD7818EF2D70}"/>
              </a:ext>
            </a:extLst>
          </p:cNvPr>
          <p:cNvSpPr/>
          <p:nvPr/>
        </p:nvSpPr>
        <p:spPr>
          <a:xfrm>
            <a:off x="2214453" y="803447"/>
            <a:ext cx="2478283" cy="2086466"/>
          </a:xfrm>
          <a:prstGeom prst="cloudCallout">
            <a:avLst>
              <a:gd name="adj1" fmla="val 78543"/>
              <a:gd name="adj2" fmla="val 12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Control Manager looks for changes in state reported from the nodes via API. e.g. pod is dead so fix it</a:t>
            </a:r>
          </a:p>
        </p:txBody>
      </p:sp>
      <p:sp>
        <p:nvSpPr>
          <p:cNvPr id="15" name="Thought Bubble: Cloud 14">
            <a:extLst>
              <a:ext uri="{FF2B5EF4-FFF2-40B4-BE49-F238E27FC236}">
                <a16:creationId xmlns:a16="http://schemas.microsoft.com/office/drawing/2014/main" id="{7A76AED5-00BD-6095-1464-139BC730D6A4}"/>
              </a:ext>
            </a:extLst>
          </p:cNvPr>
          <p:cNvSpPr/>
          <p:nvPr/>
        </p:nvSpPr>
        <p:spPr>
          <a:xfrm>
            <a:off x="2125912" y="1259443"/>
            <a:ext cx="2580107" cy="2113283"/>
          </a:xfrm>
          <a:prstGeom prst="cloudCallout">
            <a:avLst>
              <a:gd name="adj1" fmla="val 78543"/>
              <a:gd name="adj2" fmla="val 12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The Scheduler decides which node to instruct its </a:t>
            </a:r>
            <a:r>
              <a:rPr lang="en-GB" sz="1400" noProof="0" err="1"/>
              <a:t>kubelet</a:t>
            </a:r>
            <a:r>
              <a:rPr lang="en-GB" sz="1400" noProof="0"/>
              <a:t> to create a new pod instructed by controller</a:t>
            </a:r>
          </a:p>
        </p:txBody>
      </p:sp>
      <p:sp>
        <p:nvSpPr>
          <p:cNvPr id="16" name="Thought Bubble: Cloud 15">
            <a:extLst>
              <a:ext uri="{FF2B5EF4-FFF2-40B4-BE49-F238E27FC236}">
                <a16:creationId xmlns:a16="http://schemas.microsoft.com/office/drawing/2014/main" id="{E2B3E67E-823F-DAB1-FDE2-5A5551EED846}"/>
              </a:ext>
            </a:extLst>
          </p:cNvPr>
          <p:cNvSpPr/>
          <p:nvPr/>
        </p:nvSpPr>
        <p:spPr>
          <a:xfrm>
            <a:off x="8104081" y="982444"/>
            <a:ext cx="2343374" cy="2086466"/>
          </a:xfrm>
          <a:prstGeom prst="cloudCallout">
            <a:avLst>
              <a:gd name="adj1" fmla="val -83854"/>
              <a:gd name="adj2" fmla="val 822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etcd</a:t>
            </a:r>
            <a:r>
              <a:rPr lang="en-GB" sz="1400" noProof="0"/>
              <a:t> is open source distributed key value data store for system config and state </a:t>
            </a:r>
          </a:p>
        </p:txBody>
      </p:sp>
      <p:sp>
        <p:nvSpPr>
          <p:cNvPr id="17" name="Thought Bubble: Cloud 16">
            <a:extLst>
              <a:ext uri="{FF2B5EF4-FFF2-40B4-BE49-F238E27FC236}">
                <a16:creationId xmlns:a16="http://schemas.microsoft.com/office/drawing/2014/main" id="{85AB3518-9136-9BE0-64D9-F33141D4C4D6}"/>
              </a:ext>
            </a:extLst>
          </p:cNvPr>
          <p:cNvSpPr/>
          <p:nvPr/>
        </p:nvSpPr>
        <p:spPr>
          <a:xfrm>
            <a:off x="467671" y="3469091"/>
            <a:ext cx="2157468" cy="2044652"/>
          </a:xfrm>
          <a:prstGeom prst="cloudCallout">
            <a:avLst>
              <a:gd name="adj1" fmla="val 47587"/>
              <a:gd name="adj2" fmla="val 458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 node is basically a VM. The worker nodes host pods and services</a:t>
            </a:r>
          </a:p>
        </p:txBody>
      </p:sp>
      <p:sp>
        <p:nvSpPr>
          <p:cNvPr id="19" name="Thought Bubble: Cloud 18">
            <a:extLst>
              <a:ext uri="{FF2B5EF4-FFF2-40B4-BE49-F238E27FC236}">
                <a16:creationId xmlns:a16="http://schemas.microsoft.com/office/drawing/2014/main" id="{BE3ED758-8747-2249-5D57-6F87AADC45B6}"/>
              </a:ext>
            </a:extLst>
          </p:cNvPr>
          <p:cNvSpPr/>
          <p:nvPr/>
        </p:nvSpPr>
        <p:spPr>
          <a:xfrm>
            <a:off x="9745488" y="1269544"/>
            <a:ext cx="2157468" cy="2044652"/>
          </a:xfrm>
          <a:prstGeom prst="cloudCallout">
            <a:avLst>
              <a:gd name="adj1" fmla="val -21735"/>
              <a:gd name="adj2" fmla="val 8185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 pod is an abstraction of a container. i.e. it contains a container, but we just deal with pods</a:t>
            </a:r>
          </a:p>
        </p:txBody>
      </p:sp>
      <p:sp>
        <p:nvSpPr>
          <p:cNvPr id="20" name="Thought Bubble: Cloud 19">
            <a:extLst>
              <a:ext uri="{FF2B5EF4-FFF2-40B4-BE49-F238E27FC236}">
                <a16:creationId xmlns:a16="http://schemas.microsoft.com/office/drawing/2014/main" id="{D777BB59-60E1-7F04-D661-9F4340C3BC3C}"/>
              </a:ext>
            </a:extLst>
          </p:cNvPr>
          <p:cNvSpPr/>
          <p:nvPr/>
        </p:nvSpPr>
        <p:spPr>
          <a:xfrm>
            <a:off x="5261184" y="1941429"/>
            <a:ext cx="2478284" cy="2268970"/>
          </a:xfrm>
          <a:prstGeom prst="cloudCallout">
            <a:avLst>
              <a:gd name="adj1" fmla="val -30101"/>
              <a:gd name="adj2" fmla="val 80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A </a:t>
            </a:r>
            <a:r>
              <a:rPr lang="en-GB" sz="1400" noProof="0" err="1"/>
              <a:t>kublete</a:t>
            </a:r>
            <a:r>
              <a:rPr lang="en-GB" sz="1400" noProof="0"/>
              <a:t> is an agent on the node that creates pods and reports health back to the control plane via API</a:t>
            </a:r>
          </a:p>
        </p:txBody>
      </p:sp>
      <p:sp>
        <p:nvSpPr>
          <p:cNvPr id="27" name="TextBox 26">
            <a:extLst>
              <a:ext uri="{FF2B5EF4-FFF2-40B4-BE49-F238E27FC236}">
                <a16:creationId xmlns:a16="http://schemas.microsoft.com/office/drawing/2014/main" id="{A1A28419-BC97-DA49-87BB-CE2C312CB4B5}"/>
              </a:ext>
            </a:extLst>
          </p:cNvPr>
          <p:cNvSpPr txBox="1"/>
          <p:nvPr/>
        </p:nvSpPr>
        <p:spPr>
          <a:xfrm>
            <a:off x="3682117" y="6206807"/>
            <a:ext cx="5354423" cy="646331"/>
          </a:xfrm>
          <a:prstGeom prst="rect">
            <a:avLst/>
          </a:prstGeom>
          <a:noFill/>
        </p:spPr>
        <p:txBody>
          <a:bodyPr wrap="square" rtlCol="0">
            <a:spAutoFit/>
          </a:bodyPr>
          <a:lstStyle/>
          <a:p>
            <a:r>
              <a:rPr lang="en-GB" noProof="0">
                <a:solidFill>
                  <a:schemeClr val="tx1">
                    <a:lumMod val="50000"/>
                  </a:schemeClr>
                </a:solidFill>
              </a:rPr>
              <a:t>Kubernetes cluster high level logical architecture</a:t>
            </a:r>
          </a:p>
          <a:p>
            <a:endParaRPr lang="en-GB" noProof="0"/>
          </a:p>
        </p:txBody>
      </p:sp>
    </p:spTree>
    <p:extLst>
      <p:ext uri="{BB962C8B-B14F-4D97-AF65-F5344CB8AC3E}">
        <p14:creationId xmlns:p14="http://schemas.microsoft.com/office/powerpoint/2010/main" val="389922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9" grpId="0" animBg="1"/>
      <p:bldP spid="19" grpId="1" animBg="1"/>
      <p:bldP spid="20" grpId="0" animBg="1"/>
      <p:bldP spid="20" grpId="1"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F58D0-F0B2-21EA-8DA5-AC453D2257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36BD46-4A66-37DE-2D34-8AD60110018F}"/>
              </a:ext>
            </a:extLst>
          </p:cNvPr>
          <p:cNvSpPr>
            <a:spLocks noGrp="1"/>
          </p:cNvSpPr>
          <p:nvPr>
            <p:ph type="sldNum" idx="12"/>
          </p:nvPr>
        </p:nvSpPr>
        <p:spPr/>
        <p:txBody>
          <a:bodyPr/>
          <a:lstStyle/>
          <a:p>
            <a:fld id="{14D7F6AC-1EEB-4ABB-AD80-109EC6FDCCF3}" type="slidenum">
              <a:rPr lang="en-GB" noProof="0" smtClean="0"/>
              <a:pPr/>
              <a:t>313</a:t>
            </a:fld>
            <a:endParaRPr lang="en-GB" noProof="0"/>
          </a:p>
        </p:txBody>
      </p:sp>
      <p:grpSp>
        <p:nvGrpSpPr>
          <p:cNvPr id="99" name="App 1 deployment">
            <a:extLst>
              <a:ext uri="{FF2B5EF4-FFF2-40B4-BE49-F238E27FC236}">
                <a16:creationId xmlns:a16="http://schemas.microsoft.com/office/drawing/2014/main" id="{84B6E52A-B1BD-532C-81EF-EC799F6E4D5C}"/>
              </a:ext>
            </a:extLst>
          </p:cNvPr>
          <p:cNvGrpSpPr/>
          <p:nvPr/>
        </p:nvGrpSpPr>
        <p:grpSpPr>
          <a:xfrm>
            <a:off x="1011373" y="3329667"/>
            <a:ext cx="9571567" cy="2626052"/>
            <a:chOff x="1011373" y="3329667"/>
            <a:chExt cx="9571567" cy="2626052"/>
          </a:xfrm>
        </p:grpSpPr>
        <p:sp>
          <p:nvSpPr>
            <p:cNvPr id="73" name="Rectangle 72">
              <a:extLst>
                <a:ext uri="{FF2B5EF4-FFF2-40B4-BE49-F238E27FC236}">
                  <a16:creationId xmlns:a16="http://schemas.microsoft.com/office/drawing/2014/main" id="{3418D27D-63C3-C070-8DFC-BA6642338597}"/>
                </a:ext>
              </a:extLst>
            </p:cNvPr>
            <p:cNvSpPr/>
            <p:nvPr/>
          </p:nvSpPr>
          <p:spPr>
            <a:xfrm>
              <a:off x="1011373" y="3329667"/>
              <a:ext cx="9571567" cy="262605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74" name="TextBox 73">
              <a:extLst>
                <a:ext uri="{FF2B5EF4-FFF2-40B4-BE49-F238E27FC236}">
                  <a16:creationId xmlns:a16="http://schemas.microsoft.com/office/drawing/2014/main" id="{9CD8F51B-BE57-FD14-88DD-D084AB3222A6}"/>
                </a:ext>
              </a:extLst>
            </p:cNvPr>
            <p:cNvSpPr txBox="1"/>
            <p:nvPr/>
          </p:nvSpPr>
          <p:spPr>
            <a:xfrm>
              <a:off x="5085542" y="5608748"/>
              <a:ext cx="1312475" cy="246221"/>
            </a:xfrm>
            <a:prstGeom prst="rect">
              <a:avLst/>
            </a:prstGeom>
            <a:noFill/>
          </p:spPr>
          <p:txBody>
            <a:bodyPr wrap="square" rtlCol="0">
              <a:spAutoFit/>
            </a:bodyPr>
            <a:lstStyle/>
            <a:p>
              <a:r>
                <a:rPr lang="en-GB" sz="1000" noProof="0">
                  <a:solidFill>
                    <a:schemeClr val="tx1">
                      <a:lumMod val="75000"/>
                    </a:schemeClr>
                  </a:solidFill>
                </a:rPr>
                <a:t>App 1 Deployment</a:t>
              </a:r>
            </a:p>
          </p:txBody>
        </p:sp>
      </p:grpSp>
      <p:sp>
        <p:nvSpPr>
          <p:cNvPr id="25" name="Rectangle 24">
            <a:extLst>
              <a:ext uri="{FF2B5EF4-FFF2-40B4-BE49-F238E27FC236}">
                <a16:creationId xmlns:a16="http://schemas.microsoft.com/office/drawing/2014/main" id="{6DFFF465-0F63-1491-606A-88B69C2691CA}"/>
              </a:ext>
            </a:extLst>
          </p:cNvPr>
          <p:cNvSpPr/>
          <p:nvPr/>
        </p:nvSpPr>
        <p:spPr>
          <a:xfrm>
            <a:off x="5091498" y="1084428"/>
            <a:ext cx="1227221"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noProof="0">
                <a:solidFill>
                  <a:schemeClr val="bg1"/>
                </a:solidFill>
              </a:rPr>
              <a:t>App1 Service</a:t>
            </a:r>
          </a:p>
        </p:txBody>
      </p:sp>
      <p:pic>
        <p:nvPicPr>
          <p:cNvPr id="23" name="Picture 22" descr="A blue circle with black squares and arrows&#10;&#10;Description automatically generated">
            <a:extLst>
              <a:ext uri="{FF2B5EF4-FFF2-40B4-BE49-F238E27FC236}">
                <a16:creationId xmlns:a16="http://schemas.microsoft.com/office/drawing/2014/main" id="{1812AE90-E322-9BA2-345C-BE12D7E5BDD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6200000" flipH="1">
            <a:off x="5470721" y="1695934"/>
            <a:ext cx="468774" cy="468774"/>
          </a:xfrm>
          <a:prstGeom prst="rect">
            <a:avLst/>
          </a:prstGeom>
        </p:spPr>
      </p:pic>
      <p:grpSp>
        <p:nvGrpSpPr>
          <p:cNvPr id="98" name="App1 Rep Set">
            <a:extLst>
              <a:ext uri="{FF2B5EF4-FFF2-40B4-BE49-F238E27FC236}">
                <a16:creationId xmlns:a16="http://schemas.microsoft.com/office/drawing/2014/main" id="{1FE62C66-A8DC-5B90-AD41-E16CA3FB2FCD}"/>
              </a:ext>
            </a:extLst>
          </p:cNvPr>
          <p:cNvGrpSpPr/>
          <p:nvPr/>
        </p:nvGrpSpPr>
        <p:grpSpPr>
          <a:xfrm>
            <a:off x="1113488" y="3566942"/>
            <a:ext cx="4302027" cy="1788634"/>
            <a:chOff x="1113488" y="3566942"/>
            <a:chExt cx="4302027" cy="1788634"/>
          </a:xfrm>
        </p:grpSpPr>
        <p:sp>
          <p:nvSpPr>
            <p:cNvPr id="38" name="Rectangle 37">
              <a:extLst>
                <a:ext uri="{FF2B5EF4-FFF2-40B4-BE49-F238E27FC236}">
                  <a16:creationId xmlns:a16="http://schemas.microsoft.com/office/drawing/2014/main" id="{D064C474-9AA4-1AEC-D8DE-391C2E29AC9B}"/>
                </a:ext>
              </a:extLst>
            </p:cNvPr>
            <p:cNvSpPr/>
            <p:nvPr/>
          </p:nvSpPr>
          <p:spPr>
            <a:xfrm>
              <a:off x="1113488" y="3566942"/>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1" name="TextBox 40">
              <a:extLst>
                <a:ext uri="{FF2B5EF4-FFF2-40B4-BE49-F238E27FC236}">
                  <a16:creationId xmlns:a16="http://schemas.microsoft.com/office/drawing/2014/main" id="{1DEC13F9-919C-A8CA-D364-88119138A92C}"/>
                </a:ext>
              </a:extLst>
            </p:cNvPr>
            <p:cNvSpPr txBox="1"/>
            <p:nvPr/>
          </p:nvSpPr>
          <p:spPr>
            <a:xfrm>
              <a:off x="2642194" y="4990476"/>
              <a:ext cx="1312475" cy="246221"/>
            </a:xfrm>
            <a:prstGeom prst="rect">
              <a:avLst/>
            </a:prstGeom>
            <a:noFill/>
          </p:spPr>
          <p:txBody>
            <a:bodyPr wrap="square" rtlCol="0">
              <a:spAutoFit/>
            </a:bodyPr>
            <a:lstStyle/>
            <a:p>
              <a:r>
                <a:rPr lang="en-GB" sz="1000" noProof="0">
                  <a:solidFill>
                    <a:schemeClr val="tx1">
                      <a:lumMod val="75000"/>
                    </a:schemeClr>
                  </a:solidFill>
                </a:rPr>
                <a:t>App 1.0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100" name="Ap11 Rep Set">
            <a:extLst>
              <a:ext uri="{FF2B5EF4-FFF2-40B4-BE49-F238E27FC236}">
                <a16:creationId xmlns:a16="http://schemas.microsoft.com/office/drawing/2014/main" id="{AB09FF02-C381-B97E-F8B8-675D523D063E}"/>
              </a:ext>
            </a:extLst>
          </p:cNvPr>
          <p:cNvGrpSpPr/>
          <p:nvPr/>
        </p:nvGrpSpPr>
        <p:grpSpPr>
          <a:xfrm>
            <a:off x="6096000" y="3576008"/>
            <a:ext cx="4302027" cy="1788634"/>
            <a:chOff x="6096000" y="3576008"/>
            <a:chExt cx="4302027" cy="1788634"/>
          </a:xfrm>
        </p:grpSpPr>
        <p:sp>
          <p:nvSpPr>
            <p:cNvPr id="44" name="Rectangle 43">
              <a:extLst>
                <a:ext uri="{FF2B5EF4-FFF2-40B4-BE49-F238E27FC236}">
                  <a16:creationId xmlns:a16="http://schemas.microsoft.com/office/drawing/2014/main" id="{8F927D6E-505D-F58F-79BE-62E5437C0D5D}"/>
                </a:ext>
              </a:extLst>
            </p:cNvPr>
            <p:cNvSpPr/>
            <p:nvPr/>
          </p:nvSpPr>
          <p:spPr>
            <a:xfrm>
              <a:off x="6096000" y="3576008"/>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8" name="TextBox 47">
              <a:extLst>
                <a:ext uri="{FF2B5EF4-FFF2-40B4-BE49-F238E27FC236}">
                  <a16:creationId xmlns:a16="http://schemas.microsoft.com/office/drawing/2014/main" id="{7CE0124F-3AA1-FA4F-C13C-8A216AF41D79}"/>
                </a:ext>
              </a:extLst>
            </p:cNvPr>
            <p:cNvSpPr txBox="1"/>
            <p:nvPr/>
          </p:nvSpPr>
          <p:spPr>
            <a:xfrm>
              <a:off x="7624706" y="4999542"/>
              <a:ext cx="1312475" cy="246221"/>
            </a:xfrm>
            <a:prstGeom prst="rect">
              <a:avLst/>
            </a:prstGeom>
            <a:noFill/>
          </p:spPr>
          <p:txBody>
            <a:bodyPr wrap="square" rtlCol="0">
              <a:spAutoFit/>
            </a:bodyPr>
            <a:lstStyle/>
            <a:p>
              <a:r>
                <a:rPr lang="en-GB" sz="1000" noProof="0">
                  <a:solidFill>
                    <a:schemeClr val="tx1">
                      <a:lumMod val="75000"/>
                    </a:schemeClr>
                  </a:solidFill>
                </a:rPr>
                <a:t>App 1.1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3" name="Group 2">
            <a:extLst>
              <a:ext uri="{FF2B5EF4-FFF2-40B4-BE49-F238E27FC236}">
                <a16:creationId xmlns:a16="http://schemas.microsoft.com/office/drawing/2014/main" id="{3BAE0C8F-2D6E-EFDF-9401-E8D529DB893A}"/>
              </a:ext>
            </a:extLst>
          </p:cNvPr>
          <p:cNvGrpSpPr/>
          <p:nvPr/>
        </p:nvGrpSpPr>
        <p:grpSpPr>
          <a:xfrm>
            <a:off x="1370427" y="2096878"/>
            <a:ext cx="4128097" cy="2755117"/>
            <a:chOff x="1370427" y="2096878"/>
            <a:chExt cx="4128097" cy="2755117"/>
          </a:xfrm>
        </p:grpSpPr>
        <p:sp>
          <p:nvSpPr>
            <p:cNvPr id="12" name="Rectangle 11">
              <a:extLst>
                <a:ext uri="{FF2B5EF4-FFF2-40B4-BE49-F238E27FC236}">
                  <a16:creationId xmlns:a16="http://schemas.microsoft.com/office/drawing/2014/main" id="{D8D5083F-AAAB-EF61-93EC-70B4DA4D1126}"/>
                </a:ext>
              </a:extLst>
            </p:cNvPr>
            <p:cNvSpPr/>
            <p:nvPr/>
          </p:nvSpPr>
          <p:spPr>
            <a:xfrm>
              <a:off x="1370427" y="3753773"/>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Pod1</a:t>
              </a:r>
            </a:p>
          </p:txBody>
        </p:sp>
        <p:sp>
          <p:nvSpPr>
            <p:cNvPr id="13" name="TextBox 12">
              <a:extLst>
                <a:ext uri="{FF2B5EF4-FFF2-40B4-BE49-F238E27FC236}">
                  <a16:creationId xmlns:a16="http://schemas.microsoft.com/office/drawing/2014/main" id="{09F0E9E0-F363-DD49-0F1E-B54E41F54681}"/>
                </a:ext>
              </a:extLst>
            </p:cNvPr>
            <p:cNvSpPr txBox="1"/>
            <p:nvPr/>
          </p:nvSpPr>
          <p:spPr>
            <a:xfrm>
              <a:off x="1688988" y="3757977"/>
              <a:ext cx="558026" cy="246221"/>
            </a:xfrm>
            <a:prstGeom prst="rect">
              <a:avLst/>
            </a:prstGeom>
            <a:noFill/>
          </p:spPr>
          <p:txBody>
            <a:bodyPr wrap="square" rtlCol="0">
              <a:spAutoFit/>
            </a:bodyPr>
            <a:lstStyle/>
            <a:p>
              <a:r>
                <a:rPr lang="en-GB" sz="1000" b="1" noProof="0">
                  <a:solidFill>
                    <a:schemeClr val="bg1"/>
                  </a:solidFill>
                </a:rPr>
                <a:t>IP 1</a:t>
              </a:r>
            </a:p>
          </p:txBody>
        </p:sp>
        <p:cxnSp>
          <p:nvCxnSpPr>
            <p:cNvPr id="14" name="Straight Connector 13">
              <a:extLst>
                <a:ext uri="{FF2B5EF4-FFF2-40B4-BE49-F238E27FC236}">
                  <a16:creationId xmlns:a16="http://schemas.microsoft.com/office/drawing/2014/main" id="{26D7833C-07AC-7A92-C7C0-06276900DE4B}"/>
                </a:ext>
              </a:extLst>
            </p:cNvPr>
            <p:cNvCxnSpPr>
              <a:cxnSpLocks/>
            </p:cNvCxnSpPr>
            <p:nvPr/>
          </p:nvCxnSpPr>
          <p:spPr>
            <a:xfrm>
              <a:off x="1380706" y="3989179"/>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D7252C-D3A7-F44C-D9CF-E95DF01F8C1A}"/>
                </a:ext>
              </a:extLst>
            </p:cNvPr>
            <p:cNvCxnSpPr>
              <a:cxnSpLocks/>
              <a:stCxn id="12" idx="0"/>
            </p:cNvCxnSpPr>
            <p:nvPr/>
          </p:nvCxnSpPr>
          <p:spPr>
            <a:xfrm flipV="1">
              <a:off x="1907590" y="2096878"/>
              <a:ext cx="3590934" cy="16568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4E562BC-3E2F-4CC3-AA08-110DB8CB42E1}"/>
              </a:ext>
            </a:extLst>
          </p:cNvPr>
          <p:cNvGrpSpPr/>
          <p:nvPr/>
        </p:nvGrpSpPr>
        <p:grpSpPr>
          <a:xfrm>
            <a:off x="2735597" y="2207476"/>
            <a:ext cx="2782033" cy="2652087"/>
            <a:chOff x="2735597" y="2207476"/>
            <a:chExt cx="2782033" cy="2652087"/>
          </a:xfrm>
        </p:grpSpPr>
        <p:sp>
          <p:nvSpPr>
            <p:cNvPr id="30" name="Rectangle 29">
              <a:extLst>
                <a:ext uri="{FF2B5EF4-FFF2-40B4-BE49-F238E27FC236}">
                  <a16:creationId xmlns:a16="http://schemas.microsoft.com/office/drawing/2014/main" id="{E5962FEC-42AD-F0BD-3E02-55D2A1DF9F15}"/>
                </a:ext>
              </a:extLst>
            </p:cNvPr>
            <p:cNvSpPr/>
            <p:nvPr/>
          </p:nvSpPr>
          <p:spPr>
            <a:xfrm>
              <a:off x="2735597" y="376134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Pod2</a:t>
              </a:r>
            </a:p>
          </p:txBody>
        </p:sp>
        <p:sp>
          <p:nvSpPr>
            <p:cNvPr id="31" name="TextBox 30">
              <a:extLst>
                <a:ext uri="{FF2B5EF4-FFF2-40B4-BE49-F238E27FC236}">
                  <a16:creationId xmlns:a16="http://schemas.microsoft.com/office/drawing/2014/main" id="{FAFAB122-F27B-C6F9-0732-A845BD81D0A7}"/>
                </a:ext>
              </a:extLst>
            </p:cNvPr>
            <p:cNvSpPr txBox="1"/>
            <p:nvPr/>
          </p:nvSpPr>
          <p:spPr>
            <a:xfrm>
              <a:off x="3054158" y="3765545"/>
              <a:ext cx="488548" cy="246221"/>
            </a:xfrm>
            <a:prstGeom prst="rect">
              <a:avLst/>
            </a:prstGeom>
            <a:noFill/>
          </p:spPr>
          <p:txBody>
            <a:bodyPr wrap="square" rtlCol="0">
              <a:spAutoFit/>
            </a:bodyPr>
            <a:lstStyle/>
            <a:p>
              <a:r>
                <a:rPr lang="en-GB" sz="1000" b="1" noProof="0">
                  <a:solidFill>
                    <a:schemeClr val="bg1"/>
                  </a:solidFill>
                </a:rPr>
                <a:t>IP 2</a:t>
              </a:r>
            </a:p>
          </p:txBody>
        </p:sp>
        <p:cxnSp>
          <p:nvCxnSpPr>
            <p:cNvPr id="32" name="Straight Connector 31">
              <a:extLst>
                <a:ext uri="{FF2B5EF4-FFF2-40B4-BE49-F238E27FC236}">
                  <a16:creationId xmlns:a16="http://schemas.microsoft.com/office/drawing/2014/main" id="{748087FF-4555-7AAF-FA9B-A35BF4B0DF80}"/>
                </a:ext>
              </a:extLst>
            </p:cNvPr>
            <p:cNvCxnSpPr>
              <a:cxnSpLocks/>
            </p:cNvCxnSpPr>
            <p:nvPr/>
          </p:nvCxnSpPr>
          <p:spPr>
            <a:xfrm>
              <a:off x="2745876" y="399674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2465CDC-21E7-08B2-88F2-59E4F2203AD4}"/>
                </a:ext>
              </a:extLst>
            </p:cNvPr>
            <p:cNvCxnSpPr>
              <a:cxnSpLocks/>
              <a:stCxn id="31" idx="0"/>
            </p:cNvCxnSpPr>
            <p:nvPr/>
          </p:nvCxnSpPr>
          <p:spPr>
            <a:xfrm flipV="1">
              <a:off x="3298432" y="2207476"/>
              <a:ext cx="2219198" cy="15580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4" name="app1 podn">
            <a:extLst>
              <a:ext uri="{FF2B5EF4-FFF2-40B4-BE49-F238E27FC236}">
                <a16:creationId xmlns:a16="http://schemas.microsoft.com/office/drawing/2014/main" id="{D1A0DD03-D609-57A6-3A1D-7A557CBE1C2B}"/>
              </a:ext>
            </a:extLst>
          </p:cNvPr>
          <p:cNvGrpSpPr/>
          <p:nvPr/>
        </p:nvGrpSpPr>
        <p:grpSpPr>
          <a:xfrm>
            <a:off x="4100767" y="2273979"/>
            <a:ext cx="1527430" cy="2589788"/>
            <a:chOff x="4100767" y="2273979"/>
            <a:chExt cx="1527430" cy="2589788"/>
          </a:xfrm>
        </p:grpSpPr>
        <p:sp>
          <p:nvSpPr>
            <p:cNvPr id="34" name="Rectangle 33">
              <a:extLst>
                <a:ext uri="{FF2B5EF4-FFF2-40B4-BE49-F238E27FC236}">
                  <a16:creationId xmlns:a16="http://schemas.microsoft.com/office/drawing/2014/main" id="{CFE862C3-8EEA-02FE-5E00-A05427B531CC}"/>
                </a:ext>
              </a:extLst>
            </p:cNvPr>
            <p:cNvSpPr/>
            <p:nvPr/>
          </p:nvSpPr>
          <p:spPr>
            <a:xfrm>
              <a:off x="4100767" y="3765545"/>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 'n'</a:t>
              </a:r>
            </a:p>
          </p:txBody>
        </p:sp>
        <p:sp>
          <p:nvSpPr>
            <p:cNvPr id="35" name="TextBox 34">
              <a:extLst>
                <a:ext uri="{FF2B5EF4-FFF2-40B4-BE49-F238E27FC236}">
                  <a16:creationId xmlns:a16="http://schemas.microsoft.com/office/drawing/2014/main" id="{2BA5F35D-9421-371F-54C9-52A3A1B85AF8}"/>
                </a:ext>
              </a:extLst>
            </p:cNvPr>
            <p:cNvSpPr txBox="1"/>
            <p:nvPr/>
          </p:nvSpPr>
          <p:spPr>
            <a:xfrm>
              <a:off x="4419328" y="3769749"/>
              <a:ext cx="488548" cy="246221"/>
            </a:xfrm>
            <a:prstGeom prst="rect">
              <a:avLst/>
            </a:prstGeom>
            <a:noFill/>
          </p:spPr>
          <p:txBody>
            <a:bodyPr wrap="square" rtlCol="0">
              <a:spAutoFit/>
            </a:bodyPr>
            <a:lstStyle/>
            <a:p>
              <a:r>
                <a:rPr lang="en-GB" sz="1000" b="1" noProof="0">
                  <a:solidFill>
                    <a:schemeClr val="bg1"/>
                  </a:solidFill>
                </a:rPr>
                <a:t>IP n</a:t>
              </a:r>
            </a:p>
          </p:txBody>
        </p:sp>
        <p:cxnSp>
          <p:nvCxnSpPr>
            <p:cNvPr id="36" name="Straight Connector 35">
              <a:extLst>
                <a:ext uri="{FF2B5EF4-FFF2-40B4-BE49-F238E27FC236}">
                  <a16:creationId xmlns:a16="http://schemas.microsoft.com/office/drawing/2014/main" id="{B871855F-2517-F4D2-A3A9-350A9C425DA6}"/>
                </a:ext>
              </a:extLst>
            </p:cNvPr>
            <p:cNvCxnSpPr>
              <a:cxnSpLocks/>
            </p:cNvCxnSpPr>
            <p:nvPr/>
          </p:nvCxnSpPr>
          <p:spPr>
            <a:xfrm>
              <a:off x="4111046" y="4000951"/>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9D1BB13-3726-2E5B-9644-AA4B292CF896}"/>
                </a:ext>
              </a:extLst>
            </p:cNvPr>
            <p:cNvCxnSpPr>
              <a:cxnSpLocks/>
              <a:stCxn id="34" idx="0"/>
            </p:cNvCxnSpPr>
            <p:nvPr/>
          </p:nvCxnSpPr>
          <p:spPr>
            <a:xfrm flipV="1">
              <a:off x="4637930" y="2273979"/>
              <a:ext cx="990267" cy="149156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5" name="App11 pod1">
            <a:extLst>
              <a:ext uri="{FF2B5EF4-FFF2-40B4-BE49-F238E27FC236}">
                <a16:creationId xmlns:a16="http://schemas.microsoft.com/office/drawing/2014/main" id="{A422C0A2-58BF-7569-36F3-B78D7B32EA0D}"/>
              </a:ext>
            </a:extLst>
          </p:cNvPr>
          <p:cNvGrpSpPr/>
          <p:nvPr/>
        </p:nvGrpSpPr>
        <p:grpSpPr>
          <a:xfrm>
            <a:off x="5862548" y="2227433"/>
            <a:ext cx="1574996" cy="2633628"/>
            <a:chOff x="5862548" y="2227433"/>
            <a:chExt cx="1574996" cy="2633628"/>
          </a:xfrm>
        </p:grpSpPr>
        <p:sp>
          <p:nvSpPr>
            <p:cNvPr id="55" name="Rectangle 54">
              <a:extLst>
                <a:ext uri="{FF2B5EF4-FFF2-40B4-BE49-F238E27FC236}">
                  <a16:creationId xmlns:a16="http://schemas.microsoft.com/office/drawing/2014/main" id="{A14A6320-66A4-55F2-1E92-2FFC1FC5256D}"/>
                </a:ext>
              </a:extLst>
            </p:cNvPr>
            <p:cNvSpPr/>
            <p:nvPr/>
          </p:nvSpPr>
          <p:spPr>
            <a:xfrm>
              <a:off x="6352939" y="3762839"/>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Pod1</a:t>
              </a:r>
            </a:p>
          </p:txBody>
        </p:sp>
        <p:sp>
          <p:nvSpPr>
            <p:cNvPr id="56" name="TextBox 55">
              <a:extLst>
                <a:ext uri="{FF2B5EF4-FFF2-40B4-BE49-F238E27FC236}">
                  <a16:creationId xmlns:a16="http://schemas.microsoft.com/office/drawing/2014/main" id="{76C36D3D-45B2-3B3A-8F30-EA26DEAAD5A3}"/>
                </a:ext>
              </a:extLst>
            </p:cNvPr>
            <p:cNvSpPr txBox="1"/>
            <p:nvPr/>
          </p:nvSpPr>
          <p:spPr>
            <a:xfrm>
              <a:off x="6671500" y="3767043"/>
              <a:ext cx="530286" cy="246221"/>
            </a:xfrm>
            <a:prstGeom prst="rect">
              <a:avLst/>
            </a:prstGeom>
            <a:noFill/>
          </p:spPr>
          <p:txBody>
            <a:bodyPr wrap="square" rtlCol="0">
              <a:spAutoFit/>
            </a:bodyPr>
            <a:lstStyle/>
            <a:p>
              <a:r>
                <a:rPr lang="en-GB" sz="1000" b="1" noProof="0">
                  <a:solidFill>
                    <a:schemeClr val="bg1"/>
                  </a:solidFill>
                </a:rPr>
                <a:t>IP 10</a:t>
              </a:r>
            </a:p>
          </p:txBody>
        </p:sp>
        <p:cxnSp>
          <p:nvCxnSpPr>
            <p:cNvPr id="57" name="Straight Connector 56">
              <a:extLst>
                <a:ext uri="{FF2B5EF4-FFF2-40B4-BE49-F238E27FC236}">
                  <a16:creationId xmlns:a16="http://schemas.microsoft.com/office/drawing/2014/main" id="{5B597F79-6D03-A0F7-1C52-C6BAB1B4BA65}"/>
                </a:ext>
              </a:extLst>
            </p:cNvPr>
            <p:cNvCxnSpPr>
              <a:cxnSpLocks/>
            </p:cNvCxnSpPr>
            <p:nvPr/>
          </p:nvCxnSpPr>
          <p:spPr>
            <a:xfrm>
              <a:off x="6363218" y="3998245"/>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58D673-6F58-826F-1656-06834FABB838}"/>
                </a:ext>
              </a:extLst>
            </p:cNvPr>
            <p:cNvCxnSpPr>
              <a:cxnSpLocks/>
              <a:stCxn id="55" idx="0"/>
            </p:cNvCxnSpPr>
            <p:nvPr/>
          </p:nvCxnSpPr>
          <p:spPr>
            <a:xfrm flipH="1" flipV="1">
              <a:off x="5862548" y="2227433"/>
              <a:ext cx="1027554" cy="153540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6" name="App11 pod2">
            <a:extLst>
              <a:ext uri="{FF2B5EF4-FFF2-40B4-BE49-F238E27FC236}">
                <a16:creationId xmlns:a16="http://schemas.microsoft.com/office/drawing/2014/main" id="{C922FE09-010A-F427-BB9B-17D15511550E}"/>
              </a:ext>
            </a:extLst>
          </p:cNvPr>
          <p:cNvGrpSpPr/>
          <p:nvPr/>
        </p:nvGrpSpPr>
        <p:grpSpPr>
          <a:xfrm>
            <a:off x="5936479" y="2161316"/>
            <a:ext cx="2866235" cy="2707313"/>
            <a:chOff x="5936479" y="2161316"/>
            <a:chExt cx="2866235" cy="2707313"/>
          </a:xfrm>
        </p:grpSpPr>
        <p:sp>
          <p:nvSpPr>
            <p:cNvPr id="52" name="Rectangle 51">
              <a:extLst>
                <a:ext uri="{FF2B5EF4-FFF2-40B4-BE49-F238E27FC236}">
                  <a16:creationId xmlns:a16="http://schemas.microsoft.com/office/drawing/2014/main" id="{21C5CACF-A80B-9C42-A75C-2B6C27CFBDF9}"/>
                </a:ext>
              </a:extLst>
            </p:cNvPr>
            <p:cNvSpPr/>
            <p:nvPr/>
          </p:nvSpPr>
          <p:spPr>
            <a:xfrm>
              <a:off x="7718109" y="3770407"/>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Pod2</a:t>
              </a:r>
            </a:p>
          </p:txBody>
        </p:sp>
        <p:sp>
          <p:nvSpPr>
            <p:cNvPr id="53" name="TextBox 52">
              <a:extLst>
                <a:ext uri="{FF2B5EF4-FFF2-40B4-BE49-F238E27FC236}">
                  <a16:creationId xmlns:a16="http://schemas.microsoft.com/office/drawing/2014/main" id="{CF62CA20-3FFA-6D59-7FD4-F9066FD93CF6}"/>
                </a:ext>
              </a:extLst>
            </p:cNvPr>
            <p:cNvSpPr txBox="1"/>
            <p:nvPr/>
          </p:nvSpPr>
          <p:spPr>
            <a:xfrm>
              <a:off x="8036670" y="3774611"/>
              <a:ext cx="488548" cy="246221"/>
            </a:xfrm>
            <a:prstGeom prst="rect">
              <a:avLst/>
            </a:prstGeom>
            <a:noFill/>
          </p:spPr>
          <p:txBody>
            <a:bodyPr wrap="square" rtlCol="0">
              <a:spAutoFit/>
            </a:bodyPr>
            <a:lstStyle/>
            <a:p>
              <a:r>
                <a:rPr lang="en-GB" sz="1000" b="1" noProof="0">
                  <a:solidFill>
                    <a:schemeClr val="bg1"/>
                  </a:solidFill>
                </a:rPr>
                <a:t>IP 11</a:t>
              </a:r>
            </a:p>
          </p:txBody>
        </p:sp>
        <p:cxnSp>
          <p:nvCxnSpPr>
            <p:cNvPr id="54" name="Straight Connector 53">
              <a:extLst>
                <a:ext uri="{FF2B5EF4-FFF2-40B4-BE49-F238E27FC236}">
                  <a16:creationId xmlns:a16="http://schemas.microsoft.com/office/drawing/2014/main" id="{C732062B-0046-FB93-05C5-A775F1C69CBB}"/>
                </a:ext>
              </a:extLst>
            </p:cNvPr>
            <p:cNvCxnSpPr>
              <a:cxnSpLocks/>
            </p:cNvCxnSpPr>
            <p:nvPr/>
          </p:nvCxnSpPr>
          <p:spPr>
            <a:xfrm>
              <a:off x="7728388" y="4005813"/>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AC2B0AC-08A9-7959-07A3-8399E852520D}"/>
                </a:ext>
              </a:extLst>
            </p:cNvPr>
            <p:cNvCxnSpPr>
              <a:cxnSpLocks/>
              <a:stCxn id="53" idx="0"/>
            </p:cNvCxnSpPr>
            <p:nvPr/>
          </p:nvCxnSpPr>
          <p:spPr>
            <a:xfrm flipH="1" flipV="1">
              <a:off x="5936479" y="2161316"/>
              <a:ext cx="2344465" cy="16132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7" name="App11 podn">
            <a:extLst>
              <a:ext uri="{FF2B5EF4-FFF2-40B4-BE49-F238E27FC236}">
                <a16:creationId xmlns:a16="http://schemas.microsoft.com/office/drawing/2014/main" id="{6694320A-7FB4-D4DA-2477-A75F070C6E9F}"/>
              </a:ext>
            </a:extLst>
          </p:cNvPr>
          <p:cNvGrpSpPr/>
          <p:nvPr/>
        </p:nvGrpSpPr>
        <p:grpSpPr>
          <a:xfrm>
            <a:off x="6003100" y="2045877"/>
            <a:ext cx="4164784" cy="2826956"/>
            <a:chOff x="6003100" y="2045877"/>
            <a:chExt cx="4164784" cy="2826956"/>
          </a:xfrm>
        </p:grpSpPr>
        <p:sp>
          <p:nvSpPr>
            <p:cNvPr id="49" name="Rectangle 48">
              <a:extLst>
                <a:ext uri="{FF2B5EF4-FFF2-40B4-BE49-F238E27FC236}">
                  <a16:creationId xmlns:a16="http://schemas.microsoft.com/office/drawing/2014/main" id="{C1B01C81-38AF-07FD-86E1-8FCCDAA4EFCE}"/>
                </a:ext>
              </a:extLst>
            </p:cNvPr>
            <p:cNvSpPr/>
            <p:nvPr/>
          </p:nvSpPr>
          <p:spPr>
            <a:xfrm>
              <a:off x="9083279" y="377461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 'n'</a:t>
              </a:r>
            </a:p>
          </p:txBody>
        </p:sp>
        <p:sp>
          <p:nvSpPr>
            <p:cNvPr id="50" name="TextBox 49">
              <a:extLst>
                <a:ext uri="{FF2B5EF4-FFF2-40B4-BE49-F238E27FC236}">
                  <a16:creationId xmlns:a16="http://schemas.microsoft.com/office/drawing/2014/main" id="{043D23F0-7F23-93FF-FC55-34FCDFAEE440}"/>
                </a:ext>
              </a:extLst>
            </p:cNvPr>
            <p:cNvSpPr txBox="1"/>
            <p:nvPr/>
          </p:nvSpPr>
          <p:spPr>
            <a:xfrm>
              <a:off x="9401840" y="3778815"/>
              <a:ext cx="488548" cy="246221"/>
            </a:xfrm>
            <a:prstGeom prst="rect">
              <a:avLst/>
            </a:prstGeom>
            <a:noFill/>
          </p:spPr>
          <p:txBody>
            <a:bodyPr wrap="square" rtlCol="0">
              <a:spAutoFit/>
            </a:bodyPr>
            <a:lstStyle/>
            <a:p>
              <a:r>
                <a:rPr lang="en-GB" sz="1000" b="1" noProof="0">
                  <a:solidFill>
                    <a:schemeClr val="bg1"/>
                  </a:solidFill>
                </a:rPr>
                <a:t>IP m</a:t>
              </a:r>
            </a:p>
          </p:txBody>
        </p:sp>
        <p:cxnSp>
          <p:nvCxnSpPr>
            <p:cNvPr id="51" name="Straight Connector 50">
              <a:extLst>
                <a:ext uri="{FF2B5EF4-FFF2-40B4-BE49-F238E27FC236}">
                  <a16:creationId xmlns:a16="http://schemas.microsoft.com/office/drawing/2014/main" id="{AAAE8CB5-A336-DE14-8040-894181463D1C}"/>
                </a:ext>
              </a:extLst>
            </p:cNvPr>
            <p:cNvCxnSpPr>
              <a:cxnSpLocks/>
            </p:cNvCxnSpPr>
            <p:nvPr/>
          </p:nvCxnSpPr>
          <p:spPr>
            <a:xfrm>
              <a:off x="9093558" y="401001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4931FBC-423C-A923-1B57-D56D906D6E1E}"/>
                </a:ext>
              </a:extLst>
            </p:cNvPr>
            <p:cNvCxnSpPr>
              <a:cxnSpLocks/>
              <a:stCxn id="49" idx="0"/>
            </p:cNvCxnSpPr>
            <p:nvPr/>
          </p:nvCxnSpPr>
          <p:spPr>
            <a:xfrm flipH="1" flipV="1">
              <a:off x="6003100" y="2045877"/>
              <a:ext cx="3617342" cy="17287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0D576BF1-BC0D-9322-C174-FFEFDCF71DDE}"/>
              </a:ext>
            </a:extLst>
          </p:cNvPr>
          <p:cNvCxnSpPr>
            <a:cxnSpLocks/>
            <a:endCxn id="25" idx="0"/>
          </p:cNvCxnSpPr>
          <p:nvPr/>
        </p:nvCxnSpPr>
        <p:spPr>
          <a:xfrm>
            <a:off x="5705109" y="669576"/>
            <a:ext cx="0" cy="41485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B38613-3102-3FED-E8F6-DCAC9175F22D}"/>
              </a:ext>
            </a:extLst>
          </p:cNvPr>
          <p:cNvSpPr txBox="1"/>
          <p:nvPr/>
        </p:nvSpPr>
        <p:spPr>
          <a:xfrm>
            <a:off x="4907876" y="6263699"/>
            <a:ext cx="1659429" cy="369332"/>
          </a:xfrm>
          <a:prstGeom prst="rect">
            <a:avLst/>
          </a:prstGeom>
          <a:noFill/>
        </p:spPr>
        <p:txBody>
          <a:bodyPr wrap="none" rtlCol="0">
            <a:spAutoFit/>
          </a:bodyPr>
          <a:lstStyle/>
          <a:p>
            <a:r>
              <a:rPr lang="en-GB" noProof="0"/>
              <a:t>Rolling update</a:t>
            </a:r>
          </a:p>
        </p:txBody>
      </p:sp>
      <p:sp>
        <p:nvSpPr>
          <p:cNvPr id="2" name="TextBox 1">
            <a:extLst>
              <a:ext uri="{FF2B5EF4-FFF2-40B4-BE49-F238E27FC236}">
                <a16:creationId xmlns:a16="http://schemas.microsoft.com/office/drawing/2014/main" id="{081D614A-26C3-0397-2012-E21A8950A6D5}"/>
              </a:ext>
            </a:extLst>
          </p:cNvPr>
          <p:cNvSpPr txBox="1"/>
          <p:nvPr/>
        </p:nvSpPr>
        <p:spPr>
          <a:xfrm>
            <a:off x="1011373" y="669576"/>
            <a:ext cx="2210862" cy="369332"/>
          </a:xfrm>
          <a:prstGeom prst="rect">
            <a:avLst/>
          </a:prstGeom>
          <a:noFill/>
        </p:spPr>
        <p:txBody>
          <a:bodyPr wrap="none" rtlCol="0">
            <a:spAutoFit/>
          </a:bodyPr>
          <a:lstStyle/>
          <a:p>
            <a:r>
              <a:rPr lang="en-GB" noProof="0"/>
              <a:t>Kubernetes Objects</a:t>
            </a:r>
          </a:p>
        </p:txBody>
      </p:sp>
    </p:spTree>
    <p:extLst>
      <p:ext uri="{BB962C8B-B14F-4D97-AF65-F5344CB8AC3E}">
        <p14:creationId xmlns:p14="http://schemas.microsoft.com/office/powerpoint/2010/main" val="159850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9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9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9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2EEC-5F43-AA06-3F2C-24383D444307}"/>
              </a:ext>
            </a:extLst>
          </p:cNvPr>
          <p:cNvSpPr>
            <a:spLocks noGrp="1"/>
          </p:cNvSpPr>
          <p:nvPr>
            <p:ph type="title"/>
          </p:nvPr>
        </p:nvSpPr>
        <p:spPr>
          <a:xfrm>
            <a:off x="609600" y="255340"/>
            <a:ext cx="11163300" cy="421258"/>
          </a:xfrm>
        </p:spPr>
        <p:txBody>
          <a:bodyPr/>
          <a:lstStyle/>
          <a:p>
            <a:r>
              <a:rPr lang="en-GB" noProof="0"/>
              <a:t>Kubernetes Objects</a:t>
            </a:r>
          </a:p>
        </p:txBody>
      </p:sp>
      <p:sp>
        <p:nvSpPr>
          <p:cNvPr id="3" name="Text Placeholder 2">
            <a:extLst>
              <a:ext uri="{FF2B5EF4-FFF2-40B4-BE49-F238E27FC236}">
                <a16:creationId xmlns:a16="http://schemas.microsoft.com/office/drawing/2014/main" id="{C2E1B44B-29B3-0D65-B2E8-679990AB4842}"/>
              </a:ext>
            </a:extLst>
          </p:cNvPr>
          <p:cNvSpPr>
            <a:spLocks noGrp="1"/>
          </p:cNvSpPr>
          <p:nvPr>
            <p:ph type="body" idx="1"/>
          </p:nvPr>
        </p:nvSpPr>
        <p:spPr>
          <a:xfrm>
            <a:off x="609600" y="769588"/>
            <a:ext cx="11163300" cy="6037545"/>
          </a:xfrm>
        </p:spPr>
        <p:txBody>
          <a:bodyPr/>
          <a:lstStyle/>
          <a:p>
            <a:endParaRPr lang="en-GB" sz="1600" noProof="0"/>
          </a:p>
          <a:p>
            <a:r>
              <a:rPr lang="en-GB" noProof="0"/>
              <a:t>Pod</a:t>
            </a:r>
          </a:p>
          <a:p>
            <a:pPr lvl="1"/>
            <a:r>
              <a:rPr lang="en-GB" noProof="0"/>
              <a:t>A pod is an abstraction of, generally a single container, or multiple containers</a:t>
            </a:r>
          </a:p>
          <a:p>
            <a:pPr lvl="1"/>
            <a:r>
              <a:rPr lang="en-GB" noProof="0"/>
              <a:t>Pods are the smallest deployable units of compute that you can create and manage in Kubernetes</a:t>
            </a:r>
          </a:p>
          <a:p>
            <a:pPr lvl="1"/>
            <a:r>
              <a:rPr lang="en-GB" noProof="0"/>
              <a:t>It could host a whole application or part of one</a:t>
            </a:r>
          </a:p>
          <a:p>
            <a:pPr lvl="1"/>
            <a:r>
              <a:rPr lang="en-GB" noProof="0"/>
              <a:t>K8S decides which node the pod will run on</a:t>
            </a:r>
          </a:p>
          <a:p>
            <a:pPr lvl="1"/>
            <a:r>
              <a:rPr lang="en-GB" noProof="0"/>
              <a:t>K8S automatically recreates a deleted pod but with a different name</a:t>
            </a:r>
          </a:p>
          <a:p>
            <a:pPr lvl="1"/>
            <a:r>
              <a:rPr lang="en-GB" noProof="0"/>
              <a:t>K8S runs one instance of each pod you define and allocates it a single IP address even if it hosts more than one container</a:t>
            </a:r>
          </a:p>
          <a:p>
            <a:pPr lvl="1"/>
            <a:r>
              <a:rPr lang="en-GB" noProof="0">
                <a:latin typeface="Calibri" panose="020F0502020204030204" pitchFamily="34" charset="0"/>
              </a:rPr>
              <a:t>We don't interact with pods directly as they are ephemeral, e.g., memory leak may cause a pod crash. It is replaced, but the new pod may have a different IP address, so maintenance is difficult. We interact with services which access pods</a:t>
            </a:r>
          </a:p>
          <a:p>
            <a:endParaRPr lang="en-GB" sz="1600" noProof="0">
              <a:latin typeface="Calibri" panose="020F0502020204030204" pitchFamily="34" charset="0"/>
            </a:endParaRPr>
          </a:p>
          <a:p>
            <a:endParaRPr lang="en-GB" sz="1600" noProof="0">
              <a:latin typeface="Calibri" panose="020F0502020204030204" pitchFamily="34" charset="0"/>
            </a:endParaRPr>
          </a:p>
          <a:p>
            <a:endParaRPr lang="en-GB" sz="1600" noProof="0"/>
          </a:p>
        </p:txBody>
      </p:sp>
      <p:sp>
        <p:nvSpPr>
          <p:cNvPr id="4" name="Slide Number Placeholder 3">
            <a:extLst>
              <a:ext uri="{FF2B5EF4-FFF2-40B4-BE49-F238E27FC236}">
                <a16:creationId xmlns:a16="http://schemas.microsoft.com/office/drawing/2014/main" id="{0613D3A4-AEE0-6929-0618-238C9D3DDB48}"/>
              </a:ext>
            </a:extLst>
          </p:cNvPr>
          <p:cNvSpPr>
            <a:spLocks noGrp="1"/>
          </p:cNvSpPr>
          <p:nvPr>
            <p:ph type="sldNum" idx="12"/>
          </p:nvPr>
        </p:nvSpPr>
        <p:spPr/>
        <p:txBody>
          <a:bodyPr/>
          <a:lstStyle/>
          <a:p>
            <a:fld id="{14D7F6AC-1EEB-4ABB-AD80-109EC6FDCCF3}" type="slidenum">
              <a:rPr lang="en-GB" noProof="0" smtClean="0"/>
              <a:pPr/>
              <a:t>314</a:t>
            </a:fld>
            <a:endParaRPr lang="en-GB" noProof="0"/>
          </a:p>
        </p:txBody>
      </p:sp>
    </p:spTree>
    <p:extLst>
      <p:ext uri="{BB962C8B-B14F-4D97-AF65-F5344CB8AC3E}">
        <p14:creationId xmlns:p14="http://schemas.microsoft.com/office/powerpoint/2010/main" val="308212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CDCE-F787-99C0-1571-58791D13896A}"/>
              </a:ext>
            </a:extLst>
          </p:cNvPr>
          <p:cNvSpPr>
            <a:spLocks noGrp="1"/>
          </p:cNvSpPr>
          <p:nvPr>
            <p:ph type="title"/>
          </p:nvPr>
        </p:nvSpPr>
        <p:spPr/>
        <p:txBody>
          <a:bodyPr/>
          <a:lstStyle/>
          <a:p>
            <a:r>
              <a:rPr lang="en-GB" noProof="0"/>
              <a:t>Kubernetes Key Objects</a:t>
            </a:r>
          </a:p>
        </p:txBody>
      </p:sp>
      <p:sp>
        <p:nvSpPr>
          <p:cNvPr id="3" name="Text Placeholder 2">
            <a:extLst>
              <a:ext uri="{FF2B5EF4-FFF2-40B4-BE49-F238E27FC236}">
                <a16:creationId xmlns:a16="http://schemas.microsoft.com/office/drawing/2014/main" id="{BC533DFD-635C-36A2-A995-D5411993DC33}"/>
              </a:ext>
            </a:extLst>
          </p:cNvPr>
          <p:cNvSpPr>
            <a:spLocks noGrp="1"/>
          </p:cNvSpPr>
          <p:nvPr>
            <p:ph type="body" idx="1"/>
          </p:nvPr>
        </p:nvSpPr>
        <p:spPr/>
        <p:txBody>
          <a:bodyPr/>
          <a:lstStyle/>
          <a:p>
            <a:r>
              <a:rPr lang="en-GB" sz="1600" noProof="0" err="1"/>
              <a:t>ReplicaSet</a:t>
            </a:r>
            <a:endParaRPr lang="en-GB" sz="1600" noProof="0"/>
          </a:p>
          <a:p>
            <a:pPr lvl="1"/>
            <a:r>
              <a:rPr lang="en-GB" sz="1400" noProof="0"/>
              <a:t>A single pod is unreliable. If it dies, you lose your service - at least for some time</a:t>
            </a:r>
          </a:p>
          <a:p>
            <a:pPr lvl="1"/>
            <a:r>
              <a:rPr lang="en-GB" sz="1400" noProof="0"/>
              <a:t>A replica set object can sit above a pod and is used to create multiple pod replicas - like a scale set or </a:t>
            </a:r>
            <a:r>
              <a:rPr lang="en-GB" sz="1400" noProof="0" err="1"/>
              <a:t>autoscale</a:t>
            </a:r>
            <a:r>
              <a:rPr lang="en-GB" sz="1400" noProof="0"/>
              <a:t> group</a:t>
            </a:r>
          </a:p>
          <a:p>
            <a:pPr lvl="1"/>
            <a:r>
              <a:rPr lang="en-GB" sz="1400" noProof="0"/>
              <a:t>You can specify the number of pod replicas you need then load balance across them</a:t>
            </a:r>
          </a:p>
          <a:p>
            <a:pPr lvl="1"/>
            <a:r>
              <a:rPr lang="en-GB" sz="1400" noProof="0"/>
              <a:t>A limitation to </a:t>
            </a:r>
            <a:r>
              <a:rPr lang="en-GB" sz="1400" noProof="0" err="1"/>
              <a:t>ReplcaSet</a:t>
            </a:r>
            <a:r>
              <a:rPr lang="en-GB" sz="1400" noProof="0"/>
              <a:t> is that an upgrade is a change to a container, so all the pods need to be deleted, upgraded and recreated. So, the </a:t>
            </a:r>
            <a:r>
              <a:rPr lang="en-GB" sz="1400" noProof="0" err="1"/>
              <a:t>ReplicaSet</a:t>
            </a:r>
            <a:r>
              <a:rPr lang="en-GB" sz="1400" noProof="0"/>
              <a:t> object will no longer be useful as it was created to manage specific pod version. We need a new replica set to manage the auto scaling of the new pods with the new containers - i.e. we have some downtime for an upgrade</a:t>
            </a:r>
          </a:p>
          <a:p>
            <a:pPr lvl="1"/>
            <a:r>
              <a:rPr lang="en-GB" sz="1400" noProof="0"/>
              <a:t>We can request replicas to be spread across nodes to protect against node failure</a:t>
            </a:r>
          </a:p>
          <a:p>
            <a:r>
              <a:rPr lang="en-GB" sz="1600" noProof="0"/>
              <a:t>Deployment</a:t>
            </a:r>
          </a:p>
          <a:p>
            <a:pPr lvl="1"/>
            <a:r>
              <a:rPr lang="en-GB" sz="1400" noProof="0"/>
              <a:t>A deployment sits above a replica set so can control, create and delete them. This enables rolling updates with no downtime</a:t>
            </a:r>
          </a:p>
          <a:p>
            <a:pPr lvl="1"/>
            <a:r>
              <a:rPr lang="en-GB" sz="1400" noProof="0"/>
              <a:t>Say we have a new image and apply it to the cluster. The deployment creates a new additional </a:t>
            </a:r>
            <a:r>
              <a:rPr lang="en-GB" sz="1400" noProof="0" err="1"/>
              <a:t>ReplicaSet</a:t>
            </a:r>
            <a:r>
              <a:rPr lang="en-GB" sz="1400" noProof="0"/>
              <a:t> with the desired number of pods and containers based on the new image. When it determines the pods are healthy, it will set the replica count of the old </a:t>
            </a:r>
            <a:r>
              <a:rPr lang="en-GB" sz="1400" noProof="0" err="1"/>
              <a:t>ReplicaSet</a:t>
            </a:r>
            <a:r>
              <a:rPr lang="en-GB" sz="1400" noProof="0"/>
              <a:t> to zero, so it can delete the old pods as the new ones are brought into service</a:t>
            </a:r>
          </a:p>
          <a:p>
            <a:pPr lvl="1"/>
            <a:r>
              <a:rPr lang="en-GB" sz="1400" noProof="0"/>
              <a:t>The </a:t>
            </a:r>
            <a:r>
              <a:rPr lang="en-GB" sz="1400" noProof="0" err="1"/>
              <a:t>ReplicaSet</a:t>
            </a:r>
            <a:r>
              <a:rPr lang="en-GB" sz="1400" noProof="0"/>
              <a:t> isn't deleted, so if something goes wrong, you can switch back to the old </a:t>
            </a:r>
            <a:r>
              <a:rPr lang="en-GB" sz="1400" noProof="0" err="1"/>
              <a:t>ReplicaSet</a:t>
            </a:r>
            <a:r>
              <a:rPr lang="en-GB" sz="1400" noProof="0"/>
              <a:t> and resurrect the old pods with a single command and the state is auto-rolled back</a:t>
            </a:r>
          </a:p>
          <a:p>
            <a:pPr lvl="1"/>
            <a:r>
              <a:rPr lang="en-GB" sz="1400" noProof="0"/>
              <a:t>By default, k8s will save the last 10 deployments if multiple rollbacks are required</a:t>
            </a:r>
          </a:p>
          <a:p>
            <a:pPr lvl="1"/>
            <a:endParaRPr lang="en-GB" sz="1400" noProof="0"/>
          </a:p>
          <a:p>
            <a:endParaRPr lang="en-GB" sz="1600" noProof="0">
              <a:effectLst/>
              <a:latin typeface="Calibri" panose="020F0502020204030204" pitchFamily="34" charset="0"/>
            </a:endParaRPr>
          </a:p>
          <a:p>
            <a:endParaRPr lang="en-GB" noProof="0"/>
          </a:p>
        </p:txBody>
      </p:sp>
      <p:sp>
        <p:nvSpPr>
          <p:cNvPr id="4" name="Slide Number Placeholder 3">
            <a:extLst>
              <a:ext uri="{FF2B5EF4-FFF2-40B4-BE49-F238E27FC236}">
                <a16:creationId xmlns:a16="http://schemas.microsoft.com/office/drawing/2014/main" id="{F9BC57E9-0042-9C95-A610-8392EC732399}"/>
              </a:ext>
            </a:extLst>
          </p:cNvPr>
          <p:cNvSpPr>
            <a:spLocks noGrp="1"/>
          </p:cNvSpPr>
          <p:nvPr>
            <p:ph type="sldNum" idx="12"/>
          </p:nvPr>
        </p:nvSpPr>
        <p:spPr/>
        <p:txBody>
          <a:bodyPr/>
          <a:lstStyle/>
          <a:p>
            <a:fld id="{14D7F6AC-1EEB-4ABB-AD80-109EC6FDCCF3}" type="slidenum">
              <a:rPr lang="en-GB" noProof="0" smtClean="0"/>
              <a:pPr/>
              <a:t>315</a:t>
            </a:fld>
            <a:endParaRPr lang="en-GB" noProof="0"/>
          </a:p>
        </p:txBody>
      </p:sp>
    </p:spTree>
    <p:extLst>
      <p:ext uri="{BB962C8B-B14F-4D97-AF65-F5344CB8AC3E}">
        <p14:creationId xmlns:p14="http://schemas.microsoft.com/office/powerpoint/2010/main" val="271487808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59D79A-2102-77F7-1848-9AF018C626F2}"/>
              </a:ext>
            </a:extLst>
          </p:cNvPr>
          <p:cNvSpPr>
            <a:spLocks noGrp="1"/>
          </p:cNvSpPr>
          <p:nvPr>
            <p:ph type="body" idx="1"/>
          </p:nvPr>
        </p:nvSpPr>
        <p:spPr>
          <a:xfrm>
            <a:off x="589128" y="673112"/>
            <a:ext cx="11163300" cy="5387632"/>
          </a:xfrm>
        </p:spPr>
        <p:txBody>
          <a:bodyPr/>
          <a:lstStyle/>
          <a:p>
            <a:r>
              <a:rPr lang="en-GB" sz="1600" noProof="0"/>
              <a:t>Service</a:t>
            </a:r>
          </a:p>
          <a:p>
            <a:pPr lvl="1"/>
            <a:r>
              <a:rPr lang="en-GB" sz="1400" noProof="0"/>
              <a:t>A service sits above a </a:t>
            </a:r>
            <a:r>
              <a:rPr lang="en-GB" sz="1400" noProof="0" err="1"/>
              <a:t>ReplicaSet</a:t>
            </a:r>
            <a:r>
              <a:rPr lang="en-GB" sz="1400" noProof="0"/>
              <a:t> or deployment and is the way in to access these components and pods.  They route traffic to one or more pods. A service (not a good descriptive name) has a fixed IP address and is not deleted when its associated pods are, so when a new pod is created, it will be immediately contactable as the load balancer manages the pod IPs</a:t>
            </a:r>
          </a:p>
          <a:p>
            <a:pPr lvl="1"/>
            <a:r>
              <a:rPr lang="en-GB" sz="1400" noProof="0"/>
              <a:t>If we use a single pod for an app and it dies, users will have no access to the app until the pod is recreated </a:t>
            </a:r>
          </a:p>
          <a:p>
            <a:pPr lvl="1"/>
            <a:r>
              <a:rPr lang="en-GB" sz="1400" noProof="0"/>
              <a:t>If we create multiple replicas of a pod, the service can load balance across them - ensuring no downtime if a single pod dies</a:t>
            </a:r>
          </a:p>
          <a:p>
            <a:pPr lvl="1"/>
            <a:r>
              <a:rPr lang="en-GB" sz="1400" noProof="0"/>
              <a:t>If pods are spread across multiple nodes and nodes are spread across multiple AZs, the service can reach them all as it uses a common network</a:t>
            </a:r>
          </a:p>
          <a:p>
            <a:r>
              <a:rPr lang="en-GB" sz="1600" noProof="0"/>
              <a:t>There are four service types</a:t>
            </a:r>
          </a:p>
          <a:p>
            <a:pPr lvl="1"/>
            <a:r>
              <a:rPr lang="en-GB" sz="1400" b="1" noProof="0" err="1"/>
              <a:t>ClusterIP</a:t>
            </a:r>
            <a:r>
              <a:rPr lang="en-GB" sz="1400" noProof="0"/>
              <a:t> - this is default. Service is only accessible inside the cluster on its internal network. It can load balance across multiple pods identified by a Selector Label</a:t>
            </a:r>
          </a:p>
          <a:p>
            <a:pPr lvl="1"/>
            <a:r>
              <a:rPr lang="en-GB" sz="1400" b="1" noProof="0" err="1"/>
              <a:t>NodePort</a:t>
            </a:r>
            <a:r>
              <a:rPr lang="en-GB" sz="1400" noProof="0"/>
              <a:t> - this exposes the service on a static port on each node's IP. i.e., a service is accessible from outside the cluster. This is useful in development - like when we exposes container ports to the internet during testing</a:t>
            </a:r>
          </a:p>
          <a:p>
            <a:pPr lvl="1"/>
            <a:r>
              <a:rPr lang="en-GB" sz="1400" b="1" noProof="0" err="1"/>
              <a:t>LoadBalancer</a:t>
            </a:r>
            <a:r>
              <a:rPr lang="en-GB" sz="1400" noProof="0"/>
              <a:t> - a </a:t>
            </a:r>
            <a:r>
              <a:rPr lang="en-GB" sz="1400" noProof="0" err="1"/>
              <a:t>ClusterIP</a:t>
            </a:r>
            <a:r>
              <a:rPr lang="en-GB" sz="1400" noProof="0"/>
              <a:t> service will load balance internally, but this service is to provide integration to a cloud service load balancer. i.e. the cloud load balancer can distribute traffic to this service and is typically used in production</a:t>
            </a:r>
          </a:p>
          <a:p>
            <a:pPr lvl="1"/>
            <a:r>
              <a:rPr lang="en-GB" sz="1400" b="1" noProof="0" err="1"/>
              <a:t>ExternalName</a:t>
            </a:r>
            <a:r>
              <a:rPr lang="en-GB" sz="1400" noProof="0"/>
              <a:t> - unlike the others, this is not a load balancing service. It enables the provision of a </a:t>
            </a:r>
            <a:r>
              <a:rPr lang="en-GB" sz="1400" noProof="0" err="1"/>
              <a:t>dns</a:t>
            </a:r>
            <a:r>
              <a:rPr lang="en-GB" sz="1400" noProof="0"/>
              <a:t> name that services outside the cluster that wish to access a service within the cluster, can do so by using its </a:t>
            </a:r>
            <a:r>
              <a:rPr lang="en-GB" sz="1400" noProof="0" err="1"/>
              <a:t>dns</a:t>
            </a:r>
            <a:r>
              <a:rPr lang="en-GB" sz="1400" noProof="0"/>
              <a:t> name rather than needing to know an IP address. It can also be used to provide access to external services via a </a:t>
            </a:r>
            <a:r>
              <a:rPr lang="en-GB" sz="1400" noProof="0" err="1"/>
              <a:t>dns</a:t>
            </a:r>
            <a:r>
              <a:rPr lang="en-GB" sz="1400" noProof="0"/>
              <a:t> name from within the cluster</a:t>
            </a:r>
          </a:p>
          <a:p>
            <a:r>
              <a:rPr lang="en-GB" sz="1600" noProof="0" err="1"/>
              <a:t>ConfigMap</a:t>
            </a:r>
            <a:r>
              <a:rPr lang="en-GB" sz="1600" noProof="0"/>
              <a:t> and Secret</a:t>
            </a:r>
          </a:p>
          <a:p>
            <a:pPr lvl="1"/>
            <a:r>
              <a:rPr lang="en-GB" sz="1400" noProof="0"/>
              <a:t>These objects provide environment variables like .env</a:t>
            </a:r>
          </a:p>
          <a:p>
            <a:endParaRPr lang="en-GB" sz="1600" noProof="0"/>
          </a:p>
          <a:p>
            <a:endParaRPr lang="en-GB" noProof="0"/>
          </a:p>
        </p:txBody>
      </p:sp>
      <p:sp>
        <p:nvSpPr>
          <p:cNvPr id="4" name="Slide Number Placeholder 3">
            <a:extLst>
              <a:ext uri="{FF2B5EF4-FFF2-40B4-BE49-F238E27FC236}">
                <a16:creationId xmlns:a16="http://schemas.microsoft.com/office/drawing/2014/main" id="{490859FF-8CFA-74BA-1786-F50FDB14111B}"/>
              </a:ext>
            </a:extLst>
          </p:cNvPr>
          <p:cNvSpPr>
            <a:spLocks noGrp="1"/>
          </p:cNvSpPr>
          <p:nvPr>
            <p:ph type="sldNum" idx="12"/>
          </p:nvPr>
        </p:nvSpPr>
        <p:spPr/>
        <p:txBody>
          <a:bodyPr/>
          <a:lstStyle/>
          <a:p>
            <a:fld id="{14D7F6AC-1EEB-4ABB-AD80-109EC6FDCCF3}" type="slidenum">
              <a:rPr lang="en-GB" noProof="0" smtClean="0"/>
              <a:pPr/>
              <a:t>316</a:t>
            </a:fld>
            <a:endParaRPr lang="en-GB" noProof="0"/>
          </a:p>
        </p:txBody>
      </p:sp>
    </p:spTree>
    <p:extLst>
      <p:ext uri="{BB962C8B-B14F-4D97-AF65-F5344CB8AC3E}">
        <p14:creationId xmlns:p14="http://schemas.microsoft.com/office/powerpoint/2010/main" val="114976952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F3ED1C-B0FB-9BD1-F6B3-455D5F95885D}"/>
              </a:ext>
            </a:extLst>
          </p:cNvPr>
          <p:cNvSpPr>
            <a:spLocks noGrp="1"/>
          </p:cNvSpPr>
          <p:nvPr>
            <p:ph type="sldNum" idx="12"/>
          </p:nvPr>
        </p:nvSpPr>
        <p:spPr/>
        <p:txBody>
          <a:bodyPr/>
          <a:lstStyle/>
          <a:p>
            <a:fld id="{14D7F6AC-1EEB-4ABB-AD80-109EC6FDCCF3}" type="slidenum">
              <a:rPr lang="en-GB" noProof="0" smtClean="0"/>
              <a:pPr/>
              <a:t>317</a:t>
            </a:fld>
            <a:endParaRPr lang="en-GB" noProof="0"/>
          </a:p>
        </p:txBody>
      </p:sp>
      <p:grpSp>
        <p:nvGrpSpPr>
          <p:cNvPr id="99" name="App 1 deployment">
            <a:extLst>
              <a:ext uri="{FF2B5EF4-FFF2-40B4-BE49-F238E27FC236}">
                <a16:creationId xmlns:a16="http://schemas.microsoft.com/office/drawing/2014/main" id="{83537BBD-6F42-5586-C803-AF895D333C18}"/>
              </a:ext>
            </a:extLst>
          </p:cNvPr>
          <p:cNvGrpSpPr/>
          <p:nvPr/>
        </p:nvGrpSpPr>
        <p:grpSpPr>
          <a:xfrm>
            <a:off x="1011373" y="3329667"/>
            <a:ext cx="9571567" cy="2626052"/>
            <a:chOff x="1011373" y="3329667"/>
            <a:chExt cx="9571567" cy="2626052"/>
          </a:xfrm>
        </p:grpSpPr>
        <p:sp>
          <p:nvSpPr>
            <p:cNvPr id="73" name="Rectangle 72">
              <a:extLst>
                <a:ext uri="{FF2B5EF4-FFF2-40B4-BE49-F238E27FC236}">
                  <a16:creationId xmlns:a16="http://schemas.microsoft.com/office/drawing/2014/main" id="{22978F81-3C6C-D31B-DE19-0E094F67B643}"/>
                </a:ext>
              </a:extLst>
            </p:cNvPr>
            <p:cNvSpPr/>
            <p:nvPr/>
          </p:nvSpPr>
          <p:spPr>
            <a:xfrm>
              <a:off x="1011373" y="3329667"/>
              <a:ext cx="9571567" cy="262605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74" name="TextBox 73">
              <a:extLst>
                <a:ext uri="{FF2B5EF4-FFF2-40B4-BE49-F238E27FC236}">
                  <a16:creationId xmlns:a16="http://schemas.microsoft.com/office/drawing/2014/main" id="{85C992E5-9FBC-0C4F-F6A0-5420C249B22D}"/>
                </a:ext>
              </a:extLst>
            </p:cNvPr>
            <p:cNvSpPr txBox="1"/>
            <p:nvPr/>
          </p:nvSpPr>
          <p:spPr>
            <a:xfrm>
              <a:off x="5085542" y="5608748"/>
              <a:ext cx="1312475" cy="246221"/>
            </a:xfrm>
            <a:prstGeom prst="rect">
              <a:avLst/>
            </a:prstGeom>
            <a:noFill/>
          </p:spPr>
          <p:txBody>
            <a:bodyPr wrap="square" rtlCol="0">
              <a:spAutoFit/>
            </a:bodyPr>
            <a:lstStyle/>
            <a:p>
              <a:r>
                <a:rPr lang="en-GB" sz="1000" noProof="0">
                  <a:solidFill>
                    <a:schemeClr val="tx1">
                      <a:lumMod val="75000"/>
                    </a:schemeClr>
                  </a:solidFill>
                </a:rPr>
                <a:t>App 1 Deployment</a:t>
              </a:r>
            </a:p>
          </p:txBody>
        </p:sp>
      </p:grpSp>
      <p:sp>
        <p:nvSpPr>
          <p:cNvPr id="25" name="Rectangle 24">
            <a:extLst>
              <a:ext uri="{FF2B5EF4-FFF2-40B4-BE49-F238E27FC236}">
                <a16:creationId xmlns:a16="http://schemas.microsoft.com/office/drawing/2014/main" id="{4BF92803-BE1B-D68E-D181-1BFE0352561D}"/>
              </a:ext>
            </a:extLst>
          </p:cNvPr>
          <p:cNvSpPr/>
          <p:nvPr/>
        </p:nvSpPr>
        <p:spPr>
          <a:xfrm>
            <a:off x="5091498" y="1084428"/>
            <a:ext cx="1227221"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noProof="0">
                <a:solidFill>
                  <a:schemeClr val="bg1"/>
                </a:solidFill>
              </a:rPr>
              <a:t>App1 Service</a:t>
            </a:r>
          </a:p>
        </p:txBody>
      </p:sp>
      <p:pic>
        <p:nvPicPr>
          <p:cNvPr id="23" name="Picture 22" descr="A blue circle with black squares and arrows&#10;&#10;Description automatically generated">
            <a:extLst>
              <a:ext uri="{FF2B5EF4-FFF2-40B4-BE49-F238E27FC236}">
                <a16:creationId xmlns:a16="http://schemas.microsoft.com/office/drawing/2014/main" id="{6802DA7A-8473-1553-CFCC-88EBA94C4C2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6200000" flipH="1">
            <a:off x="5470721" y="1695934"/>
            <a:ext cx="468774" cy="468774"/>
          </a:xfrm>
          <a:prstGeom prst="rect">
            <a:avLst/>
          </a:prstGeom>
        </p:spPr>
      </p:pic>
      <p:grpSp>
        <p:nvGrpSpPr>
          <p:cNvPr id="98" name="App1 Rep Set">
            <a:extLst>
              <a:ext uri="{FF2B5EF4-FFF2-40B4-BE49-F238E27FC236}">
                <a16:creationId xmlns:a16="http://schemas.microsoft.com/office/drawing/2014/main" id="{713D0B13-B032-9656-140D-CB870811D06E}"/>
              </a:ext>
            </a:extLst>
          </p:cNvPr>
          <p:cNvGrpSpPr/>
          <p:nvPr/>
        </p:nvGrpSpPr>
        <p:grpSpPr>
          <a:xfrm>
            <a:off x="1113488" y="3566942"/>
            <a:ext cx="4302027" cy="1788634"/>
            <a:chOff x="1113488" y="3566942"/>
            <a:chExt cx="4302027" cy="1788634"/>
          </a:xfrm>
        </p:grpSpPr>
        <p:sp>
          <p:nvSpPr>
            <p:cNvPr id="38" name="Rectangle 37">
              <a:extLst>
                <a:ext uri="{FF2B5EF4-FFF2-40B4-BE49-F238E27FC236}">
                  <a16:creationId xmlns:a16="http://schemas.microsoft.com/office/drawing/2014/main" id="{02619B79-ADF9-E202-0969-E86BC60659D0}"/>
                </a:ext>
              </a:extLst>
            </p:cNvPr>
            <p:cNvSpPr/>
            <p:nvPr/>
          </p:nvSpPr>
          <p:spPr>
            <a:xfrm>
              <a:off x="1113488" y="3566942"/>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1" name="TextBox 40">
              <a:extLst>
                <a:ext uri="{FF2B5EF4-FFF2-40B4-BE49-F238E27FC236}">
                  <a16:creationId xmlns:a16="http://schemas.microsoft.com/office/drawing/2014/main" id="{587F0023-7E2F-7DF2-2EEC-66F4DE74B3A5}"/>
                </a:ext>
              </a:extLst>
            </p:cNvPr>
            <p:cNvSpPr txBox="1"/>
            <p:nvPr/>
          </p:nvSpPr>
          <p:spPr>
            <a:xfrm>
              <a:off x="2642194" y="4990476"/>
              <a:ext cx="1312475" cy="246221"/>
            </a:xfrm>
            <a:prstGeom prst="rect">
              <a:avLst/>
            </a:prstGeom>
            <a:noFill/>
          </p:spPr>
          <p:txBody>
            <a:bodyPr wrap="square" rtlCol="0">
              <a:spAutoFit/>
            </a:bodyPr>
            <a:lstStyle/>
            <a:p>
              <a:r>
                <a:rPr lang="en-GB" sz="1000" noProof="0">
                  <a:solidFill>
                    <a:schemeClr val="tx1">
                      <a:lumMod val="75000"/>
                    </a:schemeClr>
                  </a:solidFill>
                </a:rPr>
                <a:t>App 1.0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100" name="Ap11 Rep Set">
            <a:extLst>
              <a:ext uri="{FF2B5EF4-FFF2-40B4-BE49-F238E27FC236}">
                <a16:creationId xmlns:a16="http://schemas.microsoft.com/office/drawing/2014/main" id="{498471F1-CBC4-0FDC-D907-85A1FAA7CF16}"/>
              </a:ext>
            </a:extLst>
          </p:cNvPr>
          <p:cNvGrpSpPr/>
          <p:nvPr/>
        </p:nvGrpSpPr>
        <p:grpSpPr>
          <a:xfrm>
            <a:off x="6096000" y="3576008"/>
            <a:ext cx="4302027" cy="1788634"/>
            <a:chOff x="6096000" y="3576008"/>
            <a:chExt cx="4302027" cy="1788634"/>
          </a:xfrm>
        </p:grpSpPr>
        <p:sp>
          <p:nvSpPr>
            <p:cNvPr id="44" name="Rectangle 43">
              <a:extLst>
                <a:ext uri="{FF2B5EF4-FFF2-40B4-BE49-F238E27FC236}">
                  <a16:creationId xmlns:a16="http://schemas.microsoft.com/office/drawing/2014/main" id="{9E425130-A81F-71B3-932E-8BD549FDC678}"/>
                </a:ext>
              </a:extLst>
            </p:cNvPr>
            <p:cNvSpPr/>
            <p:nvPr/>
          </p:nvSpPr>
          <p:spPr>
            <a:xfrm>
              <a:off x="6096000" y="3576008"/>
              <a:ext cx="4302027" cy="17886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48" name="TextBox 47">
              <a:extLst>
                <a:ext uri="{FF2B5EF4-FFF2-40B4-BE49-F238E27FC236}">
                  <a16:creationId xmlns:a16="http://schemas.microsoft.com/office/drawing/2014/main" id="{F1A0DBFB-33A1-4489-1039-1D06502B5D07}"/>
                </a:ext>
              </a:extLst>
            </p:cNvPr>
            <p:cNvSpPr txBox="1"/>
            <p:nvPr/>
          </p:nvSpPr>
          <p:spPr>
            <a:xfrm>
              <a:off x="7624706" y="4999542"/>
              <a:ext cx="1312475" cy="246221"/>
            </a:xfrm>
            <a:prstGeom prst="rect">
              <a:avLst/>
            </a:prstGeom>
            <a:noFill/>
          </p:spPr>
          <p:txBody>
            <a:bodyPr wrap="square" rtlCol="0">
              <a:spAutoFit/>
            </a:bodyPr>
            <a:lstStyle/>
            <a:p>
              <a:r>
                <a:rPr lang="en-GB" sz="1000" noProof="0">
                  <a:solidFill>
                    <a:schemeClr val="tx1">
                      <a:lumMod val="75000"/>
                    </a:schemeClr>
                  </a:solidFill>
                </a:rPr>
                <a:t>App 1.1 </a:t>
              </a:r>
              <a:r>
                <a:rPr lang="en-GB" sz="1000" noProof="0" err="1">
                  <a:solidFill>
                    <a:schemeClr val="tx1">
                      <a:lumMod val="75000"/>
                    </a:schemeClr>
                  </a:solidFill>
                </a:rPr>
                <a:t>ReplicaSet</a:t>
              </a:r>
              <a:endParaRPr lang="en-GB" sz="1000" noProof="0">
                <a:solidFill>
                  <a:schemeClr val="tx1">
                    <a:lumMod val="75000"/>
                  </a:schemeClr>
                </a:solidFill>
              </a:endParaRPr>
            </a:p>
          </p:txBody>
        </p:sp>
      </p:grpSp>
      <p:grpSp>
        <p:nvGrpSpPr>
          <p:cNvPr id="3" name="Group 2">
            <a:extLst>
              <a:ext uri="{FF2B5EF4-FFF2-40B4-BE49-F238E27FC236}">
                <a16:creationId xmlns:a16="http://schemas.microsoft.com/office/drawing/2014/main" id="{674A6DD4-4025-525D-BD8A-B8A20CEC45F9}"/>
              </a:ext>
            </a:extLst>
          </p:cNvPr>
          <p:cNvGrpSpPr/>
          <p:nvPr/>
        </p:nvGrpSpPr>
        <p:grpSpPr>
          <a:xfrm>
            <a:off x="1370427" y="2096878"/>
            <a:ext cx="4128097" cy="2755117"/>
            <a:chOff x="1370427" y="2096878"/>
            <a:chExt cx="4128097" cy="2755117"/>
          </a:xfrm>
        </p:grpSpPr>
        <p:sp>
          <p:nvSpPr>
            <p:cNvPr id="12" name="Rectangle 11">
              <a:extLst>
                <a:ext uri="{FF2B5EF4-FFF2-40B4-BE49-F238E27FC236}">
                  <a16:creationId xmlns:a16="http://schemas.microsoft.com/office/drawing/2014/main" id="{8BDB22C6-8C6B-A427-AC16-F61D9F777B98}"/>
                </a:ext>
              </a:extLst>
            </p:cNvPr>
            <p:cNvSpPr/>
            <p:nvPr/>
          </p:nvSpPr>
          <p:spPr>
            <a:xfrm>
              <a:off x="1370427" y="3753773"/>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Pod1</a:t>
              </a:r>
            </a:p>
          </p:txBody>
        </p:sp>
        <p:sp>
          <p:nvSpPr>
            <p:cNvPr id="13" name="TextBox 12">
              <a:extLst>
                <a:ext uri="{FF2B5EF4-FFF2-40B4-BE49-F238E27FC236}">
                  <a16:creationId xmlns:a16="http://schemas.microsoft.com/office/drawing/2014/main" id="{B98ED35C-ED6D-2EE5-4D2B-5D169A35628A}"/>
                </a:ext>
              </a:extLst>
            </p:cNvPr>
            <p:cNvSpPr txBox="1"/>
            <p:nvPr/>
          </p:nvSpPr>
          <p:spPr>
            <a:xfrm>
              <a:off x="1688988" y="3757977"/>
              <a:ext cx="558026" cy="246221"/>
            </a:xfrm>
            <a:prstGeom prst="rect">
              <a:avLst/>
            </a:prstGeom>
            <a:noFill/>
          </p:spPr>
          <p:txBody>
            <a:bodyPr wrap="square" rtlCol="0">
              <a:spAutoFit/>
            </a:bodyPr>
            <a:lstStyle/>
            <a:p>
              <a:r>
                <a:rPr lang="en-GB" sz="1000" b="1" noProof="0">
                  <a:solidFill>
                    <a:schemeClr val="bg1"/>
                  </a:solidFill>
                </a:rPr>
                <a:t>IP 1</a:t>
              </a:r>
            </a:p>
          </p:txBody>
        </p:sp>
        <p:cxnSp>
          <p:nvCxnSpPr>
            <p:cNvPr id="14" name="Straight Connector 13">
              <a:extLst>
                <a:ext uri="{FF2B5EF4-FFF2-40B4-BE49-F238E27FC236}">
                  <a16:creationId xmlns:a16="http://schemas.microsoft.com/office/drawing/2014/main" id="{DC46323A-0358-4234-36CD-40FF50099A28}"/>
                </a:ext>
              </a:extLst>
            </p:cNvPr>
            <p:cNvCxnSpPr>
              <a:cxnSpLocks/>
            </p:cNvCxnSpPr>
            <p:nvPr/>
          </p:nvCxnSpPr>
          <p:spPr>
            <a:xfrm>
              <a:off x="1380706" y="3989179"/>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E1E359-199B-CBC3-53DC-CDB0186FE5CD}"/>
                </a:ext>
              </a:extLst>
            </p:cNvPr>
            <p:cNvCxnSpPr>
              <a:cxnSpLocks/>
              <a:stCxn id="12" idx="0"/>
            </p:cNvCxnSpPr>
            <p:nvPr/>
          </p:nvCxnSpPr>
          <p:spPr>
            <a:xfrm flipV="1">
              <a:off x="1907590" y="2096878"/>
              <a:ext cx="3590934" cy="16568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50F55D1-69EA-0633-73A1-7AB2429211C3}"/>
              </a:ext>
            </a:extLst>
          </p:cNvPr>
          <p:cNvGrpSpPr/>
          <p:nvPr/>
        </p:nvGrpSpPr>
        <p:grpSpPr>
          <a:xfrm>
            <a:off x="2735597" y="2207476"/>
            <a:ext cx="2782033" cy="2652087"/>
            <a:chOff x="2735597" y="2207476"/>
            <a:chExt cx="2782033" cy="2652087"/>
          </a:xfrm>
        </p:grpSpPr>
        <p:sp>
          <p:nvSpPr>
            <p:cNvPr id="30" name="Rectangle 29">
              <a:extLst>
                <a:ext uri="{FF2B5EF4-FFF2-40B4-BE49-F238E27FC236}">
                  <a16:creationId xmlns:a16="http://schemas.microsoft.com/office/drawing/2014/main" id="{6ACA5016-A3C8-649E-CFFC-46C6D4134A44}"/>
                </a:ext>
              </a:extLst>
            </p:cNvPr>
            <p:cNvSpPr/>
            <p:nvPr/>
          </p:nvSpPr>
          <p:spPr>
            <a:xfrm>
              <a:off x="2735597" y="376134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Pod2</a:t>
              </a:r>
            </a:p>
          </p:txBody>
        </p:sp>
        <p:sp>
          <p:nvSpPr>
            <p:cNvPr id="31" name="TextBox 30">
              <a:extLst>
                <a:ext uri="{FF2B5EF4-FFF2-40B4-BE49-F238E27FC236}">
                  <a16:creationId xmlns:a16="http://schemas.microsoft.com/office/drawing/2014/main" id="{0B0CDF13-EDA8-F78A-6725-9E59EE6DDC73}"/>
                </a:ext>
              </a:extLst>
            </p:cNvPr>
            <p:cNvSpPr txBox="1"/>
            <p:nvPr/>
          </p:nvSpPr>
          <p:spPr>
            <a:xfrm>
              <a:off x="3054158" y="3765545"/>
              <a:ext cx="488548" cy="246221"/>
            </a:xfrm>
            <a:prstGeom prst="rect">
              <a:avLst/>
            </a:prstGeom>
            <a:noFill/>
          </p:spPr>
          <p:txBody>
            <a:bodyPr wrap="square" rtlCol="0">
              <a:spAutoFit/>
            </a:bodyPr>
            <a:lstStyle/>
            <a:p>
              <a:r>
                <a:rPr lang="en-GB" sz="1000" b="1" noProof="0">
                  <a:solidFill>
                    <a:schemeClr val="bg1"/>
                  </a:solidFill>
                </a:rPr>
                <a:t>IP 2</a:t>
              </a:r>
            </a:p>
          </p:txBody>
        </p:sp>
        <p:cxnSp>
          <p:nvCxnSpPr>
            <p:cNvPr id="32" name="Straight Connector 31">
              <a:extLst>
                <a:ext uri="{FF2B5EF4-FFF2-40B4-BE49-F238E27FC236}">
                  <a16:creationId xmlns:a16="http://schemas.microsoft.com/office/drawing/2014/main" id="{274A866C-CCA4-195A-B8AF-9206DD06F25B}"/>
                </a:ext>
              </a:extLst>
            </p:cNvPr>
            <p:cNvCxnSpPr>
              <a:cxnSpLocks/>
            </p:cNvCxnSpPr>
            <p:nvPr/>
          </p:nvCxnSpPr>
          <p:spPr>
            <a:xfrm>
              <a:off x="2745876" y="399674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77A8E8-583C-E57D-08AE-3933F8DB014C}"/>
                </a:ext>
              </a:extLst>
            </p:cNvPr>
            <p:cNvCxnSpPr>
              <a:cxnSpLocks/>
              <a:stCxn id="31" idx="0"/>
            </p:cNvCxnSpPr>
            <p:nvPr/>
          </p:nvCxnSpPr>
          <p:spPr>
            <a:xfrm flipV="1">
              <a:off x="3298432" y="2207476"/>
              <a:ext cx="2219198" cy="15580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4" name="app1 podn">
            <a:extLst>
              <a:ext uri="{FF2B5EF4-FFF2-40B4-BE49-F238E27FC236}">
                <a16:creationId xmlns:a16="http://schemas.microsoft.com/office/drawing/2014/main" id="{D65F2ABD-843D-4013-E56F-EC150E76DC98}"/>
              </a:ext>
            </a:extLst>
          </p:cNvPr>
          <p:cNvGrpSpPr/>
          <p:nvPr/>
        </p:nvGrpSpPr>
        <p:grpSpPr>
          <a:xfrm>
            <a:off x="4100767" y="2273979"/>
            <a:ext cx="1527430" cy="2589788"/>
            <a:chOff x="4100767" y="2273979"/>
            <a:chExt cx="1527430" cy="2589788"/>
          </a:xfrm>
        </p:grpSpPr>
        <p:sp>
          <p:nvSpPr>
            <p:cNvPr id="34" name="Rectangle 33">
              <a:extLst>
                <a:ext uri="{FF2B5EF4-FFF2-40B4-BE49-F238E27FC236}">
                  <a16:creationId xmlns:a16="http://schemas.microsoft.com/office/drawing/2014/main" id="{7049E3F3-ED82-998E-1CF5-05AFFABD7C84}"/>
                </a:ext>
              </a:extLst>
            </p:cNvPr>
            <p:cNvSpPr/>
            <p:nvPr/>
          </p:nvSpPr>
          <p:spPr>
            <a:xfrm>
              <a:off x="4100767" y="3765545"/>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App1.0</a:t>
              </a:r>
            </a:p>
            <a:p>
              <a:pPr algn="ctr"/>
              <a:r>
                <a:rPr lang="en-GB" sz="1200" noProof="0"/>
                <a:t>Pod 'n'</a:t>
              </a:r>
            </a:p>
          </p:txBody>
        </p:sp>
        <p:sp>
          <p:nvSpPr>
            <p:cNvPr id="35" name="TextBox 34">
              <a:extLst>
                <a:ext uri="{FF2B5EF4-FFF2-40B4-BE49-F238E27FC236}">
                  <a16:creationId xmlns:a16="http://schemas.microsoft.com/office/drawing/2014/main" id="{BD0635D3-C9F4-2348-5425-86060DB3FF5F}"/>
                </a:ext>
              </a:extLst>
            </p:cNvPr>
            <p:cNvSpPr txBox="1"/>
            <p:nvPr/>
          </p:nvSpPr>
          <p:spPr>
            <a:xfrm>
              <a:off x="4419328" y="3769749"/>
              <a:ext cx="488548" cy="246221"/>
            </a:xfrm>
            <a:prstGeom prst="rect">
              <a:avLst/>
            </a:prstGeom>
            <a:noFill/>
          </p:spPr>
          <p:txBody>
            <a:bodyPr wrap="square" rtlCol="0">
              <a:spAutoFit/>
            </a:bodyPr>
            <a:lstStyle/>
            <a:p>
              <a:r>
                <a:rPr lang="en-GB" sz="1000" b="1" noProof="0">
                  <a:solidFill>
                    <a:schemeClr val="bg1"/>
                  </a:solidFill>
                </a:rPr>
                <a:t>IP n</a:t>
              </a:r>
            </a:p>
          </p:txBody>
        </p:sp>
        <p:cxnSp>
          <p:nvCxnSpPr>
            <p:cNvPr id="36" name="Straight Connector 35">
              <a:extLst>
                <a:ext uri="{FF2B5EF4-FFF2-40B4-BE49-F238E27FC236}">
                  <a16:creationId xmlns:a16="http://schemas.microsoft.com/office/drawing/2014/main" id="{FC4C38BD-6DEA-9849-9062-D39E91782671}"/>
                </a:ext>
              </a:extLst>
            </p:cNvPr>
            <p:cNvCxnSpPr>
              <a:cxnSpLocks/>
            </p:cNvCxnSpPr>
            <p:nvPr/>
          </p:nvCxnSpPr>
          <p:spPr>
            <a:xfrm>
              <a:off x="4111046" y="4000951"/>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6A862B9-209B-156C-55A6-D543B9EAD145}"/>
                </a:ext>
              </a:extLst>
            </p:cNvPr>
            <p:cNvCxnSpPr>
              <a:cxnSpLocks/>
              <a:stCxn id="34" idx="0"/>
            </p:cNvCxnSpPr>
            <p:nvPr/>
          </p:nvCxnSpPr>
          <p:spPr>
            <a:xfrm flipV="1">
              <a:off x="4637930" y="2273979"/>
              <a:ext cx="990267" cy="149156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5" name="App11 pod1">
            <a:extLst>
              <a:ext uri="{FF2B5EF4-FFF2-40B4-BE49-F238E27FC236}">
                <a16:creationId xmlns:a16="http://schemas.microsoft.com/office/drawing/2014/main" id="{316B5BA9-1417-AF6F-C214-FE58E1C08545}"/>
              </a:ext>
            </a:extLst>
          </p:cNvPr>
          <p:cNvGrpSpPr/>
          <p:nvPr/>
        </p:nvGrpSpPr>
        <p:grpSpPr>
          <a:xfrm>
            <a:off x="5862548" y="2227433"/>
            <a:ext cx="1574996" cy="2633628"/>
            <a:chOff x="5862548" y="2227433"/>
            <a:chExt cx="1574996" cy="2633628"/>
          </a:xfrm>
        </p:grpSpPr>
        <p:sp>
          <p:nvSpPr>
            <p:cNvPr id="55" name="Rectangle 54">
              <a:extLst>
                <a:ext uri="{FF2B5EF4-FFF2-40B4-BE49-F238E27FC236}">
                  <a16:creationId xmlns:a16="http://schemas.microsoft.com/office/drawing/2014/main" id="{ABED23DB-1BBF-A611-BE00-EFF1C2701764}"/>
                </a:ext>
              </a:extLst>
            </p:cNvPr>
            <p:cNvSpPr/>
            <p:nvPr/>
          </p:nvSpPr>
          <p:spPr>
            <a:xfrm>
              <a:off x="6352939" y="3762839"/>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Pod1</a:t>
              </a:r>
            </a:p>
          </p:txBody>
        </p:sp>
        <p:sp>
          <p:nvSpPr>
            <p:cNvPr id="56" name="TextBox 55">
              <a:extLst>
                <a:ext uri="{FF2B5EF4-FFF2-40B4-BE49-F238E27FC236}">
                  <a16:creationId xmlns:a16="http://schemas.microsoft.com/office/drawing/2014/main" id="{281DE6B5-39D7-B542-229F-4F18FD29D3AE}"/>
                </a:ext>
              </a:extLst>
            </p:cNvPr>
            <p:cNvSpPr txBox="1"/>
            <p:nvPr/>
          </p:nvSpPr>
          <p:spPr>
            <a:xfrm>
              <a:off x="6671500" y="3767043"/>
              <a:ext cx="530286" cy="246221"/>
            </a:xfrm>
            <a:prstGeom prst="rect">
              <a:avLst/>
            </a:prstGeom>
            <a:noFill/>
          </p:spPr>
          <p:txBody>
            <a:bodyPr wrap="square" rtlCol="0">
              <a:spAutoFit/>
            </a:bodyPr>
            <a:lstStyle/>
            <a:p>
              <a:r>
                <a:rPr lang="en-GB" sz="1000" b="1" noProof="0">
                  <a:solidFill>
                    <a:schemeClr val="bg1"/>
                  </a:solidFill>
                </a:rPr>
                <a:t>IP 10</a:t>
              </a:r>
            </a:p>
          </p:txBody>
        </p:sp>
        <p:cxnSp>
          <p:nvCxnSpPr>
            <p:cNvPr id="57" name="Straight Connector 56">
              <a:extLst>
                <a:ext uri="{FF2B5EF4-FFF2-40B4-BE49-F238E27FC236}">
                  <a16:creationId xmlns:a16="http://schemas.microsoft.com/office/drawing/2014/main" id="{A567939C-4239-7B75-17ED-B8646DFAFA77}"/>
                </a:ext>
              </a:extLst>
            </p:cNvPr>
            <p:cNvCxnSpPr>
              <a:cxnSpLocks/>
            </p:cNvCxnSpPr>
            <p:nvPr/>
          </p:nvCxnSpPr>
          <p:spPr>
            <a:xfrm>
              <a:off x="6363218" y="3998245"/>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607F85-C97D-58D1-AC33-1AF61137EDC3}"/>
                </a:ext>
              </a:extLst>
            </p:cNvPr>
            <p:cNvCxnSpPr>
              <a:cxnSpLocks/>
              <a:stCxn id="55" idx="0"/>
            </p:cNvCxnSpPr>
            <p:nvPr/>
          </p:nvCxnSpPr>
          <p:spPr>
            <a:xfrm flipH="1" flipV="1">
              <a:off x="5862548" y="2227433"/>
              <a:ext cx="1027554" cy="153540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6" name="App11 pod2">
            <a:extLst>
              <a:ext uri="{FF2B5EF4-FFF2-40B4-BE49-F238E27FC236}">
                <a16:creationId xmlns:a16="http://schemas.microsoft.com/office/drawing/2014/main" id="{A61B80EF-F2F7-1EA3-1A50-977C5746ED01}"/>
              </a:ext>
            </a:extLst>
          </p:cNvPr>
          <p:cNvGrpSpPr/>
          <p:nvPr/>
        </p:nvGrpSpPr>
        <p:grpSpPr>
          <a:xfrm>
            <a:off x="5936479" y="2161316"/>
            <a:ext cx="2866235" cy="2707313"/>
            <a:chOff x="5936479" y="2161316"/>
            <a:chExt cx="2866235" cy="2707313"/>
          </a:xfrm>
        </p:grpSpPr>
        <p:sp>
          <p:nvSpPr>
            <p:cNvPr id="52" name="Rectangle 51">
              <a:extLst>
                <a:ext uri="{FF2B5EF4-FFF2-40B4-BE49-F238E27FC236}">
                  <a16:creationId xmlns:a16="http://schemas.microsoft.com/office/drawing/2014/main" id="{D020F9DF-11E6-E63E-C40F-F09788CFD399}"/>
                </a:ext>
              </a:extLst>
            </p:cNvPr>
            <p:cNvSpPr/>
            <p:nvPr/>
          </p:nvSpPr>
          <p:spPr>
            <a:xfrm>
              <a:off x="7718109" y="3770407"/>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Pod2</a:t>
              </a:r>
            </a:p>
          </p:txBody>
        </p:sp>
        <p:sp>
          <p:nvSpPr>
            <p:cNvPr id="53" name="TextBox 52">
              <a:extLst>
                <a:ext uri="{FF2B5EF4-FFF2-40B4-BE49-F238E27FC236}">
                  <a16:creationId xmlns:a16="http://schemas.microsoft.com/office/drawing/2014/main" id="{A9579BB6-FAEA-22B8-6716-E051DF940A9B}"/>
                </a:ext>
              </a:extLst>
            </p:cNvPr>
            <p:cNvSpPr txBox="1"/>
            <p:nvPr/>
          </p:nvSpPr>
          <p:spPr>
            <a:xfrm>
              <a:off x="8036670" y="3774611"/>
              <a:ext cx="488548" cy="246221"/>
            </a:xfrm>
            <a:prstGeom prst="rect">
              <a:avLst/>
            </a:prstGeom>
            <a:noFill/>
          </p:spPr>
          <p:txBody>
            <a:bodyPr wrap="square" rtlCol="0">
              <a:spAutoFit/>
            </a:bodyPr>
            <a:lstStyle/>
            <a:p>
              <a:r>
                <a:rPr lang="en-GB" sz="1000" b="1" noProof="0">
                  <a:solidFill>
                    <a:schemeClr val="bg1"/>
                  </a:solidFill>
                </a:rPr>
                <a:t>IP 11</a:t>
              </a:r>
            </a:p>
          </p:txBody>
        </p:sp>
        <p:cxnSp>
          <p:nvCxnSpPr>
            <p:cNvPr id="54" name="Straight Connector 53">
              <a:extLst>
                <a:ext uri="{FF2B5EF4-FFF2-40B4-BE49-F238E27FC236}">
                  <a16:creationId xmlns:a16="http://schemas.microsoft.com/office/drawing/2014/main" id="{15791B89-A4AD-0453-4E32-2B6912CB8E11}"/>
                </a:ext>
              </a:extLst>
            </p:cNvPr>
            <p:cNvCxnSpPr>
              <a:cxnSpLocks/>
            </p:cNvCxnSpPr>
            <p:nvPr/>
          </p:nvCxnSpPr>
          <p:spPr>
            <a:xfrm>
              <a:off x="7728388" y="4005813"/>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F02CB44-F065-0169-1A2C-83A8373A5CEA}"/>
                </a:ext>
              </a:extLst>
            </p:cNvPr>
            <p:cNvCxnSpPr>
              <a:cxnSpLocks/>
              <a:stCxn id="53" idx="0"/>
            </p:cNvCxnSpPr>
            <p:nvPr/>
          </p:nvCxnSpPr>
          <p:spPr>
            <a:xfrm flipH="1" flipV="1">
              <a:off x="5936479" y="2161316"/>
              <a:ext cx="2344465" cy="16132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7" name="App11 podn">
            <a:extLst>
              <a:ext uri="{FF2B5EF4-FFF2-40B4-BE49-F238E27FC236}">
                <a16:creationId xmlns:a16="http://schemas.microsoft.com/office/drawing/2014/main" id="{741B4A3B-B8C8-1390-41D3-F81564E9232C}"/>
              </a:ext>
            </a:extLst>
          </p:cNvPr>
          <p:cNvGrpSpPr/>
          <p:nvPr/>
        </p:nvGrpSpPr>
        <p:grpSpPr>
          <a:xfrm>
            <a:off x="6003100" y="2045877"/>
            <a:ext cx="4164784" cy="2826956"/>
            <a:chOff x="6003100" y="2045877"/>
            <a:chExt cx="4164784" cy="2826956"/>
          </a:xfrm>
        </p:grpSpPr>
        <p:sp>
          <p:nvSpPr>
            <p:cNvPr id="49" name="Rectangle 48">
              <a:extLst>
                <a:ext uri="{FF2B5EF4-FFF2-40B4-BE49-F238E27FC236}">
                  <a16:creationId xmlns:a16="http://schemas.microsoft.com/office/drawing/2014/main" id="{910700CC-3F26-1C9C-6352-D693E1ACECA7}"/>
                </a:ext>
              </a:extLst>
            </p:cNvPr>
            <p:cNvSpPr/>
            <p:nvPr/>
          </p:nvSpPr>
          <p:spPr>
            <a:xfrm>
              <a:off x="9083279" y="3774611"/>
              <a:ext cx="1074326"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App1.1</a:t>
              </a:r>
            </a:p>
            <a:p>
              <a:pPr algn="ctr"/>
              <a:r>
                <a:rPr lang="en-GB" sz="1200" noProof="0"/>
                <a:t>Pod 'n'</a:t>
              </a:r>
            </a:p>
          </p:txBody>
        </p:sp>
        <p:sp>
          <p:nvSpPr>
            <p:cNvPr id="50" name="TextBox 49">
              <a:extLst>
                <a:ext uri="{FF2B5EF4-FFF2-40B4-BE49-F238E27FC236}">
                  <a16:creationId xmlns:a16="http://schemas.microsoft.com/office/drawing/2014/main" id="{338EA18B-EFE6-7C01-82EA-030CBE979A7E}"/>
                </a:ext>
              </a:extLst>
            </p:cNvPr>
            <p:cNvSpPr txBox="1"/>
            <p:nvPr/>
          </p:nvSpPr>
          <p:spPr>
            <a:xfrm>
              <a:off x="9401840" y="3778815"/>
              <a:ext cx="488548" cy="246221"/>
            </a:xfrm>
            <a:prstGeom prst="rect">
              <a:avLst/>
            </a:prstGeom>
            <a:noFill/>
          </p:spPr>
          <p:txBody>
            <a:bodyPr wrap="square" rtlCol="0">
              <a:spAutoFit/>
            </a:bodyPr>
            <a:lstStyle/>
            <a:p>
              <a:r>
                <a:rPr lang="en-GB" sz="1000" b="1" noProof="0">
                  <a:solidFill>
                    <a:schemeClr val="bg1"/>
                  </a:solidFill>
                </a:rPr>
                <a:t>IP m</a:t>
              </a:r>
            </a:p>
          </p:txBody>
        </p:sp>
        <p:cxnSp>
          <p:nvCxnSpPr>
            <p:cNvPr id="51" name="Straight Connector 50">
              <a:extLst>
                <a:ext uri="{FF2B5EF4-FFF2-40B4-BE49-F238E27FC236}">
                  <a16:creationId xmlns:a16="http://schemas.microsoft.com/office/drawing/2014/main" id="{C4CD4236-CAEE-913A-3106-EA8AA217463D}"/>
                </a:ext>
              </a:extLst>
            </p:cNvPr>
            <p:cNvCxnSpPr>
              <a:cxnSpLocks/>
            </p:cNvCxnSpPr>
            <p:nvPr/>
          </p:nvCxnSpPr>
          <p:spPr>
            <a:xfrm>
              <a:off x="9093558" y="4010017"/>
              <a:ext cx="10743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DAAA29-F495-8BBD-0149-443046A64DB5}"/>
                </a:ext>
              </a:extLst>
            </p:cNvPr>
            <p:cNvCxnSpPr>
              <a:cxnSpLocks/>
              <a:stCxn id="49" idx="0"/>
            </p:cNvCxnSpPr>
            <p:nvPr/>
          </p:nvCxnSpPr>
          <p:spPr>
            <a:xfrm flipH="1" flipV="1">
              <a:off x="6003100" y="2045877"/>
              <a:ext cx="3617342" cy="17287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59482899-19ED-B02D-5AFC-48FDC1514756}"/>
              </a:ext>
            </a:extLst>
          </p:cNvPr>
          <p:cNvCxnSpPr>
            <a:cxnSpLocks/>
            <a:endCxn id="25" idx="0"/>
          </p:cNvCxnSpPr>
          <p:nvPr/>
        </p:nvCxnSpPr>
        <p:spPr>
          <a:xfrm>
            <a:off x="5705109" y="669576"/>
            <a:ext cx="0" cy="41485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8EB11C-EF20-A148-064F-5FB6F5A006AA}"/>
              </a:ext>
            </a:extLst>
          </p:cNvPr>
          <p:cNvSpPr txBox="1"/>
          <p:nvPr/>
        </p:nvSpPr>
        <p:spPr>
          <a:xfrm>
            <a:off x="4907876" y="6263699"/>
            <a:ext cx="1659429" cy="369332"/>
          </a:xfrm>
          <a:prstGeom prst="rect">
            <a:avLst/>
          </a:prstGeom>
          <a:noFill/>
        </p:spPr>
        <p:txBody>
          <a:bodyPr wrap="none" rtlCol="0">
            <a:spAutoFit/>
          </a:bodyPr>
          <a:lstStyle/>
          <a:p>
            <a:r>
              <a:rPr lang="en-GB" noProof="0"/>
              <a:t>Rolling update</a:t>
            </a:r>
          </a:p>
        </p:txBody>
      </p:sp>
    </p:spTree>
    <p:extLst>
      <p:ext uri="{BB962C8B-B14F-4D97-AF65-F5344CB8AC3E}">
        <p14:creationId xmlns:p14="http://schemas.microsoft.com/office/powerpoint/2010/main" val="265054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9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9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9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CAF9-7E3D-23E5-BF6F-8CE8405FE405}"/>
              </a:ext>
            </a:extLst>
          </p:cNvPr>
          <p:cNvSpPr>
            <a:spLocks noGrp="1"/>
          </p:cNvSpPr>
          <p:nvPr>
            <p:ph type="title"/>
          </p:nvPr>
        </p:nvSpPr>
        <p:spPr/>
        <p:txBody>
          <a:bodyPr/>
          <a:lstStyle/>
          <a:p>
            <a:r>
              <a:rPr lang="en-GB" noProof="0"/>
              <a:t>Deploying Kubernetes</a:t>
            </a:r>
          </a:p>
        </p:txBody>
      </p:sp>
      <p:sp>
        <p:nvSpPr>
          <p:cNvPr id="3" name="Text Placeholder 2">
            <a:extLst>
              <a:ext uri="{FF2B5EF4-FFF2-40B4-BE49-F238E27FC236}">
                <a16:creationId xmlns:a16="http://schemas.microsoft.com/office/drawing/2014/main" id="{48D8D5B9-30DB-3FD0-0BF4-4986CBDE8D90}"/>
              </a:ext>
            </a:extLst>
          </p:cNvPr>
          <p:cNvSpPr>
            <a:spLocks noGrp="1"/>
          </p:cNvSpPr>
          <p:nvPr>
            <p:ph type="body" idx="1"/>
          </p:nvPr>
        </p:nvSpPr>
        <p:spPr/>
        <p:txBody>
          <a:bodyPr/>
          <a:lstStyle/>
          <a:p>
            <a:r>
              <a:rPr lang="en-GB" noProof="0"/>
              <a:t>There are a number of options</a:t>
            </a:r>
          </a:p>
          <a:p>
            <a:pPr lvl="1"/>
            <a:r>
              <a:rPr lang="en-GB" noProof="0" err="1"/>
              <a:t>minikube</a:t>
            </a:r>
            <a:r>
              <a:rPr lang="en-GB" noProof="0"/>
              <a:t> - a lightweight version for local use. Requires a local VM such as docker, virtual box or similar</a:t>
            </a:r>
          </a:p>
          <a:p>
            <a:pPr lvl="1"/>
            <a:r>
              <a:rPr lang="en-GB" noProof="0"/>
              <a:t>docker desktop - this now has a version built-in</a:t>
            </a:r>
          </a:p>
          <a:p>
            <a:pPr lvl="1"/>
            <a:r>
              <a:rPr lang="en-GB" noProof="0"/>
              <a:t>kops - this is a k8s deployment onto cloud VMs so is cloud agnostic, but you need to support it</a:t>
            </a:r>
          </a:p>
          <a:p>
            <a:pPr lvl="1"/>
            <a:r>
              <a:rPr lang="en-GB" noProof="0"/>
              <a:t>cloud services - all the big cloud hosts provide IaaS and PaaS options to deploy k8s</a:t>
            </a:r>
          </a:p>
          <a:p>
            <a:r>
              <a:rPr lang="en-GB" noProof="0"/>
              <a:t>If you want to try k8s</a:t>
            </a:r>
          </a:p>
          <a:p>
            <a:pPr lvl="1"/>
            <a:r>
              <a:rPr lang="en-GB" noProof="0"/>
              <a:t>If you are using a modern version of Windows - win 10 pro or win 11, you can try docker desktop (I'll use that)</a:t>
            </a:r>
          </a:p>
          <a:p>
            <a:pPr lvl="1"/>
            <a:r>
              <a:rPr lang="en-GB" noProof="0"/>
              <a:t>If you are using something else, or desktop doesn't work for you, you can try to use docker's </a:t>
            </a:r>
            <a:r>
              <a:rPr lang="en-GB" noProof="0" err="1"/>
              <a:t>vm</a:t>
            </a:r>
            <a:endParaRPr lang="en-GB" noProof="0"/>
          </a:p>
          <a:p>
            <a:pPr lvl="1"/>
            <a:r>
              <a:rPr lang="en-GB" noProof="0"/>
              <a:t>If that doesn't work, you can download a hypervisor such as virtual box, load </a:t>
            </a:r>
            <a:r>
              <a:rPr lang="en-GB" noProof="0" err="1"/>
              <a:t>minikube</a:t>
            </a:r>
            <a:r>
              <a:rPr lang="en-GB" noProof="0"/>
              <a:t> onto it and try that</a:t>
            </a:r>
          </a:p>
          <a:p>
            <a:endParaRPr lang="en-GB" noProof="0"/>
          </a:p>
        </p:txBody>
      </p:sp>
      <p:sp>
        <p:nvSpPr>
          <p:cNvPr id="4" name="Slide Number Placeholder 3">
            <a:extLst>
              <a:ext uri="{FF2B5EF4-FFF2-40B4-BE49-F238E27FC236}">
                <a16:creationId xmlns:a16="http://schemas.microsoft.com/office/drawing/2014/main" id="{9656EEB6-FF7E-32C4-28B8-BFBBCE546B83}"/>
              </a:ext>
            </a:extLst>
          </p:cNvPr>
          <p:cNvSpPr>
            <a:spLocks noGrp="1"/>
          </p:cNvSpPr>
          <p:nvPr>
            <p:ph type="sldNum" idx="12"/>
          </p:nvPr>
        </p:nvSpPr>
        <p:spPr/>
        <p:txBody>
          <a:bodyPr/>
          <a:lstStyle/>
          <a:p>
            <a:fld id="{14D7F6AC-1EEB-4ABB-AD80-109EC6FDCCF3}" type="slidenum">
              <a:rPr lang="en-GB" noProof="0" smtClean="0"/>
              <a:pPr/>
              <a:t>318</a:t>
            </a:fld>
            <a:endParaRPr lang="en-GB" noProof="0"/>
          </a:p>
        </p:txBody>
      </p:sp>
    </p:spTree>
    <p:extLst>
      <p:ext uri="{BB962C8B-B14F-4D97-AF65-F5344CB8AC3E}">
        <p14:creationId xmlns:p14="http://schemas.microsoft.com/office/powerpoint/2010/main" val="298844888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B1C7-1C81-678F-179E-92CDBD9DA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32208-1A9E-7C72-6DEF-25985B7010DE}"/>
              </a:ext>
            </a:extLst>
          </p:cNvPr>
          <p:cNvSpPr>
            <a:spLocks noGrp="1"/>
          </p:cNvSpPr>
          <p:nvPr>
            <p:ph type="title"/>
          </p:nvPr>
        </p:nvSpPr>
        <p:spPr>
          <a:xfrm>
            <a:off x="3202181" y="327261"/>
            <a:ext cx="5400800" cy="421258"/>
          </a:xfrm>
        </p:spPr>
        <p:txBody>
          <a:bodyPr/>
          <a:lstStyle/>
          <a:p>
            <a:r>
              <a:rPr lang="en-GB" sz="2400" noProof="0"/>
              <a:t>Data Engineering Solution Architecture</a:t>
            </a:r>
          </a:p>
        </p:txBody>
      </p:sp>
      <p:sp>
        <p:nvSpPr>
          <p:cNvPr id="3" name="Text Placeholder 2">
            <a:extLst>
              <a:ext uri="{FF2B5EF4-FFF2-40B4-BE49-F238E27FC236}">
                <a16:creationId xmlns:a16="http://schemas.microsoft.com/office/drawing/2014/main" id="{EA6DBC66-BA36-35C6-F9D0-9390A0D793DE}"/>
              </a:ext>
            </a:extLst>
          </p:cNvPr>
          <p:cNvSpPr>
            <a:spLocks noGrp="1"/>
          </p:cNvSpPr>
          <p:nvPr>
            <p:ph type="body" idx="1"/>
          </p:nvPr>
        </p:nvSpPr>
        <p:spPr>
          <a:xfrm>
            <a:off x="7072336" y="1878501"/>
            <a:ext cx="4972446" cy="4236720"/>
          </a:xfrm>
        </p:spPr>
        <p:txBody>
          <a:bodyPr/>
          <a:lstStyle/>
          <a:p>
            <a:r>
              <a:rPr lang="en-GB" sz="1400" noProof="0"/>
              <a:t>We will deploy this architecture to Kubernetes on the local machine</a:t>
            </a:r>
          </a:p>
          <a:p>
            <a:r>
              <a:rPr lang="en-GB" sz="1400" noProof="0"/>
              <a:t>Kubernetes uses YAML to declaratively state the desired system configuration, i.e., pods, services, volumes etc</a:t>
            </a:r>
          </a:p>
          <a:p>
            <a:r>
              <a:rPr lang="en-GB" sz="1400" noProof="0"/>
              <a:t>I'll only deploy one database, but you have seen how easy it is to exchange them</a:t>
            </a:r>
          </a:p>
          <a:p>
            <a:pPr marL="152396" indent="0">
              <a:buNone/>
            </a:pPr>
            <a:endParaRPr lang="en-GB" sz="1400" noProof="0"/>
          </a:p>
        </p:txBody>
      </p:sp>
      <p:sp>
        <p:nvSpPr>
          <p:cNvPr id="4" name="Slide Number Placeholder 3">
            <a:extLst>
              <a:ext uri="{FF2B5EF4-FFF2-40B4-BE49-F238E27FC236}">
                <a16:creationId xmlns:a16="http://schemas.microsoft.com/office/drawing/2014/main" id="{77B0AF7B-0F2A-5B90-B31A-41EA63C273FC}"/>
              </a:ext>
            </a:extLst>
          </p:cNvPr>
          <p:cNvSpPr>
            <a:spLocks noGrp="1"/>
          </p:cNvSpPr>
          <p:nvPr>
            <p:ph type="sldNum" idx="12"/>
          </p:nvPr>
        </p:nvSpPr>
        <p:spPr/>
        <p:txBody>
          <a:bodyPr/>
          <a:lstStyle/>
          <a:p>
            <a:fld id="{14D7F6AC-1EEB-4ABB-AD80-109EC6FDCCF3}" type="slidenum">
              <a:rPr lang="en-GB" noProof="0" smtClean="0"/>
              <a:pPr/>
              <a:t>319</a:t>
            </a:fld>
            <a:endParaRPr lang="en-GB" noProof="0"/>
          </a:p>
        </p:txBody>
      </p:sp>
      <p:sp>
        <p:nvSpPr>
          <p:cNvPr id="113" name="Rectangle 112">
            <a:extLst>
              <a:ext uri="{FF2B5EF4-FFF2-40B4-BE49-F238E27FC236}">
                <a16:creationId xmlns:a16="http://schemas.microsoft.com/office/drawing/2014/main" id="{934D9688-77CA-8789-F534-22AFA0AE405C}"/>
              </a:ext>
            </a:extLst>
          </p:cNvPr>
          <p:cNvSpPr/>
          <p:nvPr/>
        </p:nvSpPr>
        <p:spPr>
          <a:xfrm>
            <a:off x="1006841" y="1865646"/>
            <a:ext cx="5977091" cy="41702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95" name="Straight Connector 94">
            <a:extLst>
              <a:ext uri="{FF2B5EF4-FFF2-40B4-BE49-F238E27FC236}">
                <a16:creationId xmlns:a16="http://schemas.microsoft.com/office/drawing/2014/main" id="{5846472E-B490-7CE3-2AF2-AF8543F6EDB3}"/>
              </a:ext>
            </a:extLst>
          </p:cNvPr>
          <p:cNvCxnSpPr>
            <a:cxnSpLocks/>
            <a:endCxn id="32" idx="2"/>
          </p:cNvCxnSpPr>
          <p:nvPr/>
        </p:nvCxnSpPr>
        <p:spPr>
          <a:xfrm flipH="1" flipV="1">
            <a:off x="1999366" y="316399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descr="A white cloud with blue border&#10;&#10;Description automatically generated">
            <a:extLst>
              <a:ext uri="{FF2B5EF4-FFF2-40B4-BE49-F238E27FC236}">
                <a16:creationId xmlns:a16="http://schemas.microsoft.com/office/drawing/2014/main" id="{492BCE18-E096-CEB6-D0C7-9BEF7ECB6E9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1215585"/>
            <a:ext cx="874295" cy="460371"/>
          </a:xfrm>
          <a:prstGeom prst="rect">
            <a:avLst/>
          </a:prstGeom>
        </p:spPr>
      </p:pic>
      <p:pic>
        <p:nvPicPr>
          <p:cNvPr id="7" name="Picture 6" descr="A computer with a blue screen&#10;&#10;Description automatically generated">
            <a:extLst>
              <a:ext uri="{FF2B5EF4-FFF2-40B4-BE49-F238E27FC236}">
                <a16:creationId xmlns:a16="http://schemas.microsoft.com/office/drawing/2014/main" id="{CD2B8C3C-A58B-F6ED-6752-78F5990FF7F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869803"/>
            <a:ext cx="892654" cy="779678"/>
          </a:xfrm>
          <a:prstGeom prst="rect">
            <a:avLst/>
          </a:prstGeom>
        </p:spPr>
      </p:pic>
      <p:cxnSp>
        <p:nvCxnSpPr>
          <p:cNvPr id="8" name="Straight Connector 7">
            <a:extLst>
              <a:ext uri="{FF2B5EF4-FFF2-40B4-BE49-F238E27FC236}">
                <a16:creationId xmlns:a16="http://schemas.microsoft.com/office/drawing/2014/main" id="{2F170979-2EB5-643D-EDA5-C580078C7300}"/>
              </a:ext>
            </a:extLst>
          </p:cNvPr>
          <p:cNvCxnSpPr>
            <a:cxnSpLocks/>
            <a:stCxn id="6" idx="1"/>
          </p:cNvCxnSpPr>
          <p:nvPr/>
        </p:nvCxnSpPr>
        <p:spPr>
          <a:xfrm flipH="1">
            <a:off x="1631903" y="14457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14F3BF9-E54E-1ADA-1513-D948DD57B7DB}"/>
              </a:ext>
            </a:extLst>
          </p:cNvPr>
          <p:cNvCxnSpPr>
            <a:cxnSpLocks/>
          </p:cNvCxnSpPr>
          <p:nvPr/>
        </p:nvCxnSpPr>
        <p:spPr>
          <a:xfrm flipV="1">
            <a:off x="3069306" y="165785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E7AF0D-ADDE-2301-3894-2D9335C2EA27}"/>
              </a:ext>
            </a:extLst>
          </p:cNvPr>
          <p:cNvSpPr/>
          <p:nvPr/>
        </p:nvSpPr>
        <p:spPr>
          <a:xfrm>
            <a:off x="1006841" y="6035933"/>
            <a:ext cx="5981652" cy="20496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23" name="Rectangle 22">
            <a:extLst>
              <a:ext uri="{FF2B5EF4-FFF2-40B4-BE49-F238E27FC236}">
                <a16:creationId xmlns:a16="http://schemas.microsoft.com/office/drawing/2014/main" id="{1D3FEB89-5E20-9511-023F-19739EC222C5}"/>
              </a:ext>
            </a:extLst>
          </p:cNvPr>
          <p:cNvSpPr/>
          <p:nvPr/>
        </p:nvSpPr>
        <p:spPr>
          <a:xfrm>
            <a:off x="1006841" y="6252485"/>
            <a:ext cx="5981652" cy="2032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1" name="Rectangle 10">
            <a:extLst>
              <a:ext uri="{FF2B5EF4-FFF2-40B4-BE49-F238E27FC236}">
                <a16:creationId xmlns:a16="http://schemas.microsoft.com/office/drawing/2014/main" id="{C785EDFD-7A67-8216-5B98-26F8810796DC}"/>
              </a:ext>
            </a:extLst>
          </p:cNvPr>
          <p:cNvSpPr/>
          <p:nvPr/>
        </p:nvSpPr>
        <p:spPr>
          <a:xfrm>
            <a:off x="1006841" y="6447043"/>
            <a:ext cx="5981652" cy="225293"/>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2" name="TextBox 11">
            <a:extLst>
              <a:ext uri="{FF2B5EF4-FFF2-40B4-BE49-F238E27FC236}">
                <a16:creationId xmlns:a16="http://schemas.microsoft.com/office/drawing/2014/main" id="{03D144DD-A29B-3F26-654A-AB77F528298F}"/>
              </a:ext>
            </a:extLst>
          </p:cNvPr>
          <p:cNvSpPr txBox="1"/>
          <p:nvPr/>
        </p:nvSpPr>
        <p:spPr>
          <a:xfrm>
            <a:off x="5594640" y="25283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3" name="TextBox 12">
            <a:extLst>
              <a:ext uri="{FF2B5EF4-FFF2-40B4-BE49-F238E27FC236}">
                <a16:creationId xmlns:a16="http://schemas.microsoft.com/office/drawing/2014/main" id="{564F90E9-64D6-490E-EBC7-D796D6D824B4}"/>
              </a:ext>
            </a:extLst>
          </p:cNvPr>
          <p:cNvSpPr txBox="1"/>
          <p:nvPr/>
        </p:nvSpPr>
        <p:spPr>
          <a:xfrm>
            <a:off x="5594640" y="311946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53" name="Straight Connector 52">
            <a:extLst>
              <a:ext uri="{FF2B5EF4-FFF2-40B4-BE49-F238E27FC236}">
                <a16:creationId xmlns:a16="http://schemas.microsoft.com/office/drawing/2014/main" id="{A3A0FACC-C3ED-E655-EAC9-F5B769D5D20A}"/>
              </a:ext>
            </a:extLst>
          </p:cNvPr>
          <p:cNvCxnSpPr>
            <a:cxnSpLocks/>
          </p:cNvCxnSpPr>
          <p:nvPr/>
        </p:nvCxnSpPr>
        <p:spPr>
          <a:xfrm flipH="1">
            <a:off x="1996190" y="2156123"/>
            <a:ext cx="2159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6C4046-649F-8FF3-7C49-3B6097F47DCA}"/>
              </a:ext>
            </a:extLst>
          </p:cNvPr>
          <p:cNvCxnSpPr>
            <a:cxnSpLocks/>
            <a:endCxn id="26" idx="0"/>
          </p:cNvCxnSpPr>
          <p:nvPr/>
        </p:nvCxnSpPr>
        <p:spPr>
          <a:xfrm>
            <a:off x="5285557" y="1493733"/>
            <a:ext cx="0" cy="3526354"/>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5A60067-BFCE-E2DB-D56B-2C9FAC05EBCE}"/>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45FD487B-1A5B-F32B-AE66-56340559B3DF}"/>
              </a:ext>
            </a:extLst>
          </p:cNvPr>
          <p:cNvGrpSpPr/>
          <p:nvPr/>
        </p:nvGrpSpPr>
        <p:grpSpPr>
          <a:xfrm>
            <a:off x="602042" y="2045395"/>
            <a:ext cx="276999" cy="4156875"/>
            <a:chOff x="297180" y="2676933"/>
            <a:chExt cx="276999" cy="3383727"/>
          </a:xfrm>
        </p:grpSpPr>
        <p:sp>
          <p:nvSpPr>
            <p:cNvPr id="16" name="TextBox 15">
              <a:extLst>
                <a:ext uri="{FF2B5EF4-FFF2-40B4-BE49-F238E27FC236}">
                  <a16:creationId xmlns:a16="http://schemas.microsoft.com/office/drawing/2014/main" id="{6EC94193-B25C-89EE-4678-25A3582E8B52}"/>
                </a:ext>
              </a:extLst>
            </p:cNvPr>
            <p:cNvSpPr txBox="1"/>
            <p:nvPr/>
          </p:nvSpPr>
          <p:spPr>
            <a:xfrm rot="16200000">
              <a:off x="-199231" y="4167764"/>
              <a:ext cx="1269821" cy="276999"/>
            </a:xfrm>
            <a:prstGeom prst="rect">
              <a:avLst/>
            </a:prstGeom>
            <a:noFill/>
          </p:spPr>
          <p:txBody>
            <a:bodyPr wrap="square" rtlCol="0">
              <a:spAutoFit/>
            </a:bodyPr>
            <a:lstStyle/>
            <a:p>
              <a:pPr algn="ctr"/>
              <a:r>
                <a:rPr lang="en-GB" sz="1200" noProof="0"/>
                <a:t>Virtual Machine</a:t>
              </a:r>
            </a:p>
          </p:txBody>
        </p:sp>
        <p:cxnSp>
          <p:nvCxnSpPr>
            <p:cNvPr id="69" name="Straight Connector 68">
              <a:extLst>
                <a:ext uri="{FF2B5EF4-FFF2-40B4-BE49-F238E27FC236}">
                  <a16:creationId xmlns:a16="http://schemas.microsoft.com/office/drawing/2014/main" id="{BC512F77-AD0D-D63D-7BC2-B69DB86D9FC2}"/>
                </a:ext>
              </a:extLst>
            </p:cNvPr>
            <p:cNvCxnSpPr>
              <a:cxnSpLocks/>
              <a:stCxn id="16" idx="3"/>
            </p:cNvCxnSpPr>
            <p:nvPr/>
          </p:nvCxnSpPr>
          <p:spPr>
            <a:xfrm flipV="1">
              <a:off x="435680" y="2676933"/>
              <a:ext cx="0" cy="994420"/>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90B2437-F509-7EF9-67B8-D7279E252E48}"/>
                </a:ext>
              </a:extLst>
            </p:cNvPr>
            <p:cNvCxnSpPr>
              <a:cxnSpLocks/>
              <a:endCxn id="16" idx="1"/>
            </p:cNvCxnSpPr>
            <p:nvPr/>
          </p:nvCxnSpPr>
          <p:spPr>
            <a:xfrm flipV="1">
              <a:off x="428103" y="4941174"/>
              <a:ext cx="7577" cy="1119486"/>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grpSp>
      <p:cxnSp>
        <p:nvCxnSpPr>
          <p:cNvPr id="84" name="Straight Connector 83">
            <a:extLst>
              <a:ext uri="{FF2B5EF4-FFF2-40B4-BE49-F238E27FC236}">
                <a16:creationId xmlns:a16="http://schemas.microsoft.com/office/drawing/2014/main" id="{D7CB3A9C-4C1C-3AB1-118B-74442BCF8B49}"/>
              </a:ext>
            </a:extLst>
          </p:cNvPr>
          <p:cNvCxnSpPr>
            <a:cxnSpLocks/>
          </p:cNvCxnSpPr>
          <p:nvPr/>
        </p:nvCxnSpPr>
        <p:spPr>
          <a:xfrm flipH="1">
            <a:off x="1631903" y="156953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090CDCD-B5ED-3016-C024-2711CB63A5D0}"/>
              </a:ext>
            </a:extLst>
          </p:cNvPr>
          <p:cNvCxnSpPr>
            <a:cxnSpLocks/>
          </p:cNvCxnSpPr>
          <p:nvPr/>
        </p:nvCxnSpPr>
        <p:spPr>
          <a:xfrm flipH="1">
            <a:off x="3533952" y="149373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98C4CCB-BAE6-78CE-3547-8EA913D83D06}"/>
              </a:ext>
            </a:extLst>
          </p:cNvPr>
          <p:cNvSpPr txBox="1"/>
          <p:nvPr/>
        </p:nvSpPr>
        <p:spPr>
          <a:xfrm>
            <a:off x="3588216" y="1175811"/>
            <a:ext cx="1875563" cy="276999"/>
          </a:xfrm>
          <a:prstGeom prst="rect">
            <a:avLst/>
          </a:prstGeom>
          <a:noFill/>
        </p:spPr>
        <p:txBody>
          <a:bodyPr wrap="square" rtlCol="0">
            <a:spAutoFit/>
          </a:bodyPr>
          <a:lstStyle/>
          <a:p>
            <a:r>
              <a:rPr lang="en-GB" sz="1200" noProof="0"/>
              <a:t>SSH database admin</a:t>
            </a:r>
          </a:p>
        </p:txBody>
      </p:sp>
      <p:sp>
        <p:nvSpPr>
          <p:cNvPr id="27" name="TextBox 26">
            <a:extLst>
              <a:ext uri="{FF2B5EF4-FFF2-40B4-BE49-F238E27FC236}">
                <a16:creationId xmlns:a16="http://schemas.microsoft.com/office/drawing/2014/main" id="{62BB64B0-521C-301C-A766-8A27F99B2BEC}"/>
              </a:ext>
            </a:extLst>
          </p:cNvPr>
          <p:cNvSpPr txBox="1"/>
          <p:nvPr/>
        </p:nvSpPr>
        <p:spPr>
          <a:xfrm>
            <a:off x="6121030" y="467553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98" name="Graphic 97" descr="Database with solid fill">
            <a:extLst>
              <a:ext uri="{FF2B5EF4-FFF2-40B4-BE49-F238E27FC236}">
                <a16:creationId xmlns:a16="http://schemas.microsoft.com/office/drawing/2014/main" id="{EE2E901C-40EC-8EFB-30DD-4A64D376B6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7720" y="2595842"/>
            <a:ext cx="475811" cy="475811"/>
          </a:xfrm>
          <a:prstGeom prst="rect">
            <a:avLst/>
          </a:prstGeom>
        </p:spPr>
      </p:pic>
      <p:sp>
        <p:nvSpPr>
          <p:cNvPr id="106" name="TextBox 105">
            <a:extLst>
              <a:ext uri="{FF2B5EF4-FFF2-40B4-BE49-F238E27FC236}">
                <a16:creationId xmlns:a16="http://schemas.microsoft.com/office/drawing/2014/main" id="{2BA4C531-EC42-F7AC-F1BE-876F8B81FD4A}"/>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35" name="Straight Connector 34">
            <a:extLst>
              <a:ext uri="{FF2B5EF4-FFF2-40B4-BE49-F238E27FC236}">
                <a16:creationId xmlns:a16="http://schemas.microsoft.com/office/drawing/2014/main" id="{8A5DC6E3-4B9D-F9A8-E893-55E9859EA226}"/>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54ABC5B-1F3C-7132-55AF-F3A037C8E7A9}"/>
              </a:ext>
            </a:extLst>
          </p:cNvPr>
          <p:cNvGrpSpPr/>
          <p:nvPr/>
        </p:nvGrpSpPr>
        <p:grpSpPr>
          <a:xfrm>
            <a:off x="1385755" y="2386115"/>
            <a:ext cx="1238963" cy="792706"/>
            <a:chOff x="5461028" y="3398388"/>
            <a:chExt cx="1238963" cy="1007469"/>
          </a:xfrm>
        </p:grpSpPr>
        <p:sp>
          <p:nvSpPr>
            <p:cNvPr id="32" name="Rectangle 31">
              <a:extLst>
                <a:ext uri="{FF2B5EF4-FFF2-40B4-BE49-F238E27FC236}">
                  <a16:creationId xmlns:a16="http://schemas.microsoft.com/office/drawing/2014/main" id="{5FC1D70E-6085-40E9-80E7-89EDDCD2F05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51" name="TextBox 50">
              <a:extLst>
                <a:ext uri="{FF2B5EF4-FFF2-40B4-BE49-F238E27FC236}">
                  <a16:creationId xmlns:a16="http://schemas.microsoft.com/office/drawing/2014/main" id="{4AD1375B-B30B-ECE5-9FFF-B6C15D9C2B26}"/>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50" name="TextBox 49">
              <a:extLst>
                <a:ext uri="{FF2B5EF4-FFF2-40B4-BE49-F238E27FC236}">
                  <a16:creationId xmlns:a16="http://schemas.microsoft.com/office/drawing/2014/main" id="{96D21E2E-704E-4853-F2C6-757C1F93F78A}"/>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38" name="Straight Connector 37">
              <a:extLst>
                <a:ext uri="{FF2B5EF4-FFF2-40B4-BE49-F238E27FC236}">
                  <a16:creationId xmlns:a16="http://schemas.microsoft.com/office/drawing/2014/main" id="{FCC1534D-513E-CF32-89A1-DB1D4DA09599}"/>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6" name="Graphic 35" descr="Database with solid fill">
            <a:extLst>
              <a:ext uri="{FF2B5EF4-FFF2-40B4-BE49-F238E27FC236}">
                <a16:creationId xmlns:a16="http://schemas.microsoft.com/office/drawing/2014/main" id="{C2BE169F-4C0C-A108-B5BF-530BD6A782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4243575"/>
            <a:ext cx="475811" cy="475811"/>
          </a:xfrm>
          <a:prstGeom prst="rect">
            <a:avLst/>
          </a:prstGeom>
        </p:spPr>
      </p:pic>
      <p:cxnSp>
        <p:nvCxnSpPr>
          <p:cNvPr id="65" name="Straight Connector 64">
            <a:extLst>
              <a:ext uri="{FF2B5EF4-FFF2-40B4-BE49-F238E27FC236}">
                <a16:creationId xmlns:a16="http://schemas.microsoft.com/office/drawing/2014/main" id="{313B712E-3EA4-9646-279C-282F7D0296A7}"/>
              </a:ext>
            </a:extLst>
          </p:cNvPr>
          <p:cNvCxnSpPr>
            <a:cxnSpLocks/>
            <a:endCxn id="20" idx="2"/>
          </p:cNvCxnSpPr>
          <p:nvPr/>
        </p:nvCxnSpPr>
        <p:spPr>
          <a:xfrm flipV="1">
            <a:off x="3536087" y="316817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56248A3-BF82-690C-D67E-A62F66C20F41}"/>
              </a:ext>
            </a:extLst>
          </p:cNvPr>
          <p:cNvGrpSpPr/>
          <p:nvPr/>
        </p:nvGrpSpPr>
        <p:grpSpPr>
          <a:xfrm>
            <a:off x="3525931" y="2386110"/>
            <a:ext cx="1227221" cy="792706"/>
            <a:chOff x="864446" y="3398388"/>
            <a:chExt cx="1227221" cy="1007472"/>
          </a:xfrm>
        </p:grpSpPr>
        <p:sp>
          <p:nvSpPr>
            <p:cNvPr id="20" name="Rectangle 19">
              <a:extLst>
                <a:ext uri="{FF2B5EF4-FFF2-40B4-BE49-F238E27FC236}">
                  <a16:creationId xmlns:a16="http://schemas.microsoft.com/office/drawing/2014/main" id="{23D52E9D-40E0-CE75-AC6F-94CDFDF78F54}"/>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39" name="Straight Connector 38">
              <a:extLst>
                <a:ext uri="{FF2B5EF4-FFF2-40B4-BE49-F238E27FC236}">
                  <a16:creationId xmlns:a16="http://schemas.microsoft.com/office/drawing/2014/main" id="{860EFF5A-9082-A169-62BD-A7378049DD6D}"/>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08E9E10-4B6F-A921-3905-5A19C5FB23E9}"/>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47" name="TextBox 46">
              <a:extLst>
                <a:ext uri="{FF2B5EF4-FFF2-40B4-BE49-F238E27FC236}">
                  <a16:creationId xmlns:a16="http://schemas.microsoft.com/office/drawing/2014/main" id="{B0E330AB-D3A3-1D4A-CF69-47709E567525}"/>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72" name="Straight Connector 71">
            <a:extLst>
              <a:ext uri="{FF2B5EF4-FFF2-40B4-BE49-F238E27FC236}">
                <a16:creationId xmlns:a16="http://schemas.microsoft.com/office/drawing/2014/main" id="{7A04B8C2-FE3F-92B9-59BA-C303FCB3137A}"/>
              </a:ext>
            </a:extLst>
          </p:cNvPr>
          <p:cNvCxnSpPr>
            <a:cxnSpLocks/>
            <a:endCxn id="24" idx="1"/>
          </p:cNvCxnSpPr>
          <p:nvPr/>
        </p:nvCxnSpPr>
        <p:spPr>
          <a:xfrm flipV="1">
            <a:off x="4382893" y="4395679"/>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A69C005-E35F-D719-1B25-A662A5759F60}"/>
              </a:ext>
            </a:extLst>
          </p:cNvPr>
          <p:cNvGrpSpPr/>
          <p:nvPr/>
        </p:nvGrpSpPr>
        <p:grpSpPr>
          <a:xfrm>
            <a:off x="2499156" y="3989481"/>
            <a:ext cx="1231497" cy="792707"/>
            <a:chOff x="3214615" y="3398388"/>
            <a:chExt cx="1231497" cy="1007471"/>
          </a:xfrm>
        </p:grpSpPr>
        <p:sp>
          <p:nvSpPr>
            <p:cNvPr id="21" name="Rectangle 20">
              <a:extLst>
                <a:ext uri="{FF2B5EF4-FFF2-40B4-BE49-F238E27FC236}">
                  <a16:creationId xmlns:a16="http://schemas.microsoft.com/office/drawing/2014/main" id="{FCE2981F-0120-3003-7683-EBD50BFCC202}"/>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42" name="Straight Connector 41">
              <a:extLst>
                <a:ext uri="{FF2B5EF4-FFF2-40B4-BE49-F238E27FC236}">
                  <a16:creationId xmlns:a16="http://schemas.microsoft.com/office/drawing/2014/main" id="{DDAB5388-F9CB-2C14-42DD-8FC2FDF5B224}"/>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F433D54-896C-67F6-A288-77EC9A012B9C}"/>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48" name="TextBox 47">
              <a:extLst>
                <a:ext uri="{FF2B5EF4-FFF2-40B4-BE49-F238E27FC236}">
                  <a16:creationId xmlns:a16="http://schemas.microsoft.com/office/drawing/2014/main" id="{C35C333F-778D-4301-4DE6-463633C2FA25}"/>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75" name="Straight Connector 74">
            <a:extLst>
              <a:ext uri="{FF2B5EF4-FFF2-40B4-BE49-F238E27FC236}">
                <a16:creationId xmlns:a16="http://schemas.microsoft.com/office/drawing/2014/main" id="{34586C59-03A7-99EC-F65D-284F2528190E}"/>
              </a:ext>
            </a:extLst>
          </p:cNvPr>
          <p:cNvCxnSpPr>
            <a:cxnSpLocks/>
          </p:cNvCxnSpPr>
          <p:nvPr/>
        </p:nvCxnSpPr>
        <p:spPr>
          <a:xfrm>
            <a:off x="5842395" y="448148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DC80955-769E-78DD-ED3E-1F0642C7AD6D}"/>
              </a:ext>
            </a:extLst>
          </p:cNvPr>
          <p:cNvGrpSpPr/>
          <p:nvPr/>
        </p:nvGrpSpPr>
        <p:grpSpPr>
          <a:xfrm>
            <a:off x="4588380" y="3989479"/>
            <a:ext cx="1243159" cy="800087"/>
            <a:chOff x="7598153" y="3389006"/>
            <a:chExt cx="1243159" cy="1016851"/>
          </a:xfrm>
        </p:grpSpPr>
        <p:grpSp>
          <p:nvGrpSpPr>
            <p:cNvPr id="28" name="Group 27">
              <a:extLst>
                <a:ext uri="{FF2B5EF4-FFF2-40B4-BE49-F238E27FC236}">
                  <a16:creationId xmlns:a16="http://schemas.microsoft.com/office/drawing/2014/main" id="{5DDD0761-9EF8-8932-7967-27DB7DB0922C}"/>
                </a:ext>
              </a:extLst>
            </p:cNvPr>
            <p:cNvGrpSpPr/>
            <p:nvPr/>
          </p:nvGrpSpPr>
          <p:grpSpPr>
            <a:xfrm>
              <a:off x="7602349" y="3389006"/>
              <a:ext cx="1238963" cy="1005533"/>
              <a:chOff x="5729706" y="3418523"/>
              <a:chExt cx="1238963" cy="1005533"/>
            </a:xfrm>
          </p:grpSpPr>
          <p:cxnSp>
            <p:nvCxnSpPr>
              <p:cNvPr id="43" name="Straight Connector 42">
                <a:extLst>
                  <a:ext uri="{FF2B5EF4-FFF2-40B4-BE49-F238E27FC236}">
                    <a16:creationId xmlns:a16="http://schemas.microsoft.com/office/drawing/2014/main" id="{656B3F55-407A-905B-FF73-A484241F6386}"/>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579E074-60C4-0F14-0E1B-D92C886E3FB0}"/>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49" name="TextBox 48">
                <a:extLst>
                  <a:ext uri="{FF2B5EF4-FFF2-40B4-BE49-F238E27FC236}">
                    <a16:creationId xmlns:a16="http://schemas.microsoft.com/office/drawing/2014/main" id="{0BD9FCC3-72AA-1546-F597-5F04545E1647}"/>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24" name="Rectangle 23">
                <a:extLst>
                  <a:ext uri="{FF2B5EF4-FFF2-40B4-BE49-F238E27FC236}">
                    <a16:creationId xmlns:a16="http://schemas.microsoft.com/office/drawing/2014/main" id="{BEE1FD1F-8D4A-0EE6-4D81-4247C455DE73}"/>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a:t>
                </a:r>
                <a:endParaRPr lang="en-GB" sz="1400" noProof="0"/>
              </a:p>
            </p:txBody>
          </p:sp>
        </p:grpSp>
        <p:cxnSp>
          <p:nvCxnSpPr>
            <p:cNvPr id="5" name="Straight Connector 4">
              <a:extLst>
                <a:ext uri="{FF2B5EF4-FFF2-40B4-BE49-F238E27FC236}">
                  <a16:creationId xmlns:a16="http://schemas.microsoft.com/office/drawing/2014/main" id="{BFF47251-4F04-46E0-A1F7-05CA4CBCC1BE}"/>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C954949-79F9-5CF7-45D5-6233EBC91C75}"/>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14" name="TextBox 13">
              <a:extLst>
                <a:ext uri="{FF2B5EF4-FFF2-40B4-BE49-F238E27FC236}">
                  <a16:creationId xmlns:a16="http://schemas.microsoft.com/office/drawing/2014/main" id="{DEFFF306-36DF-D87A-E7A4-1516426670CB}"/>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88" name="Straight Connector 87">
            <a:extLst>
              <a:ext uri="{FF2B5EF4-FFF2-40B4-BE49-F238E27FC236}">
                <a16:creationId xmlns:a16="http://schemas.microsoft.com/office/drawing/2014/main" id="{40DB6838-FAA1-3802-D026-ABEB7936AD73}"/>
              </a:ext>
            </a:extLst>
          </p:cNvPr>
          <p:cNvCxnSpPr>
            <a:cxnSpLocks/>
          </p:cNvCxnSpPr>
          <p:nvPr/>
        </p:nvCxnSpPr>
        <p:spPr>
          <a:xfrm>
            <a:off x="2649039" y="284280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CDBD579-551F-514B-E41A-1337DC916D3E}"/>
              </a:ext>
            </a:extLst>
          </p:cNvPr>
          <p:cNvCxnSpPr>
            <a:cxnSpLocks/>
            <a:stCxn id="45" idx="0"/>
            <a:endCxn id="98" idx="2"/>
          </p:cNvCxnSpPr>
          <p:nvPr/>
        </p:nvCxnSpPr>
        <p:spPr>
          <a:xfrm flipV="1">
            <a:off x="3093972" y="307165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27B1B9EF-3E83-F93B-A8BE-9E42D289FC1C}"/>
              </a:ext>
            </a:extLst>
          </p:cNvPr>
          <p:cNvSpPr txBox="1"/>
          <p:nvPr/>
        </p:nvSpPr>
        <p:spPr>
          <a:xfrm>
            <a:off x="5594640" y="283264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nvGrpSpPr>
          <p:cNvPr id="15" name="Group 14">
            <a:extLst>
              <a:ext uri="{FF2B5EF4-FFF2-40B4-BE49-F238E27FC236}">
                <a16:creationId xmlns:a16="http://schemas.microsoft.com/office/drawing/2014/main" id="{47911621-600B-3F37-F91F-FEDB70C54533}"/>
              </a:ext>
            </a:extLst>
          </p:cNvPr>
          <p:cNvGrpSpPr/>
          <p:nvPr/>
        </p:nvGrpSpPr>
        <p:grpSpPr>
          <a:xfrm>
            <a:off x="4604318" y="5012705"/>
            <a:ext cx="1243159" cy="800087"/>
            <a:chOff x="7598153" y="3389006"/>
            <a:chExt cx="1243159" cy="1016851"/>
          </a:xfrm>
        </p:grpSpPr>
        <p:grpSp>
          <p:nvGrpSpPr>
            <p:cNvPr id="17" name="Group 16">
              <a:extLst>
                <a:ext uri="{FF2B5EF4-FFF2-40B4-BE49-F238E27FC236}">
                  <a16:creationId xmlns:a16="http://schemas.microsoft.com/office/drawing/2014/main" id="{EC5FF1D1-BB04-6B44-65E8-8E4A81859AFA}"/>
                </a:ext>
              </a:extLst>
            </p:cNvPr>
            <p:cNvGrpSpPr/>
            <p:nvPr/>
          </p:nvGrpSpPr>
          <p:grpSpPr>
            <a:xfrm>
              <a:off x="7602349" y="3389006"/>
              <a:ext cx="1238963" cy="1005533"/>
              <a:chOff x="5729706" y="3418523"/>
              <a:chExt cx="1238963" cy="1005533"/>
            </a:xfrm>
          </p:grpSpPr>
          <p:cxnSp>
            <p:nvCxnSpPr>
              <p:cNvPr id="33" name="Straight Connector 32">
                <a:extLst>
                  <a:ext uri="{FF2B5EF4-FFF2-40B4-BE49-F238E27FC236}">
                    <a16:creationId xmlns:a16="http://schemas.microsoft.com/office/drawing/2014/main" id="{707ADEB5-DB06-C358-EEE1-589ECD5DA01C}"/>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AA11B51-3CC3-FB92-BA59-C726D327B619}"/>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37" name="TextBox 36">
                <a:extLst>
                  <a:ext uri="{FF2B5EF4-FFF2-40B4-BE49-F238E27FC236}">
                    <a16:creationId xmlns:a16="http://schemas.microsoft.com/office/drawing/2014/main" id="{CEDC043E-5B58-5B87-2145-ECC81A3AEC58}"/>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40" name="Rectangle 39">
                <a:extLst>
                  <a:ext uri="{FF2B5EF4-FFF2-40B4-BE49-F238E27FC236}">
                    <a16:creationId xmlns:a16="http://schemas.microsoft.com/office/drawing/2014/main" id="{0205E583-2FD9-61D4-A87F-AB990C21F82C}"/>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mongo</a:t>
                </a:r>
              </a:p>
            </p:txBody>
          </p:sp>
        </p:grpSp>
        <p:cxnSp>
          <p:nvCxnSpPr>
            <p:cNvPr id="19" name="Straight Connector 18">
              <a:extLst>
                <a:ext uri="{FF2B5EF4-FFF2-40B4-BE49-F238E27FC236}">
                  <a16:creationId xmlns:a16="http://schemas.microsoft.com/office/drawing/2014/main" id="{C7B44E33-FF6C-C7A0-0417-2F8F8AC0B336}"/>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8472588-F979-627E-3758-D90FDAB3841A}"/>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4004</a:t>
              </a:r>
            </a:p>
          </p:txBody>
        </p:sp>
        <p:sp>
          <p:nvSpPr>
            <p:cNvPr id="31" name="TextBox 30">
              <a:extLst>
                <a:ext uri="{FF2B5EF4-FFF2-40B4-BE49-F238E27FC236}">
                  <a16:creationId xmlns:a16="http://schemas.microsoft.com/office/drawing/2014/main" id="{7CBD3224-5FD0-CD06-4CC3-6E34924C3CC3}"/>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27017</a:t>
              </a:r>
            </a:p>
          </p:txBody>
        </p:sp>
      </p:grpSp>
      <p:sp>
        <p:nvSpPr>
          <p:cNvPr id="41" name="TextBox 40">
            <a:extLst>
              <a:ext uri="{FF2B5EF4-FFF2-40B4-BE49-F238E27FC236}">
                <a16:creationId xmlns:a16="http://schemas.microsoft.com/office/drawing/2014/main" id="{EF06C035-00A5-4560-E10E-C7D6A184F11F}"/>
              </a:ext>
            </a:extLst>
          </p:cNvPr>
          <p:cNvSpPr txBox="1"/>
          <p:nvPr/>
        </p:nvSpPr>
        <p:spPr>
          <a:xfrm>
            <a:off x="5963535" y="5637441"/>
            <a:ext cx="967057" cy="246221"/>
          </a:xfrm>
          <a:prstGeom prst="rect">
            <a:avLst/>
          </a:prstGeom>
          <a:noFill/>
        </p:spPr>
        <p:txBody>
          <a:bodyPr wrap="square" rtlCol="0">
            <a:spAutoFit/>
          </a:bodyPr>
          <a:lstStyle/>
          <a:p>
            <a:pPr algn="ctr"/>
            <a:r>
              <a:rPr lang="en-GB" sz="1000" noProof="0"/>
              <a:t>mongo-</a:t>
            </a:r>
            <a:r>
              <a:rPr lang="en-GB" sz="1000" noProof="0" err="1"/>
              <a:t>db</a:t>
            </a:r>
            <a:endParaRPr lang="en-GB" sz="1000" noProof="0"/>
          </a:p>
        </p:txBody>
      </p:sp>
      <p:pic>
        <p:nvPicPr>
          <p:cNvPr id="52" name="Graphic 51" descr="Database with solid fill">
            <a:extLst>
              <a:ext uri="{FF2B5EF4-FFF2-40B4-BE49-F238E27FC236}">
                <a16:creationId xmlns:a16="http://schemas.microsoft.com/office/drawing/2014/main" id="{5CA2ED47-22DB-331D-B5F0-3CDFDB6122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5205485"/>
            <a:ext cx="475811" cy="475811"/>
          </a:xfrm>
          <a:prstGeom prst="rect">
            <a:avLst/>
          </a:prstGeom>
        </p:spPr>
      </p:pic>
      <p:cxnSp>
        <p:nvCxnSpPr>
          <p:cNvPr id="55" name="Straight Connector 54">
            <a:extLst>
              <a:ext uri="{FF2B5EF4-FFF2-40B4-BE49-F238E27FC236}">
                <a16:creationId xmlns:a16="http://schemas.microsoft.com/office/drawing/2014/main" id="{37ADCCA5-3601-22F0-C324-1A9B8C5DD3B1}"/>
              </a:ext>
            </a:extLst>
          </p:cNvPr>
          <p:cNvCxnSpPr>
            <a:cxnSpLocks/>
          </p:cNvCxnSpPr>
          <p:nvPr/>
        </p:nvCxnSpPr>
        <p:spPr>
          <a:xfrm>
            <a:off x="5842395" y="544339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4D1238C-0BAB-7953-F4D9-D75523C1AC5D}"/>
              </a:ext>
            </a:extLst>
          </p:cNvPr>
          <p:cNvCxnSpPr>
            <a:cxnSpLocks/>
          </p:cNvCxnSpPr>
          <p:nvPr/>
        </p:nvCxnSpPr>
        <p:spPr>
          <a:xfrm flipV="1">
            <a:off x="4394270" y="5443390"/>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5B64BB1-4AEB-716A-BE5D-ED0CABCD295C}"/>
              </a:ext>
            </a:extLst>
          </p:cNvPr>
          <p:cNvCxnSpPr>
            <a:cxnSpLocks/>
          </p:cNvCxnSpPr>
          <p:nvPr/>
        </p:nvCxnSpPr>
        <p:spPr>
          <a:xfrm flipV="1">
            <a:off x="3760515" y="4390398"/>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40B651E-8E3F-A5F5-C454-1CFB0D8F8409}"/>
              </a:ext>
            </a:extLst>
          </p:cNvPr>
          <p:cNvCxnSpPr>
            <a:cxnSpLocks/>
          </p:cNvCxnSpPr>
          <p:nvPr/>
        </p:nvCxnSpPr>
        <p:spPr>
          <a:xfrm>
            <a:off x="3992675" y="4390399"/>
            <a:ext cx="401595"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073E08-B00E-5178-A0FE-8FD31682F874}"/>
              </a:ext>
            </a:extLst>
          </p:cNvPr>
          <p:cNvCxnSpPr>
            <a:cxnSpLocks/>
          </p:cNvCxnSpPr>
          <p:nvPr/>
        </p:nvCxnSpPr>
        <p:spPr>
          <a:xfrm>
            <a:off x="3970198" y="4395678"/>
            <a:ext cx="378344" cy="1036126"/>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51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9A30D-5218-28B9-BD0C-1B08EA262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09CAF-60F3-18F2-AE6F-5901A9E53916}"/>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6FCA8B66-00D2-A210-99D6-639C78FD164D}"/>
              </a:ext>
            </a:extLst>
          </p:cNvPr>
          <p:cNvSpPr>
            <a:spLocks noGrp="1"/>
          </p:cNvSpPr>
          <p:nvPr>
            <p:ph type="body" idx="1"/>
          </p:nvPr>
        </p:nvSpPr>
        <p:spPr/>
        <p:txBody>
          <a:bodyPr/>
          <a:lstStyle/>
          <a:p>
            <a:r>
              <a:rPr lang="en-GB" noProof="0"/>
              <a:t>Upon successfully completing this section, you will be able to:</a:t>
            </a:r>
          </a:p>
          <a:p>
            <a:pPr lvl="1">
              <a:buFont typeface="+mj-lt"/>
              <a:buAutoNum type="arabicPeriod"/>
            </a:pPr>
            <a:r>
              <a:rPr lang="en-GB" noProof="0"/>
              <a:t>Explain how to structure data using JSON</a:t>
            </a:r>
          </a:p>
          <a:p>
            <a:pPr lvl="1">
              <a:buFont typeface="+mj-lt"/>
              <a:buAutoNum type="arabicPeriod"/>
            </a:pPr>
            <a:r>
              <a:rPr lang="en-GB" noProof="0"/>
              <a:t>Explain the structure of a URL</a:t>
            </a:r>
          </a:p>
          <a:p>
            <a:pPr lvl="1">
              <a:buFont typeface="+mj-lt"/>
              <a:buAutoNum type="arabicPeriod"/>
            </a:pPr>
            <a:r>
              <a:rPr lang="en-GB" noProof="0"/>
              <a:t>Explain the concept and operation of a web API</a:t>
            </a:r>
          </a:p>
          <a:p>
            <a:pPr lvl="1">
              <a:buFont typeface="+mj-lt"/>
              <a:buAutoNum type="arabicPeriod"/>
            </a:pPr>
            <a:r>
              <a:rPr lang="en-GB" noProof="0"/>
              <a:t>Explain the concept of RESTful APIs</a:t>
            </a:r>
          </a:p>
          <a:p>
            <a:pPr lvl="1">
              <a:buFont typeface="+mj-lt"/>
              <a:buAutoNum type="arabicPeriod"/>
            </a:pPr>
            <a:r>
              <a:rPr lang="en-GB" noProof="0"/>
              <a:t>Design an API URL with path and query parameters</a:t>
            </a:r>
          </a:p>
          <a:p>
            <a:pPr lvl="1">
              <a:buFont typeface="+mj-lt"/>
              <a:buAutoNum type="arabicPeriod"/>
            </a:pPr>
            <a:r>
              <a:rPr lang="en-GB" noProof="0"/>
              <a:t>Create and test a </a:t>
            </a:r>
            <a:r>
              <a:rPr lang="en-GB" noProof="0" err="1"/>
              <a:t>NodeJs</a:t>
            </a:r>
            <a:r>
              <a:rPr lang="en-GB" noProof="0"/>
              <a:t> / Express API</a:t>
            </a:r>
          </a:p>
          <a:p>
            <a:pPr lvl="1">
              <a:buFont typeface="+mj-lt"/>
              <a:buAutoNum type="arabicPeriod"/>
            </a:pPr>
            <a:endParaRPr lang="en-GB" noProof="0"/>
          </a:p>
        </p:txBody>
      </p:sp>
      <p:sp>
        <p:nvSpPr>
          <p:cNvPr id="4" name="Slide Number Placeholder 3">
            <a:extLst>
              <a:ext uri="{FF2B5EF4-FFF2-40B4-BE49-F238E27FC236}">
                <a16:creationId xmlns:a16="http://schemas.microsoft.com/office/drawing/2014/main" id="{88227EB6-8563-EF13-F2BC-9D650CCCBBDC}"/>
              </a:ext>
            </a:extLst>
          </p:cNvPr>
          <p:cNvSpPr>
            <a:spLocks noGrp="1"/>
          </p:cNvSpPr>
          <p:nvPr>
            <p:ph type="sldNum" idx="12"/>
          </p:nvPr>
        </p:nvSpPr>
        <p:spPr/>
        <p:txBody>
          <a:bodyPr/>
          <a:lstStyle/>
          <a:p>
            <a:fld id="{14D7F6AC-1EEB-4ABB-AD80-109EC6FDCCF3}" type="slidenum">
              <a:rPr lang="en-GB" noProof="0" smtClean="0"/>
              <a:pPr/>
              <a:t>32</a:t>
            </a:fld>
            <a:endParaRPr lang="en-GB" noProof="0"/>
          </a:p>
        </p:txBody>
      </p:sp>
    </p:spTree>
    <p:extLst>
      <p:ext uri="{BB962C8B-B14F-4D97-AF65-F5344CB8AC3E}">
        <p14:creationId xmlns:p14="http://schemas.microsoft.com/office/powerpoint/2010/main" val="58353163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1E53-3E88-73E8-A9E3-A0CE3D434629}"/>
              </a:ext>
            </a:extLst>
          </p:cNvPr>
          <p:cNvSpPr>
            <a:spLocks noGrp="1"/>
          </p:cNvSpPr>
          <p:nvPr>
            <p:ph type="title"/>
          </p:nvPr>
        </p:nvSpPr>
        <p:spPr>
          <a:xfrm>
            <a:off x="572814" y="287095"/>
            <a:ext cx="11163300" cy="421258"/>
          </a:xfrm>
        </p:spPr>
        <p:txBody>
          <a:bodyPr/>
          <a:lstStyle/>
          <a:p>
            <a:r>
              <a:rPr lang="en-GB" noProof="0"/>
              <a:t>Config maps</a:t>
            </a:r>
          </a:p>
        </p:txBody>
      </p:sp>
      <p:sp>
        <p:nvSpPr>
          <p:cNvPr id="3" name="Text Placeholder 2">
            <a:extLst>
              <a:ext uri="{FF2B5EF4-FFF2-40B4-BE49-F238E27FC236}">
                <a16:creationId xmlns:a16="http://schemas.microsoft.com/office/drawing/2014/main" id="{58046E40-1170-5B14-A63F-7B76674483CE}"/>
              </a:ext>
            </a:extLst>
          </p:cNvPr>
          <p:cNvSpPr>
            <a:spLocks noGrp="1"/>
          </p:cNvSpPr>
          <p:nvPr>
            <p:ph type="body" idx="1"/>
          </p:nvPr>
        </p:nvSpPr>
        <p:spPr>
          <a:xfrm>
            <a:off x="609600" y="751490"/>
            <a:ext cx="11163300" cy="5725510"/>
          </a:xfrm>
        </p:spPr>
        <p:txBody>
          <a:bodyPr/>
          <a:lstStyle/>
          <a:p>
            <a:r>
              <a:rPr lang="en-GB" sz="1600" noProof="0"/>
              <a:t>Many applications need config values that are not secret. These can be provided statically using env vars in each pod definition, but this tightly couples the component because if, for example, the port of one container app is changed then any callers of it would need their .</a:t>
            </a:r>
            <a:r>
              <a:rPr lang="en-GB" sz="1600" noProof="0" err="1"/>
              <a:t>yaml</a:t>
            </a:r>
            <a:r>
              <a:rPr lang="en-GB" sz="1600" noProof="0"/>
              <a:t> files editing</a:t>
            </a:r>
          </a:p>
          <a:p>
            <a:r>
              <a:rPr lang="en-GB" sz="1600" noProof="0"/>
              <a:t>A config map is an API object where values are stored in key value pairs</a:t>
            </a:r>
          </a:p>
          <a:p>
            <a:r>
              <a:rPr lang="en-GB" sz="1600" noProof="0"/>
              <a:t>Values can be entered imperatively at the command line and they will be added to the </a:t>
            </a:r>
            <a:r>
              <a:rPr lang="en-GB" sz="1600" noProof="0" err="1"/>
              <a:t>ConfigMap</a:t>
            </a:r>
            <a:r>
              <a:rPr lang="en-GB" sz="1600" noProof="0"/>
              <a:t> object that can be referenced in the pod definition. e.g. </a:t>
            </a:r>
            <a:r>
              <a:rPr lang="en-GB" sz="1600" b="1" noProof="0" err="1"/>
              <a:t>kubectl</a:t>
            </a:r>
            <a:r>
              <a:rPr lang="en-GB" sz="1600" b="1" noProof="0"/>
              <a:t> create </a:t>
            </a:r>
            <a:r>
              <a:rPr lang="en-GB" sz="1600" b="1" noProof="0" err="1"/>
              <a:t>configmap</a:t>
            </a:r>
            <a:r>
              <a:rPr lang="en-GB" sz="1600" b="1" noProof="0"/>
              <a:t> </a:t>
            </a:r>
            <a:r>
              <a:rPr lang="en-GB" sz="1600" i="1" noProof="0" err="1"/>
              <a:t>configmap</a:t>
            </a:r>
            <a:r>
              <a:rPr lang="en-GB" sz="1600" i="1" noProof="0"/>
              <a:t>-name</a:t>
            </a:r>
            <a:r>
              <a:rPr lang="en-GB" sz="1600" noProof="0"/>
              <a:t> </a:t>
            </a:r>
            <a:r>
              <a:rPr lang="en-GB" sz="1600" b="1" noProof="0"/>
              <a:t>--from-literal=</a:t>
            </a:r>
            <a:r>
              <a:rPr lang="en-GB" sz="1600" i="1" noProof="0"/>
              <a:t>key</a:t>
            </a:r>
            <a:r>
              <a:rPr lang="en-GB" sz="1600" noProof="0"/>
              <a:t>=</a:t>
            </a:r>
            <a:r>
              <a:rPr lang="en-GB" sz="1600" i="1" noProof="0"/>
              <a:t>value</a:t>
            </a:r>
          </a:p>
          <a:p>
            <a:r>
              <a:rPr lang="en-GB" sz="1600" noProof="0"/>
              <a:t>Alternatively, the config map object can be created declaratively in a .</a:t>
            </a:r>
            <a:r>
              <a:rPr lang="en-GB" sz="1600" noProof="0" err="1"/>
              <a:t>yaml</a:t>
            </a:r>
            <a:r>
              <a:rPr lang="en-GB" sz="1600" noProof="0"/>
              <a:t> file then applied as usual. This will also inject config values into the pods</a:t>
            </a:r>
          </a:p>
          <a:p>
            <a:pPr marL="152396" indent="0">
              <a:buNone/>
            </a:pPr>
            <a:endParaRPr lang="en-GB" sz="1600" noProof="0">
              <a:solidFill>
                <a:srgbClr val="FF0000"/>
              </a:solidFill>
              <a:latin typeface="Courier New" panose="02070309020205020404" pitchFamily="49" charset="0"/>
              <a:cs typeface="Courier New" panose="02070309020205020404" pitchFamily="49" charset="0"/>
            </a:endParaRPr>
          </a:p>
          <a:p>
            <a:endParaRPr lang="en-GB" sz="1600" noProof="0"/>
          </a:p>
          <a:p>
            <a:endParaRPr lang="en-GB" sz="1600" noProof="0"/>
          </a:p>
        </p:txBody>
      </p:sp>
      <p:sp>
        <p:nvSpPr>
          <p:cNvPr id="4" name="Slide Number Placeholder 3">
            <a:extLst>
              <a:ext uri="{FF2B5EF4-FFF2-40B4-BE49-F238E27FC236}">
                <a16:creationId xmlns:a16="http://schemas.microsoft.com/office/drawing/2014/main" id="{8536FB01-E154-453F-B03C-11853B74F56E}"/>
              </a:ext>
            </a:extLst>
          </p:cNvPr>
          <p:cNvSpPr>
            <a:spLocks noGrp="1"/>
          </p:cNvSpPr>
          <p:nvPr>
            <p:ph type="sldNum" idx="12"/>
          </p:nvPr>
        </p:nvSpPr>
        <p:spPr/>
        <p:txBody>
          <a:bodyPr/>
          <a:lstStyle/>
          <a:p>
            <a:fld id="{14D7F6AC-1EEB-4ABB-AD80-109EC6FDCCF3}" type="slidenum">
              <a:rPr lang="en-GB" noProof="0" smtClean="0"/>
              <a:pPr/>
              <a:t>320</a:t>
            </a:fld>
            <a:endParaRPr lang="en-GB" noProof="0"/>
          </a:p>
        </p:txBody>
      </p:sp>
      <p:pic>
        <p:nvPicPr>
          <p:cNvPr id="6" name="Picture 5">
            <a:extLst>
              <a:ext uri="{FF2B5EF4-FFF2-40B4-BE49-F238E27FC236}">
                <a16:creationId xmlns:a16="http://schemas.microsoft.com/office/drawing/2014/main" id="{F73E8AE0-8F26-6494-56DC-E49E45BAC7AF}"/>
              </a:ext>
            </a:extLst>
          </p:cNvPr>
          <p:cNvPicPr>
            <a:picLocks noChangeAspect="1"/>
          </p:cNvPicPr>
          <p:nvPr/>
        </p:nvPicPr>
        <p:blipFill>
          <a:blip r:embed="rId3"/>
          <a:stretch>
            <a:fillRect/>
          </a:stretch>
        </p:blipFill>
        <p:spPr>
          <a:xfrm>
            <a:off x="1217662" y="3638715"/>
            <a:ext cx="3951430" cy="2378457"/>
          </a:xfrm>
          <a:prstGeom prst="rect">
            <a:avLst/>
          </a:prstGeom>
        </p:spPr>
      </p:pic>
      <p:pic>
        <p:nvPicPr>
          <p:cNvPr id="8" name="Picture 7">
            <a:extLst>
              <a:ext uri="{FF2B5EF4-FFF2-40B4-BE49-F238E27FC236}">
                <a16:creationId xmlns:a16="http://schemas.microsoft.com/office/drawing/2014/main" id="{37B9EB66-924D-9F2C-EB7C-2C848911AF10}"/>
              </a:ext>
            </a:extLst>
          </p:cNvPr>
          <p:cNvPicPr>
            <a:picLocks noChangeAspect="1"/>
          </p:cNvPicPr>
          <p:nvPr/>
        </p:nvPicPr>
        <p:blipFill>
          <a:blip r:embed="rId4"/>
          <a:stretch>
            <a:fillRect/>
          </a:stretch>
        </p:blipFill>
        <p:spPr>
          <a:xfrm>
            <a:off x="6961569" y="3079793"/>
            <a:ext cx="2886624" cy="3496299"/>
          </a:xfrm>
          <a:prstGeom prst="rect">
            <a:avLst/>
          </a:prstGeom>
        </p:spPr>
      </p:pic>
      <p:sp>
        <p:nvSpPr>
          <p:cNvPr id="9" name="Arrow: Right 8">
            <a:extLst>
              <a:ext uri="{FF2B5EF4-FFF2-40B4-BE49-F238E27FC236}">
                <a16:creationId xmlns:a16="http://schemas.microsoft.com/office/drawing/2014/main" id="{521691AC-BEF9-EECC-D525-8EDAA7E040E0}"/>
              </a:ext>
            </a:extLst>
          </p:cNvPr>
          <p:cNvSpPr/>
          <p:nvPr/>
        </p:nvSpPr>
        <p:spPr>
          <a:xfrm>
            <a:off x="5596759" y="4372303"/>
            <a:ext cx="861848" cy="536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39722391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CD0C-AE5F-FD15-464B-BC10B689C1F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08DE84F-617D-22A5-FBB7-D2523CA1641E}"/>
              </a:ext>
            </a:extLst>
          </p:cNvPr>
          <p:cNvSpPr>
            <a:spLocks noGrp="1"/>
          </p:cNvSpPr>
          <p:nvPr>
            <p:ph type="body" idx="1"/>
          </p:nvPr>
        </p:nvSpPr>
        <p:spPr/>
        <p:txBody>
          <a:bodyPr/>
          <a:lstStyle/>
          <a:p>
            <a:r>
              <a:rPr lang="en-GB" noProof="0"/>
              <a:t>To use the example in a pod, in the env section:</a:t>
            </a:r>
          </a:p>
          <a:p>
            <a:r>
              <a:rPr lang="en-GB" noProof="0"/>
              <a:t>env:</a:t>
            </a:r>
            <a:br>
              <a:rPr lang="en-GB" noProof="0"/>
            </a:br>
            <a:r>
              <a:rPr lang="en-GB" noProof="0"/>
              <a:t>- name: MYSQL_USER</a:t>
            </a:r>
            <a:br>
              <a:rPr lang="en-GB" noProof="0"/>
            </a:br>
            <a:r>
              <a:rPr lang="en-GB" noProof="0"/>
              <a:t>  </a:t>
            </a:r>
            <a:r>
              <a:rPr lang="en-GB" noProof="0" err="1"/>
              <a:t>valueFrom</a:t>
            </a:r>
            <a:r>
              <a:rPr lang="en-GB" noProof="0"/>
              <a:t>:</a:t>
            </a:r>
            <a:br>
              <a:rPr lang="en-GB" noProof="0"/>
            </a:br>
            <a:r>
              <a:rPr lang="en-GB" noProof="0"/>
              <a:t>    </a:t>
            </a:r>
            <a:r>
              <a:rPr lang="en-GB" noProof="0" err="1"/>
              <a:t>secretKeyRef</a:t>
            </a:r>
            <a:r>
              <a:rPr lang="en-GB" noProof="0"/>
              <a:t>:</a:t>
            </a:r>
            <a:br>
              <a:rPr lang="en-GB" noProof="0"/>
            </a:br>
            <a:r>
              <a:rPr lang="en-GB" noProof="0"/>
              <a:t>       name: authenticate</a:t>
            </a:r>
            <a:br>
              <a:rPr lang="en-GB" noProof="0"/>
            </a:br>
            <a:r>
              <a:rPr lang="en-GB" noProof="0"/>
              <a:t>       key: username</a:t>
            </a:r>
            <a:br>
              <a:rPr lang="en-GB" noProof="0"/>
            </a:br>
            <a:r>
              <a:rPr lang="en-GB" noProof="0"/>
              <a:t>- name: MYSQL_PASSWORD</a:t>
            </a:r>
            <a:br>
              <a:rPr lang="en-GB" noProof="0"/>
            </a:br>
            <a:r>
              <a:rPr lang="en-GB" noProof="0"/>
              <a:t>  </a:t>
            </a:r>
            <a:r>
              <a:rPr lang="en-GB" noProof="0" err="1"/>
              <a:t>valueFrom</a:t>
            </a:r>
            <a:r>
              <a:rPr lang="en-GB" noProof="0"/>
              <a:t>:</a:t>
            </a:r>
            <a:br>
              <a:rPr lang="en-GB" noProof="0"/>
            </a:br>
            <a:r>
              <a:rPr lang="en-GB" noProof="0"/>
              <a:t>    </a:t>
            </a:r>
            <a:r>
              <a:rPr lang="en-GB" noProof="0" err="1"/>
              <a:t>secretKeyRef</a:t>
            </a:r>
            <a:r>
              <a:rPr lang="en-GB" noProof="0"/>
              <a:t>:</a:t>
            </a:r>
            <a:br>
              <a:rPr lang="en-GB" noProof="0"/>
            </a:br>
            <a:r>
              <a:rPr lang="en-GB" noProof="0"/>
              <a:t>       name: authenticate</a:t>
            </a:r>
            <a:br>
              <a:rPr lang="en-GB" noProof="0"/>
            </a:br>
            <a:r>
              <a:rPr lang="en-GB" noProof="0"/>
              <a:t>       key: password</a:t>
            </a:r>
          </a:p>
          <a:p>
            <a:r>
              <a:rPr lang="en-GB" noProof="0"/>
              <a:t>The object named authenticate is read and values of username &amp; password are copied to the env vars</a:t>
            </a:r>
          </a:p>
          <a:p>
            <a:r>
              <a:rPr lang="en-GB" noProof="0"/>
              <a:t>The secrets' names and keys can be seen using </a:t>
            </a:r>
            <a:r>
              <a:rPr lang="en-GB" b="1" noProof="0" err="1"/>
              <a:t>kubectl</a:t>
            </a:r>
            <a:r>
              <a:rPr lang="en-GB" b="1" noProof="0"/>
              <a:t> get secrets </a:t>
            </a:r>
            <a:r>
              <a:rPr lang="en-GB" noProof="0"/>
              <a:t>and</a:t>
            </a:r>
            <a:r>
              <a:rPr lang="en-GB" b="1" noProof="0"/>
              <a:t> </a:t>
            </a:r>
            <a:r>
              <a:rPr lang="en-GB" b="1" noProof="0" err="1"/>
              <a:t>kubectl</a:t>
            </a:r>
            <a:r>
              <a:rPr lang="en-GB" b="1" noProof="0"/>
              <a:t> describe secrets</a:t>
            </a:r>
            <a:br>
              <a:rPr lang="en-GB" noProof="0"/>
            </a:br>
            <a:r>
              <a:rPr lang="en-GB" noProof="0"/>
              <a:t>       </a:t>
            </a:r>
          </a:p>
          <a:p>
            <a:endParaRPr lang="en-GB" noProof="0"/>
          </a:p>
        </p:txBody>
      </p:sp>
      <p:sp>
        <p:nvSpPr>
          <p:cNvPr id="4" name="Slide Number Placeholder 3">
            <a:extLst>
              <a:ext uri="{FF2B5EF4-FFF2-40B4-BE49-F238E27FC236}">
                <a16:creationId xmlns:a16="http://schemas.microsoft.com/office/drawing/2014/main" id="{FA244B0E-CC8D-FB4C-9D50-36A8FAF30790}"/>
              </a:ext>
            </a:extLst>
          </p:cNvPr>
          <p:cNvSpPr>
            <a:spLocks noGrp="1"/>
          </p:cNvSpPr>
          <p:nvPr>
            <p:ph type="sldNum" idx="12"/>
          </p:nvPr>
        </p:nvSpPr>
        <p:spPr/>
        <p:txBody>
          <a:bodyPr/>
          <a:lstStyle/>
          <a:p>
            <a:fld id="{14D7F6AC-1EEB-4ABB-AD80-109EC6FDCCF3}" type="slidenum">
              <a:rPr lang="en-GB" noProof="0" smtClean="0"/>
              <a:pPr/>
              <a:t>321</a:t>
            </a:fld>
            <a:endParaRPr lang="en-GB" noProof="0"/>
          </a:p>
        </p:txBody>
      </p:sp>
    </p:spTree>
    <p:extLst>
      <p:ext uri="{BB962C8B-B14F-4D97-AF65-F5344CB8AC3E}">
        <p14:creationId xmlns:p14="http://schemas.microsoft.com/office/powerpoint/2010/main" val="5990740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94B877-BA75-64C8-ECD3-8F07EBFF0C1E}"/>
              </a:ext>
            </a:extLst>
          </p:cNvPr>
          <p:cNvSpPr>
            <a:spLocks noGrp="1"/>
          </p:cNvSpPr>
          <p:nvPr>
            <p:ph type="body" idx="1"/>
          </p:nvPr>
        </p:nvSpPr>
        <p:spPr>
          <a:xfrm>
            <a:off x="609600" y="1089368"/>
            <a:ext cx="7998372" cy="5387632"/>
          </a:xfrm>
        </p:spPr>
        <p:txBody>
          <a:bodyPr/>
          <a:lstStyle/>
          <a:p>
            <a:r>
              <a:rPr lang="en-GB" noProof="0"/>
              <a:t>The secret objects can be created declaratively in a </a:t>
            </a:r>
            <a:r>
              <a:rPr lang="en-GB" noProof="0" err="1"/>
              <a:t>yaml</a:t>
            </a:r>
            <a:r>
              <a:rPr lang="en-GB" noProof="0"/>
              <a:t> file and applied in the same way as others</a:t>
            </a:r>
          </a:p>
          <a:p>
            <a:endParaRPr lang="en-GB" noProof="0"/>
          </a:p>
          <a:p>
            <a:endParaRPr lang="en-GB" noProof="0"/>
          </a:p>
          <a:p>
            <a:endParaRPr lang="en-GB" noProof="0"/>
          </a:p>
          <a:p>
            <a:endParaRPr lang="en-GB" noProof="0"/>
          </a:p>
          <a:p>
            <a:endParaRPr lang="en-GB" noProof="0"/>
          </a:p>
          <a:p>
            <a:endParaRPr lang="en-GB" noProof="0"/>
          </a:p>
          <a:p>
            <a:endParaRPr lang="en-GB" noProof="0"/>
          </a:p>
          <a:p>
            <a:r>
              <a:rPr lang="en-GB" noProof="0"/>
              <a:t>Note that the values are in base64 which makes them more difficult to read - but not secure. Useful for storing keys and certs in base64</a:t>
            </a:r>
          </a:p>
          <a:p>
            <a:r>
              <a:rPr lang="en-GB" noProof="0"/>
              <a:t>Generate base64 in a bash terminal using: </a:t>
            </a:r>
            <a:r>
              <a:rPr lang="en-GB" b="1" noProof="0"/>
              <a:t>echo -n pa$$w0rd | base64</a:t>
            </a:r>
          </a:p>
          <a:p>
            <a:r>
              <a:rPr lang="en-GB" noProof="0"/>
              <a:t>The values in the data field will be automatically decoded. For plain text, use </a:t>
            </a:r>
            <a:r>
              <a:rPr lang="en-GB" noProof="0" err="1"/>
              <a:t>stringData</a:t>
            </a:r>
            <a:r>
              <a:rPr lang="en-GB" noProof="0"/>
              <a:t> instead of data then add the values in plain text</a:t>
            </a:r>
          </a:p>
          <a:p>
            <a:endParaRPr lang="en-GB" noProof="0"/>
          </a:p>
          <a:p>
            <a:endParaRPr lang="en-GB" noProof="0"/>
          </a:p>
        </p:txBody>
      </p:sp>
      <p:sp>
        <p:nvSpPr>
          <p:cNvPr id="4" name="Slide Number Placeholder 3">
            <a:extLst>
              <a:ext uri="{FF2B5EF4-FFF2-40B4-BE49-F238E27FC236}">
                <a16:creationId xmlns:a16="http://schemas.microsoft.com/office/drawing/2014/main" id="{3A6FAB06-BBF8-AF28-6CFA-0F993603036D}"/>
              </a:ext>
            </a:extLst>
          </p:cNvPr>
          <p:cNvSpPr>
            <a:spLocks noGrp="1"/>
          </p:cNvSpPr>
          <p:nvPr>
            <p:ph type="sldNum" idx="12"/>
          </p:nvPr>
        </p:nvSpPr>
        <p:spPr/>
        <p:txBody>
          <a:bodyPr/>
          <a:lstStyle/>
          <a:p>
            <a:fld id="{14D7F6AC-1EEB-4ABB-AD80-109EC6FDCCF3}" type="slidenum">
              <a:rPr lang="en-GB" noProof="0" smtClean="0"/>
              <a:pPr/>
              <a:t>322</a:t>
            </a:fld>
            <a:endParaRPr lang="en-GB" noProof="0"/>
          </a:p>
        </p:txBody>
      </p:sp>
      <p:pic>
        <p:nvPicPr>
          <p:cNvPr id="8" name="Picture 7">
            <a:extLst>
              <a:ext uri="{FF2B5EF4-FFF2-40B4-BE49-F238E27FC236}">
                <a16:creationId xmlns:a16="http://schemas.microsoft.com/office/drawing/2014/main" id="{1C1F0E81-0160-6D75-1654-5640F2062763}"/>
              </a:ext>
            </a:extLst>
          </p:cNvPr>
          <p:cNvPicPr>
            <a:picLocks noChangeAspect="1"/>
          </p:cNvPicPr>
          <p:nvPr/>
        </p:nvPicPr>
        <p:blipFill>
          <a:blip r:embed="rId3"/>
          <a:stretch>
            <a:fillRect/>
          </a:stretch>
        </p:blipFill>
        <p:spPr>
          <a:xfrm>
            <a:off x="3315882" y="1870719"/>
            <a:ext cx="3389719" cy="2499361"/>
          </a:xfrm>
          <a:prstGeom prst="rect">
            <a:avLst/>
          </a:prstGeom>
        </p:spPr>
      </p:pic>
      <p:pic>
        <p:nvPicPr>
          <p:cNvPr id="10" name="Picture 9">
            <a:extLst>
              <a:ext uri="{FF2B5EF4-FFF2-40B4-BE49-F238E27FC236}">
                <a16:creationId xmlns:a16="http://schemas.microsoft.com/office/drawing/2014/main" id="{8808C2DD-8B00-375C-ADB5-DB506240ADE4}"/>
              </a:ext>
            </a:extLst>
          </p:cNvPr>
          <p:cNvPicPr>
            <a:picLocks noChangeAspect="1"/>
          </p:cNvPicPr>
          <p:nvPr/>
        </p:nvPicPr>
        <p:blipFill>
          <a:blip r:embed="rId4"/>
          <a:stretch>
            <a:fillRect/>
          </a:stretch>
        </p:blipFill>
        <p:spPr>
          <a:xfrm>
            <a:off x="8766717" y="675196"/>
            <a:ext cx="3152013" cy="5375079"/>
          </a:xfrm>
          <a:prstGeom prst="rect">
            <a:avLst/>
          </a:prstGeom>
        </p:spPr>
      </p:pic>
      <p:sp>
        <p:nvSpPr>
          <p:cNvPr id="11" name="Arrow: Right 10">
            <a:extLst>
              <a:ext uri="{FF2B5EF4-FFF2-40B4-BE49-F238E27FC236}">
                <a16:creationId xmlns:a16="http://schemas.microsoft.com/office/drawing/2014/main" id="{966B9C30-DB94-5263-1E42-1519CAA3E39F}"/>
              </a:ext>
            </a:extLst>
          </p:cNvPr>
          <p:cNvSpPr/>
          <p:nvPr/>
        </p:nvSpPr>
        <p:spPr>
          <a:xfrm>
            <a:off x="7152290" y="2664372"/>
            <a:ext cx="1376855" cy="651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467533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C7B3C-880D-7463-13D8-96C04905F20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8C9706D-E56A-DF76-84AC-1D5001843396}"/>
              </a:ext>
            </a:extLst>
          </p:cNvPr>
          <p:cNvSpPr/>
          <p:nvPr/>
        </p:nvSpPr>
        <p:spPr>
          <a:xfrm>
            <a:off x="1006841" y="1651068"/>
            <a:ext cx="10517615" cy="45128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 name="Slide Number Placeholder 3">
            <a:extLst>
              <a:ext uri="{FF2B5EF4-FFF2-40B4-BE49-F238E27FC236}">
                <a16:creationId xmlns:a16="http://schemas.microsoft.com/office/drawing/2014/main" id="{D14D4E87-6916-3FBA-4A67-8582EBBA8B55}"/>
              </a:ext>
            </a:extLst>
          </p:cNvPr>
          <p:cNvSpPr>
            <a:spLocks noGrp="1"/>
          </p:cNvSpPr>
          <p:nvPr>
            <p:ph type="sldNum" idx="12"/>
          </p:nvPr>
        </p:nvSpPr>
        <p:spPr/>
        <p:txBody>
          <a:bodyPr/>
          <a:lstStyle/>
          <a:p>
            <a:fld id="{14D7F6AC-1EEB-4ABB-AD80-109EC6FDCCF3}" type="slidenum">
              <a:rPr lang="en-GB" noProof="0" smtClean="0"/>
              <a:pPr/>
              <a:t>323</a:t>
            </a:fld>
            <a:endParaRPr lang="en-GB" noProof="0"/>
          </a:p>
        </p:txBody>
      </p:sp>
      <p:pic>
        <p:nvPicPr>
          <p:cNvPr id="8" name="Picture 7" descr="A white cloud with blue border&#10;&#10;Description automatically generated">
            <a:extLst>
              <a:ext uri="{FF2B5EF4-FFF2-40B4-BE49-F238E27FC236}">
                <a16:creationId xmlns:a16="http://schemas.microsoft.com/office/drawing/2014/main" id="{7A9FB8BB-74E4-18CB-9D72-CFC8208398B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986985"/>
            <a:ext cx="874295" cy="460371"/>
          </a:xfrm>
          <a:prstGeom prst="rect">
            <a:avLst/>
          </a:prstGeom>
        </p:spPr>
      </p:pic>
      <p:pic>
        <p:nvPicPr>
          <p:cNvPr id="9" name="Picture 8" descr="A computer with a blue screen&#10;&#10;Description automatically generated">
            <a:extLst>
              <a:ext uri="{FF2B5EF4-FFF2-40B4-BE49-F238E27FC236}">
                <a16:creationId xmlns:a16="http://schemas.microsoft.com/office/drawing/2014/main" id="{D38A7860-4FAC-B911-C01D-0CCB0E1E237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641203"/>
            <a:ext cx="892654" cy="779678"/>
          </a:xfrm>
          <a:prstGeom prst="rect">
            <a:avLst/>
          </a:prstGeom>
        </p:spPr>
      </p:pic>
      <p:cxnSp>
        <p:nvCxnSpPr>
          <p:cNvPr id="10" name="Straight Connector 9">
            <a:extLst>
              <a:ext uri="{FF2B5EF4-FFF2-40B4-BE49-F238E27FC236}">
                <a16:creationId xmlns:a16="http://schemas.microsoft.com/office/drawing/2014/main" id="{166929BB-201F-4260-376F-4129B10C7B56}"/>
              </a:ext>
            </a:extLst>
          </p:cNvPr>
          <p:cNvCxnSpPr>
            <a:cxnSpLocks/>
            <a:stCxn id="8" idx="1"/>
          </p:cNvCxnSpPr>
          <p:nvPr/>
        </p:nvCxnSpPr>
        <p:spPr>
          <a:xfrm flipH="1">
            <a:off x="1631903" y="12171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6423BB-4A38-195E-3895-95B19728AAB6}"/>
              </a:ext>
            </a:extLst>
          </p:cNvPr>
          <p:cNvCxnSpPr>
            <a:cxnSpLocks/>
            <a:endCxn id="8" idx="2"/>
          </p:cNvCxnSpPr>
          <p:nvPr/>
        </p:nvCxnSpPr>
        <p:spPr>
          <a:xfrm flipV="1">
            <a:off x="3069306" y="1447356"/>
            <a:ext cx="1" cy="7187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323B63C-EBC7-ED87-737D-40B47760DEF5}"/>
              </a:ext>
            </a:extLst>
          </p:cNvPr>
          <p:cNvSpPr/>
          <p:nvPr/>
        </p:nvSpPr>
        <p:spPr>
          <a:xfrm>
            <a:off x="1064873" y="1972071"/>
            <a:ext cx="7209178"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13" name="Rectangle 12">
            <a:extLst>
              <a:ext uri="{FF2B5EF4-FFF2-40B4-BE49-F238E27FC236}">
                <a16:creationId xmlns:a16="http://schemas.microsoft.com/office/drawing/2014/main" id="{BA0B24D0-7EBA-3944-20CE-EB8A054FC108}"/>
              </a:ext>
            </a:extLst>
          </p:cNvPr>
          <p:cNvSpPr/>
          <p:nvPr/>
        </p:nvSpPr>
        <p:spPr>
          <a:xfrm>
            <a:off x="1006616" y="6163868"/>
            <a:ext cx="10517615" cy="25015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4" name="Rectangle 13">
            <a:extLst>
              <a:ext uri="{FF2B5EF4-FFF2-40B4-BE49-F238E27FC236}">
                <a16:creationId xmlns:a16="http://schemas.microsoft.com/office/drawing/2014/main" id="{45C4A270-5FF2-EEB2-E353-161CD4A8A4D9}"/>
              </a:ext>
            </a:extLst>
          </p:cNvPr>
          <p:cNvSpPr/>
          <p:nvPr/>
        </p:nvSpPr>
        <p:spPr>
          <a:xfrm>
            <a:off x="1006840" y="6414022"/>
            <a:ext cx="10517391" cy="258314"/>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5" name="TextBox 14">
            <a:extLst>
              <a:ext uri="{FF2B5EF4-FFF2-40B4-BE49-F238E27FC236}">
                <a16:creationId xmlns:a16="http://schemas.microsoft.com/office/drawing/2014/main" id="{467C75B1-C4AC-E5E5-3A6E-D4FE88379742}"/>
              </a:ext>
            </a:extLst>
          </p:cNvPr>
          <p:cNvSpPr txBox="1"/>
          <p:nvPr/>
        </p:nvSpPr>
        <p:spPr>
          <a:xfrm>
            <a:off x="9371245" y="753766"/>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6" name="TextBox 15">
            <a:extLst>
              <a:ext uri="{FF2B5EF4-FFF2-40B4-BE49-F238E27FC236}">
                <a16:creationId xmlns:a16="http://schemas.microsoft.com/office/drawing/2014/main" id="{C7897138-E45A-6B30-83AC-21BA4650CF63}"/>
              </a:ext>
            </a:extLst>
          </p:cNvPr>
          <p:cNvSpPr txBox="1"/>
          <p:nvPr/>
        </p:nvSpPr>
        <p:spPr>
          <a:xfrm>
            <a:off x="9371245" y="1197603"/>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19" name="Straight Connector 18">
            <a:extLst>
              <a:ext uri="{FF2B5EF4-FFF2-40B4-BE49-F238E27FC236}">
                <a16:creationId xmlns:a16="http://schemas.microsoft.com/office/drawing/2014/main" id="{A4E3C653-C679-6501-3DF5-FE8DBC5E3CE3}"/>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5" name="Graphic 24" descr="Database with solid fill">
            <a:extLst>
              <a:ext uri="{FF2B5EF4-FFF2-40B4-BE49-F238E27FC236}">
                <a16:creationId xmlns:a16="http://schemas.microsoft.com/office/drawing/2014/main" id="{758DBED9-E3F1-07BA-1931-AA95C2ADBA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34473" y="2595842"/>
            <a:ext cx="475811" cy="475811"/>
          </a:xfrm>
          <a:prstGeom prst="rect">
            <a:avLst/>
          </a:prstGeom>
        </p:spPr>
      </p:pic>
      <p:sp>
        <p:nvSpPr>
          <p:cNvPr id="26" name="TextBox 25">
            <a:extLst>
              <a:ext uri="{FF2B5EF4-FFF2-40B4-BE49-F238E27FC236}">
                <a16:creationId xmlns:a16="http://schemas.microsoft.com/office/drawing/2014/main" id="{6A67F20D-0D9C-46F2-827A-E06700B440B3}"/>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27" name="Straight Connector 26">
            <a:extLst>
              <a:ext uri="{FF2B5EF4-FFF2-40B4-BE49-F238E27FC236}">
                <a16:creationId xmlns:a16="http://schemas.microsoft.com/office/drawing/2014/main" id="{48D6F413-6F20-82AB-22A9-C10597FE1655}"/>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BA86EAB-9AF3-2AE5-85B4-CF1BB97E9982}"/>
              </a:ext>
            </a:extLst>
          </p:cNvPr>
          <p:cNvCxnSpPr>
            <a:cxnSpLocks/>
          </p:cNvCxnSpPr>
          <p:nvPr/>
        </p:nvCxnSpPr>
        <p:spPr>
          <a:xfrm>
            <a:off x="2649039" y="2842805"/>
            <a:ext cx="265151"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BAAF168-D332-0B11-DC1F-D01949EBF09A}"/>
              </a:ext>
            </a:extLst>
          </p:cNvPr>
          <p:cNvCxnSpPr>
            <a:cxnSpLocks/>
          </p:cNvCxnSpPr>
          <p:nvPr/>
        </p:nvCxnSpPr>
        <p:spPr>
          <a:xfrm flipH="1">
            <a:off x="3262989" y="2833163"/>
            <a:ext cx="205941" cy="0"/>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3D584C7-DF29-6F8E-978D-2632B813EFD7}"/>
              </a:ext>
            </a:extLst>
          </p:cNvPr>
          <p:cNvSpPr txBox="1"/>
          <p:nvPr/>
        </p:nvSpPr>
        <p:spPr>
          <a:xfrm>
            <a:off x="9371245" y="980528"/>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nvGrpSpPr>
          <p:cNvPr id="115" name="Group 114">
            <a:extLst>
              <a:ext uri="{FF2B5EF4-FFF2-40B4-BE49-F238E27FC236}">
                <a16:creationId xmlns:a16="http://schemas.microsoft.com/office/drawing/2014/main" id="{09850AED-346C-2D2A-7704-702CBDA787E2}"/>
              </a:ext>
            </a:extLst>
          </p:cNvPr>
          <p:cNvGrpSpPr/>
          <p:nvPr/>
        </p:nvGrpSpPr>
        <p:grpSpPr>
          <a:xfrm>
            <a:off x="1370427" y="2384394"/>
            <a:ext cx="1266192" cy="2739619"/>
            <a:chOff x="1370427" y="2386113"/>
            <a:chExt cx="1266192" cy="2739619"/>
          </a:xfrm>
        </p:grpSpPr>
        <p:grpSp>
          <p:nvGrpSpPr>
            <p:cNvPr id="114" name="Group 113">
              <a:extLst>
                <a:ext uri="{FF2B5EF4-FFF2-40B4-BE49-F238E27FC236}">
                  <a16:creationId xmlns:a16="http://schemas.microsoft.com/office/drawing/2014/main" id="{E40E1ADC-3C2A-56C5-78F0-CC3F67447CBA}"/>
                </a:ext>
              </a:extLst>
            </p:cNvPr>
            <p:cNvGrpSpPr/>
            <p:nvPr/>
          </p:nvGrpSpPr>
          <p:grpSpPr>
            <a:xfrm>
              <a:off x="1385755" y="2386113"/>
              <a:ext cx="1238963" cy="1429458"/>
              <a:chOff x="1385755" y="2386113"/>
              <a:chExt cx="1238963" cy="1429458"/>
            </a:xfrm>
          </p:grpSpPr>
          <p:cxnSp>
            <p:nvCxnSpPr>
              <p:cNvPr id="108" name="Straight Connector 107">
                <a:extLst>
                  <a:ext uri="{FF2B5EF4-FFF2-40B4-BE49-F238E27FC236}">
                    <a16:creationId xmlns:a16="http://schemas.microsoft.com/office/drawing/2014/main" id="{CB9D8E4B-AE50-FF43-01F3-FCBE19BBD94A}"/>
                  </a:ext>
                </a:extLst>
              </p:cNvPr>
              <p:cNvCxnSpPr>
                <a:cxnSpLocks/>
              </p:cNvCxnSpPr>
              <p:nvPr/>
            </p:nvCxnSpPr>
            <p:spPr>
              <a:xfrm flipH="1" flipV="1">
                <a:off x="2156805" y="3537035"/>
                <a:ext cx="126724" cy="2785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4ECADAB-0CAE-01D9-850D-E879501AC523}"/>
                  </a:ext>
                </a:extLst>
              </p:cNvPr>
              <p:cNvGrpSpPr/>
              <p:nvPr/>
            </p:nvGrpSpPr>
            <p:grpSpPr>
              <a:xfrm>
                <a:off x="1385755" y="2386113"/>
                <a:ext cx="1238963" cy="777884"/>
                <a:chOff x="5461028" y="3398388"/>
                <a:chExt cx="1238963" cy="988632"/>
              </a:xfrm>
            </p:grpSpPr>
            <p:sp>
              <p:nvSpPr>
                <p:cNvPr id="55" name="Rectangle 54">
                  <a:extLst>
                    <a:ext uri="{FF2B5EF4-FFF2-40B4-BE49-F238E27FC236}">
                      <a16:creationId xmlns:a16="http://schemas.microsoft.com/office/drawing/2014/main" id="{96353CED-6374-F788-5E9A-1BC6E86EC922}"/>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upload</a:t>
                  </a:r>
                </a:p>
                <a:p>
                  <a:pPr algn="ctr"/>
                  <a:r>
                    <a:rPr lang="en-GB" sz="1200" noProof="0" err="1"/>
                    <a:t>NodePort</a:t>
                  </a:r>
                  <a:endParaRPr lang="en-GB" sz="1200" noProof="0"/>
                </a:p>
                <a:p>
                  <a:pPr algn="ctr"/>
                  <a:r>
                    <a:rPr lang="en-GB" sz="1000" b="1" noProof="0">
                      <a:solidFill>
                        <a:schemeClr val="accent5"/>
                      </a:solidFill>
                    </a:rPr>
                    <a:t>8080</a:t>
                  </a:r>
                </a:p>
              </p:txBody>
            </p:sp>
            <p:sp>
              <p:nvSpPr>
                <p:cNvPr id="57" name="TextBox 56">
                  <a:extLst>
                    <a:ext uri="{FF2B5EF4-FFF2-40B4-BE49-F238E27FC236}">
                      <a16:creationId xmlns:a16="http://schemas.microsoft.com/office/drawing/2014/main" id="{786B71BE-C9B7-C6AA-46D5-734474A8D678}"/>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30000</a:t>
                  </a:r>
                </a:p>
              </p:txBody>
            </p:sp>
            <p:cxnSp>
              <p:nvCxnSpPr>
                <p:cNvPr id="58" name="Straight Connector 57">
                  <a:extLst>
                    <a:ext uri="{FF2B5EF4-FFF2-40B4-BE49-F238E27FC236}">
                      <a16:creationId xmlns:a16="http://schemas.microsoft.com/office/drawing/2014/main" id="{04D3BC96-ACE0-E9D5-F2C4-DDD6555FE7A4}"/>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3" name="Picture 62" descr="A blue circle with black squares and arrows&#10;&#10;Description automatically generated">
                <a:extLst>
                  <a:ext uri="{FF2B5EF4-FFF2-40B4-BE49-F238E27FC236}">
                    <a16:creationId xmlns:a16="http://schemas.microsoft.com/office/drawing/2014/main" id="{430A7397-71E4-A03F-49E1-8EBA8F5AB6B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7" name="Straight Connector 6">
                <a:extLst>
                  <a:ext uri="{FF2B5EF4-FFF2-40B4-BE49-F238E27FC236}">
                    <a16:creationId xmlns:a16="http://schemas.microsoft.com/office/drawing/2014/main" id="{30352351-127A-6A3A-3191-856D858ADCC7}"/>
                  </a:ext>
                </a:extLst>
              </p:cNvPr>
              <p:cNvCxnSpPr>
                <a:cxnSpLocks/>
              </p:cNvCxnSpPr>
              <p:nvPr/>
            </p:nvCxnSpPr>
            <p:spPr>
              <a:xfrm flipV="1">
                <a:off x="1839738" y="3534352"/>
                <a:ext cx="83009" cy="2026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3D4F9E48-EA53-CC4C-EE81-A17BDC3D5387}"/>
                </a:ext>
              </a:extLst>
            </p:cNvPr>
            <p:cNvGrpSpPr/>
            <p:nvPr/>
          </p:nvGrpSpPr>
          <p:grpSpPr>
            <a:xfrm>
              <a:off x="1370427" y="3755492"/>
              <a:ext cx="1266192" cy="1370240"/>
              <a:chOff x="1370427" y="3755492"/>
              <a:chExt cx="1266192" cy="1370240"/>
            </a:xfrm>
          </p:grpSpPr>
          <p:grpSp>
            <p:nvGrpSpPr>
              <p:cNvPr id="73" name="Group 72">
                <a:extLst>
                  <a:ext uri="{FF2B5EF4-FFF2-40B4-BE49-F238E27FC236}">
                    <a16:creationId xmlns:a16="http://schemas.microsoft.com/office/drawing/2014/main" id="{AF8A4118-6D9A-92CB-18DE-EBBBD6DED64F}"/>
                  </a:ext>
                </a:extLst>
              </p:cNvPr>
              <p:cNvGrpSpPr/>
              <p:nvPr/>
            </p:nvGrpSpPr>
            <p:grpSpPr>
              <a:xfrm>
                <a:off x="1552014" y="4016215"/>
                <a:ext cx="1084605" cy="1109517"/>
                <a:chOff x="5461028" y="3398388"/>
                <a:chExt cx="1238963" cy="988632"/>
              </a:xfrm>
            </p:grpSpPr>
            <p:sp>
              <p:nvSpPr>
                <p:cNvPr id="74" name="Rectangle 73">
                  <a:extLst>
                    <a:ext uri="{FF2B5EF4-FFF2-40B4-BE49-F238E27FC236}">
                      <a16:creationId xmlns:a16="http://schemas.microsoft.com/office/drawing/2014/main" id="{D8C57196-FCBF-103A-606F-E94F9AF794A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5" name="TextBox 74">
                  <a:extLst>
                    <a:ext uri="{FF2B5EF4-FFF2-40B4-BE49-F238E27FC236}">
                      <a16:creationId xmlns:a16="http://schemas.microsoft.com/office/drawing/2014/main" id="{DB1A0ED2-63BF-B27D-FE32-929DD28C141E}"/>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6" name="Straight Connector 75">
                  <a:extLst>
                    <a:ext uri="{FF2B5EF4-FFF2-40B4-BE49-F238E27FC236}">
                      <a16:creationId xmlns:a16="http://schemas.microsoft.com/office/drawing/2014/main" id="{FB40DDC5-E7E7-65C4-B41D-86653DBB1A7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FC4E297A-E0C6-894B-760D-0DBD4B9A9653}"/>
                  </a:ext>
                </a:extLst>
              </p:cNvPr>
              <p:cNvGrpSpPr/>
              <p:nvPr/>
            </p:nvGrpSpPr>
            <p:grpSpPr>
              <a:xfrm>
                <a:off x="1457346" y="3884082"/>
                <a:ext cx="1084605" cy="1109517"/>
                <a:chOff x="5461028" y="3398388"/>
                <a:chExt cx="1238963" cy="988632"/>
              </a:xfrm>
            </p:grpSpPr>
            <p:sp>
              <p:nvSpPr>
                <p:cNvPr id="70" name="Rectangle 69">
                  <a:extLst>
                    <a:ext uri="{FF2B5EF4-FFF2-40B4-BE49-F238E27FC236}">
                      <a16:creationId xmlns:a16="http://schemas.microsoft.com/office/drawing/2014/main" id="{D22D6A13-B39D-419C-757E-ED2F2EB60B9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1" name="TextBox 70">
                  <a:extLst>
                    <a:ext uri="{FF2B5EF4-FFF2-40B4-BE49-F238E27FC236}">
                      <a16:creationId xmlns:a16="http://schemas.microsoft.com/office/drawing/2014/main" id="{D940C82F-D464-0EF7-8F6E-5C60BF4E95DB}"/>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2" name="Straight Connector 71">
                  <a:extLst>
                    <a:ext uri="{FF2B5EF4-FFF2-40B4-BE49-F238E27FC236}">
                      <a16:creationId xmlns:a16="http://schemas.microsoft.com/office/drawing/2014/main" id="{00E02BD8-4B46-DD8A-4E4A-4B4741FB4E11}"/>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19E0D43-6C0B-6329-824C-67108DFB99B3}"/>
                  </a:ext>
                </a:extLst>
              </p:cNvPr>
              <p:cNvGrpSpPr/>
              <p:nvPr/>
            </p:nvGrpSpPr>
            <p:grpSpPr>
              <a:xfrm>
                <a:off x="1370427" y="3755492"/>
                <a:ext cx="1084605" cy="1098222"/>
                <a:chOff x="5461028" y="3408452"/>
                <a:chExt cx="1238963" cy="978568"/>
              </a:xfrm>
            </p:grpSpPr>
            <p:sp>
              <p:nvSpPr>
                <p:cNvPr id="66" name="Rectangle 65">
                  <a:extLst>
                    <a:ext uri="{FF2B5EF4-FFF2-40B4-BE49-F238E27FC236}">
                      <a16:creationId xmlns:a16="http://schemas.microsoft.com/office/drawing/2014/main" id="{32794E19-A85F-F66B-C2A5-CC194759D18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upload</a:t>
                  </a:r>
                </a:p>
                <a:p>
                  <a:pPr algn="ctr"/>
                  <a:r>
                    <a:rPr lang="en-GB" sz="1200" noProof="0"/>
                    <a:t>pod</a:t>
                  </a:r>
                </a:p>
                <a:p>
                  <a:pPr algn="ctr"/>
                  <a:r>
                    <a:rPr lang="en-GB" sz="1200" noProof="0"/>
                    <a:t>deployment</a:t>
                  </a:r>
                </a:p>
              </p:txBody>
            </p:sp>
            <p:sp>
              <p:nvSpPr>
                <p:cNvPr id="67" name="TextBox 66">
                  <a:extLst>
                    <a:ext uri="{FF2B5EF4-FFF2-40B4-BE49-F238E27FC236}">
                      <a16:creationId xmlns:a16="http://schemas.microsoft.com/office/drawing/2014/main" id="{99CF9A8B-4BDC-63DB-3E19-B60411802D4B}"/>
                    </a:ext>
                  </a:extLst>
                </p:cNvPr>
                <p:cNvSpPr txBox="1"/>
                <p:nvPr/>
              </p:nvSpPr>
              <p:spPr>
                <a:xfrm>
                  <a:off x="5824926" y="3412198"/>
                  <a:ext cx="558077" cy="219395"/>
                </a:xfrm>
                <a:prstGeom prst="rect">
                  <a:avLst/>
                </a:prstGeom>
                <a:noFill/>
              </p:spPr>
              <p:txBody>
                <a:bodyPr wrap="square" rtlCol="0">
                  <a:spAutoFit/>
                </a:bodyPr>
                <a:lstStyle/>
                <a:p>
                  <a:r>
                    <a:rPr lang="en-GB" sz="1000" b="1" noProof="0">
                      <a:solidFill>
                        <a:srgbClr val="7030A0"/>
                      </a:solidFill>
                    </a:rPr>
                    <a:t>3000</a:t>
                  </a:r>
                </a:p>
              </p:txBody>
            </p:sp>
            <p:cxnSp>
              <p:nvCxnSpPr>
                <p:cNvPr id="68" name="Straight Connector 67">
                  <a:extLst>
                    <a:ext uri="{FF2B5EF4-FFF2-40B4-BE49-F238E27FC236}">
                      <a16:creationId xmlns:a16="http://schemas.microsoft.com/office/drawing/2014/main" id="{9F9B7D96-1561-71BF-3E60-D43B06B27B0C}"/>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925143E2-F200-A191-7072-1F214E6B36C9}"/>
                  </a:ext>
                </a:extLst>
              </p:cNvPr>
              <p:cNvSpPr txBox="1"/>
              <p:nvPr/>
            </p:nvSpPr>
            <p:spPr>
              <a:xfrm>
                <a:off x="1688988" y="4579271"/>
                <a:ext cx="476358" cy="246221"/>
              </a:xfrm>
              <a:prstGeom prst="rect">
                <a:avLst/>
              </a:prstGeom>
              <a:noFill/>
            </p:spPr>
            <p:txBody>
              <a:bodyPr wrap="square" rtlCol="0">
                <a:spAutoFit/>
              </a:bodyPr>
              <a:lstStyle/>
              <a:p>
                <a:r>
                  <a:rPr lang="en-GB" sz="1000" b="1" noProof="0">
                    <a:solidFill>
                      <a:srgbClr val="FF9933"/>
                    </a:solidFill>
                  </a:rPr>
                  <a:t>3000</a:t>
                </a:r>
              </a:p>
            </p:txBody>
          </p:sp>
        </p:grpSp>
      </p:grpSp>
      <p:grpSp>
        <p:nvGrpSpPr>
          <p:cNvPr id="116" name="Group 115">
            <a:extLst>
              <a:ext uri="{FF2B5EF4-FFF2-40B4-BE49-F238E27FC236}">
                <a16:creationId xmlns:a16="http://schemas.microsoft.com/office/drawing/2014/main" id="{E9630C27-394E-9788-833A-E693F31C4E63}"/>
              </a:ext>
            </a:extLst>
          </p:cNvPr>
          <p:cNvGrpSpPr/>
          <p:nvPr/>
        </p:nvGrpSpPr>
        <p:grpSpPr>
          <a:xfrm>
            <a:off x="3514539" y="2384394"/>
            <a:ext cx="1266192" cy="2739619"/>
            <a:chOff x="1370427" y="2386113"/>
            <a:chExt cx="1266192" cy="2739619"/>
          </a:xfrm>
        </p:grpSpPr>
        <p:grpSp>
          <p:nvGrpSpPr>
            <p:cNvPr id="117" name="Group 116">
              <a:extLst>
                <a:ext uri="{FF2B5EF4-FFF2-40B4-BE49-F238E27FC236}">
                  <a16:creationId xmlns:a16="http://schemas.microsoft.com/office/drawing/2014/main" id="{0A6EC189-B5B2-EC5D-0D91-1261F6A401D2}"/>
                </a:ext>
              </a:extLst>
            </p:cNvPr>
            <p:cNvGrpSpPr/>
            <p:nvPr/>
          </p:nvGrpSpPr>
          <p:grpSpPr>
            <a:xfrm>
              <a:off x="1385755" y="2386113"/>
              <a:ext cx="1238963" cy="1429458"/>
              <a:chOff x="1385755" y="2386113"/>
              <a:chExt cx="1238963" cy="1429458"/>
            </a:xfrm>
          </p:grpSpPr>
          <p:cxnSp>
            <p:nvCxnSpPr>
              <p:cNvPr id="132" name="Straight Connector 131">
                <a:extLst>
                  <a:ext uri="{FF2B5EF4-FFF2-40B4-BE49-F238E27FC236}">
                    <a16:creationId xmlns:a16="http://schemas.microsoft.com/office/drawing/2014/main" id="{60087EF8-CE27-BFDD-890B-B8138F311BC1}"/>
                  </a:ext>
                </a:extLst>
              </p:cNvPr>
              <p:cNvCxnSpPr>
                <a:cxnSpLocks/>
              </p:cNvCxnSpPr>
              <p:nvPr/>
            </p:nvCxnSpPr>
            <p:spPr>
              <a:xfrm flipH="1" flipV="1">
                <a:off x="2166310" y="3575602"/>
                <a:ext cx="117219" cy="2399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E900DF52-572A-747F-A824-AB939F1F358F}"/>
                  </a:ext>
                </a:extLst>
              </p:cNvPr>
              <p:cNvGrpSpPr/>
              <p:nvPr/>
            </p:nvGrpSpPr>
            <p:grpSpPr>
              <a:xfrm>
                <a:off x="1385755" y="2386113"/>
                <a:ext cx="1238963" cy="777884"/>
                <a:chOff x="5461028" y="3398388"/>
                <a:chExt cx="1238963" cy="988632"/>
              </a:xfrm>
            </p:grpSpPr>
            <p:sp>
              <p:nvSpPr>
                <p:cNvPr id="136" name="Rectangle 135">
                  <a:extLst>
                    <a:ext uri="{FF2B5EF4-FFF2-40B4-BE49-F238E27FC236}">
                      <a16:creationId xmlns:a16="http://schemas.microsoft.com/office/drawing/2014/main" id="{FEEC1657-8712-6D1E-9EC6-6E33A2D1828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etl</a:t>
                  </a:r>
                  <a:endParaRPr lang="en-GB" sz="1200" noProof="0"/>
                </a:p>
                <a:p>
                  <a:pPr algn="ctr"/>
                  <a:r>
                    <a:rPr lang="en-GB" sz="1200" noProof="0" err="1"/>
                    <a:t>NodePort</a:t>
                  </a:r>
                  <a:endParaRPr lang="en-GB" sz="1200" noProof="0"/>
                </a:p>
                <a:p>
                  <a:pPr algn="ctr"/>
                  <a:r>
                    <a:rPr lang="en-GB" sz="1000" b="1" noProof="0">
                      <a:solidFill>
                        <a:schemeClr val="accent5"/>
                      </a:solidFill>
                    </a:rPr>
                    <a:t>3001</a:t>
                  </a:r>
                </a:p>
              </p:txBody>
            </p:sp>
            <p:sp>
              <p:nvSpPr>
                <p:cNvPr id="137" name="TextBox 136">
                  <a:extLst>
                    <a:ext uri="{FF2B5EF4-FFF2-40B4-BE49-F238E27FC236}">
                      <a16:creationId xmlns:a16="http://schemas.microsoft.com/office/drawing/2014/main" id="{198D9675-659B-15DB-184E-8EA7E1A3950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30001</a:t>
                  </a:r>
                </a:p>
              </p:txBody>
            </p:sp>
            <p:cxnSp>
              <p:nvCxnSpPr>
                <p:cNvPr id="138" name="Straight Connector 137">
                  <a:extLst>
                    <a:ext uri="{FF2B5EF4-FFF2-40B4-BE49-F238E27FC236}">
                      <a16:creationId xmlns:a16="http://schemas.microsoft.com/office/drawing/2014/main" id="{190FF8B7-63E3-EA34-7F83-F3BE500E23B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34" name="Picture 133" descr="A blue circle with black squares and arrows&#10;&#10;Description automatically generated">
                <a:extLst>
                  <a:ext uri="{FF2B5EF4-FFF2-40B4-BE49-F238E27FC236}">
                    <a16:creationId xmlns:a16="http://schemas.microsoft.com/office/drawing/2014/main" id="{275D3316-DC53-894B-3D26-F1329597C38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35" name="Straight Connector 134">
                <a:extLst>
                  <a:ext uri="{FF2B5EF4-FFF2-40B4-BE49-F238E27FC236}">
                    <a16:creationId xmlns:a16="http://schemas.microsoft.com/office/drawing/2014/main" id="{C66B617E-53DF-796F-F287-6039BD597A1F}"/>
                  </a:ext>
                </a:extLst>
              </p:cNvPr>
              <p:cNvCxnSpPr>
                <a:cxnSpLocks/>
              </p:cNvCxnSpPr>
              <p:nvPr/>
            </p:nvCxnSpPr>
            <p:spPr>
              <a:xfrm flipV="1">
                <a:off x="1839738" y="3547831"/>
                <a:ext cx="54873" cy="1891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38737A8D-257C-1516-C498-3BF82EBC2F9F}"/>
                </a:ext>
              </a:extLst>
            </p:cNvPr>
            <p:cNvGrpSpPr/>
            <p:nvPr/>
          </p:nvGrpSpPr>
          <p:grpSpPr>
            <a:xfrm>
              <a:off x="1370427" y="3755492"/>
              <a:ext cx="1266192" cy="1370240"/>
              <a:chOff x="1370427" y="3755492"/>
              <a:chExt cx="1266192" cy="1370240"/>
            </a:xfrm>
          </p:grpSpPr>
          <p:grpSp>
            <p:nvGrpSpPr>
              <p:cNvPr id="119" name="Group 118">
                <a:extLst>
                  <a:ext uri="{FF2B5EF4-FFF2-40B4-BE49-F238E27FC236}">
                    <a16:creationId xmlns:a16="http://schemas.microsoft.com/office/drawing/2014/main" id="{01B81DCC-B7DA-D4B7-1C85-DCBAED2A9F6E}"/>
                  </a:ext>
                </a:extLst>
              </p:cNvPr>
              <p:cNvGrpSpPr/>
              <p:nvPr/>
            </p:nvGrpSpPr>
            <p:grpSpPr>
              <a:xfrm>
                <a:off x="1552014" y="4016215"/>
                <a:ext cx="1084605" cy="1109517"/>
                <a:chOff x="5461028" y="3398388"/>
                <a:chExt cx="1238963" cy="988632"/>
              </a:xfrm>
            </p:grpSpPr>
            <p:sp>
              <p:nvSpPr>
                <p:cNvPr id="129" name="Rectangle 128">
                  <a:extLst>
                    <a:ext uri="{FF2B5EF4-FFF2-40B4-BE49-F238E27FC236}">
                      <a16:creationId xmlns:a16="http://schemas.microsoft.com/office/drawing/2014/main" id="{BB0FA369-6632-531F-7FF5-4D1F453C657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30" name="TextBox 129">
                  <a:extLst>
                    <a:ext uri="{FF2B5EF4-FFF2-40B4-BE49-F238E27FC236}">
                      <a16:creationId xmlns:a16="http://schemas.microsoft.com/office/drawing/2014/main" id="{C73B809A-0152-17E7-4D75-9A4AD189424A}"/>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31" name="Straight Connector 130">
                  <a:extLst>
                    <a:ext uri="{FF2B5EF4-FFF2-40B4-BE49-F238E27FC236}">
                      <a16:creationId xmlns:a16="http://schemas.microsoft.com/office/drawing/2014/main" id="{99F7564C-62C6-A3DC-A7C2-B7384DA067F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762F9DA0-EC09-117A-9692-0E97F049EAA9}"/>
                  </a:ext>
                </a:extLst>
              </p:cNvPr>
              <p:cNvGrpSpPr/>
              <p:nvPr/>
            </p:nvGrpSpPr>
            <p:grpSpPr>
              <a:xfrm>
                <a:off x="1457346" y="3884082"/>
                <a:ext cx="1084605" cy="1109517"/>
                <a:chOff x="5461028" y="3398388"/>
                <a:chExt cx="1238963" cy="988632"/>
              </a:xfrm>
            </p:grpSpPr>
            <p:sp>
              <p:nvSpPr>
                <p:cNvPr id="126" name="Rectangle 125">
                  <a:extLst>
                    <a:ext uri="{FF2B5EF4-FFF2-40B4-BE49-F238E27FC236}">
                      <a16:creationId xmlns:a16="http://schemas.microsoft.com/office/drawing/2014/main" id="{DCCFE1CF-48C4-4D47-8B34-B6B3608BB60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27" name="TextBox 126">
                  <a:extLst>
                    <a:ext uri="{FF2B5EF4-FFF2-40B4-BE49-F238E27FC236}">
                      <a16:creationId xmlns:a16="http://schemas.microsoft.com/office/drawing/2014/main" id="{7A3F09A8-B826-2F81-D0CE-399FE7669057}"/>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28" name="Straight Connector 127">
                  <a:extLst>
                    <a:ext uri="{FF2B5EF4-FFF2-40B4-BE49-F238E27FC236}">
                      <a16:creationId xmlns:a16="http://schemas.microsoft.com/office/drawing/2014/main" id="{8F537BB3-1E3E-F271-A181-FF2180463BCD}"/>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1569DDE8-2C27-622D-6044-5BF3865CBE25}"/>
                  </a:ext>
                </a:extLst>
              </p:cNvPr>
              <p:cNvGrpSpPr/>
              <p:nvPr/>
            </p:nvGrpSpPr>
            <p:grpSpPr>
              <a:xfrm>
                <a:off x="1370427" y="3755492"/>
                <a:ext cx="1084605" cy="1098222"/>
                <a:chOff x="5461028" y="3408452"/>
                <a:chExt cx="1238963" cy="978568"/>
              </a:xfrm>
            </p:grpSpPr>
            <p:sp>
              <p:nvSpPr>
                <p:cNvPr id="123" name="Rectangle 122">
                  <a:extLst>
                    <a:ext uri="{FF2B5EF4-FFF2-40B4-BE49-F238E27FC236}">
                      <a16:creationId xmlns:a16="http://schemas.microsoft.com/office/drawing/2014/main" id="{8F90AC60-61E8-F064-72E1-D0DF0EAF07AF}"/>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etl</a:t>
                  </a:r>
                  <a:endParaRPr lang="en-GB" sz="1200" noProof="0"/>
                </a:p>
                <a:p>
                  <a:pPr algn="ctr"/>
                  <a:r>
                    <a:rPr lang="en-GB" sz="1200" noProof="0"/>
                    <a:t>pod</a:t>
                  </a:r>
                </a:p>
                <a:p>
                  <a:pPr algn="ctr"/>
                  <a:r>
                    <a:rPr lang="en-GB" sz="1200" noProof="0"/>
                    <a:t>deployment</a:t>
                  </a:r>
                </a:p>
              </p:txBody>
            </p:sp>
            <p:sp>
              <p:nvSpPr>
                <p:cNvPr id="124" name="TextBox 123">
                  <a:extLst>
                    <a:ext uri="{FF2B5EF4-FFF2-40B4-BE49-F238E27FC236}">
                      <a16:creationId xmlns:a16="http://schemas.microsoft.com/office/drawing/2014/main" id="{843CC6B6-D751-509B-E394-B922DD2B00ED}"/>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3001</a:t>
                  </a:r>
                </a:p>
              </p:txBody>
            </p:sp>
            <p:cxnSp>
              <p:nvCxnSpPr>
                <p:cNvPr id="125" name="Straight Connector 124">
                  <a:extLst>
                    <a:ext uri="{FF2B5EF4-FFF2-40B4-BE49-F238E27FC236}">
                      <a16:creationId xmlns:a16="http://schemas.microsoft.com/office/drawing/2014/main" id="{9361841E-54DA-24A4-8794-02C20A380C6B}"/>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9D1395C3-9A1D-F13A-E32A-ADF13AAC99AE}"/>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3001</a:t>
                </a:r>
              </a:p>
            </p:txBody>
          </p:sp>
        </p:grpSp>
      </p:grpSp>
      <p:grpSp>
        <p:nvGrpSpPr>
          <p:cNvPr id="139" name="Group 138">
            <a:extLst>
              <a:ext uri="{FF2B5EF4-FFF2-40B4-BE49-F238E27FC236}">
                <a16:creationId xmlns:a16="http://schemas.microsoft.com/office/drawing/2014/main" id="{37986516-39BC-45D1-D65A-F1904DEAA605}"/>
              </a:ext>
            </a:extLst>
          </p:cNvPr>
          <p:cNvGrpSpPr/>
          <p:nvPr/>
        </p:nvGrpSpPr>
        <p:grpSpPr>
          <a:xfrm>
            <a:off x="5166448" y="2397094"/>
            <a:ext cx="1266192" cy="2739619"/>
            <a:chOff x="1370427" y="2386113"/>
            <a:chExt cx="1266192" cy="2739619"/>
          </a:xfrm>
        </p:grpSpPr>
        <p:grpSp>
          <p:nvGrpSpPr>
            <p:cNvPr id="140" name="Group 139">
              <a:extLst>
                <a:ext uri="{FF2B5EF4-FFF2-40B4-BE49-F238E27FC236}">
                  <a16:creationId xmlns:a16="http://schemas.microsoft.com/office/drawing/2014/main" id="{D1009532-786C-56EE-3B90-AEFC90E57C14}"/>
                </a:ext>
              </a:extLst>
            </p:cNvPr>
            <p:cNvGrpSpPr/>
            <p:nvPr/>
          </p:nvGrpSpPr>
          <p:grpSpPr>
            <a:xfrm>
              <a:off x="1385755" y="2386113"/>
              <a:ext cx="1238963" cy="1429458"/>
              <a:chOff x="1385755" y="2386113"/>
              <a:chExt cx="1238963" cy="1429458"/>
            </a:xfrm>
          </p:grpSpPr>
          <p:cxnSp>
            <p:nvCxnSpPr>
              <p:cNvPr id="155" name="Straight Connector 154">
                <a:extLst>
                  <a:ext uri="{FF2B5EF4-FFF2-40B4-BE49-F238E27FC236}">
                    <a16:creationId xmlns:a16="http://schemas.microsoft.com/office/drawing/2014/main" id="{587ED04E-0496-18BF-7A49-70306721122D}"/>
                  </a:ext>
                </a:extLst>
              </p:cNvPr>
              <p:cNvCxnSpPr>
                <a:cxnSpLocks/>
              </p:cNvCxnSpPr>
              <p:nvPr/>
            </p:nvCxnSpPr>
            <p:spPr>
              <a:xfrm flipH="1" flipV="1">
                <a:off x="2185446" y="3582121"/>
                <a:ext cx="98083" cy="2334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9E133089-F470-E19E-650F-92E7894F46E7}"/>
                  </a:ext>
                </a:extLst>
              </p:cNvPr>
              <p:cNvGrpSpPr/>
              <p:nvPr/>
            </p:nvGrpSpPr>
            <p:grpSpPr>
              <a:xfrm>
                <a:off x="1385755" y="2386113"/>
                <a:ext cx="1238963" cy="777884"/>
                <a:chOff x="5461028" y="3398388"/>
                <a:chExt cx="1238963" cy="988632"/>
              </a:xfrm>
            </p:grpSpPr>
            <p:sp>
              <p:nvSpPr>
                <p:cNvPr id="159" name="Rectangle 158">
                  <a:extLst>
                    <a:ext uri="{FF2B5EF4-FFF2-40B4-BE49-F238E27FC236}">
                      <a16:creationId xmlns:a16="http://schemas.microsoft.com/office/drawing/2014/main" id="{0976B1BF-B19B-9710-465C-A71982581EA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caller</a:t>
                  </a:r>
                </a:p>
                <a:p>
                  <a:pPr algn="ctr"/>
                  <a:r>
                    <a:rPr lang="en-GB" sz="1200" noProof="0" err="1"/>
                    <a:t>NodePort</a:t>
                  </a:r>
                  <a:endParaRPr lang="en-GB" sz="1200" noProof="0"/>
                </a:p>
                <a:p>
                  <a:pPr algn="ctr"/>
                  <a:r>
                    <a:rPr lang="en-GB" sz="1000" b="1" noProof="0">
                      <a:solidFill>
                        <a:schemeClr val="accent5"/>
                      </a:solidFill>
                    </a:rPr>
                    <a:t>8080</a:t>
                  </a:r>
                </a:p>
              </p:txBody>
            </p:sp>
            <p:sp>
              <p:nvSpPr>
                <p:cNvPr id="160" name="TextBox 159">
                  <a:extLst>
                    <a:ext uri="{FF2B5EF4-FFF2-40B4-BE49-F238E27FC236}">
                      <a16:creationId xmlns:a16="http://schemas.microsoft.com/office/drawing/2014/main" id="{D31A6FCD-BD58-D1AF-482B-9F8F0008F63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30002</a:t>
                  </a:r>
                </a:p>
              </p:txBody>
            </p:sp>
            <p:cxnSp>
              <p:nvCxnSpPr>
                <p:cNvPr id="161" name="Straight Connector 160">
                  <a:extLst>
                    <a:ext uri="{FF2B5EF4-FFF2-40B4-BE49-F238E27FC236}">
                      <a16:creationId xmlns:a16="http://schemas.microsoft.com/office/drawing/2014/main" id="{CA343727-3DAF-3B27-17E7-C37EE9F0ADEE}"/>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7" name="Picture 156" descr="A blue circle with black squares and arrows&#10;&#10;Description automatically generated">
                <a:extLst>
                  <a:ext uri="{FF2B5EF4-FFF2-40B4-BE49-F238E27FC236}">
                    <a16:creationId xmlns:a16="http://schemas.microsoft.com/office/drawing/2014/main" id="{D54EABB3-63B9-1C10-3277-212EDC45D7F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58" name="Straight Connector 157">
                <a:extLst>
                  <a:ext uri="{FF2B5EF4-FFF2-40B4-BE49-F238E27FC236}">
                    <a16:creationId xmlns:a16="http://schemas.microsoft.com/office/drawing/2014/main" id="{D2BC8AFB-9AF8-6810-3C6D-1C7F1B5BE055}"/>
                  </a:ext>
                </a:extLst>
              </p:cNvPr>
              <p:cNvCxnSpPr>
                <a:cxnSpLocks/>
              </p:cNvCxnSpPr>
              <p:nvPr/>
            </p:nvCxnSpPr>
            <p:spPr>
              <a:xfrm flipV="1">
                <a:off x="1839738" y="3563543"/>
                <a:ext cx="67852" cy="1734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0ACFCAB8-8589-CB4E-35C7-0935545BE6D4}"/>
                </a:ext>
              </a:extLst>
            </p:cNvPr>
            <p:cNvGrpSpPr/>
            <p:nvPr/>
          </p:nvGrpSpPr>
          <p:grpSpPr>
            <a:xfrm>
              <a:off x="1370427" y="3755492"/>
              <a:ext cx="1266192" cy="1370240"/>
              <a:chOff x="1370427" y="3755492"/>
              <a:chExt cx="1266192" cy="1370240"/>
            </a:xfrm>
          </p:grpSpPr>
          <p:grpSp>
            <p:nvGrpSpPr>
              <p:cNvPr id="142" name="Group 141">
                <a:extLst>
                  <a:ext uri="{FF2B5EF4-FFF2-40B4-BE49-F238E27FC236}">
                    <a16:creationId xmlns:a16="http://schemas.microsoft.com/office/drawing/2014/main" id="{5582FC1C-8470-063A-EE67-E0B330748CA9}"/>
                  </a:ext>
                </a:extLst>
              </p:cNvPr>
              <p:cNvGrpSpPr/>
              <p:nvPr/>
            </p:nvGrpSpPr>
            <p:grpSpPr>
              <a:xfrm>
                <a:off x="1552014" y="4016215"/>
                <a:ext cx="1084605" cy="1109517"/>
                <a:chOff x="5461028" y="3398388"/>
                <a:chExt cx="1238963" cy="988632"/>
              </a:xfrm>
            </p:grpSpPr>
            <p:sp>
              <p:nvSpPr>
                <p:cNvPr id="152" name="Rectangle 151">
                  <a:extLst>
                    <a:ext uri="{FF2B5EF4-FFF2-40B4-BE49-F238E27FC236}">
                      <a16:creationId xmlns:a16="http://schemas.microsoft.com/office/drawing/2014/main" id="{C04EF45C-3997-5CDE-DB91-B0FF0AAB9B73}"/>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3" name="TextBox 152">
                  <a:extLst>
                    <a:ext uri="{FF2B5EF4-FFF2-40B4-BE49-F238E27FC236}">
                      <a16:creationId xmlns:a16="http://schemas.microsoft.com/office/drawing/2014/main" id="{C3613228-D045-D8EF-D4E0-4153179E859D}"/>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4" name="Straight Connector 153">
                  <a:extLst>
                    <a:ext uri="{FF2B5EF4-FFF2-40B4-BE49-F238E27FC236}">
                      <a16:creationId xmlns:a16="http://schemas.microsoft.com/office/drawing/2014/main" id="{8E43EEE7-764A-1FA2-7D36-95B9E504FA1C}"/>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FE2CB461-BEE0-B925-91C5-F1C9117E1B8E}"/>
                  </a:ext>
                </a:extLst>
              </p:cNvPr>
              <p:cNvGrpSpPr/>
              <p:nvPr/>
            </p:nvGrpSpPr>
            <p:grpSpPr>
              <a:xfrm>
                <a:off x="1457346" y="3871384"/>
                <a:ext cx="1084605" cy="1122217"/>
                <a:chOff x="5461028" y="3387072"/>
                <a:chExt cx="1238963" cy="999948"/>
              </a:xfrm>
            </p:grpSpPr>
            <p:sp>
              <p:nvSpPr>
                <p:cNvPr id="149" name="Rectangle 148">
                  <a:extLst>
                    <a:ext uri="{FF2B5EF4-FFF2-40B4-BE49-F238E27FC236}">
                      <a16:creationId xmlns:a16="http://schemas.microsoft.com/office/drawing/2014/main" id="{1467A412-CBDF-5231-A6AE-04ADD98A588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0" name="TextBox 149">
                  <a:extLst>
                    <a:ext uri="{FF2B5EF4-FFF2-40B4-BE49-F238E27FC236}">
                      <a16:creationId xmlns:a16="http://schemas.microsoft.com/office/drawing/2014/main" id="{494CC2BF-7731-FEF9-962A-5CB1D88C5C84}"/>
                    </a:ext>
                  </a:extLst>
                </p:cNvPr>
                <p:cNvSpPr txBox="1"/>
                <p:nvPr/>
              </p:nvSpPr>
              <p:spPr>
                <a:xfrm>
                  <a:off x="5834836" y="3387072"/>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1" name="Straight Connector 150">
                  <a:extLst>
                    <a:ext uri="{FF2B5EF4-FFF2-40B4-BE49-F238E27FC236}">
                      <a16:creationId xmlns:a16="http://schemas.microsoft.com/office/drawing/2014/main" id="{29D3E912-3037-E7FF-DB41-915FEC5FC912}"/>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A0C5E481-A74F-51CB-E0B0-A7831A745F30}"/>
                  </a:ext>
                </a:extLst>
              </p:cNvPr>
              <p:cNvGrpSpPr/>
              <p:nvPr/>
            </p:nvGrpSpPr>
            <p:grpSpPr>
              <a:xfrm>
                <a:off x="1370427" y="3755492"/>
                <a:ext cx="1084605" cy="1098222"/>
                <a:chOff x="5461028" y="3408452"/>
                <a:chExt cx="1238963" cy="978568"/>
              </a:xfrm>
            </p:grpSpPr>
            <p:sp>
              <p:nvSpPr>
                <p:cNvPr id="146" name="Rectangle 145">
                  <a:extLst>
                    <a:ext uri="{FF2B5EF4-FFF2-40B4-BE49-F238E27FC236}">
                      <a16:creationId xmlns:a16="http://schemas.microsoft.com/office/drawing/2014/main" id="{A7678BF8-3D6D-69D6-785B-FE7FBF1CA66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caller</a:t>
                  </a:r>
                </a:p>
                <a:p>
                  <a:pPr algn="ctr"/>
                  <a:r>
                    <a:rPr lang="en-GB" sz="1200" noProof="0"/>
                    <a:t>pod</a:t>
                  </a:r>
                </a:p>
                <a:p>
                  <a:pPr algn="ctr"/>
                  <a:r>
                    <a:rPr lang="en-GB" sz="1200" noProof="0"/>
                    <a:t>deployment</a:t>
                  </a:r>
                </a:p>
              </p:txBody>
            </p:sp>
            <p:sp>
              <p:nvSpPr>
                <p:cNvPr id="147" name="TextBox 146">
                  <a:extLst>
                    <a:ext uri="{FF2B5EF4-FFF2-40B4-BE49-F238E27FC236}">
                      <a16:creationId xmlns:a16="http://schemas.microsoft.com/office/drawing/2014/main" id="{8E7B243F-2950-21A1-F51B-AF549A46701C}"/>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3002</a:t>
                  </a:r>
                </a:p>
              </p:txBody>
            </p:sp>
            <p:cxnSp>
              <p:nvCxnSpPr>
                <p:cNvPr id="148" name="Straight Connector 147">
                  <a:extLst>
                    <a:ext uri="{FF2B5EF4-FFF2-40B4-BE49-F238E27FC236}">
                      <a16:creationId xmlns:a16="http://schemas.microsoft.com/office/drawing/2014/main" id="{D322A939-EDBB-EAD2-683F-75E4F44B5F3E}"/>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5" name="TextBox 144">
                <a:extLst>
                  <a:ext uri="{FF2B5EF4-FFF2-40B4-BE49-F238E27FC236}">
                    <a16:creationId xmlns:a16="http://schemas.microsoft.com/office/drawing/2014/main" id="{4CFD9846-88F7-22A1-F4CD-1C27A8E6D8E2}"/>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3002</a:t>
                </a:r>
              </a:p>
            </p:txBody>
          </p:sp>
        </p:grpSp>
      </p:grpSp>
      <p:sp>
        <p:nvSpPr>
          <p:cNvPr id="215" name="Rectangle 214">
            <a:extLst>
              <a:ext uri="{FF2B5EF4-FFF2-40B4-BE49-F238E27FC236}">
                <a16:creationId xmlns:a16="http://schemas.microsoft.com/office/drawing/2014/main" id="{D7A112D6-04E8-1C22-6924-5AAB6A3F0500}"/>
              </a:ext>
            </a:extLst>
          </p:cNvPr>
          <p:cNvSpPr/>
          <p:nvPr/>
        </p:nvSpPr>
        <p:spPr>
          <a:xfrm>
            <a:off x="8435363" y="1971087"/>
            <a:ext cx="2977253"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grpSp>
        <p:nvGrpSpPr>
          <p:cNvPr id="162" name="Group 161">
            <a:extLst>
              <a:ext uri="{FF2B5EF4-FFF2-40B4-BE49-F238E27FC236}">
                <a16:creationId xmlns:a16="http://schemas.microsoft.com/office/drawing/2014/main" id="{631BD621-89D8-AEC7-D0B4-0A7750FBE72B}"/>
              </a:ext>
            </a:extLst>
          </p:cNvPr>
          <p:cNvGrpSpPr/>
          <p:nvPr/>
        </p:nvGrpSpPr>
        <p:grpSpPr>
          <a:xfrm>
            <a:off x="6815345" y="2384394"/>
            <a:ext cx="1238963" cy="2467601"/>
            <a:chOff x="1385755" y="2386113"/>
            <a:chExt cx="1238963" cy="2467601"/>
          </a:xfrm>
        </p:grpSpPr>
        <p:grpSp>
          <p:nvGrpSpPr>
            <p:cNvPr id="163" name="Group 162">
              <a:extLst>
                <a:ext uri="{FF2B5EF4-FFF2-40B4-BE49-F238E27FC236}">
                  <a16:creationId xmlns:a16="http://schemas.microsoft.com/office/drawing/2014/main" id="{541FE6EC-B70E-360C-A58B-D74A06E408EF}"/>
                </a:ext>
              </a:extLst>
            </p:cNvPr>
            <p:cNvGrpSpPr/>
            <p:nvPr/>
          </p:nvGrpSpPr>
          <p:grpSpPr>
            <a:xfrm>
              <a:off x="1385755" y="2386113"/>
              <a:ext cx="1238963" cy="1369379"/>
              <a:chOff x="1385755" y="2386113"/>
              <a:chExt cx="1238963" cy="1369379"/>
            </a:xfrm>
          </p:grpSpPr>
          <p:grpSp>
            <p:nvGrpSpPr>
              <p:cNvPr id="179" name="Group 178">
                <a:extLst>
                  <a:ext uri="{FF2B5EF4-FFF2-40B4-BE49-F238E27FC236}">
                    <a16:creationId xmlns:a16="http://schemas.microsoft.com/office/drawing/2014/main" id="{6C44A644-A01B-A83B-C21A-5868D1374B47}"/>
                  </a:ext>
                </a:extLst>
              </p:cNvPr>
              <p:cNvGrpSpPr/>
              <p:nvPr/>
            </p:nvGrpSpPr>
            <p:grpSpPr>
              <a:xfrm>
                <a:off x="1385755" y="2386113"/>
                <a:ext cx="1238963" cy="777884"/>
                <a:chOff x="5461028" y="3398388"/>
                <a:chExt cx="1238963" cy="988632"/>
              </a:xfrm>
            </p:grpSpPr>
            <p:sp>
              <p:nvSpPr>
                <p:cNvPr id="182" name="Rectangle 181">
                  <a:extLst>
                    <a:ext uri="{FF2B5EF4-FFF2-40B4-BE49-F238E27FC236}">
                      <a16:creationId xmlns:a16="http://schemas.microsoft.com/office/drawing/2014/main" id="{1B8B1A27-5F87-EAB7-E3E9-52888282B18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mysql-svr</a:t>
                  </a:r>
                  <a:endParaRPr lang="en-GB" sz="1200" noProof="0"/>
                </a:p>
                <a:p>
                  <a:pPr algn="ctr"/>
                  <a:r>
                    <a:rPr lang="en-GB" sz="1200" noProof="0" err="1"/>
                    <a:t>NodePort</a:t>
                  </a:r>
                  <a:endParaRPr lang="en-GB" sz="1200" noProof="0"/>
                </a:p>
                <a:p>
                  <a:pPr algn="ctr"/>
                  <a:r>
                    <a:rPr lang="en-GB" sz="1000" b="1" noProof="0">
                      <a:solidFill>
                        <a:schemeClr val="accent5"/>
                      </a:solidFill>
                    </a:rPr>
                    <a:t>3003</a:t>
                  </a:r>
                </a:p>
              </p:txBody>
            </p:sp>
            <p:sp>
              <p:nvSpPr>
                <p:cNvPr id="183" name="TextBox 182">
                  <a:extLst>
                    <a:ext uri="{FF2B5EF4-FFF2-40B4-BE49-F238E27FC236}">
                      <a16:creationId xmlns:a16="http://schemas.microsoft.com/office/drawing/2014/main" id="{319B4B39-CDC7-1318-8ACE-7EAF54C6567E}"/>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chemeClr val="accent3">
                          <a:lumMod val="50000"/>
                        </a:schemeClr>
                      </a:solidFill>
                    </a:rPr>
                    <a:t>30006</a:t>
                  </a:r>
                </a:p>
              </p:txBody>
            </p:sp>
            <p:cxnSp>
              <p:nvCxnSpPr>
                <p:cNvPr id="184" name="Straight Connector 183">
                  <a:extLst>
                    <a:ext uri="{FF2B5EF4-FFF2-40B4-BE49-F238E27FC236}">
                      <a16:creationId xmlns:a16="http://schemas.microsoft.com/office/drawing/2014/main" id="{5348312E-FB64-D81D-A280-BFDE4FAA89E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80" name="Picture 179" descr="A blue circle with black squares and arrows&#10;&#10;Description automatically generated">
                <a:extLst>
                  <a:ext uri="{FF2B5EF4-FFF2-40B4-BE49-F238E27FC236}">
                    <a16:creationId xmlns:a16="http://schemas.microsoft.com/office/drawing/2014/main" id="{C517A7E1-928B-994A-E6D7-226AC1ABAD7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81" name="Straight Connector 180">
                <a:extLst>
                  <a:ext uri="{FF2B5EF4-FFF2-40B4-BE49-F238E27FC236}">
                    <a16:creationId xmlns:a16="http://schemas.microsoft.com/office/drawing/2014/main" id="{D483F205-D391-DE7D-BD09-F50EC14A29F6}"/>
                  </a:ext>
                </a:extLst>
              </p:cNvPr>
              <p:cNvCxnSpPr>
                <a:cxnSpLocks/>
                <a:stCxn id="169" idx="0"/>
              </p:cNvCxnSpPr>
              <p:nvPr/>
            </p:nvCxnSpPr>
            <p:spPr>
              <a:xfrm flipV="1">
                <a:off x="2015554" y="3568374"/>
                <a:ext cx="0" cy="18711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EA2B4B8F-2C1C-304D-50F6-FAC5A41E9F9E}"/>
                </a:ext>
              </a:extLst>
            </p:cNvPr>
            <p:cNvGrpSpPr/>
            <p:nvPr/>
          </p:nvGrpSpPr>
          <p:grpSpPr>
            <a:xfrm>
              <a:off x="1478390" y="3755492"/>
              <a:ext cx="1081439" cy="1098222"/>
              <a:chOff x="1478390" y="3755492"/>
              <a:chExt cx="1081439" cy="1098222"/>
            </a:xfrm>
          </p:grpSpPr>
          <p:sp>
            <p:nvSpPr>
              <p:cNvPr id="176" name="TextBox 175">
                <a:extLst>
                  <a:ext uri="{FF2B5EF4-FFF2-40B4-BE49-F238E27FC236}">
                    <a16:creationId xmlns:a16="http://schemas.microsoft.com/office/drawing/2014/main" id="{34E15559-1B45-689F-7076-45F43EC3721F}"/>
                  </a:ext>
                </a:extLst>
              </p:cNvPr>
              <p:cNvSpPr txBox="1"/>
              <p:nvPr/>
            </p:nvSpPr>
            <p:spPr>
              <a:xfrm>
                <a:off x="1879252" y="4016212"/>
                <a:ext cx="488548" cy="351191"/>
              </a:xfrm>
              <a:prstGeom prst="rect">
                <a:avLst/>
              </a:prstGeom>
              <a:noFill/>
            </p:spPr>
            <p:txBody>
              <a:bodyPr wrap="square" rtlCol="0">
                <a:spAutoFit/>
              </a:bodyPr>
              <a:lstStyle/>
              <a:p>
                <a:r>
                  <a:rPr lang="en-GB" sz="1000" b="1" noProof="0">
                    <a:solidFill>
                      <a:srgbClr val="FF0000"/>
                    </a:solidFill>
                  </a:rPr>
                  <a:t>4000</a:t>
                </a:r>
              </a:p>
            </p:txBody>
          </p:sp>
          <p:sp>
            <p:nvSpPr>
              <p:cNvPr id="173" name="TextBox 172">
                <a:extLst>
                  <a:ext uri="{FF2B5EF4-FFF2-40B4-BE49-F238E27FC236}">
                    <a16:creationId xmlns:a16="http://schemas.microsoft.com/office/drawing/2014/main" id="{806005CE-0D39-EE72-2D5C-AC94FE5D588A}"/>
                  </a:ext>
                </a:extLst>
              </p:cNvPr>
              <p:cNvSpPr txBox="1"/>
              <p:nvPr/>
            </p:nvSpPr>
            <p:spPr>
              <a:xfrm>
                <a:off x="1784584" y="3884079"/>
                <a:ext cx="488548" cy="351191"/>
              </a:xfrm>
              <a:prstGeom prst="rect">
                <a:avLst/>
              </a:prstGeom>
              <a:noFill/>
            </p:spPr>
            <p:txBody>
              <a:bodyPr wrap="square" rtlCol="0">
                <a:spAutoFit/>
              </a:bodyPr>
              <a:lstStyle/>
              <a:p>
                <a:r>
                  <a:rPr lang="en-GB" sz="1000" b="1" noProof="0">
                    <a:solidFill>
                      <a:srgbClr val="FF0000"/>
                    </a:solidFill>
                  </a:rPr>
                  <a:t>4000</a:t>
                </a:r>
              </a:p>
            </p:txBody>
          </p:sp>
          <p:grpSp>
            <p:nvGrpSpPr>
              <p:cNvPr id="167" name="Group 166">
                <a:extLst>
                  <a:ext uri="{FF2B5EF4-FFF2-40B4-BE49-F238E27FC236}">
                    <a16:creationId xmlns:a16="http://schemas.microsoft.com/office/drawing/2014/main" id="{DD774228-CFCD-18A8-0F3C-F262586C4A1E}"/>
                  </a:ext>
                </a:extLst>
              </p:cNvPr>
              <p:cNvGrpSpPr/>
              <p:nvPr/>
            </p:nvGrpSpPr>
            <p:grpSpPr>
              <a:xfrm>
                <a:off x="1478390" y="3755492"/>
                <a:ext cx="1081439" cy="1098222"/>
                <a:chOff x="5584341" y="3408452"/>
                <a:chExt cx="1235344" cy="978568"/>
              </a:xfrm>
            </p:grpSpPr>
            <p:sp>
              <p:nvSpPr>
                <p:cNvPr id="169" name="Rectangle 168">
                  <a:extLst>
                    <a:ext uri="{FF2B5EF4-FFF2-40B4-BE49-F238E27FC236}">
                      <a16:creationId xmlns:a16="http://schemas.microsoft.com/office/drawing/2014/main" id="{ED5C76AB-F952-FD6D-925A-93A0200ECB0C}"/>
                    </a:ext>
                  </a:extLst>
                </p:cNvPr>
                <p:cNvSpPr/>
                <p:nvPr/>
              </p:nvSpPr>
              <p:spPr>
                <a:xfrm>
                  <a:off x="5584341"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mysql-svr</a:t>
                  </a:r>
                  <a:endParaRPr lang="en-GB" sz="1200" noProof="0"/>
                </a:p>
                <a:p>
                  <a:pPr algn="ctr"/>
                  <a:r>
                    <a:rPr lang="en-GB" sz="1200" noProof="0"/>
                    <a:t>pod</a:t>
                  </a:r>
                </a:p>
                <a:p>
                  <a:pPr algn="ctr"/>
                  <a:r>
                    <a:rPr lang="en-GB" sz="1200" noProof="0"/>
                    <a:t>deployment</a:t>
                  </a:r>
                </a:p>
              </p:txBody>
            </p:sp>
            <p:sp>
              <p:nvSpPr>
                <p:cNvPr id="170" name="TextBox 169">
                  <a:extLst>
                    <a:ext uri="{FF2B5EF4-FFF2-40B4-BE49-F238E27FC236}">
                      <a16:creationId xmlns:a16="http://schemas.microsoft.com/office/drawing/2014/main" id="{E6C276D0-B7B7-BE60-78B2-1762EBD29FDF}"/>
                    </a:ext>
                  </a:extLst>
                </p:cNvPr>
                <p:cNvSpPr txBox="1"/>
                <p:nvPr/>
              </p:nvSpPr>
              <p:spPr>
                <a:xfrm>
                  <a:off x="5916012" y="3412198"/>
                  <a:ext cx="558072" cy="219395"/>
                </a:xfrm>
                <a:prstGeom prst="rect">
                  <a:avLst/>
                </a:prstGeom>
                <a:noFill/>
              </p:spPr>
              <p:txBody>
                <a:bodyPr wrap="square" rtlCol="0">
                  <a:spAutoFit/>
                </a:bodyPr>
                <a:lstStyle/>
                <a:p>
                  <a:r>
                    <a:rPr lang="en-GB" sz="1000" b="1" noProof="0">
                      <a:solidFill>
                        <a:srgbClr val="7030A0"/>
                      </a:solidFill>
                    </a:rPr>
                    <a:t>3306</a:t>
                  </a:r>
                </a:p>
              </p:txBody>
            </p:sp>
            <p:cxnSp>
              <p:nvCxnSpPr>
                <p:cNvPr id="171" name="Straight Connector 170">
                  <a:extLst>
                    <a:ext uri="{FF2B5EF4-FFF2-40B4-BE49-F238E27FC236}">
                      <a16:creationId xmlns:a16="http://schemas.microsoft.com/office/drawing/2014/main" id="{D97A8D7A-8C95-EF86-E8F9-C7826A1F3CA7}"/>
                    </a:ext>
                  </a:extLst>
                </p:cNvPr>
                <p:cNvCxnSpPr>
                  <a:cxnSpLocks/>
                </p:cNvCxnSpPr>
                <p:nvPr/>
              </p:nvCxnSpPr>
              <p:spPr>
                <a:xfrm>
                  <a:off x="5592459" y="3618210"/>
                  <a:ext cx="12272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8" name="TextBox 167">
                <a:extLst>
                  <a:ext uri="{FF2B5EF4-FFF2-40B4-BE49-F238E27FC236}">
                    <a16:creationId xmlns:a16="http://schemas.microsoft.com/office/drawing/2014/main" id="{747D5DA9-D43F-6F45-BED4-2453EDDB56A5}"/>
                  </a:ext>
                </a:extLst>
              </p:cNvPr>
              <p:cNvSpPr txBox="1"/>
              <p:nvPr/>
            </p:nvSpPr>
            <p:spPr>
              <a:xfrm>
                <a:off x="1768740" y="4579271"/>
                <a:ext cx="476358" cy="246221"/>
              </a:xfrm>
              <a:prstGeom prst="rect">
                <a:avLst/>
              </a:prstGeom>
              <a:noFill/>
            </p:spPr>
            <p:txBody>
              <a:bodyPr wrap="square" rtlCol="0">
                <a:spAutoFit/>
              </a:bodyPr>
              <a:lstStyle/>
              <a:p>
                <a:r>
                  <a:rPr lang="en-GB" sz="1000" b="1" noProof="0">
                    <a:solidFill>
                      <a:srgbClr val="FF9933"/>
                    </a:solidFill>
                  </a:rPr>
                  <a:t>3306</a:t>
                </a:r>
              </a:p>
            </p:txBody>
          </p:sp>
        </p:grpSp>
      </p:grpSp>
      <p:cxnSp>
        <p:nvCxnSpPr>
          <p:cNvPr id="186" name="Straight Connector 185">
            <a:extLst>
              <a:ext uri="{FF2B5EF4-FFF2-40B4-BE49-F238E27FC236}">
                <a16:creationId xmlns:a16="http://schemas.microsoft.com/office/drawing/2014/main" id="{247B74C2-197C-E270-7401-3681057CB9A2}"/>
              </a:ext>
            </a:extLst>
          </p:cNvPr>
          <p:cNvCxnSpPr>
            <a:cxnSpLocks/>
          </p:cNvCxnSpPr>
          <p:nvPr/>
        </p:nvCxnSpPr>
        <p:spPr>
          <a:xfrm flipH="1" flipV="1">
            <a:off x="1452983" y="3551712"/>
            <a:ext cx="9732176" cy="1565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F157F368-BEA3-2124-F2F7-0632038FE768}"/>
              </a:ext>
            </a:extLst>
          </p:cNvPr>
          <p:cNvSpPr txBox="1"/>
          <p:nvPr/>
        </p:nvSpPr>
        <p:spPr>
          <a:xfrm>
            <a:off x="4525997" y="5773647"/>
            <a:ext cx="1324672" cy="307777"/>
          </a:xfrm>
          <a:prstGeom prst="rect">
            <a:avLst/>
          </a:prstGeom>
          <a:noFill/>
        </p:spPr>
        <p:txBody>
          <a:bodyPr wrap="square" rtlCol="0">
            <a:spAutoFit/>
          </a:bodyPr>
          <a:lstStyle/>
          <a:p>
            <a:r>
              <a:rPr lang="en-GB" sz="1400" noProof="0"/>
              <a:t>Worker Node</a:t>
            </a:r>
          </a:p>
        </p:txBody>
      </p:sp>
      <p:sp>
        <p:nvSpPr>
          <p:cNvPr id="216" name="TextBox 215">
            <a:extLst>
              <a:ext uri="{FF2B5EF4-FFF2-40B4-BE49-F238E27FC236}">
                <a16:creationId xmlns:a16="http://schemas.microsoft.com/office/drawing/2014/main" id="{FF18A5B9-E99D-FC51-9FF8-98795982D3BC}"/>
              </a:ext>
            </a:extLst>
          </p:cNvPr>
          <p:cNvSpPr txBox="1"/>
          <p:nvPr/>
        </p:nvSpPr>
        <p:spPr>
          <a:xfrm>
            <a:off x="9292133" y="5773647"/>
            <a:ext cx="1324672" cy="307777"/>
          </a:xfrm>
          <a:prstGeom prst="rect">
            <a:avLst/>
          </a:prstGeom>
          <a:noFill/>
        </p:spPr>
        <p:txBody>
          <a:bodyPr wrap="square" rtlCol="0">
            <a:spAutoFit/>
          </a:bodyPr>
          <a:lstStyle/>
          <a:p>
            <a:r>
              <a:rPr lang="en-GB" sz="1400" noProof="0"/>
              <a:t>Master Node</a:t>
            </a:r>
          </a:p>
        </p:txBody>
      </p:sp>
      <p:pic>
        <p:nvPicPr>
          <p:cNvPr id="29" name="Graphic 28" descr="Database with solid fill">
            <a:extLst>
              <a:ext uri="{FF2B5EF4-FFF2-40B4-BE49-F238E27FC236}">
                <a16:creationId xmlns:a16="http://schemas.microsoft.com/office/drawing/2014/main" id="{38CD197D-1E4A-CDAC-9FF7-D322C643B8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3550" y="5027918"/>
            <a:ext cx="475811" cy="475811"/>
          </a:xfrm>
          <a:prstGeom prst="rect">
            <a:avLst/>
          </a:prstGeom>
        </p:spPr>
      </p:pic>
      <p:sp>
        <p:nvSpPr>
          <p:cNvPr id="24" name="TextBox 23">
            <a:extLst>
              <a:ext uri="{FF2B5EF4-FFF2-40B4-BE49-F238E27FC236}">
                <a16:creationId xmlns:a16="http://schemas.microsoft.com/office/drawing/2014/main" id="{85DA4486-E832-6840-75A2-2CDBDF70869D}"/>
              </a:ext>
            </a:extLst>
          </p:cNvPr>
          <p:cNvSpPr txBox="1"/>
          <p:nvPr/>
        </p:nvSpPr>
        <p:spPr>
          <a:xfrm>
            <a:off x="7066576" y="5493478"/>
            <a:ext cx="729757" cy="246221"/>
          </a:xfrm>
          <a:prstGeom prst="rect">
            <a:avLst/>
          </a:prstGeom>
          <a:noFill/>
        </p:spPr>
        <p:txBody>
          <a:bodyPr wrap="square" rtlCol="0">
            <a:spAutoFit/>
          </a:bodyPr>
          <a:lstStyle/>
          <a:p>
            <a:pPr algn="ctr"/>
            <a:r>
              <a:rPr lang="en-GB" sz="1000" noProof="0" err="1"/>
              <a:t>mysql-pv</a:t>
            </a:r>
            <a:endParaRPr lang="en-GB" sz="1000" noProof="0"/>
          </a:p>
        </p:txBody>
      </p:sp>
      <p:cxnSp>
        <p:nvCxnSpPr>
          <p:cNvPr id="217" name="Straight Connector 216">
            <a:extLst>
              <a:ext uri="{FF2B5EF4-FFF2-40B4-BE49-F238E27FC236}">
                <a16:creationId xmlns:a16="http://schemas.microsoft.com/office/drawing/2014/main" id="{6A4A7FE0-210B-DAA0-1843-A36CB664FB26}"/>
              </a:ext>
            </a:extLst>
          </p:cNvPr>
          <p:cNvCxnSpPr>
            <a:cxnSpLocks/>
            <a:stCxn id="29" idx="0"/>
          </p:cNvCxnSpPr>
          <p:nvPr/>
        </p:nvCxnSpPr>
        <p:spPr>
          <a:xfrm flipV="1">
            <a:off x="7431456" y="4874980"/>
            <a:ext cx="0" cy="1529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7BA7E8AA-9326-E6E9-53A8-04D158DD60A1}"/>
              </a:ext>
            </a:extLst>
          </p:cNvPr>
          <p:cNvSpPr/>
          <p:nvPr/>
        </p:nvSpPr>
        <p:spPr>
          <a:xfrm>
            <a:off x="8802102" y="216985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API</a:t>
            </a:r>
          </a:p>
          <a:p>
            <a:pPr algn="ctr"/>
            <a:r>
              <a:rPr lang="en-GB" sz="1200" noProof="0"/>
              <a:t>Server</a:t>
            </a:r>
          </a:p>
        </p:txBody>
      </p:sp>
      <p:cxnSp>
        <p:nvCxnSpPr>
          <p:cNvPr id="222" name="Straight Connector 221">
            <a:extLst>
              <a:ext uri="{FF2B5EF4-FFF2-40B4-BE49-F238E27FC236}">
                <a16:creationId xmlns:a16="http://schemas.microsoft.com/office/drawing/2014/main" id="{6CE8D291-C3D6-98E7-1EC3-BF62B9D8D33B}"/>
              </a:ext>
            </a:extLst>
          </p:cNvPr>
          <p:cNvCxnSpPr>
            <a:cxnSpLocks/>
          </p:cNvCxnSpPr>
          <p:nvPr/>
        </p:nvCxnSpPr>
        <p:spPr>
          <a:xfrm flipV="1">
            <a:off x="9339266" y="3286438"/>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51481336-EB06-AD4C-4066-254878F34388}"/>
              </a:ext>
            </a:extLst>
          </p:cNvPr>
          <p:cNvSpPr txBox="1"/>
          <p:nvPr/>
        </p:nvSpPr>
        <p:spPr>
          <a:xfrm>
            <a:off x="5073740" y="1644128"/>
            <a:ext cx="2245738" cy="307777"/>
          </a:xfrm>
          <a:prstGeom prst="rect">
            <a:avLst/>
          </a:prstGeom>
          <a:noFill/>
        </p:spPr>
        <p:txBody>
          <a:bodyPr wrap="square" rtlCol="0">
            <a:spAutoFit/>
          </a:bodyPr>
          <a:lstStyle/>
          <a:p>
            <a:r>
              <a:rPr lang="en-GB" sz="1400" noProof="0"/>
              <a:t>Kubernetes Local Cluster</a:t>
            </a:r>
          </a:p>
        </p:txBody>
      </p:sp>
      <p:cxnSp>
        <p:nvCxnSpPr>
          <p:cNvPr id="226" name="Straight Connector 225">
            <a:extLst>
              <a:ext uri="{FF2B5EF4-FFF2-40B4-BE49-F238E27FC236}">
                <a16:creationId xmlns:a16="http://schemas.microsoft.com/office/drawing/2014/main" id="{5F59315E-7A5B-6A68-CF7B-CAC89EC2580D}"/>
              </a:ext>
            </a:extLst>
          </p:cNvPr>
          <p:cNvCxnSpPr>
            <a:cxnSpLocks/>
          </p:cNvCxnSpPr>
          <p:nvPr/>
        </p:nvCxnSpPr>
        <p:spPr>
          <a:xfrm>
            <a:off x="5826430" y="2134740"/>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FCE21462-FAD4-C23B-3F9A-A95C73137E45}"/>
              </a:ext>
            </a:extLst>
          </p:cNvPr>
          <p:cNvSpPr/>
          <p:nvPr/>
        </p:nvSpPr>
        <p:spPr>
          <a:xfrm>
            <a:off x="10198542" y="218821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Other</a:t>
            </a:r>
          </a:p>
          <a:p>
            <a:pPr algn="ctr"/>
            <a:r>
              <a:rPr lang="en-GB" sz="1200" noProof="0"/>
              <a:t>Stuff</a:t>
            </a:r>
          </a:p>
        </p:txBody>
      </p:sp>
      <p:cxnSp>
        <p:nvCxnSpPr>
          <p:cNvPr id="232" name="Straight Connector 231">
            <a:extLst>
              <a:ext uri="{FF2B5EF4-FFF2-40B4-BE49-F238E27FC236}">
                <a16:creationId xmlns:a16="http://schemas.microsoft.com/office/drawing/2014/main" id="{085967F1-BC84-1751-F9F5-D0B7AA73E710}"/>
              </a:ext>
            </a:extLst>
          </p:cNvPr>
          <p:cNvCxnSpPr>
            <a:cxnSpLocks/>
          </p:cNvCxnSpPr>
          <p:nvPr/>
        </p:nvCxnSpPr>
        <p:spPr>
          <a:xfrm flipV="1">
            <a:off x="10725232" y="3292902"/>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3" name="Group 242">
            <a:extLst>
              <a:ext uri="{FF2B5EF4-FFF2-40B4-BE49-F238E27FC236}">
                <a16:creationId xmlns:a16="http://schemas.microsoft.com/office/drawing/2014/main" id="{9634652E-47E2-91FC-BCC3-A5662B235BCE}"/>
              </a:ext>
            </a:extLst>
          </p:cNvPr>
          <p:cNvGrpSpPr/>
          <p:nvPr/>
        </p:nvGrpSpPr>
        <p:grpSpPr>
          <a:xfrm>
            <a:off x="9203332" y="3693314"/>
            <a:ext cx="1500840" cy="1609359"/>
            <a:chOff x="9206952" y="4014493"/>
            <a:chExt cx="1500840" cy="1609359"/>
          </a:xfrm>
        </p:grpSpPr>
        <p:pic>
          <p:nvPicPr>
            <p:cNvPr id="238" name="Graphic 237" descr="Database with solid fill">
              <a:extLst>
                <a:ext uri="{FF2B5EF4-FFF2-40B4-BE49-F238E27FC236}">
                  <a16:creationId xmlns:a16="http://schemas.microsoft.com/office/drawing/2014/main" id="{30B1EDB8-44BC-E4B5-4162-7464AC3E2F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6952" y="4014493"/>
              <a:ext cx="1500840" cy="1500840"/>
            </a:xfrm>
            <a:prstGeom prst="rect">
              <a:avLst/>
            </a:prstGeom>
          </p:spPr>
        </p:pic>
        <p:sp>
          <p:nvSpPr>
            <p:cNvPr id="239" name="TextBox 238">
              <a:extLst>
                <a:ext uri="{FF2B5EF4-FFF2-40B4-BE49-F238E27FC236}">
                  <a16:creationId xmlns:a16="http://schemas.microsoft.com/office/drawing/2014/main" id="{63C1E36B-EADA-BD5B-7180-2345163D600F}"/>
                </a:ext>
              </a:extLst>
            </p:cNvPr>
            <p:cNvSpPr txBox="1"/>
            <p:nvPr/>
          </p:nvSpPr>
          <p:spPr>
            <a:xfrm>
              <a:off x="9534375" y="4464491"/>
              <a:ext cx="729757" cy="246221"/>
            </a:xfrm>
            <a:prstGeom prst="rect">
              <a:avLst/>
            </a:prstGeom>
            <a:noFill/>
          </p:spPr>
          <p:txBody>
            <a:bodyPr wrap="square" rtlCol="0">
              <a:spAutoFit/>
            </a:bodyPr>
            <a:lstStyle/>
            <a:p>
              <a:pPr algn="ctr"/>
              <a:r>
                <a:rPr lang="en-GB" sz="1000" noProof="0">
                  <a:solidFill>
                    <a:schemeClr val="bg1"/>
                  </a:solidFill>
                </a:rPr>
                <a:t>Secret</a:t>
              </a:r>
            </a:p>
          </p:txBody>
        </p:sp>
        <p:sp>
          <p:nvSpPr>
            <p:cNvPr id="240" name="TextBox 239">
              <a:extLst>
                <a:ext uri="{FF2B5EF4-FFF2-40B4-BE49-F238E27FC236}">
                  <a16:creationId xmlns:a16="http://schemas.microsoft.com/office/drawing/2014/main" id="{083EFE52-7F7A-D0B6-21A2-B86A7B768492}"/>
                </a:ext>
              </a:extLst>
            </p:cNvPr>
            <p:cNvSpPr txBox="1"/>
            <p:nvPr/>
          </p:nvSpPr>
          <p:spPr>
            <a:xfrm>
              <a:off x="9468764" y="4780415"/>
              <a:ext cx="815332" cy="246221"/>
            </a:xfrm>
            <a:prstGeom prst="rect">
              <a:avLst/>
            </a:prstGeom>
            <a:noFill/>
          </p:spPr>
          <p:txBody>
            <a:bodyPr wrap="square" rtlCol="0">
              <a:spAutoFit/>
            </a:bodyPr>
            <a:lstStyle/>
            <a:p>
              <a:pPr algn="ctr"/>
              <a:r>
                <a:rPr lang="en-GB" sz="1000" noProof="0" err="1">
                  <a:solidFill>
                    <a:schemeClr val="bg1"/>
                  </a:solidFill>
                </a:rPr>
                <a:t>ConfigMap</a:t>
              </a:r>
              <a:endParaRPr lang="en-GB" sz="1000" noProof="0">
                <a:solidFill>
                  <a:schemeClr val="bg1"/>
                </a:solidFill>
              </a:endParaRPr>
            </a:p>
          </p:txBody>
        </p:sp>
        <p:sp>
          <p:nvSpPr>
            <p:cNvPr id="241" name="TextBox 240">
              <a:extLst>
                <a:ext uri="{FF2B5EF4-FFF2-40B4-BE49-F238E27FC236}">
                  <a16:creationId xmlns:a16="http://schemas.microsoft.com/office/drawing/2014/main" id="{1F300082-F14D-706F-E8A0-6C1F1E4D8743}"/>
                </a:ext>
              </a:extLst>
            </p:cNvPr>
            <p:cNvSpPr txBox="1"/>
            <p:nvPr/>
          </p:nvSpPr>
          <p:spPr>
            <a:xfrm>
              <a:off x="9516323" y="5096339"/>
              <a:ext cx="815332" cy="246221"/>
            </a:xfrm>
            <a:prstGeom prst="rect">
              <a:avLst/>
            </a:prstGeom>
            <a:noFill/>
          </p:spPr>
          <p:txBody>
            <a:bodyPr wrap="square" rtlCol="0">
              <a:spAutoFit/>
            </a:bodyPr>
            <a:lstStyle/>
            <a:p>
              <a:pPr algn="ctr"/>
              <a:r>
                <a:rPr lang="en-GB" sz="1000" noProof="0">
                  <a:solidFill>
                    <a:schemeClr val="bg1"/>
                  </a:solidFill>
                </a:rPr>
                <a:t>all state</a:t>
              </a:r>
            </a:p>
          </p:txBody>
        </p:sp>
        <p:sp>
          <p:nvSpPr>
            <p:cNvPr id="242" name="TextBox 241">
              <a:extLst>
                <a:ext uri="{FF2B5EF4-FFF2-40B4-BE49-F238E27FC236}">
                  <a16:creationId xmlns:a16="http://schemas.microsoft.com/office/drawing/2014/main" id="{3F69F8ED-615B-5354-5642-D2DC00F71C88}"/>
                </a:ext>
              </a:extLst>
            </p:cNvPr>
            <p:cNvSpPr txBox="1"/>
            <p:nvPr/>
          </p:nvSpPr>
          <p:spPr>
            <a:xfrm>
              <a:off x="9592493" y="5377631"/>
              <a:ext cx="729757" cy="246221"/>
            </a:xfrm>
            <a:prstGeom prst="rect">
              <a:avLst/>
            </a:prstGeom>
            <a:noFill/>
          </p:spPr>
          <p:txBody>
            <a:bodyPr wrap="square" rtlCol="0">
              <a:spAutoFit/>
            </a:bodyPr>
            <a:lstStyle/>
            <a:p>
              <a:pPr algn="ctr"/>
              <a:r>
                <a:rPr lang="en-GB" sz="1000" noProof="0" err="1"/>
                <a:t>etcd</a:t>
              </a:r>
              <a:endParaRPr lang="en-GB" sz="1000" noProof="0"/>
            </a:p>
          </p:txBody>
        </p:sp>
      </p:grpSp>
      <p:cxnSp>
        <p:nvCxnSpPr>
          <p:cNvPr id="244" name="Straight Connector 243">
            <a:extLst>
              <a:ext uri="{FF2B5EF4-FFF2-40B4-BE49-F238E27FC236}">
                <a16:creationId xmlns:a16="http://schemas.microsoft.com/office/drawing/2014/main" id="{741AD2F4-4770-7F6C-F022-582F42B5908C}"/>
              </a:ext>
            </a:extLst>
          </p:cNvPr>
          <p:cNvCxnSpPr>
            <a:cxnSpLocks/>
          </p:cNvCxnSpPr>
          <p:nvPr/>
        </p:nvCxnSpPr>
        <p:spPr>
          <a:xfrm flipV="1">
            <a:off x="9953751" y="3532230"/>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2785F0-463E-F868-4EF0-1E38A5B4FAE0}"/>
              </a:ext>
            </a:extLst>
          </p:cNvPr>
          <p:cNvCxnSpPr>
            <a:cxnSpLocks/>
          </p:cNvCxnSpPr>
          <p:nvPr/>
        </p:nvCxnSpPr>
        <p:spPr>
          <a:xfrm flipH="1">
            <a:off x="2004816" y="2134740"/>
            <a:ext cx="5448954" cy="213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3BCCE-2F43-FD42-73A9-1902DFDF161C}"/>
              </a:ext>
            </a:extLst>
          </p:cNvPr>
          <p:cNvSpPr txBox="1"/>
          <p:nvPr/>
        </p:nvSpPr>
        <p:spPr>
          <a:xfrm>
            <a:off x="2317641" y="352562"/>
            <a:ext cx="7354050" cy="276999"/>
          </a:xfrm>
          <a:prstGeom prst="rect">
            <a:avLst/>
          </a:prstGeom>
          <a:noFill/>
        </p:spPr>
        <p:txBody>
          <a:bodyPr wrap="square" rtlCol="0">
            <a:spAutoFit/>
          </a:bodyPr>
          <a:lstStyle/>
          <a:p>
            <a:r>
              <a:rPr lang="en-GB" sz="1200" b="0" noProof="0">
                <a:solidFill>
                  <a:srgbClr val="0070C0"/>
                </a:solidFill>
                <a:effectLst/>
                <a:latin typeface="Consolas" panose="020B0609020204030204" pitchFamily="49" charset="0"/>
              </a:rPr>
              <a:t>browser (</a:t>
            </a:r>
            <a:r>
              <a:rPr lang="en-GB" sz="1200" b="0" noProof="0" err="1">
                <a:solidFill>
                  <a:srgbClr val="0070C0"/>
                </a:solidFill>
                <a:effectLst/>
                <a:latin typeface="Consolas" panose="020B0609020204030204" pitchFamily="49" charset="0"/>
              </a:rPr>
              <a:t>localhost:</a:t>
            </a:r>
            <a:r>
              <a:rPr lang="en-GB" sz="1000" b="1" noProof="0" err="1">
                <a:solidFill>
                  <a:schemeClr val="accent3">
                    <a:lumMod val="50000"/>
                  </a:schemeClr>
                </a:solidFill>
              </a:rPr>
              <a:t>nodePort</a:t>
            </a:r>
            <a:r>
              <a:rPr lang="en-GB" sz="1200" b="0" noProof="0">
                <a:solidFill>
                  <a:srgbClr val="0070C0"/>
                </a:solidFill>
                <a:effectLst/>
                <a:latin typeface="Consolas" panose="020B0609020204030204" pitchFamily="49" charset="0"/>
              </a:rPr>
              <a:t>) -&gt; service(</a:t>
            </a:r>
            <a:r>
              <a:rPr lang="en-GB" sz="1200" b="1" noProof="0">
                <a:solidFill>
                  <a:schemeClr val="accent5"/>
                </a:solidFill>
                <a:latin typeface="Consolas" panose="020B0609020204030204" pitchFamily="49" charset="0"/>
              </a:rPr>
              <a:t>port</a:t>
            </a:r>
            <a:r>
              <a:rPr lang="en-GB" sz="1200" b="0" noProof="0">
                <a:solidFill>
                  <a:srgbClr val="0070C0"/>
                </a:solidFill>
                <a:effectLst/>
                <a:latin typeface="Consolas" panose="020B0609020204030204" pitchFamily="49" charset="0"/>
              </a:rPr>
              <a:t>) -&gt; pod(</a:t>
            </a:r>
            <a:r>
              <a:rPr lang="en-GB" sz="1200" b="0" noProof="0" err="1">
                <a:solidFill>
                  <a:schemeClr val="accent3">
                    <a:lumMod val="75000"/>
                  </a:schemeClr>
                </a:solidFill>
                <a:effectLst/>
                <a:latin typeface="Consolas" panose="020B0609020204030204" pitchFamily="49" charset="0"/>
              </a:rPr>
              <a:t>targetPort</a:t>
            </a:r>
            <a:r>
              <a:rPr lang="en-GB" sz="1200" b="0" noProof="0">
                <a:solidFill>
                  <a:srgbClr val="0070C0"/>
                </a:solidFill>
                <a:effectLst/>
                <a:latin typeface="Consolas" panose="020B0609020204030204" pitchFamily="49" charset="0"/>
              </a:rPr>
              <a:t>) -&gt; node app(</a:t>
            </a:r>
            <a:r>
              <a:rPr lang="en-GB" sz="1200" noProof="0">
                <a:solidFill>
                  <a:srgbClr val="FF9933"/>
                </a:solidFill>
                <a:latin typeface="Consolas" panose="020B0609020204030204" pitchFamily="49" charset="0"/>
              </a:rPr>
              <a:t>env var</a:t>
            </a:r>
            <a:r>
              <a:rPr lang="en-GB" sz="1200" b="0" noProof="0">
                <a:solidFill>
                  <a:srgbClr val="0070C0"/>
                </a:solidFill>
                <a:effectLst/>
                <a:latin typeface="Consolas" panose="020B0609020204030204" pitchFamily="49" charset="0"/>
              </a:rPr>
              <a:t>)</a:t>
            </a:r>
            <a:endParaRPr lang="en-GB" sz="1200" noProof="0">
              <a:solidFill>
                <a:srgbClr val="0070C0"/>
              </a:solidFill>
            </a:endParaRPr>
          </a:p>
        </p:txBody>
      </p:sp>
      <p:grpSp>
        <p:nvGrpSpPr>
          <p:cNvPr id="104" name="Group 103">
            <a:extLst>
              <a:ext uri="{FF2B5EF4-FFF2-40B4-BE49-F238E27FC236}">
                <a16:creationId xmlns:a16="http://schemas.microsoft.com/office/drawing/2014/main" id="{C30F8CC4-2E32-6BF7-48A7-A7B364694400}"/>
              </a:ext>
            </a:extLst>
          </p:cNvPr>
          <p:cNvGrpSpPr/>
          <p:nvPr/>
        </p:nvGrpSpPr>
        <p:grpSpPr>
          <a:xfrm>
            <a:off x="1838191" y="1041864"/>
            <a:ext cx="328680" cy="116640"/>
            <a:chOff x="1838191" y="1041864"/>
            <a:chExt cx="328680" cy="116640"/>
          </a:xfrm>
        </p:grpSpPr>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ACBC231D-C7BA-7F4B-0F4A-2A5845E23F35}"/>
                    </a:ext>
                  </a:extLst>
                </p14:cNvPr>
                <p14:cNvContentPartPr/>
                <p14:nvPr/>
              </p14:nvContentPartPr>
              <p14:xfrm>
                <a:off x="1838191" y="1158144"/>
                <a:ext cx="360" cy="360"/>
              </p14:xfrm>
            </p:contentPart>
          </mc:Choice>
          <mc:Fallback xmlns="">
            <p:pic>
              <p:nvPicPr>
                <p:cNvPr id="42" name="Ink 41">
                  <a:extLst>
                    <a:ext uri="{FF2B5EF4-FFF2-40B4-BE49-F238E27FC236}">
                      <a16:creationId xmlns:a16="http://schemas.microsoft.com/office/drawing/2014/main" id="{ACBC231D-C7BA-7F4B-0F4A-2A5845E23F35}"/>
                    </a:ext>
                  </a:extLst>
                </p:cNvPr>
                <p:cNvPicPr/>
                <p:nvPr/>
              </p:nvPicPr>
              <p:blipFill>
                <a:blip r:embed="rId12"/>
                <a:stretch>
                  <a:fillRect/>
                </a:stretch>
              </p:blipFill>
              <p:spPr>
                <a:xfrm>
                  <a:off x="1832071" y="115202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02982222-D06C-E641-BFE9-933591425A4D}"/>
                    </a:ext>
                  </a:extLst>
                </p14:cNvPr>
                <p14:cNvContentPartPr/>
                <p14:nvPr/>
              </p14:nvContentPartPr>
              <p14:xfrm>
                <a:off x="2166511" y="1041864"/>
                <a:ext cx="360" cy="360"/>
              </p14:xfrm>
            </p:contentPart>
          </mc:Choice>
          <mc:Fallback xmlns="">
            <p:pic>
              <p:nvPicPr>
                <p:cNvPr id="51" name="Ink 50">
                  <a:extLst>
                    <a:ext uri="{FF2B5EF4-FFF2-40B4-BE49-F238E27FC236}">
                      <a16:creationId xmlns:a16="http://schemas.microsoft.com/office/drawing/2014/main" id="{02982222-D06C-E641-BFE9-933591425A4D}"/>
                    </a:ext>
                  </a:extLst>
                </p:cNvPr>
                <p:cNvPicPr/>
                <p:nvPr/>
              </p:nvPicPr>
              <p:blipFill>
                <a:blip r:embed="rId12"/>
                <a:stretch>
                  <a:fillRect/>
                </a:stretch>
              </p:blipFill>
              <p:spPr>
                <a:xfrm>
                  <a:off x="2160391" y="1035744"/>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82F771C0-9370-C3E1-E71F-4A20D233759B}"/>
                  </a:ext>
                </a:extLst>
              </p14:cNvPr>
              <p14:cNvContentPartPr/>
              <p14:nvPr/>
            </p14:nvContentPartPr>
            <p14:xfrm>
              <a:off x="1835311" y="245904"/>
              <a:ext cx="13680" cy="5400"/>
            </p14:xfrm>
          </p:contentPart>
        </mc:Choice>
        <mc:Fallback xmlns="">
          <p:pic>
            <p:nvPicPr>
              <p:cNvPr id="105" name="Ink 104">
                <a:extLst>
                  <a:ext uri="{FF2B5EF4-FFF2-40B4-BE49-F238E27FC236}">
                    <a16:creationId xmlns:a16="http://schemas.microsoft.com/office/drawing/2014/main" id="{82F771C0-9370-C3E1-E71F-4A20D233759B}"/>
                  </a:ext>
                </a:extLst>
              </p:cNvPr>
              <p:cNvPicPr/>
              <p:nvPr/>
            </p:nvPicPr>
            <p:blipFill>
              <a:blip r:embed="rId15"/>
              <a:stretch>
                <a:fillRect/>
              </a:stretch>
            </p:blipFill>
            <p:spPr>
              <a:xfrm>
                <a:off x="1829191" y="239784"/>
                <a:ext cx="25920" cy="17640"/>
              </a:xfrm>
              <a:prstGeom prst="rect">
                <a:avLst/>
              </a:prstGeom>
            </p:spPr>
          </p:pic>
        </mc:Fallback>
      </mc:AlternateContent>
      <p:sp>
        <p:nvSpPr>
          <p:cNvPr id="3" name="TextBox 2">
            <a:extLst>
              <a:ext uri="{FF2B5EF4-FFF2-40B4-BE49-F238E27FC236}">
                <a16:creationId xmlns:a16="http://schemas.microsoft.com/office/drawing/2014/main" id="{42ED9D37-B9D3-B7BD-7F45-948CA7CD4630}"/>
              </a:ext>
            </a:extLst>
          </p:cNvPr>
          <p:cNvSpPr txBox="1"/>
          <p:nvPr/>
        </p:nvSpPr>
        <p:spPr>
          <a:xfrm>
            <a:off x="9844530" y="6393960"/>
            <a:ext cx="1679701" cy="276999"/>
          </a:xfrm>
          <a:prstGeom prst="rect">
            <a:avLst/>
          </a:prstGeom>
          <a:noFill/>
        </p:spPr>
        <p:txBody>
          <a:bodyPr wrap="square" rtlCol="0">
            <a:spAutoFit/>
          </a:bodyPr>
          <a:lstStyle/>
          <a:p>
            <a:r>
              <a:rPr lang="en-GB" sz="1200" noProof="0">
                <a:solidFill>
                  <a:srgbClr val="FF0000"/>
                </a:solidFill>
              </a:rPr>
              <a:t>/demos/docker/k8s </a:t>
            </a:r>
            <a:r>
              <a:rPr lang="en-GB" sz="1200" noProof="0" err="1">
                <a:solidFill>
                  <a:srgbClr val="FF0000"/>
                </a:solidFill>
              </a:rPr>
              <a:t>etl</a:t>
            </a:r>
            <a:endParaRPr lang="en-GB" sz="1200" noProof="0">
              <a:solidFill>
                <a:srgbClr val="FF0000"/>
              </a:solidFill>
            </a:endParaRPr>
          </a:p>
        </p:txBody>
      </p:sp>
      <p:cxnSp>
        <p:nvCxnSpPr>
          <p:cNvPr id="5" name="Straight Connector 4">
            <a:extLst>
              <a:ext uri="{FF2B5EF4-FFF2-40B4-BE49-F238E27FC236}">
                <a16:creationId xmlns:a16="http://schemas.microsoft.com/office/drawing/2014/main" id="{C77549A1-4E74-4E43-B824-ECBE03DF69B5}"/>
              </a:ext>
            </a:extLst>
          </p:cNvPr>
          <p:cNvCxnSpPr>
            <a:cxnSpLocks/>
          </p:cNvCxnSpPr>
          <p:nvPr/>
        </p:nvCxnSpPr>
        <p:spPr>
          <a:xfrm>
            <a:off x="7445144" y="2134740"/>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00789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F11A-6FD1-B380-72D1-368328EE1F3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9DCDA15-2F70-1707-B0CA-C65E4155512C}"/>
              </a:ext>
            </a:extLst>
          </p:cNvPr>
          <p:cNvSpPr/>
          <p:nvPr/>
        </p:nvSpPr>
        <p:spPr>
          <a:xfrm>
            <a:off x="1064873" y="1972071"/>
            <a:ext cx="7209178"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6" name="Rectangle 5">
            <a:extLst>
              <a:ext uri="{FF2B5EF4-FFF2-40B4-BE49-F238E27FC236}">
                <a16:creationId xmlns:a16="http://schemas.microsoft.com/office/drawing/2014/main" id="{DB0232A8-936D-1891-1650-4BA531BB1ADC}"/>
              </a:ext>
            </a:extLst>
          </p:cNvPr>
          <p:cNvSpPr/>
          <p:nvPr/>
        </p:nvSpPr>
        <p:spPr>
          <a:xfrm>
            <a:off x="1006841" y="1651068"/>
            <a:ext cx="10517615" cy="4512800"/>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 name="Slide Number Placeholder 3">
            <a:extLst>
              <a:ext uri="{FF2B5EF4-FFF2-40B4-BE49-F238E27FC236}">
                <a16:creationId xmlns:a16="http://schemas.microsoft.com/office/drawing/2014/main" id="{C0813546-4F4E-D6F6-DD09-490E6DA111E0}"/>
              </a:ext>
            </a:extLst>
          </p:cNvPr>
          <p:cNvSpPr>
            <a:spLocks noGrp="1"/>
          </p:cNvSpPr>
          <p:nvPr>
            <p:ph type="sldNum" idx="12"/>
          </p:nvPr>
        </p:nvSpPr>
        <p:spPr/>
        <p:txBody>
          <a:bodyPr/>
          <a:lstStyle/>
          <a:p>
            <a:fld id="{14D7F6AC-1EEB-4ABB-AD80-109EC6FDCCF3}" type="slidenum">
              <a:rPr lang="en-GB" noProof="0" smtClean="0"/>
              <a:pPr/>
              <a:t>324</a:t>
            </a:fld>
            <a:endParaRPr lang="en-GB" noProof="0"/>
          </a:p>
        </p:txBody>
      </p:sp>
      <p:pic>
        <p:nvPicPr>
          <p:cNvPr id="8" name="Picture 7" descr="A white cloud with blue border&#10;&#10;Description automatically generated">
            <a:extLst>
              <a:ext uri="{FF2B5EF4-FFF2-40B4-BE49-F238E27FC236}">
                <a16:creationId xmlns:a16="http://schemas.microsoft.com/office/drawing/2014/main" id="{76DA729B-7A68-0308-22CD-DE34556EA81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75989" y="1064610"/>
            <a:ext cx="874295" cy="460371"/>
          </a:xfrm>
          <a:prstGeom prst="rect">
            <a:avLst/>
          </a:prstGeom>
        </p:spPr>
      </p:pic>
      <p:pic>
        <p:nvPicPr>
          <p:cNvPr id="9" name="Picture 8" descr="A computer with a blue screen&#10;&#10;Description automatically generated">
            <a:extLst>
              <a:ext uri="{FF2B5EF4-FFF2-40B4-BE49-F238E27FC236}">
                <a16:creationId xmlns:a16="http://schemas.microsoft.com/office/drawing/2014/main" id="{38DAFE8E-3F88-53B6-E779-793A24F4248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465375" y="77902"/>
            <a:ext cx="892654" cy="779678"/>
          </a:xfrm>
          <a:prstGeom prst="rect">
            <a:avLst/>
          </a:prstGeom>
        </p:spPr>
      </p:pic>
      <p:cxnSp>
        <p:nvCxnSpPr>
          <p:cNvPr id="10" name="Straight Connector 9">
            <a:extLst>
              <a:ext uri="{FF2B5EF4-FFF2-40B4-BE49-F238E27FC236}">
                <a16:creationId xmlns:a16="http://schemas.microsoft.com/office/drawing/2014/main" id="{E17CB84C-F71B-E75B-DD88-67475288B6EA}"/>
              </a:ext>
            </a:extLst>
          </p:cNvPr>
          <p:cNvCxnSpPr>
            <a:cxnSpLocks/>
          </p:cNvCxnSpPr>
          <p:nvPr/>
        </p:nvCxnSpPr>
        <p:spPr>
          <a:xfrm flipH="1">
            <a:off x="2003964" y="1341289"/>
            <a:ext cx="144765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6F38DD-266C-0762-19C4-6890FDC5F706}"/>
              </a:ext>
            </a:extLst>
          </p:cNvPr>
          <p:cNvCxnSpPr>
            <a:cxnSpLocks/>
          </p:cNvCxnSpPr>
          <p:nvPr/>
        </p:nvCxnSpPr>
        <p:spPr>
          <a:xfrm flipV="1">
            <a:off x="2017197" y="1341289"/>
            <a:ext cx="0" cy="4438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73690FC-FC1A-F642-EDB5-CC14D73F905F}"/>
              </a:ext>
            </a:extLst>
          </p:cNvPr>
          <p:cNvSpPr/>
          <p:nvPr/>
        </p:nvSpPr>
        <p:spPr>
          <a:xfrm>
            <a:off x="1006616" y="6163868"/>
            <a:ext cx="10517615" cy="25015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4" name="Rectangle 13">
            <a:extLst>
              <a:ext uri="{FF2B5EF4-FFF2-40B4-BE49-F238E27FC236}">
                <a16:creationId xmlns:a16="http://schemas.microsoft.com/office/drawing/2014/main" id="{0C538E2E-3C54-BE4C-F001-B73039E181E4}"/>
              </a:ext>
            </a:extLst>
          </p:cNvPr>
          <p:cNvSpPr/>
          <p:nvPr/>
        </p:nvSpPr>
        <p:spPr>
          <a:xfrm>
            <a:off x="1006840" y="6414022"/>
            <a:ext cx="10517391" cy="258314"/>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5" name="TextBox 14">
            <a:extLst>
              <a:ext uri="{FF2B5EF4-FFF2-40B4-BE49-F238E27FC236}">
                <a16:creationId xmlns:a16="http://schemas.microsoft.com/office/drawing/2014/main" id="{D8505946-2CCA-F096-9680-E2B2C43B2F33}"/>
              </a:ext>
            </a:extLst>
          </p:cNvPr>
          <p:cNvSpPr txBox="1"/>
          <p:nvPr/>
        </p:nvSpPr>
        <p:spPr>
          <a:xfrm>
            <a:off x="9371245" y="9474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6" name="TextBox 15">
            <a:extLst>
              <a:ext uri="{FF2B5EF4-FFF2-40B4-BE49-F238E27FC236}">
                <a16:creationId xmlns:a16="http://schemas.microsoft.com/office/drawing/2014/main" id="{EF259ABD-47DD-E4F7-AE21-E784AAF40A28}"/>
              </a:ext>
            </a:extLst>
          </p:cNvPr>
          <p:cNvSpPr txBox="1"/>
          <p:nvPr/>
        </p:nvSpPr>
        <p:spPr>
          <a:xfrm>
            <a:off x="9371245" y="1182105"/>
            <a:ext cx="1335953" cy="276999"/>
          </a:xfrm>
          <a:prstGeom prst="rect">
            <a:avLst/>
          </a:prstGeom>
          <a:noFill/>
        </p:spPr>
        <p:txBody>
          <a:bodyPr wrap="square" rtlCol="0">
            <a:spAutoFit/>
          </a:bodyPr>
          <a:lstStyle/>
          <a:p>
            <a:r>
              <a:rPr lang="en-GB" sz="1200" noProof="0">
                <a:solidFill>
                  <a:srgbClr val="00B050"/>
                </a:solidFill>
              </a:rPr>
              <a:t>Private Network</a:t>
            </a:r>
          </a:p>
        </p:txBody>
      </p:sp>
      <p:pic>
        <p:nvPicPr>
          <p:cNvPr id="25" name="Graphic 24" descr="Database with solid fill">
            <a:extLst>
              <a:ext uri="{FF2B5EF4-FFF2-40B4-BE49-F238E27FC236}">
                <a16:creationId xmlns:a16="http://schemas.microsoft.com/office/drawing/2014/main" id="{2DB69EBC-B171-1DC2-5448-0750BC8721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34473" y="2595842"/>
            <a:ext cx="475811" cy="475811"/>
          </a:xfrm>
          <a:prstGeom prst="rect">
            <a:avLst/>
          </a:prstGeom>
        </p:spPr>
      </p:pic>
      <p:sp>
        <p:nvSpPr>
          <p:cNvPr id="26" name="TextBox 25">
            <a:extLst>
              <a:ext uri="{FF2B5EF4-FFF2-40B4-BE49-F238E27FC236}">
                <a16:creationId xmlns:a16="http://schemas.microsoft.com/office/drawing/2014/main" id="{2EDBF77F-D56D-9198-4ED7-C837E5D93837}"/>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27" name="Straight Connector 26">
            <a:extLst>
              <a:ext uri="{FF2B5EF4-FFF2-40B4-BE49-F238E27FC236}">
                <a16:creationId xmlns:a16="http://schemas.microsoft.com/office/drawing/2014/main" id="{6E8FDDB3-3095-6A84-CBE9-AFB2ED8BCC4E}"/>
              </a:ext>
            </a:extLst>
          </p:cNvPr>
          <p:cNvCxnSpPr>
            <a:cxnSpLocks/>
          </p:cNvCxnSpPr>
          <p:nvPr/>
        </p:nvCxnSpPr>
        <p:spPr>
          <a:xfrm>
            <a:off x="2011107" y="2150531"/>
            <a:ext cx="0" cy="2560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922463-6434-BC15-3337-BA5FD04AA12C}"/>
              </a:ext>
            </a:extLst>
          </p:cNvPr>
          <p:cNvCxnSpPr>
            <a:cxnSpLocks/>
          </p:cNvCxnSpPr>
          <p:nvPr/>
        </p:nvCxnSpPr>
        <p:spPr>
          <a:xfrm>
            <a:off x="2649039" y="2842805"/>
            <a:ext cx="265151"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C56C451-5753-E71E-F4C5-A4DBB02563E9}"/>
              </a:ext>
            </a:extLst>
          </p:cNvPr>
          <p:cNvCxnSpPr>
            <a:cxnSpLocks/>
          </p:cNvCxnSpPr>
          <p:nvPr/>
        </p:nvCxnSpPr>
        <p:spPr>
          <a:xfrm flipH="1">
            <a:off x="3262989" y="2833163"/>
            <a:ext cx="205941" cy="0"/>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DD012E62-6CCA-FAD5-0E82-3A43E07D6542}"/>
              </a:ext>
            </a:extLst>
          </p:cNvPr>
          <p:cNvGrpSpPr/>
          <p:nvPr/>
        </p:nvGrpSpPr>
        <p:grpSpPr>
          <a:xfrm>
            <a:off x="1370427" y="2392311"/>
            <a:ext cx="1266192" cy="2731702"/>
            <a:chOff x="1370427" y="2394030"/>
            <a:chExt cx="1266192" cy="2731702"/>
          </a:xfrm>
        </p:grpSpPr>
        <p:grpSp>
          <p:nvGrpSpPr>
            <p:cNvPr id="114" name="Group 113">
              <a:extLst>
                <a:ext uri="{FF2B5EF4-FFF2-40B4-BE49-F238E27FC236}">
                  <a16:creationId xmlns:a16="http://schemas.microsoft.com/office/drawing/2014/main" id="{7EC7FF8D-FF6D-1345-91C9-5B4C7C3D8DDA}"/>
                </a:ext>
              </a:extLst>
            </p:cNvPr>
            <p:cNvGrpSpPr/>
            <p:nvPr/>
          </p:nvGrpSpPr>
          <p:grpSpPr>
            <a:xfrm>
              <a:off x="1385755" y="2394030"/>
              <a:ext cx="1238963" cy="1421541"/>
              <a:chOff x="1385755" y="2394030"/>
              <a:chExt cx="1238963" cy="1421541"/>
            </a:xfrm>
          </p:grpSpPr>
          <p:cxnSp>
            <p:nvCxnSpPr>
              <p:cNvPr id="108" name="Straight Connector 107">
                <a:extLst>
                  <a:ext uri="{FF2B5EF4-FFF2-40B4-BE49-F238E27FC236}">
                    <a16:creationId xmlns:a16="http://schemas.microsoft.com/office/drawing/2014/main" id="{0B9E9E24-5B70-BAFB-3391-D386BACB4FFE}"/>
                  </a:ext>
                </a:extLst>
              </p:cNvPr>
              <p:cNvCxnSpPr>
                <a:cxnSpLocks/>
              </p:cNvCxnSpPr>
              <p:nvPr/>
            </p:nvCxnSpPr>
            <p:spPr>
              <a:xfrm flipH="1" flipV="1">
                <a:off x="2156805" y="3537035"/>
                <a:ext cx="126724" cy="2785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6D1376CF-9C7E-E26A-706B-88C73EB0864D}"/>
                  </a:ext>
                </a:extLst>
              </p:cNvPr>
              <p:cNvGrpSpPr/>
              <p:nvPr/>
            </p:nvGrpSpPr>
            <p:grpSpPr>
              <a:xfrm>
                <a:off x="1385755" y="2394030"/>
                <a:ext cx="1238963" cy="769965"/>
                <a:chOff x="5461028" y="3408452"/>
                <a:chExt cx="1238963" cy="978568"/>
              </a:xfrm>
            </p:grpSpPr>
            <p:sp>
              <p:nvSpPr>
                <p:cNvPr id="55" name="Rectangle 54">
                  <a:extLst>
                    <a:ext uri="{FF2B5EF4-FFF2-40B4-BE49-F238E27FC236}">
                      <a16:creationId xmlns:a16="http://schemas.microsoft.com/office/drawing/2014/main" id="{FAF2B9B9-7A6C-9A03-BA15-0C88FD384FB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upload</a:t>
                  </a:r>
                </a:p>
                <a:p>
                  <a:pPr algn="ctr"/>
                  <a:r>
                    <a:rPr lang="en-GB" sz="1200" noProof="0" err="1"/>
                    <a:t>LoadBalancer</a:t>
                  </a:r>
                  <a:endParaRPr lang="en-GB" sz="1200" noProof="0"/>
                </a:p>
                <a:p>
                  <a:pPr algn="ctr"/>
                  <a:r>
                    <a:rPr lang="en-GB" sz="1200" noProof="0"/>
                    <a:t>service</a:t>
                  </a:r>
                </a:p>
              </p:txBody>
            </p:sp>
            <p:cxnSp>
              <p:nvCxnSpPr>
                <p:cNvPr id="58" name="Straight Connector 57">
                  <a:extLst>
                    <a:ext uri="{FF2B5EF4-FFF2-40B4-BE49-F238E27FC236}">
                      <a16:creationId xmlns:a16="http://schemas.microsoft.com/office/drawing/2014/main" id="{97D7CAE7-143D-FB60-1F00-58EB69AC5284}"/>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3" name="Picture 62" descr="A blue circle with black squares and arrows&#10;&#10;Description automatically generated">
                <a:extLst>
                  <a:ext uri="{FF2B5EF4-FFF2-40B4-BE49-F238E27FC236}">
                    <a16:creationId xmlns:a16="http://schemas.microsoft.com/office/drawing/2014/main" id="{ED7A28C1-F69D-8559-A3D7-922D18981DB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7" name="Straight Connector 6">
                <a:extLst>
                  <a:ext uri="{FF2B5EF4-FFF2-40B4-BE49-F238E27FC236}">
                    <a16:creationId xmlns:a16="http://schemas.microsoft.com/office/drawing/2014/main" id="{AE79A866-4048-0D80-57EC-F4E4ABE53CDA}"/>
                  </a:ext>
                </a:extLst>
              </p:cNvPr>
              <p:cNvCxnSpPr>
                <a:cxnSpLocks/>
              </p:cNvCxnSpPr>
              <p:nvPr/>
            </p:nvCxnSpPr>
            <p:spPr>
              <a:xfrm flipV="1">
                <a:off x="1839738" y="3534352"/>
                <a:ext cx="83009" cy="2026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19C1FB66-D07B-F027-977D-6E06B4976B59}"/>
                </a:ext>
              </a:extLst>
            </p:cNvPr>
            <p:cNvGrpSpPr/>
            <p:nvPr/>
          </p:nvGrpSpPr>
          <p:grpSpPr>
            <a:xfrm>
              <a:off x="1370427" y="3755492"/>
              <a:ext cx="1266192" cy="1370240"/>
              <a:chOff x="1370427" y="3755492"/>
              <a:chExt cx="1266192" cy="1370240"/>
            </a:xfrm>
          </p:grpSpPr>
          <p:grpSp>
            <p:nvGrpSpPr>
              <p:cNvPr id="73" name="Group 72">
                <a:extLst>
                  <a:ext uri="{FF2B5EF4-FFF2-40B4-BE49-F238E27FC236}">
                    <a16:creationId xmlns:a16="http://schemas.microsoft.com/office/drawing/2014/main" id="{EBA83A1E-7DDB-FA8C-E776-2288B9AA3CC9}"/>
                  </a:ext>
                </a:extLst>
              </p:cNvPr>
              <p:cNvGrpSpPr/>
              <p:nvPr/>
            </p:nvGrpSpPr>
            <p:grpSpPr>
              <a:xfrm>
                <a:off x="1552014" y="4016215"/>
                <a:ext cx="1084605" cy="1109517"/>
                <a:chOff x="5461028" y="3398388"/>
                <a:chExt cx="1238963" cy="988632"/>
              </a:xfrm>
            </p:grpSpPr>
            <p:sp>
              <p:nvSpPr>
                <p:cNvPr id="74" name="Rectangle 73">
                  <a:extLst>
                    <a:ext uri="{FF2B5EF4-FFF2-40B4-BE49-F238E27FC236}">
                      <a16:creationId xmlns:a16="http://schemas.microsoft.com/office/drawing/2014/main" id="{F3C69EAA-5B84-E73A-4E89-D01D65CCB41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5" name="TextBox 74">
                  <a:extLst>
                    <a:ext uri="{FF2B5EF4-FFF2-40B4-BE49-F238E27FC236}">
                      <a16:creationId xmlns:a16="http://schemas.microsoft.com/office/drawing/2014/main" id="{089C3694-39BC-C9F2-FAF0-1BCDB0A6A207}"/>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6" name="Straight Connector 75">
                  <a:extLst>
                    <a:ext uri="{FF2B5EF4-FFF2-40B4-BE49-F238E27FC236}">
                      <a16:creationId xmlns:a16="http://schemas.microsoft.com/office/drawing/2014/main" id="{1ACF6A8A-E16A-73EF-A863-E28CE068B2D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204D113F-C1F0-0430-ADE3-F0FA41DB610D}"/>
                  </a:ext>
                </a:extLst>
              </p:cNvPr>
              <p:cNvGrpSpPr/>
              <p:nvPr/>
            </p:nvGrpSpPr>
            <p:grpSpPr>
              <a:xfrm>
                <a:off x="1457346" y="3884082"/>
                <a:ext cx="1084605" cy="1109517"/>
                <a:chOff x="5461028" y="3398388"/>
                <a:chExt cx="1238963" cy="988632"/>
              </a:xfrm>
            </p:grpSpPr>
            <p:sp>
              <p:nvSpPr>
                <p:cNvPr id="70" name="Rectangle 69">
                  <a:extLst>
                    <a:ext uri="{FF2B5EF4-FFF2-40B4-BE49-F238E27FC236}">
                      <a16:creationId xmlns:a16="http://schemas.microsoft.com/office/drawing/2014/main" id="{F97BCA14-9551-6E34-622F-41BE331526C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71" name="TextBox 70">
                  <a:extLst>
                    <a:ext uri="{FF2B5EF4-FFF2-40B4-BE49-F238E27FC236}">
                      <a16:creationId xmlns:a16="http://schemas.microsoft.com/office/drawing/2014/main" id="{6749CF74-00A2-FA18-5296-AB7AFCDB9ED3}"/>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2" name="Straight Connector 71">
                  <a:extLst>
                    <a:ext uri="{FF2B5EF4-FFF2-40B4-BE49-F238E27FC236}">
                      <a16:creationId xmlns:a16="http://schemas.microsoft.com/office/drawing/2014/main" id="{C46F335C-3806-1F7B-710E-800A0946714E}"/>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C54E4C1C-440E-3833-AF0A-D5C25568BEA4}"/>
                  </a:ext>
                </a:extLst>
              </p:cNvPr>
              <p:cNvGrpSpPr/>
              <p:nvPr/>
            </p:nvGrpSpPr>
            <p:grpSpPr>
              <a:xfrm>
                <a:off x="1370427" y="3755492"/>
                <a:ext cx="1084605" cy="1098222"/>
                <a:chOff x="5461028" y="3408452"/>
                <a:chExt cx="1238963" cy="978568"/>
              </a:xfrm>
            </p:grpSpPr>
            <p:sp>
              <p:nvSpPr>
                <p:cNvPr id="66" name="Rectangle 65">
                  <a:extLst>
                    <a:ext uri="{FF2B5EF4-FFF2-40B4-BE49-F238E27FC236}">
                      <a16:creationId xmlns:a16="http://schemas.microsoft.com/office/drawing/2014/main" id="{BD41F49D-1077-D6DB-890B-716F984AECD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upload</a:t>
                  </a:r>
                </a:p>
                <a:p>
                  <a:pPr algn="ctr"/>
                  <a:r>
                    <a:rPr lang="en-GB" sz="1200" noProof="0"/>
                    <a:t>pod</a:t>
                  </a:r>
                </a:p>
                <a:p>
                  <a:pPr algn="ctr"/>
                  <a:r>
                    <a:rPr lang="en-GB" sz="1200" noProof="0"/>
                    <a:t>deployment</a:t>
                  </a:r>
                </a:p>
              </p:txBody>
            </p:sp>
            <p:sp>
              <p:nvSpPr>
                <p:cNvPr id="67" name="TextBox 66">
                  <a:extLst>
                    <a:ext uri="{FF2B5EF4-FFF2-40B4-BE49-F238E27FC236}">
                      <a16:creationId xmlns:a16="http://schemas.microsoft.com/office/drawing/2014/main" id="{D33B942D-66D2-0E36-9A0D-989C787CF258}"/>
                    </a:ext>
                  </a:extLst>
                </p:cNvPr>
                <p:cNvSpPr txBox="1"/>
                <p:nvPr/>
              </p:nvSpPr>
              <p:spPr>
                <a:xfrm>
                  <a:off x="5807222" y="3412198"/>
                  <a:ext cx="558077" cy="219395"/>
                </a:xfrm>
                <a:prstGeom prst="rect">
                  <a:avLst/>
                </a:prstGeom>
                <a:noFill/>
              </p:spPr>
              <p:txBody>
                <a:bodyPr wrap="square" rtlCol="0">
                  <a:spAutoFit/>
                </a:bodyPr>
                <a:lstStyle/>
                <a:p>
                  <a:r>
                    <a:rPr lang="en-GB" sz="1000" b="1" noProof="0">
                      <a:solidFill>
                        <a:srgbClr val="7030A0"/>
                      </a:solidFill>
                    </a:rPr>
                    <a:t>8080</a:t>
                  </a:r>
                </a:p>
              </p:txBody>
            </p:sp>
            <p:cxnSp>
              <p:nvCxnSpPr>
                <p:cNvPr id="68" name="Straight Connector 67">
                  <a:extLst>
                    <a:ext uri="{FF2B5EF4-FFF2-40B4-BE49-F238E27FC236}">
                      <a16:creationId xmlns:a16="http://schemas.microsoft.com/office/drawing/2014/main" id="{4BFCDE0B-8962-0CEC-9735-86A3BC2461C7}"/>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24E13A65-8880-1B1C-6F14-90F1C1F99AF7}"/>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3000</a:t>
                </a:r>
              </a:p>
            </p:txBody>
          </p:sp>
        </p:grpSp>
      </p:grpSp>
      <p:grpSp>
        <p:nvGrpSpPr>
          <p:cNvPr id="116" name="Group 115">
            <a:extLst>
              <a:ext uri="{FF2B5EF4-FFF2-40B4-BE49-F238E27FC236}">
                <a16:creationId xmlns:a16="http://schemas.microsoft.com/office/drawing/2014/main" id="{3B21BF31-FDB6-3ABE-60E9-003E97623E3B}"/>
              </a:ext>
            </a:extLst>
          </p:cNvPr>
          <p:cNvGrpSpPr/>
          <p:nvPr/>
        </p:nvGrpSpPr>
        <p:grpSpPr>
          <a:xfrm>
            <a:off x="3514539" y="2392311"/>
            <a:ext cx="1266192" cy="2731702"/>
            <a:chOff x="1370427" y="2394030"/>
            <a:chExt cx="1266192" cy="2731702"/>
          </a:xfrm>
        </p:grpSpPr>
        <p:grpSp>
          <p:nvGrpSpPr>
            <p:cNvPr id="117" name="Group 116">
              <a:extLst>
                <a:ext uri="{FF2B5EF4-FFF2-40B4-BE49-F238E27FC236}">
                  <a16:creationId xmlns:a16="http://schemas.microsoft.com/office/drawing/2014/main" id="{3EB027EF-652E-6E87-7FE7-47F6F9968891}"/>
                </a:ext>
              </a:extLst>
            </p:cNvPr>
            <p:cNvGrpSpPr/>
            <p:nvPr/>
          </p:nvGrpSpPr>
          <p:grpSpPr>
            <a:xfrm>
              <a:off x="1385755" y="2394030"/>
              <a:ext cx="1238963" cy="1421541"/>
              <a:chOff x="1385755" y="2394030"/>
              <a:chExt cx="1238963" cy="1421541"/>
            </a:xfrm>
          </p:grpSpPr>
          <p:cxnSp>
            <p:nvCxnSpPr>
              <p:cNvPr id="132" name="Straight Connector 131">
                <a:extLst>
                  <a:ext uri="{FF2B5EF4-FFF2-40B4-BE49-F238E27FC236}">
                    <a16:creationId xmlns:a16="http://schemas.microsoft.com/office/drawing/2014/main" id="{4A12DCC1-2C5E-4DA4-F200-AC5BDA406BAA}"/>
                  </a:ext>
                </a:extLst>
              </p:cNvPr>
              <p:cNvCxnSpPr>
                <a:cxnSpLocks/>
              </p:cNvCxnSpPr>
              <p:nvPr/>
            </p:nvCxnSpPr>
            <p:spPr>
              <a:xfrm flipH="1" flipV="1">
                <a:off x="2166310" y="3575602"/>
                <a:ext cx="117219" cy="2399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DC0E299A-4735-CD6C-6210-D0FB4D598EC0}"/>
                  </a:ext>
                </a:extLst>
              </p:cNvPr>
              <p:cNvGrpSpPr/>
              <p:nvPr/>
            </p:nvGrpSpPr>
            <p:grpSpPr>
              <a:xfrm>
                <a:off x="1385755" y="2394030"/>
                <a:ext cx="1238963" cy="769965"/>
                <a:chOff x="5461028" y="3408452"/>
                <a:chExt cx="1238963" cy="978568"/>
              </a:xfrm>
            </p:grpSpPr>
            <p:sp>
              <p:nvSpPr>
                <p:cNvPr id="136" name="Rectangle 135">
                  <a:extLst>
                    <a:ext uri="{FF2B5EF4-FFF2-40B4-BE49-F238E27FC236}">
                      <a16:creationId xmlns:a16="http://schemas.microsoft.com/office/drawing/2014/main" id="{D685ECDC-A00E-D294-0D39-BF7CDEF7669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etl</a:t>
                  </a:r>
                  <a:endParaRPr lang="en-GB" sz="1200" noProof="0"/>
                </a:p>
                <a:p>
                  <a:pPr algn="ctr"/>
                  <a:r>
                    <a:rPr lang="en-GB" sz="1200" noProof="0" err="1"/>
                    <a:t>ClusterIP</a:t>
                  </a:r>
                  <a:endParaRPr lang="en-GB" sz="1200" noProof="0"/>
                </a:p>
                <a:p>
                  <a:pPr algn="ctr"/>
                  <a:r>
                    <a:rPr lang="en-GB" sz="1200" noProof="0"/>
                    <a:t>service</a:t>
                  </a:r>
                </a:p>
              </p:txBody>
            </p:sp>
            <p:cxnSp>
              <p:nvCxnSpPr>
                <p:cNvPr id="138" name="Straight Connector 137">
                  <a:extLst>
                    <a:ext uri="{FF2B5EF4-FFF2-40B4-BE49-F238E27FC236}">
                      <a16:creationId xmlns:a16="http://schemas.microsoft.com/office/drawing/2014/main" id="{96C85270-0272-6BE2-4022-9A906FBF05A5}"/>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34" name="Picture 133" descr="A blue circle with black squares and arrows&#10;&#10;Description automatically generated">
                <a:extLst>
                  <a:ext uri="{FF2B5EF4-FFF2-40B4-BE49-F238E27FC236}">
                    <a16:creationId xmlns:a16="http://schemas.microsoft.com/office/drawing/2014/main" id="{C165912C-3C69-4F99-B5B1-4791946494F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35" name="Straight Connector 134">
                <a:extLst>
                  <a:ext uri="{FF2B5EF4-FFF2-40B4-BE49-F238E27FC236}">
                    <a16:creationId xmlns:a16="http://schemas.microsoft.com/office/drawing/2014/main" id="{75F062DB-6E7C-91BB-011C-A599AB892D4A}"/>
                  </a:ext>
                </a:extLst>
              </p:cNvPr>
              <p:cNvCxnSpPr>
                <a:cxnSpLocks/>
              </p:cNvCxnSpPr>
              <p:nvPr/>
            </p:nvCxnSpPr>
            <p:spPr>
              <a:xfrm flipV="1">
                <a:off x="1839738" y="3547831"/>
                <a:ext cx="54873" cy="1891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6CFC0C97-7F6C-8C6C-0F10-D14034A88667}"/>
                </a:ext>
              </a:extLst>
            </p:cNvPr>
            <p:cNvGrpSpPr/>
            <p:nvPr/>
          </p:nvGrpSpPr>
          <p:grpSpPr>
            <a:xfrm>
              <a:off x="1370427" y="3755492"/>
              <a:ext cx="1266192" cy="1370240"/>
              <a:chOff x="1370427" y="3755492"/>
              <a:chExt cx="1266192" cy="1370240"/>
            </a:xfrm>
          </p:grpSpPr>
          <p:grpSp>
            <p:nvGrpSpPr>
              <p:cNvPr id="119" name="Group 118">
                <a:extLst>
                  <a:ext uri="{FF2B5EF4-FFF2-40B4-BE49-F238E27FC236}">
                    <a16:creationId xmlns:a16="http://schemas.microsoft.com/office/drawing/2014/main" id="{DFFF38B7-F792-D3C2-78FB-C51E86F9299C}"/>
                  </a:ext>
                </a:extLst>
              </p:cNvPr>
              <p:cNvGrpSpPr/>
              <p:nvPr/>
            </p:nvGrpSpPr>
            <p:grpSpPr>
              <a:xfrm>
                <a:off x="1552014" y="4016215"/>
                <a:ext cx="1084605" cy="1109517"/>
                <a:chOff x="5461028" y="3398388"/>
                <a:chExt cx="1238963" cy="988632"/>
              </a:xfrm>
            </p:grpSpPr>
            <p:sp>
              <p:nvSpPr>
                <p:cNvPr id="129" name="Rectangle 128">
                  <a:extLst>
                    <a:ext uri="{FF2B5EF4-FFF2-40B4-BE49-F238E27FC236}">
                      <a16:creationId xmlns:a16="http://schemas.microsoft.com/office/drawing/2014/main" id="{EE96A576-27D7-63B1-065D-E0D8DCB795E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30" name="TextBox 129">
                  <a:extLst>
                    <a:ext uri="{FF2B5EF4-FFF2-40B4-BE49-F238E27FC236}">
                      <a16:creationId xmlns:a16="http://schemas.microsoft.com/office/drawing/2014/main" id="{56AB64CF-5DE3-C4EB-6933-F851579DFC7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31" name="Straight Connector 130">
                  <a:extLst>
                    <a:ext uri="{FF2B5EF4-FFF2-40B4-BE49-F238E27FC236}">
                      <a16:creationId xmlns:a16="http://schemas.microsoft.com/office/drawing/2014/main" id="{AFF19658-0A97-0C11-5B48-8D8935471AE7}"/>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9888D423-6D99-A7C0-ECB0-B8B0D86B94B3}"/>
                  </a:ext>
                </a:extLst>
              </p:cNvPr>
              <p:cNvGrpSpPr/>
              <p:nvPr/>
            </p:nvGrpSpPr>
            <p:grpSpPr>
              <a:xfrm>
                <a:off x="1457346" y="3884082"/>
                <a:ext cx="1084605" cy="1109517"/>
                <a:chOff x="5461028" y="3398388"/>
                <a:chExt cx="1238963" cy="988632"/>
              </a:xfrm>
            </p:grpSpPr>
            <p:sp>
              <p:nvSpPr>
                <p:cNvPr id="126" name="Rectangle 125">
                  <a:extLst>
                    <a:ext uri="{FF2B5EF4-FFF2-40B4-BE49-F238E27FC236}">
                      <a16:creationId xmlns:a16="http://schemas.microsoft.com/office/drawing/2014/main" id="{DDDBE829-82C5-2660-719B-861D75285F83}"/>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27" name="TextBox 126">
                  <a:extLst>
                    <a:ext uri="{FF2B5EF4-FFF2-40B4-BE49-F238E27FC236}">
                      <a16:creationId xmlns:a16="http://schemas.microsoft.com/office/drawing/2014/main" id="{A8D65020-587C-D78F-ED7C-9716CACC6274}"/>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28" name="Straight Connector 127">
                  <a:extLst>
                    <a:ext uri="{FF2B5EF4-FFF2-40B4-BE49-F238E27FC236}">
                      <a16:creationId xmlns:a16="http://schemas.microsoft.com/office/drawing/2014/main" id="{981EF9BD-B533-2683-EDC9-6485ED0979FB}"/>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E7175763-FD75-C27D-C565-9231F7D489DE}"/>
                  </a:ext>
                </a:extLst>
              </p:cNvPr>
              <p:cNvGrpSpPr/>
              <p:nvPr/>
            </p:nvGrpSpPr>
            <p:grpSpPr>
              <a:xfrm>
                <a:off x="1370427" y="3755492"/>
                <a:ext cx="1084605" cy="1098222"/>
                <a:chOff x="5461028" y="3408452"/>
                <a:chExt cx="1238963" cy="978568"/>
              </a:xfrm>
            </p:grpSpPr>
            <p:sp>
              <p:nvSpPr>
                <p:cNvPr id="123" name="Rectangle 122">
                  <a:extLst>
                    <a:ext uri="{FF2B5EF4-FFF2-40B4-BE49-F238E27FC236}">
                      <a16:creationId xmlns:a16="http://schemas.microsoft.com/office/drawing/2014/main" id="{2C0B0F32-8220-DEC0-588A-8FA7E2E79C5A}"/>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etl</a:t>
                  </a:r>
                  <a:endParaRPr lang="en-GB" sz="1200" noProof="0"/>
                </a:p>
                <a:p>
                  <a:pPr algn="ctr"/>
                  <a:r>
                    <a:rPr lang="en-GB" sz="1200" noProof="0"/>
                    <a:t>pod</a:t>
                  </a:r>
                </a:p>
                <a:p>
                  <a:pPr algn="ctr"/>
                  <a:r>
                    <a:rPr lang="en-GB" sz="1200" noProof="0"/>
                    <a:t>deployment</a:t>
                  </a:r>
                </a:p>
              </p:txBody>
            </p:sp>
            <p:sp>
              <p:nvSpPr>
                <p:cNvPr id="124" name="TextBox 123">
                  <a:extLst>
                    <a:ext uri="{FF2B5EF4-FFF2-40B4-BE49-F238E27FC236}">
                      <a16:creationId xmlns:a16="http://schemas.microsoft.com/office/drawing/2014/main" id="{D5B6594E-B0E1-69CF-9D80-EA55491D1B54}"/>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3001</a:t>
                  </a:r>
                </a:p>
              </p:txBody>
            </p:sp>
            <p:cxnSp>
              <p:nvCxnSpPr>
                <p:cNvPr id="125" name="Straight Connector 124">
                  <a:extLst>
                    <a:ext uri="{FF2B5EF4-FFF2-40B4-BE49-F238E27FC236}">
                      <a16:creationId xmlns:a16="http://schemas.microsoft.com/office/drawing/2014/main" id="{2DBAECCF-E60D-123C-D378-26E0CF336870}"/>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4559ECFB-CD55-EF3F-8217-76F4C6FA6E93}"/>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3001</a:t>
                </a:r>
              </a:p>
            </p:txBody>
          </p:sp>
        </p:grpSp>
      </p:grpSp>
      <p:grpSp>
        <p:nvGrpSpPr>
          <p:cNvPr id="139" name="Group 138">
            <a:extLst>
              <a:ext uri="{FF2B5EF4-FFF2-40B4-BE49-F238E27FC236}">
                <a16:creationId xmlns:a16="http://schemas.microsoft.com/office/drawing/2014/main" id="{D51D87A9-FD57-3319-7A19-D1C0B17D9BFF}"/>
              </a:ext>
            </a:extLst>
          </p:cNvPr>
          <p:cNvGrpSpPr/>
          <p:nvPr/>
        </p:nvGrpSpPr>
        <p:grpSpPr>
          <a:xfrm>
            <a:off x="5166448" y="2405011"/>
            <a:ext cx="1266192" cy="2731702"/>
            <a:chOff x="1370427" y="2394030"/>
            <a:chExt cx="1266192" cy="2731702"/>
          </a:xfrm>
        </p:grpSpPr>
        <p:grpSp>
          <p:nvGrpSpPr>
            <p:cNvPr id="140" name="Group 139">
              <a:extLst>
                <a:ext uri="{FF2B5EF4-FFF2-40B4-BE49-F238E27FC236}">
                  <a16:creationId xmlns:a16="http://schemas.microsoft.com/office/drawing/2014/main" id="{59326BDC-19C2-0B0C-2AD5-EE7D6845304F}"/>
                </a:ext>
              </a:extLst>
            </p:cNvPr>
            <p:cNvGrpSpPr/>
            <p:nvPr/>
          </p:nvGrpSpPr>
          <p:grpSpPr>
            <a:xfrm>
              <a:off x="1385755" y="2394030"/>
              <a:ext cx="1238963" cy="1421541"/>
              <a:chOff x="1385755" y="2394030"/>
              <a:chExt cx="1238963" cy="1421541"/>
            </a:xfrm>
          </p:grpSpPr>
          <p:cxnSp>
            <p:nvCxnSpPr>
              <p:cNvPr id="155" name="Straight Connector 154">
                <a:extLst>
                  <a:ext uri="{FF2B5EF4-FFF2-40B4-BE49-F238E27FC236}">
                    <a16:creationId xmlns:a16="http://schemas.microsoft.com/office/drawing/2014/main" id="{1B491C93-9F37-315A-7246-68B74A9706E4}"/>
                  </a:ext>
                </a:extLst>
              </p:cNvPr>
              <p:cNvCxnSpPr>
                <a:cxnSpLocks/>
              </p:cNvCxnSpPr>
              <p:nvPr/>
            </p:nvCxnSpPr>
            <p:spPr>
              <a:xfrm flipH="1" flipV="1">
                <a:off x="2185446" y="3582121"/>
                <a:ext cx="98083" cy="2334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E6294C6C-FC77-9421-6EC4-A9A253518530}"/>
                  </a:ext>
                </a:extLst>
              </p:cNvPr>
              <p:cNvGrpSpPr/>
              <p:nvPr/>
            </p:nvGrpSpPr>
            <p:grpSpPr>
              <a:xfrm>
                <a:off x="1385755" y="2394030"/>
                <a:ext cx="1238963" cy="769965"/>
                <a:chOff x="5461028" y="3408452"/>
                <a:chExt cx="1238963" cy="978568"/>
              </a:xfrm>
            </p:grpSpPr>
            <p:sp>
              <p:nvSpPr>
                <p:cNvPr id="159" name="Rectangle 158">
                  <a:extLst>
                    <a:ext uri="{FF2B5EF4-FFF2-40B4-BE49-F238E27FC236}">
                      <a16:creationId xmlns:a16="http://schemas.microsoft.com/office/drawing/2014/main" id="{ED28FEB9-B7CE-648E-6C49-E4C3E4899C5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a:t>caller</a:t>
                  </a:r>
                </a:p>
                <a:p>
                  <a:pPr algn="ctr"/>
                  <a:r>
                    <a:rPr lang="en-GB" sz="1200" noProof="0" err="1"/>
                    <a:t>LoadBalancer</a:t>
                  </a:r>
                  <a:endParaRPr lang="en-GB" sz="1200" noProof="0"/>
                </a:p>
                <a:p>
                  <a:pPr algn="ctr"/>
                  <a:r>
                    <a:rPr lang="en-GB" sz="1200" noProof="0"/>
                    <a:t>service</a:t>
                  </a:r>
                </a:p>
              </p:txBody>
            </p:sp>
            <p:cxnSp>
              <p:nvCxnSpPr>
                <p:cNvPr id="161" name="Straight Connector 160">
                  <a:extLst>
                    <a:ext uri="{FF2B5EF4-FFF2-40B4-BE49-F238E27FC236}">
                      <a16:creationId xmlns:a16="http://schemas.microsoft.com/office/drawing/2014/main" id="{93DAC9B6-953C-1787-25A4-EFA455FFB80C}"/>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7" name="Picture 156" descr="A blue circle with black squares and arrows&#10;&#10;Description automatically generated">
                <a:extLst>
                  <a:ext uri="{FF2B5EF4-FFF2-40B4-BE49-F238E27FC236}">
                    <a16:creationId xmlns:a16="http://schemas.microsoft.com/office/drawing/2014/main" id="{128E29F0-C5F9-3B99-9179-44E373464EF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58" name="Straight Connector 157">
                <a:extLst>
                  <a:ext uri="{FF2B5EF4-FFF2-40B4-BE49-F238E27FC236}">
                    <a16:creationId xmlns:a16="http://schemas.microsoft.com/office/drawing/2014/main" id="{0D313176-4757-F447-71D1-C7722262E46F}"/>
                  </a:ext>
                </a:extLst>
              </p:cNvPr>
              <p:cNvCxnSpPr>
                <a:cxnSpLocks/>
              </p:cNvCxnSpPr>
              <p:nvPr/>
            </p:nvCxnSpPr>
            <p:spPr>
              <a:xfrm flipV="1">
                <a:off x="1839738" y="3563543"/>
                <a:ext cx="67852" cy="1734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19E6A135-58BB-0633-54B4-B6A761D0584D}"/>
                </a:ext>
              </a:extLst>
            </p:cNvPr>
            <p:cNvGrpSpPr/>
            <p:nvPr/>
          </p:nvGrpSpPr>
          <p:grpSpPr>
            <a:xfrm>
              <a:off x="1370427" y="3755492"/>
              <a:ext cx="1266192" cy="1370240"/>
              <a:chOff x="1370427" y="3755492"/>
              <a:chExt cx="1266192" cy="1370240"/>
            </a:xfrm>
          </p:grpSpPr>
          <p:grpSp>
            <p:nvGrpSpPr>
              <p:cNvPr id="142" name="Group 141">
                <a:extLst>
                  <a:ext uri="{FF2B5EF4-FFF2-40B4-BE49-F238E27FC236}">
                    <a16:creationId xmlns:a16="http://schemas.microsoft.com/office/drawing/2014/main" id="{3DD3D2FB-9E70-D9CC-809D-8D3659E8A4AF}"/>
                  </a:ext>
                </a:extLst>
              </p:cNvPr>
              <p:cNvGrpSpPr/>
              <p:nvPr/>
            </p:nvGrpSpPr>
            <p:grpSpPr>
              <a:xfrm>
                <a:off x="1552014" y="4016215"/>
                <a:ext cx="1084605" cy="1109517"/>
                <a:chOff x="5461028" y="3398388"/>
                <a:chExt cx="1238963" cy="988632"/>
              </a:xfrm>
            </p:grpSpPr>
            <p:sp>
              <p:nvSpPr>
                <p:cNvPr id="152" name="Rectangle 151">
                  <a:extLst>
                    <a:ext uri="{FF2B5EF4-FFF2-40B4-BE49-F238E27FC236}">
                      <a16:creationId xmlns:a16="http://schemas.microsoft.com/office/drawing/2014/main" id="{932236E1-9156-C079-D0A7-0B2609562AC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3" name="TextBox 152">
                  <a:extLst>
                    <a:ext uri="{FF2B5EF4-FFF2-40B4-BE49-F238E27FC236}">
                      <a16:creationId xmlns:a16="http://schemas.microsoft.com/office/drawing/2014/main" id="{60949AFF-B6ED-8F18-2D9E-653C5B79E73A}"/>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4" name="Straight Connector 153">
                  <a:extLst>
                    <a:ext uri="{FF2B5EF4-FFF2-40B4-BE49-F238E27FC236}">
                      <a16:creationId xmlns:a16="http://schemas.microsoft.com/office/drawing/2014/main" id="{7AA07AD1-8056-6DFE-4B57-75F37B105592}"/>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D219DD5A-DFAF-0A81-E864-38B42CB71C39}"/>
                  </a:ext>
                </a:extLst>
              </p:cNvPr>
              <p:cNvGrpSpPr/>
              <p:nvPr/>
            </p:nvGrpSpPr>
            <p:grpSpPr>
              <a:xfrm>
                <a:off x="1457346" y="3871384"/>
                <a:ext cx="1084605" cy="1122217"/>
                <a:chOff x="5461028" y="3387072"/>
                <a:chExt cx="1238963" cy="999948"/>
              </a:xfrm>
            </p:grpSpPr>
            <p:sp>
              <p:nvSpPr>
                <p:cNvPr id="149" name="Rectangle 148">
                  <a:extLst>
                    <a:ext uri="{FF2B5EF4-FFF2-40B4-BE49-F238E27FC236}">
                      <a16:creationId xmlns:a16="http://schemas.microsoft.com/office/drawing/2014/main" id="{9D483D56-6BD7-5975-06B4-7351F7B5F131}"/>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a:t>pod</a:t>
                  </a:r>
                </a:p>
              </p:txBody>
            </p:sp>
            <p:sp>
              <p:nvSpPr>
                <p:cNvPr id="150" name="TextBox 149">
                  <a:extLst>
                    <a:ext uri="{FF2B5EF4-FFF2-40B4-BE49-F238E27FC236}">
                      <a16:creationId xmlns:a16="http://schemas.microsoft.com/office/drawing/2014/main" id="{322F1A2C-80D7-8E71-6FE0-4FADB3A81F99}"/>
                    </a:ext>
                  </a:extLst>
                </p:cNvPr>
                <p:cNvSpPr txBox="1"/>
                <p:nvPr/>
              </p:nvSpPr>
              <p:spPr>
                <a:xfrm>
                  <a:off x="5834836" y="3387072"/>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151" name="Straight Connector 150">
                  <a:extLst>
                    <a:ext uri="{FF2B5EF4-FFF2-40B4-BE49-F238E27FC236}">
                      <a16:creationId xmlns:a16="http://schemas.microsoft.com/office/drawing/2014/main" id="{E77586DB-56C7-79C0-F4D3-6E2AA24478A6}"/>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49AB518D-AAA6-A61C-8EB1-B653DEED1632}"/>
                  </a:ext>
                </a:extLst>
              </p:cNvPr>
              <p:cNvGrpSpPr/>
              <p:nvPr/>
            </p:nvGrpSpPr>
            <p:grpSpPr>
              <a:xfrm>
                <a:off x="1370427" y="3755492"/>
                <a:ext cx="1084605" cy="1098222"/>
                <a:chOff x="5461028" y="3408452"/>
                <a:chExt cx="1238963" cy="978568"/>
              </a:xfrm>
            </p:grpSpPr>
            <p:sp>
              <p:nvSpPr>
                <p:cNvPr id="146" name="Rectangle 145">
                  <a:extLst>
                    <a:ext uri="{FF2B5EF4-FFF2-40B4-BE49-F238E27FC236}">
                      <a16:creationId xmlns:a16="http://schemas.microsoft.com/office/drawing/2014/main" id="{A046F203-4BE0-3449-4AE1-08CC2522BD4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caller</a:t>
                  </a:r>
                </a:p>
                <a:p>
                  <a:pPr algn="ctr"/>
                  <a:r>
                    <a:rPr lang="en-GB" sz="1200" noProof="0"/>
                    <a:t>pod</a:t>
                  </a:r>
                </a:p>
                <a:p>
                  <a:pPr algn="ctr"/>
                  <a:r>
                    <a:rPr lang="en-GB" sz="1200" noProof="0"/>
                    <a:t>deployment</a:t>
                  </a:r>
                </a:p>
              </p:txBody>
            </p:sp>
            <p:sp>
              <p:nvSpPr>
                <p:cNvPr id="147" name="TextBox 146">
                  <a:extLst>
                    <a:ext uri="{FF2B5EF4-FFF2-40B4-BE49-F238E27FC236}">
                      <a16:creationId xmlns:a16="http://schemas.microsoft.com/office/drawing/2014/main" id="{7A9D55CC-5237-12AA-D7A9-954D12F3CFE9}"/>
                    </a:ext>
                  </a:extLst>
                </p:cNvPr>
                <p:cNvSpPr txBox="1"/>
                <p:nvPr/>
              </p:nvSpPr>
              <p:spPr>
                <a:xfrm>
                  <a:off x="5834836" y="3412198"/>
                  <a:ext cx="558077" cy="219395"/>
                </a:xfrm>
                <a:prstGeom prst="rect">
                  <a:avLst/>
                </a:prstGeom>
                <a:noFill/>
              </p:spPr>
              <p:txBody>
                <a:bodyPr wrap="square" rtlCol="0">
                  <a:spAutoFit/>
                </a:bodyPr>
                <a:lstStyle/>
                <a:p>
                  <a:r>
                    <a:rPr lang="en-GB" sz="1000" b="1" noProof="0">
                      <a:solidFill>
                        <a:srgbClr val="7030A0"/>
                      </a:solidFill>
                    </a:rPr>
                    <a:t>3002</a:t>
                  </a:r>
                </a:p>
              </p:txBody>
            </p:sp>
            <p:cxnSp>
              <p:nvCxnSpPr>
                <p:cNvPr id="148" name="Straight Connector 147">
                  <a:extLst>
                    <a:ext uri="{FF2B5EF4-FFF2-40B4-BE49-F238E27FC236}">
                      <a16:creationId xmlns:a16="http://schemas.microsoft.com/office/drawing/2014/main" id="{532A87BA-F6A7-59C0-A03B-53C9230991B8}"/>
                    </a:ext>
                  </a:extLst>
                </p:cNvPr>
                <p:cNvCxnSpPr>
                  <a:cxnSpLocks/>
                </p:cNvCxnSpPr>
                <p:nvPr/>
              </p:nvCxnSpPr>
              <p:spPr>
                <a:xfrm>
                  <a:off x="5472770" y="36182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5" name="TextBox 144">
                <a:extLst>
                  <a:ext uri="{FF2B5EF4-FFF2-40B4-BE49-F238E27FC236}">
                    <a16:creationId xmlns:a16="http://schemas.microsoft.com/office/drawing/2014/main" id="{2BD3E0E6-40FE-4C77-EEE9-EF53E95860EC}"/>
                  </a:ext>
                </a:extLst>
              </p:cNvPr>
              <p:cNvSpPr txBox="1"/>
              <p:nvPr/>
            </p:nvSpPr>
            <p:spPr>
              <a:xfrm>
                <a:off x="1673490" y="4579271"/>
                <a:ext cx="476358" cy="246221"/>
              </a:xfrm>
              <a:prstGeom prst="rect">
                <a:avLst/>
              </a:prstGeom>
              <a:noFill/>
            </p:spPr>
            <p:txBody>
              <a:bodyPr wrap="square" rtlCol="0">
                <a:spAutoFit/>
              </a:bodyPr>
              <a:lstStyle/>
              <a:p>
                <a:r>
                  <a:rPr lang="en-GB" sz="1000" b="1" noProof="0">
                    <a:solidFill>
                      <a:srgbClr val="FF9933"/>
                    </a:solidFill>
                  </a:rPr>
                  <a:t>3002</a:t>
                </a:r>
              </a:p>
            </p:txBody>
          </p:sp>
        </p:grpSp>
      </p:grpSp>
      <p:sp>
        <p:nvSpPr>
          <p:cNvPr id="215" name="Rectangle 214">
            <a:extLst>
              <a:ext uri="{FF2B5EF4-FFF2-40B4-BE49-F238E27FC236}">
                <a16:creationId xmlns:a16="http://schemas.microsoft.com/office/drawing/2014/main" id="{C6FDFEC0-E0DC-F41C-D056-D79566E20FF8}"/>
              </a:ext>
            </a:extLst>
          </p:cNvPr>
          <p:cNvSpPr/>
          <p:nvPr/>
        </p:nvSpPr>
        <p:spPr>
          <a:xfrm>
            <a:off x="8435363" y="1971087"/>
            <a:ext cx="2977253" cy="4109407"/>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grpSp>
        <p:nvGrpSpPr>
          <p:cNvPr id="162" name="Group 161">
            <a:extLst>
              <a:ext uri="{FF2B5EF4-FFF2-40B4-BE49-F238E27FC236}">
                <a16:creationId xmlns:a16="http://schemas.microsoft.com/office/drawing/2014/main" id="{C75D8847-077F-F800-C483-B3535C5407AB}"/>
              </a:ext>
            </a:extLst>
          </p:cNvPr>
          <p:cNvGrpSpPr/>
          <p:nvPr/>
        </p:nvGrpSpPr>
        <p:grpSpPr>
          <a:xfrm>
            <a:off x="6815345" y="2392311"/>
            <a:ext cx="1238963" cy="2459684"/>
            <a:chOff x="1385755" y="2394030"/>
            <a:chExt cx="1238963" cy="2459684"/>
          </a:xfrm>
        </p:grpSpPr>
        <p:grpSp>
          <p:nvGrpSpPr>
            <p:cNvPr id="163" name="Group 162">
              <a:extLst>
                <a:ext uri="{FF2B5EF4-FFF2-40B4-BE49-F238E27FC236}">
                  <a16:creationId xmlns:a16="http://schemas.microsoft.com/office/drawing/2014/main" id="{1EA6845F-B278-A145-6C97-CD3FF0F69750}"/>
                </a:ext>
              </a:extLst>
            </p:cNvPr>
            <p:cNvGrpSpPr/>
            <p:nvPr/>
          </p:nvGrpSpPr>
          <p:grpSpPr>
            <a:xfrm>
              <a:off x="1385755" y="2394030"/>
              <a:ext cx="1238963" cy="1361462"/>
              <a:chOff x="1385755" y="2394030"/>
              <a:chExt cx="1238963" cy="1361462"/>
            </a:xfrm>
          </p:grpSpPr>
          <p:grpSp>
            <p:nvGrpSpPr>
              <p:cNvPr id="179" name="Group 178">
                <a:extLst>
                  <a:ext uri="{FF2B5EF4-FFF2-40B4-BE49-F238E27FC236}">
                    <a16:creationId xmlns:a16="http://schemas.microsoft.com/office/drawing/2014/main" id="{CF16733E-4178-95CE-4EDC-8A31BF5DD8A1}"/>
                  </a:ext>
                </a:extLst>
              </p:cNvPr>
              <p:cNvGrpSpPr/>
              <p:nvPr/>
            </p:nvGrpSpPr>
            <p:grpSpPr>
              <a:xfrm>
                <a:off x="1385755" y="2394030"/>
                <a:ext cx="1238963" cy="769965"/>
                <a:chOff x="5461028" y="3408452"/>
                <a:chExt cx="1238963" cy="978568"/>
              </a:xfrm>
            </p:grpSpPr>
            <p:sp>
              <p:nvSpPr>
                <p:cNvPr id="182" name="Rectangle 181">
                  <a:extLst>
                    <a:ext uri="{FF2B5EF4-FFF2-40B4-BE49-F238E27FC236}">
                      <a16:creationId xmlns:a16="http://schemas.microsoft.com/office/drawing/2014/main" id="{2EA5ECD0-C0A8-9179-81FB-F33D492FF5E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GB" sz="1200" noProof="0" err="1"/>
                    <a:t>mysql-svr</a:t>
                  </a:r>
                  <a:endParaRPr lang="en-GB" sz="1200" noProof="0"/>
                </a:p>
                <a:p>
                  <a:pPr algn="ctr"/>
                  <a:r>
                    <a:rPr lang="en-GB" sz="1200" noProof="0" err="1"/>
                    <a:t>ClusterIP</a:t>
                  </a:r>
                  <a:endParaRPr lang="en-GB" sz="1200" noProof="0"/>
                </a:p>
                <a:p>
                  <a:pPr algn="ctr"/>
                  <a:r>
                    <a:rPr lang="en-GB" sz="1200" noProof="0"/>
                    <a:t>service</a:t>
                  </a:r>
                </a:p>
              </p:txBody>
            </p:sp>
            <p:cxnSp>
              <p:nvCxnSpPr>
                <p:cNvPr id="184" name="Straight Connector 183">
                  <a:extLst>
                    <a:ext uri="{FF2B5EF4-FFF2-40B4-BE49-F238E27FC236}">
                      <a16:creationId xmlns:a16="http://schemas.microsoft.com/office/drawing/2014/main" id="{C6535B66-0C77-59FC-3BD9-60FC0F8FBC64}"/>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80" name="Picture 179" descr="A blue circle with black squares and arrows&#10;&#10;Description automatically generated">
                <a:extLst>
                  <a:ext uri="{FF2B5EF4-FFF2-40B4-BE49-F238E27FC236}">
                    <a16:creationId xmlns:a16="http://schemas.microsoft.com/office/drawing/2014/main" id="{0538ED1D-529A-7D39-D02C-C3FAE34ECDB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90560" y="3088305"/>
                <a:ext cx="468774" cy="468774"/>
              </a:xfrm>
              <a:prstGeom prst="rect">
                <a:avLst/>
              </a:prstGeom>
            </p:spPr>
          </p:pic>
          <p:cxnSp>
            <p:nvCxnSpPr>
              <p:cNvPr id="181" name="Straight Connector 180">
                <a:extLst>
                  <a:ext uri="{FF2B5EF4-FFF2-40B4-BE49-F238E27FC236}">
                    <a16:creationId xmlns:a16="http://schemas.microsoft.com/office/drawing/2014/main" id="{C48F02FF-78E0-4EEB-6C1C-FCE21BCBDA03}"/>
                  </a:ext>
                </a:extLst>
              </p:cNvPr>
              <p:cNvCxnSpPr>
                <a:cxnSpLocks/>
                <a:stCxn id="169" idx="0"/>
              </p:cNvCxnSpPr>
              <p:nvPr/>
            </p:nvCxnSpPr>
            <p:spPr>
              <a:xfrm flipV="1">
                <a:off x="2015554" y="3568374"/>
                <a:ext cx="0" cy="18711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22329B4B-F138-EE04-BACC-E74ECA63EE6E}"/>
                </a:ext>
              </a:extLst>
            </p:cNvPr>
            <p:cNvGrpSpPr/>
            <p:nvPr/>
          </p:nvGrpSpPr>
          <p:grpSpPr>
            <a:xfrm>
              <a:off x="1478390" y="3755492"/>
              <a:ext cx="1081439" cy="1098222"/>
              <a:chOff x="1478390" y="3755492"/>
              <a:chExt cx="1081439" cy="1098222"/>
            </a:xfrm>
          </p:grpSpPr>
          <p:sp>
            <p:nvSpPr>
              <p:cNvPr id="176" name="TextBox 175">
                <a:extLst>
                  <a:ext uri="{FF2B5EF4-FFF2-40B4-BE49-F238E27FC236}">
                    <a16:creationId xmlns:a16="http://schemas.microsoft.com/office/drawing/2014/main" id="{A5FBED25-9F27-5A33-3911-D10490E819DE}"/>
                  </a:ext>
                </a:extLst>
              </p:cNvPr>
              <p:cNvSpPr txBox="1"/>
              <p:nvPr/>
            </p:nvSpPr>
            <p:spPr>
              <a:xfrm>
                <a:off x="1879252" y="4016212"/>
                <a:ext cx="488548" cy="351191"/>
              </a:xfrm>
              <a:prstGeom prst="rect">
                <a:avLst/>
              </a:prstGeom>
              <a:noFill/>
            </p:spPr>
            <p:txBody>
              <a:bodyPr wrap="square" rtlCol="0">
                <a:spAutoFit/>
              </a:bodyPr>
              <a:lstStyle/>
              <a:p>
                <a:r>
                  <a:rPr lang="en-GB" sz="1000" b="1" noProof="0">
                    <a:solidFill>
                      <a:srgbClr val="FF0000"/>
                    </a:solidFill>
                  </a:rPr>
                  <a:t>4000</a:t>
                </a:r>
              </a:p>
            </p:txBody>
          </p:sp>
          <p:sp>
            <p:nvSpPr>
              <p:cNvPr id="173" name="TextBox 172">
                <a:extLst>
                  <a:ext uri="{FF2B5EF4-FFF2-40B4-BE49-F238E27FC236}">
                    <a16:creationId xmlns:a16="http://schemas.microsoft.com/office/drawing/2014/main" id="{272D8D11-9BA1-70F3-CEAF-4B8822D575C2}"/>
                  </a:ext>
                </a:extLst>
              </p:cNvPr>
              <p:cNvSpPr txBox="1"/>
              <p:nvPr/>
            </p:nvSpPr>
            <p:spPr>
              <a:xfrm>
                <a:off x="1784584" y="3884079"/>
                <a:ext cx="488548" cy="351191"/>
              </a:xfrm>
              <a:prstGeom prst="rect">
                <a:avLst/>
              </a:prstGeom>
              <a:noFill/>
            </p:spPr>
            <p:txBody>
              <a:bodyPr wrap="square" rtlCol="0">
                <a:spAutoFit/>
              </a:bodyPr>
              <a:lstStyle/>
              <a:p>
                <a:r>
                  <a:rPr lang="en-GB" sz="1000" b="1" noProof="0">
                    <a:solidFill>
                      <a:srgbClr val="FF0000"/>
                    </a:solidFill>
                  </a:rPr>
                  <a:t>4000</a:t>
                </a:r>
              </a:p>
            </p:txBody>
          </p:sp>
          <p:grpSp>
            <p:nvGrpSpPr>
              <p:cNvPr id="167" name="Group 166">
                <a:extLst>
                  <a:ext uri="{FF2B5EF4-FFF2-40B4-BE49-F238E27FC236}">
                    <a16:creationId xmlns:a16="http://schemas.microsoft.com/office/drawing/2014/main" id="{FABB0FD8-5644-2E4E-8CEB-2463784C65F6}"/>
                  </a:ext>
                </a:extLst>
              </p:cNvPr>
              <p:cNvGrpSpPr/>
              <p:nvPr/>
            </p:nvGrpSpPr>
            <p:grpSpPr>
              <a:xfrm>
                <a:off x="1478390" y="3755492"/>
                <a:ext cx="1081439" cy="1098222"/>
                <a:chOff x="5584341" y="3408452"/>
                <a:chExt cx="1235344" cy="978568"/>
              </a:xfrm>
            </p:grpSpPr>
            <p:sp>
              <p:nvSpPr>
                <p:cNvPr id="169" name="Rectangle 168">
                  <a:extLst>
                    <a:ext uri="{FF2B5EF4-FFF2-40B4-BE49-F238E27FC236}">
                      <a16:creationId xmlns:a16="http://schemas.microsoft.com/office/drawing/2014/main" id="{47D4CFE0-3DEF-562D-8D0C-F7F0D5EF0BF5}"/>
                    </a:ext>
                  </a:extLst>
                </p:cNvPr>
                <p:cNvSpPr/>
                <p:nvPr/>
              </p:nvSpPr>
              <p:spPr>
                <a:xfrm>
                  <a:off x="5584341"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err="1"/>
                    <a:t>mysql-svr</a:t>
                  </a:r>
                  <a:endParaRPr lang="en-GB" sz="1200" noProof="0"/>
                </a:p>
                <a:p>
                  <a:pPr algn="ctr"/>
                  <a:r>
                    <a:rPr lang="en-GB" sz="1200" noProof="0"/>
                    <a:t>pod</a:t>
                  </a:r>
                </a:p>
                <a:p>
                  <a:pPr algn="ctr"/>
                  <a:r>
                    <a:rPr lang="en-GB" sz="1200" noProof="0"/>
                    <a:t>deployment</a:t>
                  </a:r>
                </a:p>
              </p:txBody>
            </p:sp>
            <p:sp>
              <p:nvSpPr>
                <p:cNvPr id="170" name="TextBox 169">
                  <a:extLst>
                    <a:ext uri="{FF2B5EF4-FFF2-40B4-BE49-F238E27FC236}">
                      <a16:creationId xmlns:a16="http://schemas.microsoft.com/office/drawing/2014/main" id="{E8C0DCA0-EFFC-14CC-D94D-8434676717A6}"/>
                    </a:ext>
                  </a:extLst>
                </p:cNvPr>
                <p:cNvSpPr txBox="1"/>
                <p:nvPr/>
              </p:nvSpPr>
              <p:spPr>
                <a:xfrm>
                  <a:off x="5916012" y="3412198"/>
                  <a:ext cx="558072" cy="219395"/>
                </a:xfrm>
                <a:prstGeom prst="rect">
                  <a:avLst/>
                </a:prstGeom>
                <a:noFill/>
              </p:spPr>
              <p:txBody>
                <a:bodyPr wrap="square" rtlCol="0">
                  <a:spAutoFit/>
                </a:bodyPr>
                <a:lstStyle/>
                <a:p>
                  <a:r>
                    <a:rPr lang="en-GB" sz="1000" b="1" noProof="0">
                      <a:solidFill>
                        <a:srgbClr val="7030A0"/>
                      </a:solidFill>
                    </a:rPr>
                    <a:t>3306</a:t>
                  </a:r>
                </a:p>
              </p:txBody>
            </p:sp>
            <p:cxnSp>
              <p:nvCxnSpPr>
                <p:cNvPr id="171" name="Straight Connector 170">
                  <a:extLst>
                    <a:ext uri="{FF2B5EF4-FFF2-40B4-BE49-F238E27FC236}">
                      <a16:creationId xmlns:a16="http://schemas.microsoft.com/office/drawing/2014/main" id="{BA3588A9-E5BB-75CC-3B7E-3454FB0C1DC3}"/>
                    </a:ext>
                  </a:extLst>
                </p:cNvPr>
                <p:cNvCxnSpPr>
                  <a:cxnSpLocks/>
                </p:cNvCxnSpPr>
                <p:nvPr/>
              </p:nvCxnSpPr>
              <p:spPr>
                <a:xfrm>
                  <a:off x="5592459" y="3618210"/>
                  <a:ext cx="1227226"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8" name="TextBox 167">
                <a:extLst>
                  <a:ext uri="{FF2B5EF4-FFF2-40B4-BE49-F238E27FC236}">
                    <a16:creationId xmlns:a16="http://schemas.microsoft.com/office/drawing/2014/main" id="{134DC006-240A-6AA4-3A94-51BD7438D5B4}"/>
                  </a:ext>
                </a:extLst>
              </p:cNvPr>
              <p:cNvSpPr txBox="1"/>
              <p:nvPr/>
            </p:nvSpPr>
            <p:spPr>
              <a:xfrm>
                <a:off x="1768740" y="4579271"/>
                <a:ext cx="476358" cy="246221"/>
              </a:xfrm>
              <a:prstGeom prst="rect">
                <a:avLst/>
              </a:prstGeom>
              <a:noFill/>
            </p:spPr>
            <p:txBody>
              <a:bodyPr wrap="square" rtlCol="0">
                <a:spAutoFit/>
              </a:bodyPr>
              <a:lstStyle/>
              <a:p>
                <a:r>
                  <a:rPr lang="en-GB" sz="1000" b="1" noProof="0">
                    <a:solidFill>
                      <a:srgbClr val="FF9933"/>
                    </a:solidFill>
                  </a:rPr>
                  <a:t>3306</a:t>
                </a:r>
              </a:p>
            </p:txBody>
          </p:sp>
        </p:grpSp>
      </p:grpSp>
      <p:cxnSp>
        <p:nvCxnSpPr>
          <p:cNvPr id="186" name="Straight Connector 185">
            <a:extLst>
              <a:ext uri="{FF2B5EF4-FFF2-40B4-BE49-F238E27FC236}">
                <a16:creationId xmlns:a16="http://schemas.microsoft.com/office/drawing/2014/main" id="{418DDD3C-8977-4045-246E-B8C1F78432BE}"/>
              </a:ext>
            </a:extLst>
          </p:cNvPr>
          <p:cNvCxnSpPr>
            <a:cxnSpLocks/>
          </p:cNvCxnSpPr>
          <p:nvPr/>
        </p:nvCxnSpPr>
        <p:spPr>
          <a:xfrm flipH="1" flipV="1">
            <a:off x="1452983" y="3551712"/>
            <a:ext cx="9732176" cy="1565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985559A7-FF70-1EB3-5691-D30DBCEB06DD}"/>
              </a:ext>
            </a:extLst>
          </p:cNvPr>
          <p:cNvSpPr txBox="1"/>
          <p:nvPr/>
        </p:nvSpPr>
        <p:spPr>
          <a:xfrm>
            <a:off x="4525997" y="5773647"/>
            <a:ext cx="1324672" cy="307777"/>
          </a:xfrm>
          <a:prstGeom prst="rect">
            <a:avLst/>
          </a:prstGeom>
          <a:noFill/>
        </p:spPr>
        <p:txBody>
          <a:bodyPr wrap="square" rtlCol="0">
            <a:spAutoFit/>
          </a:bodyPr>
          <a:lstStyle/>
          <a:p>
            <a:r>
              <a:rPr lang="en-GB" sz="1400" noProof="0"/>
              <a:t>Worker Node</a:t>
            </a:r>
          </a:p>
        </p:txBody>
      </p:sp>
      <p:sp>
        <p:nvSpPr>
          <p:cNvPr id="216" name="TextBox 215">
            <a:extLst>
              <a:ext uri="{FF2B5EF4-FFF2-40B4-BE49-F238E27FC236}">
                <a16:creationId xmlns:a16="http://schemas.microsoft.com/office/drawing/2014/main" id="{1941AD0D-BE84-337C-B4E3-9305BFFB7654}"/>
              </a:ext>
            </a:extLst>
          </p:cNvPr>
          <p:cNvSpPr txBox="1"/>
          <p:nvPr/>
        </p:nvSpPr>
        <p:spPr>
          <a:xfrm>
            <a:off x="9292133" y="5773647"/>
            <a:ext cx="1324672" cy="307777"/>
          </a:xfrm>
          <a:prstGeom prst="rect">
            <a:avLst/>
          </a:prstGeom>
          <a:noFill/>
        </p:spPr>
        <p:txBody>
          <a:bodyPr wrap="square" rtlCol="0">
            <a:spAutoFit/>
          </a:bodyPr>
          <a:lstStyle/>
          <a:p>
            <a:r>
              <a:rPr lang="en-GB" sz="1400" noProof="0"/>
              <a:t>Master Node</a:t>
            </a:r>
          </a:p>
        </p:txBody>
      </p:sp>
      <p:pic>
        <p:nvPicPr>
          <p:cNvPr id="29" name="Graphic 28" descr="Database with solid fill">
            <a:extLst>
              <a:ext uri="{FF2B5EF4-FFF2-40B4-BE49-F238E27FC236}">
                <a16:creationId xmlns:a16="http://schemas.microsoft.com/office/drawing/2014/main" id="{8C31A7E1-8FC2-C62E-25DE-BEC509FC8A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3550" y="5027918"/>
            <a:ext cx="475811" cy="475811"/>
          </a:xfrm>
          <a:prstGeom prst="rect">
            <a:avLst/>
          </a:prstGeom>
        </p:spPr>
      </p:pic>
      <p:sp>
        <p:nvSpPr>
          <p:cNvPr id="24" name="TextBox 23">
            <a:extLst>
              <a:ext uri="{FF2B5EF4-FFF2-40B4-BE49-F238E27FC236}">
                <a16:creationId xmlns:a16="http://schemas.microsoft.com/office/drawing/2014/main" id="{27E90555-AB92-B768-995C-3BF9549D682E}"/>
              </a:ext>
            </a:extLst>
          </p:cNvPr>
          <p:cNvSpPr txBox="1"/>
          <p:nvPr/>
        </p:nvSpPr>
        <p:spPr>
          <a:xfrm>
            <a:off x="7066576" y="5493478"/>
            <a:ext cx="729757" cy="246221"/>
          </a:xfrm>
          <a:prstGeom prst="rect">
            <a:avLst/>
          </a:prstGeom>
          <a:noFill/>
        </p:spPr>
        <p:txBody>
          <a:bodyPr wrap="square" rtlCol="0">
            <a:spAutoFit/>
          </a:bodyPr>
          <a:lstStyle/>
          <a:p>
            <a:pPr algn="ctr"/>
            <a:r>
              <a:rPr lang="en-GB" sz="1000" noProof="0" err="1"/>
              <a:t>mysql-pv</a:t>
            </a:r>
            <a:endParaRPr lang="en-GB" sz="1000" noProof="0"/>
          </a:p>
        </p:txBody>
      </p:sp>
      <p:cxnSp>
        <p:nvCxnSpPr>
          <p:cNvPr id="217" name="Straight Connector 216">
            <a:extLst>
              <a:ext uri="{FF2B5EF4-FFF2-40B4-BE49-F238E27FC236}">
                <a16:creationId xmlns:a16="http://schemas.microsoft.com/office/drawing/2014/main" id="{0F4E6EF3-17FB-53B3-AEA9-FAA077AE48EE}"/>
              </a:ext>
            </a:extLst>
          </p:cNvPr>
          <p:cNvCxnSpPr>
            <a:cxnSpLocks/>
            <a:stCxn id="29" idx="0"/>
          </p:cNvCxnSpPr>
          <p:nvPr/>
        </p:nvCxnSpPr>
        <p:spPr>
          <a:xfrm flipV="1">
            <a:off x="7431456" y="4874980"/>
            <a:ext cx="0" cy="15293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BD30711F-FADF-5DF7-FE50-E4CE6A91E4EC}"/>
              </a:ext>
            </a:extLst>
          </p:cNvPr>
          <p:cNvSpPr/>
          <p:nvPr/>
        </p:nvSpPr>
        <p:spPr>
          <a:xfrm>
            <a:off x="8802102" y="216985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API</a:t>
            </a:r>
          </a:p>
          <a:p>
            <a:pPr algn="ctr"/>
            <a:r>
              <a:rPr lang="en-GB" sz="1200" noProof="0"/>
              <a:t>Server</a:t>
            </a:r>
          </a:p>
        </p:txBody>
      </p:sp>
      <p:cxnSp>
        <p:nvCxnSpPr>
          <p:cNvPr id="222" name="Straight Connector 221">
            <a:extLst>
              <a:ext uri="{FF2B5EF4-FFF2-40B4-BE49-F238E27FC236}">
                <a16:creationId xmlns:a16="http://schemas.microsoft.com/office/drawing/2014/main" id="{638CB2F5-B0C1-3331-6CE1-4F60F3C4254A}"/>
              </a:ext>
            </a:extLst>
          </p:cNvPr>
          <p:cNvCxnSpPr>
            <a:cxnSpLocks/>
          </p:cNvCxnSpPr>
          <p:nvPr/>
        </p:nvCxnSpPr>
        <p:spPr>
          <a:xfrm flipV="1">
            <a:off x="9339266" y="3286438"/>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F55BA980-96BC-60B8-F13C-9FF6946485F8}"/>
              </a:ext>
            </a:extLst>
          </p:cNvPr>
          <p:cNvSpPr txBox="1"/>
          <p:nvPr/>
        </p:nvSpPr>
        <p:spPr>
          <a:xfrm>
            <a:off x="2700197" y="1644128"/>
            <a:ext cx="2777481" cy="307777"/>
          </a:xfrm>
          <a:prstGeom prst="rect">
            <a:avLst/>
          </a:prstGeom>
          <a:noFill/>
        </p:spPr>
        <p:txBody>
          <a:bodyPr wrap="square" rtlCol="0">
            <a:spAutoFit/>
          </a:bodyPr>
          <a:lstStyle/>
          <a:p>
            <a:r>
              <a:rPr lang="en-GB" sz="1400" noProof="0"/>
              <a:t>Kubernetes Cluster on Cloud</a:t>
            </a:r>
          </a:p>
        </p:txBody>
      </p:sp>
      <p:sp>
        <p:nvSpPr>
          <p:cNvPr id="230" name="Rectangle 229">
            <a:extLst>
              <a:ext uri="{FF2B5EF4-FFF2-40B4-BE49-F238E27FC236}">
                <a16:creationId xmlns:a16="http://schemas.microsoft.com/office/drawing/2014/main" id="{5853ED64-5E35-D181-C854-77AE894D2158}"/>
              </a:ext>
            </a:extLst>
          </p:cNvPr>
          <p:cNvSpPr/>
          <p:nvPr/>
        </p:nvSpPr>
        <p:spPr>
          <a:xfrm>
            <a:off x="10198542" y="2188216"/>
            <a:ext cx="1074328" cy="1098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Other</a:t>
            </a:r>
          </a:p>
          <a:p>
            <a:pPr algn="ctr"/>
            <a:r>
              <a:rPr lang="en-GB" sz="1200" noProof="0"/>
              <a:t>Stuff</a:t>
            </a:r>
          </a:p>
        </p:txBody>
      </p:sp>
      <p:cxnSp>
        <p:nvCxnSpPr>
          <p:cNvPr id="232" name="Straight Connector 231">
            <a:extLst>
              <a:ext uri="{FF2B5EF4-FFF2-40B4-BE49-F238E27FC236}">
                <a16:creationId xmlns:a16="http://schemas.microsoft.com/office/drawing/2014/main" id="{B18ED048-3BB6-7E83-0D67-7590ACFAEAAA}"/>
              </a:ext>
            </a:extLst>
          </p:cNvPr>
          <p:cNvCxnSpPr>
            <a:cxnSpLocks/>
          </p:cNvCxnSpPr>
          <p:nvPr/>
        </p:nvCxnSpPr>
        <p:spPr>
          <a:xfrm flipV="1">
            <a:off x="10725232" y="3292902"/>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3" name="Group 242">
            <a:extLst>
              <a:ext uri="{FF2B5EF4-FFF2-40B4-BE49-F238E27FC236}">
                <a16:creationId xmlns:a16="http://schemas.microsoft.com/office/drawing/2014/main" id="{A35474E1-960B-70CC-95AB-22050DBD6248}"/>
              </a:ext>
            </a:extLst>
          </p:cNvPr>
          <p:cNvGrpSpPr/>
          <p:nvPr/>
        </p:nvGrpSpPr>
        <p:grpSpPr>
          <a:xfrm>
            <a:off x="9203332" y="3693314"/>
            <a:ext cx="1500840" cy="1609359"/>
            <a:chOff x="9206952" y="4014493"/>
            <a:chExt cx="1500840" cy="1609359"/>
          </a:xfrm>
        </p:grpSpPr>
        <p:pic>
          <p:nvPicPr>
            <p:cNvPr id="238" name="Graphic 237" descr="Database with solid fill">
              <a:extLst>
                <a:ext uri="{FF2B5EF4-FFF2-40B4-BE49-F238E27FC236}">
                  <a16:creationId xmlns:a16="http://schemas.microsoft.com/office/drawing/2014/main" id="{DE9E9465-2C03-B115-2C41-B237E65C12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6952" y="4014493"/>
              <a:ext cx="1500840" cy="1500840"/>
            </a:xfrm>
            <a:prstGeom prst="rect">
              <a:avLst/>
            </a:prstGeom>
          </p:spPr>
        </p:pic>
        <p:sp>
          <p:nvSpPr>
            <p:cNvPr id="239" name="TextBox 238">
              <a:extLst>
                <a:ext uri="{FF2B5EF4-FFF2-40B4-BE49-F238E27FC236}">
                  <a16:creationId xmlns:a16="http://schemas.microsoft.com/office/drawing/2014/main" id="{19DAAD60-0966-B42F-FC5F-D4133F746C05}"/>
                </a:ext>
              </a:extLst>
            </p:cNvPr>
            <p:cNvSpPr txBox="1"/>
            <p:nvPr/>
          </p:nvSpPr>
          <p:spPr>
            <a:xfrm>
              <a:off x="9534375" y="4464491"/>
              <a:ext cx="729757" cy="246221"/>
            </a:xfrm>
            <a:prstGeom prst="rect">
              <a:avLst/>
            </a:prstGeom>
            <a:noFill/>
          </p:spPr>
          <p:txBody>
            <a:bodyPr wrap="square" rtlCol="0">
              <a:spAutoFit/>
            </a:bodyPr>
            <a:lstStyle/>
            <a:p>
              <a:pPr algn="ctr"/>
              <a:r>
                <a:rPr lang="en-GB" sz="1000" noProof="0">
                  <a:solidFill>
                    <a:schemeClr val="bg1"/>
                  </a:solidFill>
                </a:rPr>
                <a:t>Secret</a:t>
              </a:r>
            </a:p>
          </p:txBody>
        </p:sp>
        <p:sp>
          <p:nvSpPr>
            <p:cNvPr id="240" name="TextBox 239">
              <a:extLst>
                <a:ext uri="{FF2B5EF4-FFF2-40B4-BE49-F238E27FC236}">
                  <a16:creationId xmlns:a16="http://schemas.microsoft.com/office/drawing/2014/main" id="{7CF40C1F-5FEE-165C-1CCB-467CE2B3C7A0}"/>
                </a:ext>
              </a:extLst>
            </p:cNvPr>
            <p:cNvSpPr txBox="1"/>
            <p:nvPr/>
          </p:nvSpPr>
          <p:spPr>
            <a:xfrm>
              <a:off x="9468764" y="4780415"/>
              <a:ext cx="815332" cy="246221"/>
            </a:xfrm>
            <a:prstGeom prst="rect">
              <a:avLst/>
            </a:prstGeom>
            <a:noFill/>
          </p:spPr>
          <p:txBody>
            <a:bodyPr wrap="square" rtlCol="0">
              <a:spAutoFit/>
            </a:bodyPr>
            <a:lstStyle/>
            <a:p>
              <a:pPr algn="ctr"/>
              <a:r>
                <a:rPr lang="en-GB" sz="1000" noProof="0" err="1">
                  <a:solidFill>
                    <a:schemeClr val="bg1"/>
                  </a:solidFill>
                </a:rPr>
                <a:t>ConfigMap</a:t>
              </a:r>
              <a:endParaRPr lang="en-GB" sz="1000" noProof="0">
                <a:solidFill>
                  <a:schemeClr val="bg1"/>
                </a:solidFill>
              </a:endParaRPr>
            </a:p>
          </p:txBody>
        </p:sp>
        <p:sp>
          <p:nvSpPr>
            <p:cNvPr id="241" name="TextBox 240">
              <a:extLst>
                <a:ext uri="{FF2B5EF4-FFF2-40B4-BE49-F238E27FC236}">
                  <a16:creationId xmlns:a16="http://schemas.microsoft.com/office/drawing/2014/main" id="{6C0A68FC-8681-CA98-C333-0BCA9C5B727E}"/>
                </a:ext>
              </a:extLst>
            </p:cNvPr>
            <p:cNvSpPr txBox="1"/>
            <p:nvPr/>
          </p:nvSpPr>
          <p:spPr>
            <a:xfrm>
              <a:off x="9516323" y="5096339"/>
              <a:ext cx="815332" cy="246221"/>
            </a:xfrm>
            <a:prstGeom prst="rect">
              <a:avLst/>
            </a:prstGeom>
            <a:noFill/>
          </p:spPr>
          <p:txBody>
            <a:bodyPr wrap="square" rtlCol="0">
              <a:spAutoFit/>
            </a:bodyPr>
            <a:lstStyle/>
            <a:p>
              <a:pPr algn="ctr"/>
              <a:r>
                <a:rPr lang="en-GB" sz="1000" noProof="0">
                  <a:solidFill>
                    <a:schemeClr val="bg1"/>
                  </a:solidFill>
                </a:rPr>
                <a:t>all state</a:t>
              </a:r>
            </a:p>
          </p:txBody>
        </p:sp>
        <p:sp>
          <p:nvSpPr>
            <p:cNvPr id="242" name="TextBox 241">
              <a:extLst>
                <a:ext uri="{FF2B5EF4-FFF2-40B4-BE49-F238E27FC236}">
                  <a16:creationId xmlns:a16="http://schemas.microsoft.com/office/drawing/2014/main" id="{B06304F2-6E9F-ED33-BDC1-912F601E2F40}"/>
                </a:ext>
              </a:extLst>
            </p:cNvPr>
            <p:cNvSpPr txBox="1"/>
            <p:nvPr/>
          </p:nvSpPr>
          <p:spPr>
            <a:xfrm>
              <a:off x="9592493" y="5377631"/>
              <a:ext cx="729757" cy="246221"/>
            </a:xfrm>
            <a:prstGeom prst="rect">
              <a:avLst/>
            </a:prstGeom>
            <a:noFill/>
          </p:spPr>
          <p:txBody>
            <a:bodyPr wrap="square" rtlCol="0">
              <a:spAutoFit/>
            </a:bodyPr>
            <a:lstStyle/>
            <a:p>
              <a:pPr algn="ctr"/>
              <a:r>
                <a:rPr lang="en-GB" sz="1000" noProof="0" err="1"/>
                <a:t>etcd</a:t>
              </a:r>
              <a:endParaRPr lang="en-GB" sz="1000" noProof="0"/>
            </a:p>
          </p:txBody>
        </p:sp>
      </p:grpSp>
      <p:cxnSp>
        <p:nvCxnSpPr>
          <p:cNvPr id="244" name="Straight Connector 243">
            <a:extLst>
              <a:ext uri="{FF2B5EF4-FFF2-40B4-BE49-F238E27FC236}">
                <a16:creationId xmlns:a16="http://schemas.microsoft.com/office/drawing/2014/main" id="{001A4619-33F1-B5DB-61F6-A19E1E4CC3CB}"/>
              </a:ext>
            </a:extLst>
          </p:cNvPr>
          <p:cNvCxnSpPr>
            <a:cxnSpLocks/>
          </p:cNvCxnSpPr>
          <p:nvPr/>
        </p:nvCxnSpPr>
        <p:spPr>
          <a:xfrm flipV="1">
            <a:off x="9953751" y="3532230"/>
            <a:ext cx="0" cy="2816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960A62-5B99-8CF8-665D-D398E2654DA4}"/>
              </a:ext>
            </a:extLst>
          </p:cNvPr>
          <p:cNvCxnSpPr>
            <a:cxnSpLocks/>
          </p:cNvCxnSpPr>
          <p:nvPr/>
        </p:nvCxnSpPr>
        <p:spPr>
          <a:xfrm flipV="1">
            <a:off x="5802798" y="1341222"/>
            <a:ext cx="0" cy="4439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AE6D84-EB36-E97C-FB03-C791B3C906C5}"/>
              </a:ext>
            </a:extLst>
          </p:cNvPr>
          <p:cNvCxnSpPr>
            <a:cxnSpLocks/>
          </p:cNvCxnSpPr>
          <p:nvPr/>
        </p:nvCxnSpPr>
        <p:spPr>
          <a:xfrm flipH="1" flipV="1">
            <a:off x="3942698" y="842082"/>
            <a:ext cx="1435" cy="207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489DE8-DD0D-D931-0F97-F2D5FD22F0A6}"/>
              </a:ext>
            </a:extLst>
          </p:cNvPr>
          <p:cNvCxnSpPr>
            <a:cxnSpLocks/>
          </p:cNvCxnSpPr>
          <p:nvPr/>
        </p:nvCxnSpPr>
        <p:spPr>
          <a:xfrm>
            <a:off x="5802798" y="2150531"/>
            <a:ext cx="0" cy="25600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1E596DD-16B4-5C75-5DE9-00D9F138C091}"/>
              </a:ext>
            </a:extLst>
          </p:cNvPr>
          <p:cNvCxnSpPr>
            <a:cxnSpLocks/>
          </p:cNvCxnSpPr>
          <p:nvPr/>
        </p:nvCxnSpPr>
        <p:spPr>
          <a:xfrm flipH="1">
            <a:off x="4369031" y="1341222"/>
            <a:ext cx="14519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B20B15B-0DAB-8494-D767-842015BE3791}"/>
              </a:ext>
            </a:extLst>
          </p:cNvPr>
          <p:cNvSpPr/>
          <p:nvPr/>
        </p:nvSpPr>
        <p:spPr>
          <a:xfrm>
            <a:off x="89633" y="6161288"/>
            <a:ext cx="840266" cy="250154"/>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7" name="Rectangle 46">
            <a:extLst>
              <a:ext uri="{FF2B5EF4-FFF2-40B4-BE49-F238E27FC236}">
                <a16:creationId xmlns:a16="http://schemas.microsoft.com/office/drawing/2014/main" id="{559DC7CB-AC42-DE53-D01B-2D3DC8F3082B}"/>
              </a:ext>
            </a:extLst>
          </p:cNvPr>
          <p:cNvSpPr/>
          <p:nvPr/>
        </p:nvSpPr>
        <p:spPr>
          <a:xfrm>
            <a:off x="89857" y="6411442"/>
            <a:ext cx="840248" cy="258314"/>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sp>
        <p:nvSpPr>
          <p:cNvPr id="48" name="TextBox 47">
            <a:extLst>
              <a:ext uri="{FF2B5EF4-FFF2-40B4-BE49-F238E27FC236}">
                <a16:creationId xmlns:a16="http://schemas.microsoft.com/office/drawing/2014/main" id="{C8A412F7-96B9-5914-DD42-5E558986C8EA}"/>
              </a:ext>
            </a:extLst>
          </p:cNvPr>
          <p:cNvSpPr txBox="1"/>
          <p:nvPr/>
        </p:nvSpPr>
        <p:spPr>
          <a:xfrm>
            <a:off x="170481" y="5708703"/>
            <a:ext cx="698295" cy="461665"/>
          </a:xfrm>
          <a:prstGeom prst="rect">
            <a:avLst/>
          </a:prstGeom>
          <a:noFill/>
        </p:spPr>
        <p:txBody>
          <a:bodyPr wrap="square" rtlCol="0">
            <a:spAutoFit/>
          </a:bodyPr>
          <a:lstStyle/>
          <a:p>
            <a:pPr algn="ctr"/>
            <a:r>
              <a:rPr lang="en-GB" sz="1200" noProof="0"/>
              <a:t>Other</a:t>
            </a:r>
          </a:p>
          <a:p>
            <a:pPr algn="ctr"/>
            <a:r>
              <a:rPr lang="en-GB" sz="1200" noProof="0"/>
              <a:t>Nodes</a:t>
            </a:r>
          </a:p>
        </p:txBody>
      </p:sp>
      <p:sp>
        <p:nvSpPr>
          <p:cNvPr id="49" name="TextBox 48">
            <a:extLst>
              <a:ext uri="{FF2B5EF4-FFF2-40B4-BE49-F238E27FC236}">
                <a16:creationId xmlns:a16="http://schemas.microsoft.com/office/drawing/2014/main" id="{012E6E66-6EA2-8D29-4A95-082617C3A35F}"/>
              </a:ext>
            </a:extLst>
          </p:cNvPr>
          <p:cNvSpPr txBox="1"/>
          <p:nvPr/>
        </p:nvSpPr>
        <p:spPr>
          <a:xfrm>
            <a:off x="1759564"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8080</a:t>
            </a:r>
          </a:p>
        </p:txBody>
      </p:sp>
      <p:sp>
        <p:nvSpPr>
          <p:cNvPr id="50" name="TextBox 49">
            <a:extLst>
              <a:ext uri="{FF2B5EF4-FFF2-40B4-BE49-F238E27FC236}">
                <a16:creationId xmlns:a16="http://schemas.microsoft.com/office/drawing/2014/main" id="{5EA8B577-48D5-2756-BF72-C6D7DEF44D12}"/>
              </a:ext>
            </a:extLst>
          </p:cNvPr>
          <p:cNvSpPr txBox="1"/>
          <p:nvPr/>
        </p:nvSpPr>
        <p:spPr>
          <a:xfrm>
            <a:off x="3893930"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3001</a:t>
            </a:r>
          </a:p>
        </p:txBody>
      </p:sp>
      <p:sp>
        <p:nvSpPr>
          <p:cNvPr id="51" name="TextBox 50">
            <a:extLst>
              <a:ext uri="{FF2B5EF4-FFF2-40B4-BE49-F238E27FC236}">
                <a16:creationId xmlns:a16="http://schemas.microsoft.com/office/drawing/2014/main" id="{B61F2C2E-A724-F16E-FEC5-B66C329BD474}"/>
              </a:ext>
            </a:extLst>
          </p:cNvPr>
          <p:cNvSpPr txBox="1"/>
          <p:nvPr/>
        </p:nvSpPr>
        <p:spPr>
          <a:xfrm>
            <a:off x="5564666"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8080</a:t>
            </a:r>
          </a:p>
        </p:txBody>
      </p:sp>
      <p:sp>
        <p:nvSpPr>
          <p:cNvPr id="52" name="TextBox 51">
            <a:extLst>
              <a:ext uri="{FF2B5EF4-FFF2-40B4-BE49-F238E27FC236}">
                <a16:creationId xmlns:a16="http://schemas.microsoft.com/office/drawing/2014/main" id="{1550B88E-621A-5619-46B8-7808B231DFC2}"/>
              </a:ext>
            </a:extLst>
          </p:cNvPr>
          <p:cNvSpPr txBox="1"/>
          <p:nvPr/>
        </p:nvSpPr>
        <p:spPr>
          <a:xfrm>
            <a:off x="7173214" y="2381227"/>
            <a:ext cx="558077" cy="246221"/>
          </a:xfrm>
          <a:prstGeom prst="rect">
            <a:avLst/>
          </a:prstGeom>
          <a:noFill/>
        </p:spPr>
        <p:txBody>
          <a:bodyPr wrap="square" rtlCol="0">
            <a:spAutoFit/>
          </a:bodyPr>
          <a:lstStyle/>
          <a:p>
            <a:r>
              <a:rPr lang="en-GB" sz="1000" b="1" noProof="0">
                <a:solidFill>
                  <a:schemeClr val="accent5"/>
                </a:solidFill>
                <a:latin typeface="Consolas" panose="020B0609020204030204" pitchFamily="49" charset="0"/>
              </a:rPr>
              <a:t>3306</a:t>
            </a:r>
          </a:p>
        </p:txBody>
      </p:sp>
      <p:sp>
        <p:nvSpPr>
          <p:cNvPr id="54" name="TextBox 53">
            <a:extLst>
              <a:ext uri="{FF2B5EF4-FFF2-40B4-BE49-F238E27FC236}">
                <a16:creationId xmlns:a16="http://schemas.microsoft.com/office/drawing/2014/main" id="{4BE8978A-31FF-CE0C-D12E-5FAD62B1C2F0}"/>
              </a:ext>
            </a:extLst>
          </p:cNvPr>
          <p:cNvSpPr txBox="1"/>
          <p:nvPr/>
        </p:nvSpPr>
        <p:spPr>
          <a:xfrm>
            <a:off x="4846535" y="282815"/>
            <a:ext cx="5651978" cy="276999"/>
          </a:xfrm>
          <a:prstGeom prst="rect">
            <a:avLst/>
          </a:prstGeom>
          <a:noFill/>
        </p:spPr>
        <p:txBody>
          <a:bodyPr wrap="square" rtlCol="0">
            <a:spAutoFit/>
          </a:bodyPr>
          <a:lstStyle/>
          <a:p>
            <a:r>
              <a:rPr lang="en-GB" sz="1200" b="0" noProof="0">
                <a:solidFill>
                  <a:srgbClr val="0070C0"/>
                </a:solidFill>
                <a:effectLst/>
                <a:latin typeface="Consolas" panose="020B0609020204030204" pitchFamily="49" charset="0"/>
              </a:rPr>
              <a:t>browser (localhost:</a:t>
            </a:r>
            <a:r>
              <a:rPr lang="en-GB" sz="1200" b="1" noProof="0">
                <a:solidFill>
                  <a:schemeClr val="accent5"/>
                </a:solidFill>
                <a:latin typeface="Consolas" panose="020B0609020204030204" pitchFamily="49" charset="0"/>
              </a:rPr>
              <a:t> port</a:t>
            </a:r>
            <a:r>
              <a:rPr lang="en-GB" sz="1200" b="0" noProof="0">
                <a:solidFill>
                  <a:srgbClr val="0070C0"/>
                </a:solidFill>
                <a:effectLst/>
                <a:latin typeface="Consolas" panose="020B0609020204030204" pitchFamily="49" charset="0"/>
              </a:rPr>
              <a:t>) -&gt; pod(</a:t>
            </a:r>
            <a:r>
              <a:rPr lang="en-GB" sz="1200" b="1" noProof="0" err="1">
                <a:solidFill>
                  <a:srgbClr val="7030A0"/>
                </a:solidFill>
                <a:effectLst/>
                <a:latin typeface="Consolas" panose="020B0609020204030204" pitchFamily="49" charset="0"/>
              </a:rPr>
              <a:t>targetPort</a:t>
            </a:r>
            <a:r>
              <a:rPr lang="en-GB" sz="1200" b="0" noProof="0">
                <a:solidFill>
                  <a:srgbClr val="0070C0"/>
                </a:solidFill>
                <a:effectLst/>
                <a:latin typeface="Consolas" panose="020B0609020204030204" pitchFamily="49" charset="0"/>
              </a:rPr>
              <a:t>) -&gt; node app(</a:t>
            </a:r>
            <a:r>
              <a:rPr lang="en-GB" sz="1200" noProof="0">
                <a:solidFill>
                  <a:srgbClr val="FF9933"/>
                </a:solidFill>
                <a:latin typeface="Consolas" panose="020B0609020204030204" pitchFamily="49" charset="0"/>
              </a:rPr>
              <a:t>env var</a:t>
            </a:r>
            <a:r>
              <a:rPr lang="en-GB" sz="1200" b="0" noProof="0">
                <a:solidFill>
                  <a:srgbClr val="0070C0"/>
                </a:solidFill>
                <a:effectLst/>
                <a:latin typeface="Consolas" panose="020B0609020204030204" pitchFamily="49" charset="0"/>
              </a:rPr>
              <a:t>)</a:t>
            </a:r>
            <a:endParaRPr lang="en-GB" sz="1200" noProof="0">
              <a:solidFill>
                <a:srgbClr val="0070C0"/>
              </a:solidFill>
            </a:endParaRPr>
          </a:p>
        </p:txBody>
      </p:sp>
      <p:sp>
        <p:nvSpPr>
          <p:cNvPr id="5" name="TextBox 4">
            <a:extLst>
              <a:ext uri="{FF2B5EF4-FFF2-40B4-BE49-F238E27FC236}">
                <a16:creationId xmlns:a16="http://schemas.microsoft.com/office/drawing/2014/main" id="{16863C54-DA69-09D8-5AC1-53B10EB890D4}"/>
              </a:ext>
            </a:extLst>
          </p:cNvPr>
          <p:cNvSpPr txBox="1"/>
          <p:nvPr/>
        </p:nvSpPr>
        <p:spPr>
          <a:xfrm>
            <a:off x="1146456" y="1696911"/>
            <a:ext cx="743668" cy="246221"/>
          </a:xfrm>
          <a:prstGeom prst="rect">
            <a:avLst/>
          </a:prstGeom>
          <a:noFill/>
        </p:spPr>
        <p:txBody>
          <a:bodyPr wrap="square" rtlCol="0">
            <a:spAutoFit/>
          </a:bodyPr>
          <a:lstStyle/>
          <a:p>
            <a:r>
              <a:rPr lang="en-GB" sz="1000" b="1" noProof="0">
                <a:solidFill>
                  <a:schemeClr val="tx1">
                    <a:lumMod val="50000"/>
                  </a:schemeClr>
                </a:solidFill>
                <a:latin typeface="Consolas" panose="020B0609020204030204" pitchFamily="49" charset="0"/>
              </a:rPr>
              <a:t>Azure LB</a:t>
            </a:r>
          </a:p>
        </p:txBody>
      </p:sp>
      <p:sp>
        <p:nvSpPr>
          <p:cNvPr id="17" name="TextBox 16">
            <a:extLst>
              <a:ext uri="{FF2B5EF4-FFF2-40B4-BE49-F238E27FC236}">
                <a16:creationId xmlns:a16="http://schemas.microsoft.com/office/drawing/2014/main" id="{5C667DE0-17BD-FDEE-60A2-3C825F8F3561}"/>
              </a:ext>
            </a:extLst>
          </p:cNvPr>
          <p:cNvSpPr txBox="1"/>
          <p:nvPr/>
        </p:nvSpPr>
        <p:spPr>
          <a:xfrm>
            <a:off x="5940848" y="1694186"/>
            <a:ext cx="743668" cy="246221"/>
          </a:xfrm>
          <a:prstGeom prst="rect">
            <a:avLst/>
          </a:prstGeom>
          <a:noFill/>
        </p:spPr>
        <p:txBody>
          <a:bodyPr wrap="square" rtlCol="0">
            <a:spAutoFit/>
          </a:bodyPr>
          <a:lstStyle/>
          <a:p>
            <a:r>
              <a:rPr lang="en-GB" sz="1000" b="1" noProof="0">
                <a:solidFill>
                  <a:schemeClr val="tx1">
                    <a:lumMod val="50000"/>
                  </a:schemeClr>
                </a:solidFill>
                <a:latin typeface="Consolas" panose="020B0609020204030204" pitchFamily="49" charset="0"/>
              </a:rPr>
              <a:t>Azure LB</a:t>
            </a:r>
          </a:p>
        </p:txBody>
      </p:sp>
      <p:sp>
        <p:nvSpPr>
          <p:cNvPr id="18" name="TextBox 17">
            <a:extLst>
              <a:ext uri="{FF2B5EF4-FFF2-40B4-BE49-F238E27FC236}">
                <a16:creationId xmlns:a16="http://schemas.microsoft.com/office/drawing/2014/main" id="{2AD6CE39-0552-3233-1C76-5F5D8DBFF16D}"/>
              </a:ext>
            </a:extLst>
          </p:cNvPr>
          <p:cNvSpPr txBox="1"/>
          <p:nvPr/>
        </p:nvSpPr>
        <p:spPr>
          <a:xfrm>
            <a:off x="9844530" y="6393960"/>
            <a:ext cx="1679701" cy="276999"/>
          </a:xfrm>
          <a:prstGeom prst="rect">
            <a:avLst/>
          </a:prstGeom>
          <a:noFill/>
        </p:spPr>
        <p:txBody>
          <a:bodyPr wrap="square" rtlCol="0">
            <a:spAutoFit/>
          </a:bodyPr>
          <a:lstStyle/>
          <a:p>
            <a:r>
              <a:rPr lang="en-GB" sz="1200" noProof="0">
                <a:solidFill>
                  <a:srgbClr val="FF0000"/>
                </a:solidFill>
              </a:rPr>
              <a:t>/demos/docker/k8s </a:t>
            </a:r>
            <a:r>
              <a:rPr lang="en-GB" sz="1200" noProof="0" err="1">
                <a:solidFill>
                  <a:srgbClr val="FF0000"/>
                </a:solidFill>
              </a:rPr>
              <a:t>etl</a:t>
            </a:r>
            <a:endParaRPr lang="en-GB" sz="1200" noProof="0">
              <a:solidFill>
                <a:srgbClr val="FF0000"/>
              </a:solidFill>
            </a:endParaRPr>
          </a:p>
        </p:txBody>
      </p:sp>
      <p:pic>
        <p:nvPicPr>
          <p:cNvPr id="2" name="Picture 1" descr="A blue circle with black squares and arrows&#10;&#10;Description automatically generated">
            <a:extLst>
              <a:ext uri="{FF2B5EF4-FFF2-40B4-BE49-F238E27FC236}">
                <a16:creationId xmlns:a16="http://schemas.microsoft.com/office/drawing/2014/main" id="{FA2C34A5-C6C5-FC8C-1ED5-0A8D1B293CA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1763050" y="1735172"/>
            <a:ext cx="468774" cy="468774"/>
          </a:xfrm>
          <a:prstGeom prst="rect">
            <a:avLst/>
          </a:prstGeom>
        </p:spPr>
      </p:pic>
      <p:pic>
        <p:nvPicPr>
          <p:cNvPr id="3" name="Picture 2" descr="A blue circle with black squares and arrows&#10;&#10;Description automatically generated">
            <a:extLst>
              <a:ext uri="{FF2B5EF4-FFF2-40B4-BE49-F238E27FC236}">
                <a16:creationId xmlns:a16="http://schemas.microsoft.com/office/drawing/2014/main" id="{9D860C16-6C7D-8DCC-E3A1-211E584C4C9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16200000" flipH="1">
            <a:off x="5552913" y="1713549"/>
            <a:ext cx="468774" cy="468774"/>
          </a:xfrm>
          <a:prstGeom prst="rect">
            <a:avLst/>
          </a:prstGeom>
        </p:spPr>
      </p:pic>
    </p:spTree>
    <p:extLst>
      <p:ext uri="{BB962C8B-B14F-4D97-AF65-F5344CB8AC3E}">
        <p14:creationId xmlns:p14="http://schemas.microsoft.com/office/powerpoint/2010/main" val="90690642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F38FE-F759-538F-0B8C-8C6927DA58D6}"/>
              </a:ext>
            </a:extLst>
          </p:cNvPr>
          <p:cNvSpPr>
            <a:spLocks noGrp="1"/>
          </p:cNvSpPr>
          <p:nvPr>
            <p:ph type="title"/>
          </p:nvPr>
        </p:nvSpPr>
        <p:spPr/>
        <p:txBody>
          <a:bodyPr/>
          <a:lstStyle/>
          <a:p>
            <a:r>
              <a:rPr lang="en-GB" noProof="0"/>
              <a:t>Some useful Kubernetes commands</a:t>
            </a:r>
          </a:p>
        </p:txBody>
      </p:sp>
      <p:sp>
        <p:nvSpPr>
          <p:cNvPr id="3" name="Text Placeholder 2">
            <a:extLst>
              <a:ext uri="{FF2B5EF4-FFF2-40B4-BE49-F238E27FC236}">
                <a16:creationId xmlns:a16="http://schemas.microsoft.com/office/drawing/2014/main" id="{2ECFA6D7-9C2F-1F00-41E1-C2B604DA612D}"/>
              </a:ext>
            </a:extLst>
          </p:cNvPr>
          <p:cNvSpPr>
            <a:spLocks noGrp="1"/>
          </p:cNvSpPr>
          <p:nvPr>
            <p:ph type="body" idx="1"/>
          </p:nvPr>
        </p:nvSpPr>
        <p:spPr/>
        <p:txBody>
          <a:bodyPr/>
          <a:lstStyle/>
          <a:p>
            <a:pPr>
              <a:spcBef>
                <a:spcPts val="0"/>
              </a:spcBef>
            </a:pPr>
            <a:r>
              <a:rPr lang="en-GB" sz="1200" noProof="0" err="1"/>
              <a:t>kubectl</a:t>
            </a:r>
            <a:r>
              <a:rPr lang="en-GB" sz="1200" noProof="0"/>
              <a:t> get all # this shows all pods and other components such as services</a:t>
            </a:r>
          </a:p>
          <a:p>
            <a:pPr>
              <a:spcBef>
                <a:spcPts val="0"/>
              </a:spcBef>
            </a:pPr>
            <a:r>
              <a:rPr lang="en-GB" sz="1200" noProof="0" err="1"/>
              <a:t>kubectl</a:t>
            </a:r>
            <a:r>
              <a:rPr lang="en-GB" sz="1200" noProof="0"/>
              <a:t> get pods # just gets pods</a:t>
            </a:r>
          </a:p>
          <a:p>
            <a:pPr>
              <a:spcBef>
                <a:spcPts val="0"/>
              </a:spcBef>
            </a:pPr>
            <a:r>
              <a:rPr lang="en-GB" sz="1200" noProof="0" err="1"/>
              <a:t>kubectl</a:t>
            </a:r>
            <a:r>
              <a:rPr lang="en-GB" sz="1200" noProof="0"/>
              <a:t> get po # short version of above - hardly though</a:t>
            </a:r>
          </a:p>
          <a:p>
            <a:pPr>
              <a:spcBef>
                <a:spcPts val="0"/>
              </a:spcBef>
            </a:pPr>
            <a:r>
              <a:rPr lang="en-GB" sz="1200" noProof="0" err="1"/>
              <a:t>kubectl</a:t>
            </a:r>
            <a:r>
              <a:rPr lang="en-GB" sz="1200" noProof="0"/>
              <a:t> get po --show-labels # lists pods and labels</a:t>
            </a:r>
          </a:p>
          <a:p>
            <a:pPr>
              <a:spcBef>
                <a:spcPts val="0"/>
              </a:spcBef>
            </a:pPr>
            <a:r>
              <a:rPr lang="en-GB" sz="1200" noProof="0" err="1"/>
              <a:t>kubectl</a:t>
            </a:r>
            <a:r>
              <a:rPr lang="en-GB" sz="1200" noProof="0"/>
              <a:t> apply -f first-</a:t>
            </a:r>
            <a:r>
              <a:rPr lang="en-GB" sz="1200" noProof="0" err="1"/>
              <a:t>pod.yaml</a:t>
            </a:r>
            <a:r>
              <a:rPr lang="en-GB" sz="1200" noProof="0"/>
              <a:t> #create component based on the script in the file and add to the cluster</a:t>
            </a:r>
          </a:p>
          <a:p>
            <a:pPr>
              <a:spcBef>
                <a:spcPts val="0"/>
              </a:spcBef>
            </a:pPr>
            <a:endParaRPr lang="en-GB" sz="1200" noProof="0"/>
          </a:p>
          <a:p>
            <a:pPr>
              <a:spcBef>
                <a:spcPts val="0"/>
              </a:spcBef>
            </a:pPr>
            <a:endParaRPr lang="en-GB" sz="1200" noProof="0"/>
          </a:p>
          <a:p>
            <a:pPr>
              <a:spcBef>
                <a:spcPts val="0"/>
              </a:spcBef>
            </a:pPr>
            <a:r>
              <a:rPr lang="en-GB" sz="1200" noProof="0" err="1"/>
              <a:t>minikube</a:t>
            </a:r>
            <a:r>
              <a:rPr lang="en-GB" sz="1200" noProof="0"/>
              <a:t> start #what it says</a:t>
            </a:r>
          </a:p>
          <a:p>
            <a:pPr>
              <a:spcBef>
                <a:spcPts val="0"/>
              </a:spcBef>
            </a:pPr>
            <a:r>
              <a:rPr lang="en-GB" sz="1200" noProof="0" err="1"/>
              <a:t>minikube</a:t>
            </a:r>
            <a:r>
              <a:rPr lang="en-GB" sz="1200" noProof="0"/>
              <a:t> stop #what it says. Mine defaults to using docker as the </a:t>
            </a:r>
            <a:r>
              <a:rPr lang="en-GB" sz="1200" noProof="0" err="1"/>
              <a:t>vm</a:t>
            </a:r>
            <a:endParaRPr lang="en-GB" sz="1200" noProof="0"/>
          </a:p>
          <a:p>
            <a:pPr>
              <a:spcBef>
                <a:spcPts val="0"/>
              </a:spcBef>
            </a:pPr>
            <a:r>
              <a:rPr lang="en-GB" sz="1200" noProof="0" err="1"/>
              <a:t>minikube</a:t>
            </a:r>
            <a:r>
              <a:rPr lang="en-GB" sz="1200" noProof="0"/>
              <a:t> </a:t>
            </a:r>
            <a:r>
              <a:rPr lang="en-GB" sz="1200" noProof="0" err="1"/>
              <a:t>ip</a:t>
            </a:r>
            <a:r>
              <a:rPr lang="en-GB" sz="1200" noProof="0"/>
              <a:t> #get the cluster </a:t>
            </a:r>
            <a:r>
              <a:rPr lang="en-GB" sz="1200" noProof="0" err="1"/>
              <a:t>ip</a:t>
            </a:r>
            <a:r>
              <a:rPr lang="en-GB" sz="1200" noProof="0"/>
              <a:t> address</a:t>
            </a:r>
          </a:p>
          <a:p>
            <a:pPr>
              <a:spcBef>
                <a:spcPts val="0"/>
              </a:spcBef>
            </a:pPr>
            <a:endParaRPr lang="en-GB" sz="1200" noProof="0"/>
          </a:p>
          <a:p>
            <a:pPr>
              <a:spcBef>
                <a:spcPts val="0"/>
              </a:spcBef>
            </a:pPr>
            <a:r>
              <a:rPr lang="en-GB" sz="1200" noProof="0" err="1"/>
              <a:t>kubectl</a:t>
            </a:r>
            <a:r>
              <a:rPr lang="en-GB" sz="1200" noProof="0"/>
              <a:t> describe pod/webapp # (use pod name) creates a load of ;info about the component</a:t>
            </a:r>
          </a:p>
          <a:p>
            <a:pPr>
              <a:spcBef>
                <a:spcPts val="0"/>
              </a:spcBef>
            </a:pPr>
            <a:r>
              <a:rPr lang="en-GB" sz="1200" noProof="0" err="1"/>
              <a:t>kubectl</a:t>
            </a:r>
            <a:r>
              <a:rPr lang="en-GB" sz="1200" noProof="0"/>
              <a:t> exec webapp ls is now </a:t>
            </a:r>
            <a:r>
              <a:rPr lang="en-GB" sz="1200" noProof="0" err="1"/>
              <a:t>kubectl</a:t>
            </a:r>
            <a:r>
              <a:rPr lang="en-GB" sz="1200" noProof="0"/>
              <a:t> exec webapp -- ls #execute command in pod / container. In this case list the files. e.g. </a:t>
            </a:r>
            <a:r>
              <a:rPr lang="en-GB" sz="1200" noProof="0" err="1"/>
              <a:t>kubectl</a:t>
            </a:r>
            <a:r>
              <a:rPr lang="en-GB" sz="1200" noProof="0"/>
              <a:t> exec webapp -- ls -a</a:t>
            </a:r>
          </a:p>
          <a:p>
            <a:pPr>
              <a:spcBef>
                <a:spcPts val="0"/>
              </a:spcBef>
            </a:pPr>
            <a:endParaRPr lang="en-GB" sz="1200" noProof="0"/>
          </a:p>
          <a:p>
            <a:pPr>
              <a:spcBef>
                <a:spcPts val="0"/>
              </a:spcBef>
            </a:pPr>
            <a:r>
              <a:rPr lang="en-GB" sz="1200" noProof="0" err="1"/>
              <a:t>kubectl</a:t>
            </a:r>
            <a:r>
              <a:rPr lang="en-GB" sz="1200" noProof="0"/>
              <a:t> -it exec webapp -- </a:t>
            </a:r>
            <a:r>
              <a:rPr lang="en-GB" sz="1200" noProof="0" err="1"/>
              <a:t>sh</a:t>
            </a:r>
            <a:r>
              <a:rPr lang="en-GB" sz="1200" noProof="0"/>
              <a:t>   #get shell like in docker</a:t>
            </a:r>
          </a:p>
          <a:p>
            <a:pPr>
              <a:spcBef>
                <a:spcPts val="0"/>
              </a:spcBef>
            </a:pPr>
            <a:r>
              <a:rPr lang="en-GB" sz="1200" noProof="0" err="1"/>
              <a:t>kubectl</a:t>
            </a:r>
            <a:r>
              <a:rPr lang="en-GB" sz="1200" noProof="0"/>
              <a:t> apply -f . #apply all files in the current </a:t>
            </a:r>
            <a:r>
              <a:rPr lang="en-GB" sz="1200" noProof="0" err="1"/>
              <a:t>dir</a:t>
            </a:r>
            <a:r>
              <a:rPr lang="en-GB" sz="1200" noProof="0"/>
              <a:t> without naming them</a:t>
            </a:r>
          </a:p>
          <a:p>
            <a:pPr>
              <a:spcBef>
                <a:spcPts val="0"/>
              </a:spcBef>
            </a:pPr>
            <a:r>
              <a:rPr lang="en-GB" sz="1200" noProof="0" err="1"/>
              <a:t>kubectl</a:t>
            </a:r>
            <a:r>
              <a:rPr lang="en-GB" sz="1200" noProof="0"/>
              <a:t> delete pod </a:t>
            </a:r>
            <a:r>
              <a:rPr lang="en-GB" sz="1200" i="1" noProof="0" err="1"/>
              <a:t>podname</a:t>
            </a:r>
            <a:r>
              <a:rPr lang="en-GB" sz="1200" noProof="0"/>
              <a:t>   </a:t>
            </a:r>
            <a:r>
              <a:rPr lang="en-GB" sz="1200" noProof="0">
                <a:solidFill>
                  <a:srgbClr val="FF0000"/>
                </a:solidFill>
              </a:rPr>
              <a:t>Note: if you change an env var </a:t>
            </a:r>
            <a:r>
              <a:rPr lang="en-GB" sz="1200" noProof="0"/>
              <a:t>in the </a:t>
            </a:r>
            <a:r>
              <a:rPr lang="en-GB" sz="1200" noProof="0" err="1"/>
              <a:t>config.yaml</a:t>
            </a:r>
            <a:r>
              <a:rPr lang="en-GB" sz="1200" noProof="0"/>
              <a:t> you need to restart the pod. Just delete it and it will restart</a:t>
            </a:r>
          </a:p>
          <a:p>
            <a:pPr>
              <a:spcBef>
                <a:spcPts val="0"/>
              </a:spcBef>
            </a:pPr>
            <a:r>
              <a:rPr lang="en-GB" sz="1200" noProof="0" err="1"/>
              <a:t>kubectl</a:t>
            </a:r>
            <a:r>
              <a:rPr lang="en-GB" sz="1200" noProof="0"/>
              <a:t> delete component </a:t>
            </a:r>
            <a:r>
              <a:rPr lang="en-GB" sz="1200" i="1" noProof="0" err="1"/>
              <a:t>component_name</a:t>
            </a:r>
            <a:r>
              <a:rPr lang="en-GB" sz="1200" i="1" noProof="0"/>
              <a:t>   </a:t>
            </a:r>
            <a:r>
              <a:rPr lang="en-GB" sz="1200" noProof="0"/>
              <a:t># e.g. </a:t>
            </a:r>
            <a:r>
              <a:rPr lang="en-GB" sz="1200" noProof="0" err="1"/>
              <a:t>kubectl</a:t>
            </a:r>
            <a:r>
              <a:rPr lang="en-GB" sz="1200" noProof="0"/>
              <a:t> delete pod webapp   </a:t>
            </a:r>
          </a:p>
          <a:p>
            <a:pPr>
              <a:spcBef>
                <a:spcPts val="0"/>
              </a:spcBef>
            </a:pPr>
            <a:r>
              <a:rPr lang="en-GB" sz="1200" noProof="0" err="1"/>
              <a:t>kubectl</a:t>
            </a:r>
            <a:r>
              <a:rPr lang="en-GB" sz="1200" noProof="0"/>
              <a:t> delete component </a:t>
            </a:r>
            <a:r>
              <a:rPr lang="en-GB" sz="1200" i="1" noProof="0" err="1"/>
              <a:t>component_name</a:t>
            </a:r>
            <a:r>
              <a:rPr lang="en-GB" sz="1200" i="1" noProof="0"/>
              <a:t>  </a:t>
            </a:r>
            <a:r>
              <a:rPr lang="en-GB" sz="1200" noProof="0"/>
              <a:t>--force #force it to stop</a:t>
            </a:r>
          </a:p>
          <a:p>
            <a:pPr>
              <a:spcBef>
                <a:spcPts val="0"/>
              </a:spcBef>
            </a:pPr>
            <a:endParaRPr lang="en-GB" sz="1200" noProof="0"/>
          </a:p>
          <a:p>
            <a:pPr>
              <a:spcBef>
                <a:spcPts val="0"/>
              </a:spcBef>
            </a:pPr>
            <a:r>
              <a:rPr lang="en-GB" sz="1200" noProof="0"/>
              <a:t># to delete if part of a deployment, i.e. stop it keep coming back under a different name, delete the deployment. Deletes pod but doesn't delete service</a:t>
            </a:r>
          </a:p>
          <a:p>
            <a:pPr>
              <a:spcBef>
                <a:spcPts val="0"/>
              </a:spcBef>
            </a:pPr>
            <a:r>
              <a:rPr lang="en-GB" sz="1200" noProof="0" err="1"/>
              <a:t>kubectl</a:t>
            </a:r>
            <a:r>
              <a:rPr lang="en-GB" sz="1200" noProof="0"/>
              <a:t> get deployment # see what they are called</a:t>
            </a:r>
          </a:p>
          <a:p>
            <a:pPr>
              <a:spcBef>
                <a:spcPts val="0"/>
              </a:spcBef>
            </a:pPr>
            <a:r>
              <a:rPr lang="en-GB" sz="1200" noProof="0" err="1"/>
              <a:t>kubectl</a:t>
            </a:r>
            <a:r>
              <a:rPr lang="en-GB" sz="1200" noProof="0"/>
              <a:t> delete deployment # e.g. </a:t>
            </a:r>
            <a:r>
              <a:rPr lang="en-GB" sz="1200" noProof="0" err="1"/>
              <a:t>kubectl</a:t>
            </a:r>
            <a:r>
              <a:rPr lang="en-GB" sz="1200" noProof="0"/>
              <a:t> delete deployment </a:t>
            </a:r>
            <a:r>
              <a:rPr lang="en-GB" sz="1200" noProof="0" err="1"/>
              <a:t>mysql</a:t>
            </a:r>
            <a:endParaRPr lang="en-GB" sz="1200" noProof="0"/>
          </a:p>
          <a:p>
            <a:pPr>
              <a:spcBef>
                <a:spcPts val="0"/>
              </a:spcBef>
            </a:pPr>
            <a:endParaRPr lang="en-GB" sz="1200" noProof="0"/>
          </a:p>
          <a:p>
            <a:pPr>
              <a:spcBef>
                <a:spcPts val="0"/>
              </a:spcBef>
            </a:pPr>
            <a:r>
              <a:rPr lang="en-GB" sz="1200" noProof="0" err="1"/>
              <a:t>kubectl</a:t>
            </a:r>
            <a:r>
              <a:rPr lang="en-GB" sz="1200" noProof="0"/>
              <a:t> delete pods --all # to delete all pods. Can do the same for other components</a:t>
            </a:r>
          </a:p>
          <a:p>
            <a:pPr>
              <a:spcBef>
                <a:spcPts val="0"/>
              </a:spcBef>
            </a:pPr>
            <a:r>
              <a:rPr lang="en-GB" sz="1200" noProof="0" err="1"/>
              <a:t>kubectl</a:t>
            </a:r>
            <a:r>
              <a:rPr lang="en-GB" sz="1200" noProof="0"/>
              <a:t> delete all --all --all-namespaces # deletes everything  or in docker desktop reset </a:t>
            </a:r>
            <a:r>
              <a:rPr lang="en-GB" sz="1200" noProof="0" err="1"/>
              <a:t>kubernetes</a:t>
            </a:r>
            <a:r>
              <a:rPr lang="en-GB" sz="1200" noProof="0"/>
              <a:t> cluster</a:t>
            </a:r>
          </a:p>
          <a:p>
            <a:pPr>
              <a:spcBef>
                <a:spcPts val="0"/>
              </a:spcBef>
            </a:pPr>
            <a:endParaRPr lang="en-GB" sz="1200" noProof="0"/>
          </a:p>
        </p:txBody>
      </p:sp>
      <p:sp>
        <p:nvSpPr>
          <p:cNvPr id="4" name="Slide Number Placeholder 3">
            <a:extLst>
              <a:ext uri="{FF2B5EF4-FFF2-40B4-BE49-F238E27FC236}">
                <a16:creationId xmlns:a16="http://schemas.microsoft.com/office/drawing/2014/main" id="{C39455BD-7F09-BC2F-910E-317A4A01083F}"/>
              </a:ext>
            </a:extLst>
          </p:cNvPr>
          <p:cNvSpPr>
            <a:spLocks noGrp="1"/>
          </p:cNvSpPr>
          <p:nvPr>
            <p:ph type="sldNum" idx="12"/>
          </p:nvPr>
        </p:nvSpPr>
        <p:spPr/>
        <p:txBody>
          <a:bodyPr/>
          <a:lstStyle/>
          <a:p>
            <a:fld id="{14D7F6AC-1EEB-4ABB-AD80-109EC6FDCCF3}" type="slidenum">
              <a:rPr lang="en-GB" noProof="0" smtClean="0"/>
              <a:pPr/>
              <a:t>325</a:t>
            </a:fld>
            <a:endParaRPr lang="en-GB" noProof="0"/>
          </a:p>
        </p:txBody>
      </p:sp>
    </p:spTree>
    <p:extLst>
      <p:ext uri="{BB962C8B-B14F-4D97-AF65-F5344CB8AC3E}">
        <p14:creationId xmlns:p14="http://schemas.microsoft.com/office/powerpoint/2010/main" val="20615987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36083-D32D-2A7B-B3A7-07B43C5D082E}"/>
              </a:ext>
            </a:extLst>
          </p:cNvPr>
          <p:cNvSpPr>
            <a:spLocks noGrp="1"/>
          </p:cNvSpPr>
          <p:nvPr>
            <p:ph type="body" idx="1"/>
          </p:nvPr>
        </p:nvSpPr>
        <p:spPr>
          <a:xfrm>
            <a:off x="609600" y="209227"/>
            <a:ext cx="11163300" cy="6267773"/>
          </a:xfrm>
        </p:spPr>
        <p:txBody>
          <a:bodyPr/>
          <a:lstStyle/>
          <a:p>
            <a:pPr>
              <a:spcBef>
                <a:spcPts val="0"/>
              </a:spcBef>
            </a:pPr>
            <a:r>
              <a:rPr lang="en-GB" sz="1200" noProof="0" err="1"/>
              <a:t>kubectl</a:t>
            </a:r>
            <a:r>
              <a:rPr lang="en-GB" sz="1200" noProof="0"/>
              <a:t> describe </a:t>
            </a:r>
            <a:r>
              <a:rPr lang="en-GB" sz="1200" noProof="0" err="1"/>
              <a:t>replicaset</a:t>
            </a:r>
            <a:r>
              <a:rPr lang="en-GB" sz="1200" noProof="0"/>
              <a:t> </a:t>
            </a:r>
            <a:r>
              <a:rPr lang="en-GB" sz="1200" i="1" noProof="0"/>
              <a:t>name</a:t>
            </a:r>
            <a:r>
              <a:rPr lang="en-GB" sz="1200" noProof="0"/>
              <a:t> </a:t>
            </a:r>
          </a:p>
          <a:p>
            <a:pPr>
              <a:spcBef>
                <a:spcPts val="0"/>
              </a:spcBef>
            </a:pPr>
            <a:r>
              <a:rPr lang="en-GB" sz="1200" noProof="0"/>
              <a:t>or</a:t>
            </a:r>
          </a:p>
          <a:p>
            <a:pPr>
              <a:spcBef>
                <a:spcPts val="0"/>
              </a:spcBef>
            </a:pPr>
            <a:r>
              <a:rPr lang="en-GB" sz="1200" noProof="0" err="1"/>
              <a:t>kubectl</a:t>
            </a:r>
            <a:r>
              <a:rPr lang="en-GB" sz="1200" noProof="0"/>
              <a:t> describe </a:t>
            </a:r>
            <a:r>
              <a:rPr lang="en-GB" sz="1200" noProof="0" err="1"/>
              <a:t>rs</a:t>
            </a:r>
            <a:r>
              <a:rPr lang="en-GB" sz="1200" noProof="0"/>
              <a:t> webapp</a:t>
            </a:r>
          </a:p>
          <a:p>
            <a:pPr>
              <a:spcBef>
                <a:spcPts val="0"/>
              </a:spcBef>
            </a:pPr>
            <a:r>
              <a:rPr lang="en-GB" sz="1200" noProof="0" err="1"/>
              <a:t>kubectl</a:t>
            </a:r>
            <a:r>
              <a:rPr lang="en-GB" sz="1200" noProof="0"/>
              <a:t> delete </a:t>
            </a:r>
            <a:r>
              <a:rPr lang="en-GB" sz="1200" noProof="0" err="1"/>
              <a:t>rs</a:t>
            </a:r>
            <a:r>
              <a:rPr lang="en-GB" sz="1200" noProof="0"/>
              <a:t> webapp # to delete a replica set as deleting nodes will cause them to come back. This also deletes the pods in the set</a:t>
            </a:r>
          </a:p>
          <a:p>
            <a:pPr>
              <a:spcBef>
                <a:spcPts val="0"/>
              </a:spcBef>
            </a:pPr>
            <a:r>
              <a:rPr lang="en-GB" sz="1200" noProof="0" err="1"/>
              <a:t>kubectl</a:t>
            </a:r>
            <a:r>
              <a:rPr lang="en-GB" sz="1200" noProof="0"/>
              <a:t> rollout status deployment webapp # watch the deployment happen</a:t>
            </a:r>
          </a:p>
          <a:p>
            <a:pPr>
              <a:spcBef>
                <a:spcPts val="0"/>
              </a:spcBef>
            </a:pPr>
            <a:r>
              <a:rPr lang="en-GB" sz="1200" noProof="0" err="1"/>
              <a:t>kubectl</a:t>
            </a:r>
            <a:r>
              <a:rPr lang="en-GB" sz="1200" noProof="0"/>
              <a:t> rollout history deployment webapp # list the history of deployments</a:t>
            </a:r>
          </a:p>
          <a:p>
            <a:pPr>
              <a:spcBef>
                <a:spcPts val="0"/>
              </a:spcBef>
            </a:pPr>
            <a:r>
              <a:rPr lang="en-GB" sz="1200" noProof="0" err="1"/>
              <a:t>kubectl</a:t>
            </a:r>
            <a:r>
              <a:rPr lang="en-GB" sz="1200" noProof="0"/>
              <a:t> rollout undo deployment webapp  # rollback to previous version</a:t>
            </a:r>
          </a:p>
          <a:p>
            <a:pPr>
              <a:spcBef>
                <a:spcPts val="0"/>
              </a:spcBef>
            </a:pPr>
            <a:r>
              <a:rPr lang="en-GB" sz="1200" noProof="0" err="1"/>
              <a:t>kubectl</a:t>
            </a:r>
            <a:r>
              <a:rPr lang="en-GB" sz="1200" noProof="0"/>
              <a:t> rollout undo deployment webapp --to-revision=x  # if there are several you can go back to whichever number you want to with this switch. By default k8s will remember the last 10</a:t>
            </a:r>
          </a:p>
          <a:p>
            <a:pPr>
              <a:spcBef>
                <a:spcPts val="0"/>
              </a:spcBef>
            </a:pPr>
            <a:endParaRPr lang="en-GB" sz="1200" noProof="0"/>
          </a:p>
          <a:p>
            <a:pPr>
              <a:spcBef>
                <a:spcPts val="0"/>
              </a:spcBef>
            </a:pPr>
            <a:r>
              <a:rPr lang="en-GB" sz="1200" noProof="0" err="1"/>
              <a:t>kubectl</a:t>
            </a:r>
            <a:r>
              <a:rPr lang="en-GB" sz="1200" noProof="0"/>
              <a:t> get namespace  # list all namespaces. Use ns for short</a:t>
            </a:r>
          </a:p>
          <a:p>
            <a:pPr>
              <a:spcBef>
                <a:spcPts val="0"/>
              </a:spcBef>
            </a:pPr>
            <a:r>
              <a:rPr lang="en-GB" sz="1200" noProof="0" err="1"/>
              <a:t>kubectl</a:t>
            </a:r>
            <a:r>
              <a:rPr lang="en-GB" sz="1200" noProof="0"/>
              <a:t> get pods -n namespace # e.g. </a:t>
            </a:r>
            <a:r>
              <a:rPr lang="en-GB" sz="1200" noProof="0" err="1"/>
              <a:t>kubectl</a:t>
            </a:r>
            <a:r>
              <a:rPr lang="en-GB" sz="1200" noProof="0"/>
              <a:t> get pods -n </a:t>
            </a:r>
            <a:r>
              <a:rPr lang="en-GB" sz="1200" noProof="0" err="1"/>
              <a:t>kube</a:t>
            </a:r>
            <a:r>
              <a:rPr lang="en-GB" sz="1200" noProof="0"/>
              <a:t>-system</a:t>
            </a:r>
          </a:p>
          <a:p>
            <a:pPr>
              <a:spcBef>
                <a:spcPts val="0"/>
              </a:spcBef>
            </a:pPr>
            <a:r>
              <a:rPr lang="en-GB" sz="1200" noProof="0" err="1"/>
              <a:t>kubectl</a:t>
            </a:r>
            <a:r>
              <a:rPr lang="en-GB" sz="1200" noProof="0"/>
              <a:t> get all -n namespace # get all components</a:t>
            </a:r>
          </a:p>
          <a:p>
            <a:pPr>
              <a:spcBef>
                <a:spcPts val="0"/>
              </a:spcBef>
            </a:pPr>
            <a:endParaRPr lang="en-GB" sz="1200" noProof="0"/>
          </a:p>
          <a:p>
            <a:pPr>
              <a:spcBef>
                <a:spcPts val="0"/>
              </a:spcBef>
            </a:pPr>
            <a:r>
              <a:rPr lang="en-GB" sz="1200" noProof="0" err="1"/>
              <a:t>nslookup</a:t>
            </a:r>
            <a:r>
              <a:rPr lang="en-GB" sz="1200" noProof="0"/>
              <a:t>  # to resolve </a:t>
            </a:r>
            <a:r>
              <a:rPr lang="en-GB" sz="1200" noProof="0" err="1"/>
              <a:t>dns</a:t>
            </a:r>
            <a:r>
              <a:rPr lang="en-GB" sz="1200" noProof="0"/>
              <a:t> name to </a:t>
            </a:r>
            <a:r>
              <a:rPr lang="en-GB" sz="1200" noProof="0" err="1"/>
              <a:t>ip</a:t>
            </a:r>
            <a:r>
              <a:rPr lang="en-GB" sz="1200" noProof="0"/>
              <a:t> address  or visa versa</a:t>
            </a:r>
          </a:p>
          <a:p>
            <a:pPr marL="152396" indent="0">
              <a:spcBef>
                <a:spcPts val="0"/>
              </a:spcBef>
              <a:buNone/>
            </a:pPr>
            <a:endParaRPr lang="en-GB" sz="1200" noProof="0"/>
          </a:p>
          <a:p>
            <a:pPr>
              <a:spcBef>
                <a:spcPts val="0"/>
              </a:spcBef>
            </a:pPr>
            <a:r>
              <a:rPr lang="en-GB" sz="1200" noProof="0" err="1"/>
              <a:t>kubectl</a:t>
            </a:r>
            <a:r>
              <a:rPr lang="en-GB" sz="1200" noProof="0"/>
              <a:t> delete -f </a:t>
            </a:r>
            <a:r>
              <a:rPr lang="en-GB" sz="1200" noProof="0" err="1"/>
              <a:t>filename.yaml</a:t>
            </a:r>
            <a:r>
              <a:rPr lang="en-GB" sz="1200" noProof="0"/>
              <a:t> # delete all resources created by that file.  </a:t>
            </a:r>
          </a:p>
          <a:p>
            <a:pPr>
              <a:spcBef>
                <a:spcPts val="0"/>
              </a:spcBef>
            </a:pPr>
            <a:r>
              <a:rPr lang="en-GB" sz="1200" noProof="0" err="1"/>
              <a:t>kubectl</a:t>
            </a:r>
            <a:r>
              <a:rPr lang="en-GB" sz="1200" noProof="0"/>
              <a:t> delete -f  .  # delete from all files in the current folder</a:t>
            </a:r>
          </a:p>
          <a:p>
            <a:pPr>
              <a:spcBef>
                <a:spcPts val="0"/>
              </a:spcBef>
            </a:pPr>
            <a:r>
              <a:rPr lang="en-GB" sz="1200" noProof="0"/>
              <a:t>or</a:t>
            </a:r>
          </a:p>
          <a:p>
            <a:pPr>
              <a:spcBef>
                <a:spcPts val="0"/>
              </a:spcBef>
            </a:pPr>
            <a:r>
              <a:rPr lang="en-GB" sz="1200" noProof="0"/>
              <a:t>if using docker desktop, press the reset button - we are left with just the </a:t>
            </a:r>
            <a:r>
              <a:rPr lang="en-GB" sz="1200" noProof="0" err="1"/>
              <a:t>kubernetese</a:t>
            </a:r>
            <a:r>
              <a:rPr lang="en-GB" sz="1200" noProof="0"/>
              <a:t> API service which we need</a:t>
            </a:r>
          </a:p>
          <a:p>
            <a:pPr>
              <a:spcBef>
                <a:spcPts val="0"/>
              </a:spcBef>
            </a:pPr>
            <a:r>
              <a:rPr lang="en-GB" sz="1200" noProof="0" err="1"/>
              <a:t>kubectl</a:t>
            </a:r>
            <a:r>
              <a:rPr lang="en-GB" sz="1200" noProof="0"/>
              <a:t> get all -o wide # gets a bit more info</a:t>
            </a:r>
          </a:p>
          <a:p>
            <a:pPr>
              <a:spcBef>
                <a:spcPts val="0"/>
              </a:spcBef>
            </a:pPr>
            <a:r>
              <a:rPr lang="en-GB" sz="1200" noProof="0" err="1"/>
              <a:t>kubectl</a:t>
            </a:r>
            <a:r>
              <a:rPr lang="en-GB" sz="1200" noProof="0"/>
              <a:t> logs </a:t>
            </a:r>
            <a:r>
              <a:rPr lang="en-GB" sz="1200" noProof="0" err="1"/>
              <a:t>podName</a:t>
            </a:r>
            <a:r>
              <a:rPr lang="en-GB" sz="1200" noProof="0"/>
              <a:t> # what it says</a:t>
            </a:r>
          </a:p>
          <a:p>
            <a:pPr>
              <a:spcBef>
                <a:spcPts val="0"/>
              </a:spcBef>
            </a:pPr>
            <a:r>
              <a:rPr lang="en-GB" sz="1200" noProof="0" err="1"/>
              <a:t>kubectl</a:t>
            </a:r>
            <a:r>
              <a:rPr lang="en-GB" sz="1200" noProof="0"/>
              <a:t> logs -f </a:t>
            </a:r>
            <a:r>
              <a:rPr lang="en-GB" sz="1200" noProof="0" err="1"/>
              <a:t>podName</a:t>
            </a:r>
            <a:r>
              <a:rPr lang="en-GB" sz="1200" noProof="0"/>
              <a:t> # -f is follow i.e. it keeps updating but it takes </a:t>
            </a:r>
            <a:r>
              <a:rPr lang="en-GB" sz="1200" noProof="0" err="1"/>
              <a:t>ovet</a:t>
            </a:r>
            <a:r>
              <a:rPr lang="en-GB" sz="1200" noProof="0"/>
              <a:t> the shell</a:t>
            </a:r>
          </a:p>
          <a:p>
            <a:pPr>
              <a:spcBef>
                <a:spcPts val="0"/>
              </a:spcBef>
            </a:pPr>
            <a:r>
              <a:rPr lang="en-GB" sz="1200" noProof="0" err="1"/>
              <a:t>kubectl</a:t>
            </a:r>
            <a:r>
              <a:rPr lang="en-GB" sz="1200" noProof="0"/>
              <a:t> get </a:t>
            </a:r>
            <a:r>
              <a:rPr lang="en-GB" sz="1200" noProof="0" err="1"/>
              <a:t>pv</a:t>
            </a:r>
            <a:r>
              <a:rPr lang="en-GB" sz="1200" noProof="0"/>
              <a:t> # as get all doesn't list them </a:t>
            </a:r>
            <a:r>
              <a:rPr lang="en-GB" sz="1200" noProof="0" err="1"/>
              <a:t>pv</a:t>
            </a:r>
            <a:r>
              <a:rPr lang="en-GB" sz="1200" noProof="0"/>
              <a:t> will list the persistent volumes</a:t>
            </a:r>
          </a:p>
          <a:p>
            <a:pPr>
              <a:spcBef>
                <a:spcPts val="0"/>
              </a:spcBef>
            </a:pPr>
            <a:r>
              <a:rPr lang="en-GB" sz="1200" noProof="0" err="1"/>
              <a:t>kubectl</a:t>
            </a:r>
            <a:r>
              <a:rPr lang="en-GB" sz="1200" noProof="0"/>
              <a:t> get nodes #to list how many and their names</a:t>
            </a:r>
          </a:p>
          <a:p>
            <a:pPr>
              <a:spcBef>
                <a:spcPts val="0"/>
              </a:spcBef>
            </a:pPr>
            <a:endParaRPr lang="en-GB" sz="1200" noProof="0"/>
          </a:p>
          <a:p>
            <a:pPr>
              <a:spcBef>
                <a:spcPts val="0"/>
              </a:spcBef>
            </a:pPr>
            <a:r>
              <a:rPr lang="en-GB" sz="1200" noProof="0" err="1"/>
              <a:t>kubectl</a:t>
            </a:r>
            <a:r>
              <a:rPr lang="en-GB" sz="1200" noProof="0"/>
              <a:t> create secret generic …    # look up details how to fully create. e.g. </a:t>
            </a:r>
            <a:r>
              <a:rPr lang="en-GB" sz="1200" noProof="0" err="1"/>
              <a:t>kubectl</a:t>
            </a:r>
            <a:r>
              <a:rPr lang="en-GB" sz="1200" noProof="0"/>
              <a:t> create secret generic </a:t>
            </a:r>
            <a:r>
              <a:rPr lang="en-GB" sz="1200" noProof="0" err="1"/>
              <a:t>mysql</a:t>
            </a:r>
            <a:r>
              <a:rPr lang="en-GB" sz="1200" noProof="0"/>
              <a:t>-root-pass --from-literal=password=root</a:t>
            </a:r>
          </a:p>
          <a:p>
            <a:pPr>
              <a:spcBef>
                <a:spcPts val="0"/>
              </a:spcBef>
            </a:pPr>
            <a:r>
              <a:rPr lang="en-GB" sz="1200" noProof="0" err="1"/>
              <a:t>kubectl</a:t>
            </a:r>
            <a:r>
              <a:rPr lang="en-GB" sz="1200" noProof="0"/>
              <a:t> delete secret name  #delete the name. e.g. </a:t>
            </a:r>
            <a:r>
              <a:rPr lang="en-GB" sz="1200" noProof="0" err="1"/>
              <a:t>kubectl</a:t>
            </a:r>
            <a:r>
              <a:rPr lang="en-GB" sz="1200" noProof="0"/>
              <a:t> delete secret </a:t>
            </a:r>
            <a:r>
              <a:rPr lang="en-GB" sz="1200" noProof="0" err="1"/>
              <a:t>mysql</a:t>
            </a:r>
            <a:r>
              <a:rPr lang="en-GB" sz="1200" noProof="0"/>
              <a:t>-user-pass</a:t>
            </a:r>
          </a:p>
          <a:p>
            <a:pPr>
              <a:spcBef>
                <a:spcPts val="0"/>
              </a:spcBef>
            </a:pPr>
            <a:r>
              <a:rPr lang="en-GB" sz="1200" noProof="0" err="1"/>
              <a:t>kubectl</a:t>
            </a:r>
            <a:r>
              <a:rPr lang="en-GB" sz="1200" noProof="0"/>
              <a:t> get secrets # to list them</a:t>
            </a:r>
          </a:p>
          <a:p>
            <a:pPr>
              <a:spcBef>
                <a:spcPts val="0"/>
              </a:spcBef>
            </a:pPr>
            <a:r>
              <a:rPr lang="en-GB" sz="1200" noProof="0" err="1"/>
              <a:t>kubectl</a:t>
            </a:r>
            <a:r>
              <a:rPr lang="en-GB" sz="1200" noProof="0"/>
              <a:t> describe secrets # for more info</a:t>
            </a:r>
          </a:p>
          <a:p>
            <a:pPr>
              <a:spcBef>
                <a:spcPts val="0"/>
              </a:spcBef>
            </a:pPr>
            <a:endParaRPr lang="en-GB" sz="1200" noProof="0"/>
          </a:p>
          <a:p>
            <a:pPr>
              <a:spcBef>
                <a:spcPts val="0"/>
              </a:spcBef>
            </a:pPr>
            <a:r>
              <a:rPr lang="en-GB" sz="1200" noProof="0"/>
              <a:t># To switch contexts say from Azure back to client</a:t>
            </a:r>
          </a:p>
          <a:p>
            <a:pPr>
              <a:spcBef>
                <a:spcPts val="0"/>
              </a:spcBef>
            </a:pPr>
            <a:r>
              <a:rPr lang="en-GB" sz="1200" noProof="0" err="1"/>
              <a:t>kubectl</a:t>
            </a:r>
            <a:r>
              <a:rPr lang="en-GB" sz="1200" noProof="0"/>
              <a:t> config get-contexts # List the contexts so you can choose what to switch to</a:t>
            </a:r>
          </a:p>
          <a:p>
            <a:pPr>
              <a:spcBef>
                <a:spcPts val="0"/>
              </a:spcBef>
            </a:pPr>
            <a:r>
              <a:rPr lang="en-GB" sz="1200" noProof="0" err="1"/>
              <a:t>kubectl</a:t>
            </a:r>
            <a:r>
              <a:rPr lang="en-GB" sz="1200" noProof="0"/>
              <a:t> config use-context &lt;new context&gt; # e.g. </a:t>
            </a:r>
            <a:r>
              <a:rPr lang="en-GB" sz="1200" noProof="0" err="1"/>
              <a:t>kubectl</a:t>
            </a:r>
            <a:r>
              <a:rPr lang="en-GB" sz="1200" noProof="0"/>
              <a:t> config use-context docker-desktop or </a:t>
            </a:r>
            <a:r>
              <a:rPr lang="en-GB" sz="1200" noProof="0" err="1"/>
              <a:t>kubectl</a:t>
            </a:r>
            <a:r>
              <a:rPr lang="en-GB" sz="1200" noProof="0"/>
              <a:t> config use-context junk to go back</a:t>
            </a:r>
          </a:p>
          <a:p>
            <a:pPr>
              <a:spcBef>
                <a:spcPts val="0"/>
              </a:spcBef>
            </a:pPr>
            <a:endParaRPr lang="en-GB" sz="1200" noProof="0"/>
          </a:p>
        </p:txBody>
      </p:sp>
      <p:sp>
        <p:nvSpPr>
          <p:cNvPr id="4" name="Slide Number Placeholder 3">
            <a:extLst>
              <a:ext uri="{FF2B5EF4-FFF2-40B4-BE49-F238E27FC236}">
                <a16:creationId xmlns:a16="http://schemas.microsoft.com/office/drawing/2014/main" id="{F553F021-BC49-95FD-5632-651C73B918AC}"/>
              </a:ext>
            </a:extLst>
          </p:cNvPr>
          <p:cNvSpPr>
            <a:spLocks noGrp="1"/>
          </p:cNvSpPr>
          <p:nvPr>
            <p:ph type="sldNum" idx="12"/>
          </p:nvPr>
        </p:nvSpPr>
        <p:spPr/>
        <p:txBody>
          <a:bodyPr/>
          <a:lstStyle/>
          <a:p>
            <a:fld id="{14D7F6AC-1EEB-4ABB-AD80-109EC6FDCCF3}" type="slidenum">
              <a:rPr lang="en-GB" noProof="0" smtClean="0"/>
              <a:pPr/>
              <a:t>326</a:t>
            </a:fld>
            <a:endParaRPr lang="en-GB" noProof="0"/>
          </a:p>
        </p:txBody>
      </p:sp>
    </p:spTree>
    <p:extLst>
      <p:ext uri="{BB962C8B-B14F-4D97-AF65-F5344CB8AC3E}">
        <p14:creationId xmlns:p14="http://schemas.microsoft.com/office/powerpoint/2010/main" val="48181713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B2E7-5A0F-BB52-C065-20D11EF1610E}"/>
              </a:ext>
            </a:extLst>
          </p:cNvPr>
          <p:cNvSpPr>
            <a:spLocks noGrp="1"/>
          </p:cNvSpPr>
          <p:nvPr>
            <p:ph type="ctrTitle"/>
          </p:nvPr>
        </p:nvSpPr>
        <p:spPr>
          <a:xfrm>
            <a:off x="4330699" y="3116750"/>
            <a:ext cx="2736851" cy="624500"/>
          </a:xfrm>
        </p:spPr>
        <p:txBody>
          <a:bodyPr/>
          <a:lstStyle/>
          <a:p>
            <a:r>
              <a:rPr lang="en-GB" noProof="0">
                <a:latin typeface="Arial Black" panose="020B0A04020102020204" pitchFamily="34" charset="0"/>
              </a:rPr>
              <a:t>The End</a:t>
            </a:r>
          </a:p>
        </p:txBody>
      </p:sp>
    </p:spTree>
    <p:extLst>
      <p:ext uri="{BB962C8B-B14F-4D97-AF65-F5344CB8AC3E}">
        <p14:creationId xmlns:p14="http://schemas.microsoft.com/office/powerpoint/2010/main" val="251668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10000" fill="hold" grpId="0" nodeType="afterEffect">
                                  <p:stCondLst>
                                    <p:cond delay="0"/>
                                  </p:stCondLst>
                                  <p:childTnLst>
                                    <p:animScale>
                                      <p:cBhvr>
                                        <p:cTn id="6" dur="500" fill="hold"/>
                                        <p:tgtEl>
                                          <p:spTgt spid="2"/>
                                        </p:tgtEl>
                                      </p:cBhvr>
                                      <p:by x="300000" y="3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68BBB-64AC-1DCF-800C-7C7311688421}"/>
            </a:ext>
          </a:extLst>
        </p:cNvPr>
        <p:cNvGrpSpPr/>
        <p:nvPr/>
      </p:nvGrpSpPr>
      <p:grpSpPr>
        <a:xfrm>
          <a:off x="0" y="0"/>
          <a:ext cx="0" cy="0"/>
          <a:chOff x="0" y="0"/>
          <a:chExt cx="0" cy="0"/>
        </a:xfrm>
      </p:grpSpPr>
      <p:sp>
        <p:nvSpPr>
          <p:cNvPr id="8" name="Title">
            <a:extLst>
              <a:ext uri="{FF2B5EF4-FFF2-40B4-BE49-F238E27FC236}">
                <a16:creationId xmlns:a16="http://schemas.microsoft.com/office/drawing/2014/main" id="{7C6F5DE2-2929-6347-27BF-6D644BA96C07}"/>
              </a:ext>
            </a:extLst>
          </p:cNvPr>
          <p:cNvSpPr>
            <a:spLocks noGrp="1"/>
          </p:cNvSpPr>
          <p:nvPr>
            <p:ph type="title"/>
          </p:nvPr>
        </p:nvSpPr>
        <p:spPr>
          <a:xfrm>
            <a:off x="4183380" y="464567"/>
            <a:ext cx="7589520" cy="421258"/>
          </a:xfrm>
        </p:spPr>
        <p:txBody>
          <a:bodyPr/>
          <a:lstStyle/>
          <a:p>
            <a:r>
              <a:rPr lang="en-GB" noProof="0"/>
              <a:t>Full service demo</a:t>
            </a:r>
          </a:p>
        </p:txBody>
      </p:sp>
      <p:sp>
        <p:nvSpPr>
          <p:cNvPr id="9" name="Bullet points">
            <a:extLst>
              <a:ext uri="{FF2B5EF4-FFF2-40B4-BE49-F238E27FC236}">
                <a16:creationId xmlns:a16="http://schemas.microsoft.com/office/drawing/2014/main" id="{3D71B4F9-5056-BECA-B29C-8B4648C791A8}"/>
              </a:ext>
            </a:extLst>
          </p:cNvPr>
          <p:cNvSpPr>
            <a:spLocks noGrp="1"/>
          </p:cNvSpPr>
          <p:nvPr>
            <p:ph type="body" idx="1"/>
          </p:nvPr>
        </p:nvSpPr>
        <p:spPr>
          <a:xfrm>
            <a:off x="609600" y="6180306"/>
            <a:ext cx="11163300" cy="296694"/>
          </a:xfrm>
        </p:spPr>
        <p:txBody>
          <a:bodyPr/>
          <a:lstStyle/>
          <a:p>
            <a:endParaRPr lang="en-GB" noProof="0"/>
          </a:p>
        </p:txBody>
      </p:sp>
      <p:sp>
        <p:nvSpPr>
          <p:cNvPr id="63" name="Slide Number Placeholder 62">
            <a:extLst>
              <a:ext uri="{FF2B5EF4-FFF2-40B4-BE49-F238E27FC236}">
                <a16:creationId xmlns:a16="http://schemas.microsoft.com/office/drawing/2014/main" id="{A38CDD56-B9C3-0AA9-8075-0236F2FC8C35}"/>
              </a:ext>
            </a:extLst>
          </p:cNvPr>
          <p:cNvSpPr>
            <a:spLocks noGrp="1"/>
          </p:cNvSpPr>
          <p:nvPr>
            <p:ph type="sldNum" idx="12"/>
          </p:nvPr>
        </p:nvSpPr>
        <p:spPr/>
        <p:txBody>
          <a:bodyPr/>
          <a:lstStyle/>
          <a:p>
            <a:fld id="{2709167D-FCC9-444D-BA38-7DB2AAFEB7A1}" type="slidenum">
              <a:rPr lang="en-GB" noProof="0" smtClean="0"/>
              <a:t>328</a:t>
            </a:fld>
            <a:endParaRPr lang="en-GB" noProof="0"/>
          </a:p>
        </p:txBody>
      </p:sp>
      <p:sp>
        <p:nvSpPr>
          <p:cNvPr id="38" name="AZ">
            <a:extLst>
              <a:ext uri="{FF2B5EF4-FFF2-40B4-BE49-F238E27FC236}">
                <a16:creationId xmlns:a16="http://schemas.microsoft.com/office/drawing/2014/main" id="{C53547D0-B58F-4D27-9D98-D09A74B585FC}"/>
              </a:ext>
            </a:extLst>
          </p:cNvPr>
          <p:cNvSpPr/>
          <p:nvPr/>
        </p:nvSpPr>
        <p:spPr>
          <a:xfrm>
            <a:off x="6099320" y="1744491"/>
            <a:ext cx="5029123" cy="3138784"/>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grpSp>
        <p:nvGrpSpPr>
          <p:cNvPr id="11" name="Server group">
            <a:extLst>
              <a:ext uri="{FF2B5EF4-FFF2-40B4-BE49-F238E27FC236}">
                <a16:creationId xmlns:a16="http://schemas.microsoft.com/office/drawing/2014/main" id="{B2CDC4AB-7A6E-D155-6754-649F58571FFA}"/>
              </a:ext>
            </a:extLst>
          </p:cNvPr>
          <p:cNvGrpSpPr/>
          <p:nvPr/>
        </p:nvGrpSpPr>
        <p:grpSpPr>
          <a:xfrm>
            <a:off x="6657849" y="2200670"/>
            <a:ext cx="1284052" cy="2240551"/>
            <a:chOff x="6657849" y="2200670"/>
            <a:chExt cx="1284052" cy="2240551"/>
          </a:xfrm>
        </p:grpSpPr>
        <p:pic>
          <p:nvPicPr>
            <p:cNvPr id="41" name="Server pic" descr="A computer server with colorful lights&#10;&#10;AI-generated content may be incorrect.">
              <a:extLst>
                <a:ext uri="{FF2B5EF4-FFF2-40B4-BE49-F238E27FC236}">
                  <a16:creationId xmlns:a16="http://schemas.microsoft.com/office/drawing/2014/main" id="{F8C19436-3766-CABE-FAD3-EF86CFB5F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380" y="2777925"/>
              <a:ext cx="854891" cy="1145583"/>
            </a:xfrm>
            <a:prstGeom prst="rect">
              <a:avLst/>
            </a:prstGeom>
          </p:spPr>
        </p:pic>
        <p:sp>
          <p:nvSpPr>
            <p:cNvPr id="48" name="Server Label">
              <a:extLst>
                <a:ext uri="{FF2B5EF4-FFF2-40B4-BE49-F238E27FC236}">
                  <a16:creationId xmlns:a16="http://schemas.microsoft.com/office/drawing/2014/main" id="{2B8E25DC-0514-1887-A2CD-28545395AB73}"/>
                </a:ext>
              </a:extLst>
            </p:cNvPr>
            <p:cNvSpPr txBox="1"/>
            <p:nvPr/>
          </p:nvSpPr>
          <p:spPr>
            <a:xfrm>
              <a:off x="6657849" y="3979556"/>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sp>
          <p:nvSpPr>
            <p:cNvPr id="49" name="Server IP">
              <a:extLst>
                <a:ext uri="{FF2B5EF4-FFF2-40B4-BE49-F238E27FC236}">
                  <a16:creationId xmlns:a16="http://schemas.microsoft.com/office/drawing/2014/main" id="{F8B865BA-BE63-7D3C-4C67-C082BD6B7C88}"/>
                </a:ext>
              </a:extLst>
            </p:cNvPr>
            <p:cNvSpPr txBox="1"/>
            <p:nvPr/>
          </p:nvSpPr>
          <p:spPr>
            <a:xfrm>
              <a:off x="6712411" y="2200670"/>
              <a:ext cx="1160828" cy="461665"/>
            </a:xfrm>
            <a:prstGeom prst="rect">
              <a:avLst/>
            </a:prstGeom>
            <a:noFill/>
          </p:spPr>
          <p:txBody>
            <a:bodyPr wrap="square" rtlCol="0">
              <a:spAutoFit/>
            </a:bodyPr>
            <a:lstStyle/>
            <a:p>
              <a:pPr algn="ctr"/>
              <a:r>
                <a:rPr lang="en-GB" sz="1200" noProof="0"/>
                <a:t>IP Address </a:t>
              </a:r>
            </a:p>
            <a:p>
              <a:pPr algn="ctr"/>
              <a:r>
                <a:rPr lang="en-GB" sz="1200" noProof="0"/>
                <a:t>172.167.9.230</a:t>
              </a:r>
            </a:p>
          </p:txBody>
        </p:sp>
      </p:grpSp>
      <p:sp>
        <p:nvSpPr>
          <p:cNvPr id="59" name="Cloud Title">
            <a:extLst>
              <a:ext uri="{FF2B5EF4-FFF2-40B4-BE49-F238E27FC236}">
                <a16:creationId xmlns:a16="http://schemas.microsoft.com/office/drawing/2014/main" id="{D0517B68-77F2-8412-62D7-954E58445D1E}"/>
              </a:ext>
            </a:extLst>
          </p:cNvPr>
          <p:cNvSpPr txBox="1"/>
          <p:nvPr/>
        </p:nvSpPr>
        <p:spPr>
          <a:xfrm>
            <a:off x="7178517" y="1790682"/>
            <a:ext cx="3165227" cy="276999"/>
          </a:xfrm>
          <a:prstGeom prst="rect">
            <a:avLst/>
          </a:prstGeom>
          <a:noFill/>
        </p:spPr>
        <p:txBody>
          <a:bodyPr wrap="square" rtlCol="0">
            <a:spAutoFit/>
          </a:bodyPr>
          <a:lstStyle/>
          <a:p>
            <a:pPr algn="ctr"/>
            <a:r>
              <a:rPr lang="en-GB" sz="1200" noProof="0"/>
              <a:t>Azure, AWS, Google, Oracle Cloud Services</a:t>
            </a:r>
          </a:p>
        </p:txBody>
      </p:sp>
      <p:grpSp>
        <p:nvGrpSpPr>
          <p:cNvPr id="10" name="UK client to server">
            <a:extLst>
              <a:ext uri="{FF2B5EF4-FFF2-40B4-BE49-F238E27FC236}">
                <a16:creationId xmlns:a16="http://schemas.microsoft.com/office/drawing/2014/main" id="{434B80B7-BED5-7A72-DFDF-BC04DACF9B37}"/>
              </a:ext>
            </a:extLst>
          </p:cNvPr>
          <p:cNvGrpSpPr/>
          <p:nvPr/>
        </p:nvGrpSpPr>
        <p:grpSpPr>
          <a:xfrm>
            <a:off x="663987" y="2623601"/>
            <a:ext cx="6086491" cy="2317469"/>
            <a:chOff x="743611" y="2565806"/>
            <a:chExt cx="6086491" cy="2074926"/>
          </a:xfrm>
        </p:grpSpPr>
        <p:pic>
          <p:nvPicPr>
            <p:cNvPr id="40" name="Cloud" descr="A white cloud with blue border&#10;&#10;Description automatically generated">
              <a:extLst>
                <a:ext uri="{FF2B5EF4-FFF2-40B4-BE49-F238E27FC236}">
                  <a16:creationId xmlns:a16="http://schemas.microsoft.com/office/drawing/2014/main" id="{46F5C634-F06B-4FC8-4AC0-FB0634A1A305}"/>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70178" y="3119215"/>
              <a:ext cx="874295" cy="460371"/>
            </a:xfrm>
            <a:prstGeom prst="rect">
              <a:avLst/>
            </a:prstGeom>
          </p:spPr>
        </p:pic>
        <p:cxnSp>
          <p:nvCxnSpPr>
            <p:cNvPr id="45" name="Uk client to cloud">
              <a:extLst>
                <a:ext uri="{FF2B5EF4-FFF2-40B4-BE49-F238E27FC236}">
                  <a16:creationId xmlns:a16="http://schemas.microsoft.com/office/drawing/2014/main" id="{0DDDB1FD-6418-CBB9-B94D-83F9CEB10A90}"/>
                </a:ext>
              </a:extLst>
            </p:cNvPr>
            <p:cNvCxnSpPr>
              <a:cxnSpLocks/>
            </p:cNvCxnSpPr>
            <p:nvPr/>
          </p:nvCxnSpPr>
          <p:spPr>
            <a:xfrm flipV="1">
              <a:off x="3031748" y="3344806"/>
              <a:ext cx="1586642" cy="15089"/>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7" name="Cloud to Server">
              <a:extLst>
                <a:ext uri="{FF2B5EF4-FFF2-40B4-BE49-F238E27FC236}">
                  <a16:creationId xmlns:a16="http://schemas.microsoft.com/office/drawing/2014/main" id="{AECEA585-6B05-D02A-C42A-86D7F298817E}"/>
                </a:ext>
              </a:extLst>
            </p:cNvPr>
            <p:cNvCxnSpPr>
              <a:cxnSpLocks/>
              <a:stCxn id="40" idx="3"/>
            </p:cNvCxnSpPr>
            <p:nvPr/>
          </p:nvCxnSpPr>
          <p:spPr>
            <a:xfrm>
              <a:off x="5544473" y="3349401"/>
              <a:ext cx="1285629" cy="6249"/>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grpSp>
          <p:nvGrpSpPr>
            <p:cNvPr id="2" name="UK Client">
              <a:extLst>
                <a:ext uri="{FF2B5EF4-FFF2-40B4-BE49-F238E27FC236}">
                  <a16:creationId xmlns:a16="http://schemas.microsoft.com/office/drawing/2014/main" id="{BBDB08A8-0395-8F83-D9A5-6C9A51B10099}"/>
                </a:ext>
              </a:extLst>
            </p:cNvPr>
            <p:cNvGrpSpPr/>
            <p:nvPr/>
          </p:nvGrpSpPr>
          <p:grpSpPr>
            <a:xfrm>
              <a:off x="743611" y="2565806"/>
              <a:ext cx="2383379" cy="2074926"/>
              <a:chOff x="743611" y="2565806"/>
              <a:chExt cx="2383379" cy="2074926"/>
            </a:xfrm>
          </p:grpSpPr>
          <p:pic>
            <p:nvPicPr>
              <p:cNvPr id="42" name="Picture 41" descr="A computer with a blue screen&#10;&#10;Description automatically generated">
                <a:extLst>
                  <a:ext uri="{FF2B5EF4-FFF2-40B4-BE49-F238E27FC236}">
                    <a16:creationId xmlns:a16="http://schemas.microsoft.com/office/drawing/2014/main" id="{FA22FAAC-25EF-EFC8-490A-0B6DC835113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20840174" flipH="1">
                <a:off x="751405" y="2565806"/>
                <a:ext cx="2375585" cy="2074926"/>
              </a:xfrm>
              <a:prstGeom prst="rect">
                <a:avLst/>
              </a:prstGeom>
            </p:spPr>
          </p:pic>
          <p:sp>
            <p:nvSpPr>
              <p:cNvPr id="60" name="TextBox 59">
                <a:extLst>
                  <a:ext uri="{FF2B5EF4-FFF2-40B4-BE49-F238E27FC236}">
                    <a16:creationId xmlns:a16="http://schemas.microsoft.com/office/drawing/2014/main" id="{D8496E8F-F825-BED3-74A1-006B1BB1E6C7}"/>
                  </a:ext>
                </a:extLst>
              </p:cNvPr>
              <p:cNvSpPr txBox="1"/>
              <p:nvPr/>
            </p:nvSpPr>
            <p:spPr>
              <a:xfrm>
                <a:off x="743611" y="2985433"/>
                <a:ext cx="843215" cy="276999"/>
              </a:xfrm>
              <a:prstGeom prst="rect">
                <a:avLst/>
              </a:prstGeom>
              <a:noFill/>
            </p:spPr>
            <p:txBody>
              <a:bodyPr wrap="square" rtlCol="0">
                <a:spAutoFit/>
              </a:bodyPr>
              <a:lstStyle/>
              <a:p>
                <a:pPr algn="ctr"/>
                <a:r>
                  <a:rPr lang="en-GB" sz="1200" noProof="0"/>
                  <a:t>Client </a:t>
                </a:r>
              </a:p>
            </p:txBody>
          </p:sp>
        </p:grpSp>
      </p:grpSp>
      <p:grpSp>
        <p:nvGrpSpPr>
          <p:cNvPr id="12" name="Web Server group">
            <a:extLst>
              <a:ext uri="{FF2B5EF4-FFF2-40B4-BE49-F238E27FC236}">
                <a16:creationId xmlns:a16="http://schemas.microsoft.com/office/drawing/2014/main" id="{279973FA-6720-92D4-B1DC-C6F96B5BF111}"/>
              </a:ext>
            </a:extLst>
          </p:cNvPr>
          <p:cNvGrpSpPr/>
          <p:nvPr/>
        </p:nvGrpSpPr>
        <p:grpSpPr>
          <a:xfrm>
            <a:off x="7720271" y="2378530"/>
            <a:ext cx="2885674" cy="738309"/>
            <a:chOff x="7720271" y="2378530"/>
            <a:chExt cx="2885674" cy="738309"/>
          </a:xfrm>
        </p:grpSpPr>
        <p:cxnSp>
          <p:nvCxnSpPr>
            <p:cNvPr id="53" name="To Web Conector">
              <a:extLst>
                <a:ext uri="{FF2B5EF4-FFF2-40B4-BE49-F238E27FC236}">
                  <a16:creationId xmlns:a16="http://schemas.microsoft.com/office/drawing/2014/main" id="{57FFEA1A-66E2-F3AF-3D41-34F32F2B1986}"/>
                </a:ext>
              </a:extLst>
            </p:cNvPr>
            <p:cNvCxnSpPr>
              <a:cxnSpLocks/>
              <a:endCxn id="50" idx="1"/>
            </p:cNvCxnSpPr>
            <p:nvPr/>
          </p:nvCxnSpPr>
          <p:spPr>
            <a:xfrm>
              <a:off x="7720271" y="301488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6" name="Web Bubble">
              <a:extLst>
                <a:ext uri="{FF2B5EF4-FFF2-40B4-BE49-F238E27FC236}">
                  <a16:creationId xmlns:a16="http://schemas.microsoft.com/office/drawing/2014/main" id="{E87870EB-EB0E-648C-F17D-AD263CA9AD81}"/>
                </a:ext>
              </a:extLst>
            </p:cNvPr>
            <p:cNvSpPr/>
            <p:nvPr/>
          </p:nvSpPr>
          <p:spPr>
            <a:xfrm>
              <a:off x="9631153" y="2378530"/>
              <a:ext cx="974792" cy="454504"/>
            </a:xfrm>
            <a:prstGeom prst="wedgeRoundRectCallout">
              <a:avLst>
                <a:gd name="adj1" fmla="val -96846"/>
                <a:gd name="adj2" fmla="val 89610"/>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Return web pages</a:t>
              </a:r>
            </a:p>
          </p:txBody>
        </p:sp>
        <p:sp>
          <p:nvSpPr>
            <p:cNvPr id="50" name="Web Server">
              <a:extLst>
                <a:ext uri="{FF2B5EF4-FFF2-40B4-BE49-F238E27FC236}">
                  <a16:creationId xmlns:a16="http://schemas.microsoft.com/office/drawing/2014/main" id="{42715685-082B-EB90-8DF0-5F9797F76950}"/>
                </a:ext>
              </a:extLst>
            </p:cNvPr>
            <p:cNvSpPr/>
            <p:nvPr/>
          </p:nvSpPr>
          <p:spPr>
            <a:xfrm>
              <a:off x="8099899" y="2912932"/>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Web Server</a:t>
              </a:r>
            </a:p>
          </p:txBody>
        </p:sp>
      </p:grpSp>
      <p:grpSp>
        <p:nvGrpSpPr>
          <p:cNvPr id="13" name="App server group">
            <a:extLst>
              <a:ext uri="{FF2B5EF4-FFF2-40B4-BE49-F238E27FC236}">
                <a16:creationId xmlns:a16="http://schemas.microsoft.com/office/drawing/2014/main" id="{17935329-7B2F-75F8-A999-A15C2962C0F0}"/>
              </a:ext>
            </a:extLst>
          </p:cNvPr>
          <p:cNvGrpSpPr/>
          <p:nvPr/>
        </p:nvGrpSpPr>
        <p:grpSpPr>
          <a:xfrm>
            <a:off x="7720271" y="3093271"/>
            <a:ext cx="2885674" cy="454504"/>
            <a:chOff x="7720271" y="3093271"/>
            <a:chExt cx="2885674" cy="454504"/>
          </a:xfrm>
        </p:grpSpPr>
        <p:cxnSp>
          <p:nvCxnSpPr>
            <p:cNvPr id="54" name="To App connector">
              <a:extLst>
                <a:ext uri="{FF2B5EF4-FFF2-40B4-BE49-F238E27FC236}">
                  <a16:creationId xmlns:a16="http://schemas.microsoft.com/office/drawing/2014/main" id="{C3CFFE5C-4044-D954-DED9-3A91592EAB30}"/>
                </a:ext>
              </a:extLst>
            </p:cNvPr>
            <p:cNvCxnSpPr>
              <a:cxnSpLocks/>
            </p:cNvCxnSpPr>
            <p:nvPr/>
          </p:nvCxnSpPr>
          <p:spPr>
            <a:xfrm>
              <a:off x="7720271" y="3303473"/>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7" name="App Bubble">
              <a:extLst>
                <a:ext uri="{FF2B5EF4-FFF2-40B4-BE49-F238E27FC236}">
                  <a16:creationId xmlns:a16="http://schemas.microsoft.com/office/drawing/2014/main" id="{43651A02-8F84-1247-1CDB-29381849998D}"/>
                </a:ext>
              </a:extLst>
            </p:cNvPr>
            <p:cNvSpPr/>
            <p:nvPr/>
          </p:nvSpPr>
          <p:spPr>
            <a:xfrm>
              <a:off x="9631153" y="3093271"/>
              <a:ext cx="974792" cy="454504"/>
            </a:xfrm>
            <a:prstGeom prst="wedgeRoundRectCallout">
              <a:avLst>
                <a:gd name="adj1" fmla="val -99622"/>
                <a:gd name="adj2" fmla="val -1708"/>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Run apps &amp; return results </a:t>
              </a:r>
            </a:p>
          </p:txBody>
        </p:sp>
        <p:sp>
          <p:nvSpPr>
            <p:cNvPr id="51" name="App Server">
              <a:extLst>
                <a:ext uri="{FF2B5EF4-FFF2-40B4-BE49-F238E27FC236}">
                  <a16:creationId xmlns:a16="http://schemas.microsoft.com/office/drawing/2014/main" id="{0C143DDB-AC8F-BD1E-1189-70DB19742864}"/>
                </a:ext>
              </a:extLst>
            </p:cNvPr>
            <p:cNvSpPr/>
            <p:nvPr/>
          </p:nvSpPr>
          <p:spPr>
            <a:xfrm>
              <a:off x="8099899" y="3218570"/>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App Server</a:t>
              </a:r>
            </a:p>
          </p:txBody>
        </p:sp>
      </p:grpSp>
      <p:grpSp>
        <p:nvGrpSpPr>
          <p:cNvPr id="14" name="DB Server Group">
            <a:extLst>
              <a:ext uri="{FF2B5EF4-FFF2-40B4-BE49-F238E27FC236}">
                <a16:creationId xmlns:a16="http://schemas.microsoft.com/office/drawing/2014/main" id="{1517E247-7F46-3DE3-CECF-4305F11A2A89}"/>
              </a:ext>
            </a:extLst>
          </p:cNvPr>
          <p:cNvGrpSpPr/>
          <p:nvPr/>
        </p:nvGrpSpPr>
        <p:grpSpPr>
          <a:xfrm>
            <a:off x="7720271" y="3524207"/>
            <a:ext cx="2885674" cy="686181"/>
            <a:chOff x="7720271" y="3524207"/>
            <a:chExt cx="2885674" cy="686181"/>
          </a:xfrm>
        </p:grpSpPr>
        <p:cxnSp>
          <p:nvCxnSpPr>
            <p:cNvPr id="55" name="To DB connector">
              <a:extLst>
                <a:ext uri="{FF2B5EF4-FFF2-40B4-BE49-F238E27FC236}">
                  <a16:creationId xmlns:a16="http://schemas.microsoft.com/office/drawing/2014/main" id="{EC4F7437-6B98-B1C4-DEDD-4449F05E6FCD}"/>
                </a:ext>
              </a:extLst>
            </p:cNvPr>
            <p:cNvCxnSpPr>
              <a:cxnSpLocks/>
            </p:cNvCxnSpPr>
            <p:nvPr/>
          </p:nvCxnSpPr>
          <p:spPr>
            <a:xfrm>
              <a:off x="7720271" y="361151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8" name="DB Bubble">
              <a:extLst>
                <a:ext uri="{FF2B5EF4-FFF2-40B4-BE49-F238E27FC236}">
                  <a16:creationId xmlns:a16="http://schemas.microsoft.com/office/drawing/2014/main" id="{40365F0F-BC10-5FDA-97DD-99CF27D0B141}"/>
                </a:ext>
              </a:extLst>
            </p:cNvPr>
            <p:cNvSpPr/>
            <p:nvPr/>
          </p:nvSpPr>
          <p:spPr>
            <a:xfrm>
              <a:off x="9631153" y="3755884"/>
              <a:ext cx="974792" cy="454504"/>
            </a:xfrm>
            <a:prstGeom prst="wedgeRoundRectCallout">
              <a:avLst>
                <a:gd name="adj1" fmla="val -96960"/>
                <a:gd name="adj2" fmla="val -75906"/>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Store and retrieve data</a:t>
              </a:r>
            </a:p>
          </p:txBody>
        </p:sp>
        <p:sp>
          <p:nvSpPr>
            <p:cNvPr id="52" name="DB Server">
              <a:extLst>
                <a:ext uri="{FF2B5EF4-FFF2-40B4-BE49-F238E27FC236}">
                  <a16:creationId xmlns:a16="http://schemas.microsoft.com/office/drawing/2014/main" id="{E070D93A-28BE-C6CC-6BBC-D562F176C95B}"/>
                </a:ext>
              </a:extLst>
            </p:cNvPr>
            <p:cNvSpPr/>
            <p:nvPr/>
          </p:nvSpPr>
          <p:spPr>
            <a:xfrm>
              <a:off x="8099899" y="3524207"/>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DB Server</a:t>
              </a:r>
            </a:p>
          </p:txBody>
        </p:sp>
      </p:grpSp>
      <p:sp>
        <p:nvSpPr>
          <p:cNvPr id="3" name="Domain name">
            <a:extLst>
              <a:ext uri="{FF2B5EF4-FFF2-40B4-BE49-F238E27FC236}">
                <a16:creationId xmlns:a16="http://schemas.microsoft.com/office/drawing/2014/main" id="{D6CEF1AD-321A-D6C4-2AA3-CF4B1AF15A90}"/>
              </a:ext>
            </a:extLst>
          </p:cNvPr>
          <p:cNvSpPr txBox="1"/>
          <p:nvPr/>
        </p:nvSpPr>
        <p:spPr>
          <a:xfrm>
            <a:off x="2850731" y="3247306"/>
            <a:ext cx="1910373" cy="246221"/>
          </a:xfrm>
          <a:prstGeom prst="rect">
            <a:avLst/>
          </a:prstGeom>
          <a:noFill/>
        </p:spPr>
        <p:txBody>
          <a:bodyPr wrap="square" rtlCol="0">
            <a:spAutoFit/>
          </a:bodyPr>
          <a:lstStyle/>
          <a:p>
            <a:r>
              <a:rPr lang="en-GB" sz="1000" noProof="0"/>
              <a:t>joke.tonynicol.com/index.html</a:t>
            </a:r>
          </a:p>
        </p:txBody>
      </p:sp>
      <p:sp>
        <p:nvSpPr>
          <p:cNvPr id="4" name="index.html url">
            <a:extLst>
              <a:ext uri="{FF2B5EF4-FFF2-40B4-BE49-F238E27FC236}">
                <a16:creationId xmlns:a16="http://schemas.microsoft.com/office/drawing/2014/main" id="{7047D54F-511A-34E9-71FB-E5DE00E52DF2}"/>
              </a:ext>
            </a:extLst>
          </p:cNvPr>
          <p:cNvSpPr txBox="1"/>
          <p:nvPr/>
        </p:nvSpPr>
        <p:spPr>
          <a:xfrm>
            <a:off x="2774257" y="3255865"/>
            <a:ext cx="1721712" cy="246221"/>
          </a:xfrm>
          <a:prstGeom prst="rect">
            <a:avLst/>
          </a:prstGeom>
          <a:noFill/>
        </p:spPr>
        <p:txBody>
          <a:bodyPr wrap="square" rtlCol="0">
            <a:spAutoFit/>
          </a:bodyPr>
          <a:lstStyle/>
          <a:p>
            <a:pPr algn="ctr"/>
            <a:r>
              <a:rPr lang="en-GB" sz="1000" noProof="0"/>
              <a:t>172.167.9.230/index.html</a:t>
            </a:r>
          </a:p>
        </p:txBody>
      </p:sp>
      <p:pic>
        <p:nvPicPr>
          <p:cNvPr id="69" name="Large joke page">
            <a:extLst>
              <a:ext uri="{FF2B5EF4-FFF2-40B4-BE49-F238E27FC236}">
                <a16:creationId xmlns:a16="http://schemas.microsoft.com/office/drawing/2014/main" id="{211C650C-173C-D2EE-CAC9-866316502E68}"/>
              </a:ext>
            </a:extLst>
          </p:cNvPr>
          <p:cNvPicPr>
            <a:picLocks noChangeAspect="1"/>
          </p:cNvPicPr>
          <p:nvPr/>
        </p:nvPicPr>
        <p:blipFill>
          <a:blip r:embed="rId8"/>
          <a:stretch>
            <a:fillRect/>
          </a:stretch>
        </p:blipFill>
        <p:spPr>
          <a:xfrm>
            <a:off x="920640" y="383855"/>
            <a:ext cx="2751811" cy="2205173"/>
          </a:xfrm>
          <a:prstGeom prst="rect">
            <a:avLst/>
          </a:prstGeom>
        </p:spPr>
      </p:pic>
      <p:sp>
        <p:nvSpPr>
          <p:cNvPr id="7" name="TextBox 6">
            <a:extLst>
              <a:ext uri="{FF2B5EF4-FFF2-40B4-BE49-F238E27FC236}">
                <a16:creationId xmlns:a16="http://schemas.microsoft.com/office/drawing/2014/main" id="{66022609-B981-874C-2D98-AC7CF306FA21}"/>
              </a:ext>
            </a:extLst>
          </p:cNvPr>
          <p:cNvSpPr txBox="1"/>
          <p:nvPr/>
        </p:nvSpPr>
        <p:spPr>
          <a:xfrm>
            <a:off x="8761130" y="5845579"/>
            <a:ext cx="2687053" cy="461665"/>
          </a:xfrm>
          <a:prstGeom prst="rect">
            <a:avLst/>
          </a:prstGeom>
          <a:noFill/>
        </p:spPr>
        <p:txBody>
          <a:bodyPr wrap="square" rtlCol="0">
            <a:spAutoFit/>
          </a:bodyPr>
          <a:lstStyle/>
          <a:p>
            <a:r>
              <a:rPr lang="en-GB" sz="1200" noProof="0">
                <a:solidFill>
                  <a:srgbClr val="FF0000"/>
                </a:solidFill>
              </a:rPr>
              <a:t>Basic web dev</a:t>
            </a:r>
          </a:p>
          <a:p>
            <a:r>
              <a:rPr lang="en-GB" sz="1200" noProof="0">
                <a:solidFill>
                  <a:srgbClr val="FF0000"/>
                </a:solidFill>
              </a:rPr>
              <a:t>/demos/</a:t>
            </a:r>
            <a:r>
              <a:rPr lang="en-GB" sz="1200" noProof="0" err="1">
                <a:solidFill>
                  <a:srgbClr val="FF0000"/>
                </a:solidFill>
              </a:rPr>
              <a:t>html_basics</a:t>
            </a:r>
            <a:r>
              <a:rPr lang="en-GB" sz="1200" noProof="0">
                <a:solidFill>
                  <a:srgbClr val="FF0000"/>
                </a:solidFill>
              </a:rPr>
              <a:t>/index.html</a:t>
            </a:r>
          </a:p>
        </p:txBody>
      </p:sp>
      <p:pic>
        <p:nvPicPr>
          <p:cNvPr id="17" name="Large joke no css">
            <a:extLst>
              <a:ext uri="{FF2B5EF4-FFF2-40B4-BE49-F238E27FC236}">
                <a16:creationId xmlns:a16="http://schemas.microsoft.com/office/drawing/2014/main" id="{349357F8-23B8-FA5D-6AA5-B6D5359841C7}"/>
              </a:ext>
            </a:extLst>
          </p:cNvPr>
          <p:cNvPicPr>
            <a:picLocks noChangeAspect="1"/>
          </p:cNvPicPr>
          <p:nvPr/>
        </p:nvPicPr>
        <p:blipFill>
          <a:blip r:embed="rId9"/>
          <a:stretch>
            <a:fillRect/>
          </a:stretch>
        </p:blipFill>
        <p:spPr>
          <a:xfrm>
            <a:off x="920640" y="360632"/>
            <a:ext cx="2761197" cy="2254191"/>
          </a:xfrm>
          <a:prstGeom prst="rect">
            <a:avLst/>
          </a:prstGeom>
        </p:spPr>
      </p:pic>
      <p:pic>
        <p:nvPicPr>
          <p:cNvPr id="28" name="html pic">
            <a:extLst>
              <a:ext uri="{FF2B5EF4-FFF2-40B4-BE49-F238E27FC236}">
                <a16:creationId xmlns:a16="http://schemas.microsoft.com/office/drawing/2014/main" id="{AC1A023C-342B-045A-70C6-A028606B2DBA}"/>
              </a:ext>
            </a:extLst>
          </p:cNvPr>
          <p:cNvPicPr>
            <a:picLocks noChangeAspect="1"/>
          </p:cNvPicPr>
          <p:nvPr/>
        </p:nvPicPr>
        <p:blipFill>
          <a:blip r:embed="rId10"/>
          <a:stretch>
            <a:fillRect/>
          </a:stretch>
        </p:blipFill>
        <p:spPr>
          <a:xfrm rot="251891">
            <a:off x="7943431" y="2298367"/>
            <a:ext cx="1126278" cy="727512"/>
          </a:xfrm>
          <a:prstGeom prst="rect">
            <a:avLst/>
          </a:prstGeom>
        </p:spPr>
      </p:pic>
      <p:sp>
        <p:nvSpPr>
          <p:cNvPr id="71" name="style.css url">
            <a:extLst>
              <a:ext uri="{FF2B5EF4-FFF2-40B4-BE49-F238E27FC236}">
                <a16:creationId xmlns:a16="http://schemas.microsoft.com/office/drawing/2014/main" id="{3630C246-8B11-707C-4373-539D69274F47}"/>
              </a:ext>
            </a:extLst>
          </p:cNvPr>
          <p:cNvSpPr txBox="1"/>
          <p:nvPr/>
        </p:nvSpPr>
        <p:spPr>
          <a:xfrm>
            <a:off x="2839623" y="3271996"/>
            <a:ext cx="1910373" cy="246221"/>
          </a:xfrm>
          <a:prstGeom prst="rect">
            <a:avLst/>
          </a:prstGeom>
          <a:noFill/>
        </p:spPr>
        <p:txBody>
          <a:bodyPr wrap="square" rtlCol="0">
            <a:spAutoFit/>
          </a:bodyPr>
          <a:lstStyle/>
          <a:p>
            <a:r>
              <a:rPr lang="en-GB" sz="1000" noProof="0"/>
              <a:t>172.167.9.230/jokes.css</a:t>
            </a:r>
          </a:p>
        </p:txBody>
      </p:sp>
      <p:pic>
        <p:nvPicPr>
          <p:cNvPr id="73" name="styles.css pic">
            <a:extLst>
              <a:ext uri="{FF2B5EF4-FFF2-40B4-BE49-F238E27FC236}">
                <a16:creationId xmlns:a16="http://schemas.microsoft.com/office/drawing/2014/main" id="{85EBD35C-5344-9298-C917-0D326BBF5045}"/>
              </a:ext>
            </a:extLst>
          </p:cNvPr>
          <p:cNvPicPr>
            <a:picLocks noChangeAspect="1"/>
          </p:cNvPicPr>
          <p:nvPr/>
        </p:nvPicPr>
        <p:blipFill>
          <a:blip r:embed="rId11"/>
          <a:stretch>
            <a:fillRect/>
          </a:stretch>
        </p:blipFill>
        <p:spPr>
          <a:xfrm rot="298572">
            <a:off x="7978533" y="2334616"/>
            <a:ext cx="1071377" cy="716394"/>
          </a:xfrm>
          <a:prstGeom prst="rect">
            <a:avLst/>
          </a:prstGeom>
        </p:spPr>
      </p:pic>
      <p:pic>
        <p:nvPicPr>
          <p:cNvPr id="75" name="javascript pic">
            <a:extLst>
              <a:ext uri="{FF2B5EF4-FFF2-40B4-BE49-F238E27FC236}">
                <a16:creationId xmlns:a16="http://schemas.microsoft.com/office/drawing/2014/main" id="{F77A961E-6443-7899-3372-7A1B2876DDAF}"/>
              </a:ext>
            </a:extLst>
          </p:cNvPr>
          <p:cNvPicPr>
            <a:picLocks noChangeAspect="1"/>
          </p:cNvPicPr>
          <p:nvPr/>
        </p:nvPicPr>
        <p:blipFill>
          <a:blip r:embed="rId12"/>
          <a:stretch>
            <a:fillRect/>
          </a:stretch>
        </p:blipFill>
        <p:spPr>
          <a:xfrm rot="215784">
            <a:off x="7938884" y="2257173"/>
            <a:ext cx="1168692" cy="793667"/>
          </a:xfrm>
          <a:prstGeom prst="rect">
            <a:avLst/>
          </a:prstGeom>
        </p:spPr>
      </p:pic>
      <p:sp>
        <p:nvSpPr>
          <p:cNvPr id="76" name="script.js url">
            <a:extLst>
              <a:ext uri="{FF2B5EF4-FFF2-40B4-BE49-F238E27FC236}">
                <a16:creationId xmlns:a16="http://schemas.microsoft.com/office/drawing/2014/main" id="{DADBB674-40AD-4939-3500-3F6971A00A4D}"/>
              </a:ext>
            </a:extLst>
          </p:cNvPr>
          <p:cNvSpPr txBox="1"/>
          <p:nvPr/>
        </p:nvSpPr>
        <p:spPr>
          <a:xfrm>
            <a:off x="2825929" y="3276116"/>
            <a:ext cx="1910373" cy="246221"/>
          </a:xfrm>
          <a:prstGeom prst="rect">
            <a:avLst/>
          </a:prstGeom>
          <a:noFill/>
        </p:spPr>
        <p:txBody>
          <a:bodyPr wrap="square" rtlCol="0">
            <a:spAutoFit/>
          </a:bodyPr>
          <a:lstStyle/>
          <a:p>
            <a:r>
              <a:rPr lang="en-GB" sz="1000" noProof="0"/>
              <a:t>172.167.9.230/jokes.js</a:t>
            </a:r>
          </a:p>
        </p:txBody>
      </p:sp>
      <p:pic>
        <p:nvPicPr>
          <p:cNvPr id="1026" name="Picture 2" descr="49,200+ Laptop Clipart Stock Illustrations, Royalty-Free Vector Graphics &amp; Clip  Art - iStock">
            <a:extLst>
              <a:ext uri="{FF2B5EF4-FFF2-40B4-BE49-F238E27FC236}">
                <a16:creationId xmlns:a16="http://schemas.microsoft.com/office/drawing/2014/main" id="{C415E21B-AD68-1594-52D3-4E2D5BF2902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9198" y="2306351"/>
            <a:ext cx="4441451" cy="3265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36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1" nodeType="clickEffect">
                                  <p:stCondLst>
                                    <p:cond delay="0"/>
                                  </p:stCondLst>
                                  <p:childTnLst>
                                    <p:animMotion origin="layout" path="M 0.00807 -2.59259E-6 L 0.29062 -0.1044 " pathEditMode="relative" rAng="0" ptsTypes="AA">
                                      <p:cBhvr>
                                        <p:cTn id="44" dur="2000" fill="hold"/>
                                        <p:tgtEl>
                                          <p:spTgt spid="4"/>
                                        </p:tgtEl>
                                        <p:attrNameLst>
                                          <p:attrName>ppt_x</p:attrName>
                                          <p:attrName>ppt_y</p:attrName>
                                        </p:attrNameLst>
                                      </p:cBhvr>
                                      <p:rCtr x="14128" y="-5231"/>
                                    </p:animMotion>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2" nodeType="clickEffect">
                                  <p:stCondLst>
                                    <p:cond delay="0"/>
                                  </p:stCondLst>
                                  <p:childTnLst>
                                    <p:animEffect transition="out" filter="fade">
                                      <p:cBhvr>
                                        <p:cTn id="48" dur="1000"/>
                                        <p:tgtEl>
                                          <p:spTgt spid="4"/>
                                        </p:tgtEl>
                                      </p:cBhvr>
                                    </p:animEffect>
                                    <p:set>
                                      <p:cBhvr>
                                        <p:cTn id="49" dur="1" fill="hold">
                                          <p:stCondLst>
                                            <p:cond delay="999"/>
                                          </p:stCondLst>
                                        </p:cTn>
                                        <p:tgtEl>
                                          <p:spTgt spid="4"/>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1000"/>
                            </p:stCondLst>
                            <p:childTnLst>
                              <p:par>
                                <p:cTn id="54" presetID="42" presetClass="path" presetSubtype="0" accel="50000" decel="50000" fill="hold" nodeType="afterEffect">
                                  <p:stCondLst>
                                    <p:cond delay="0"/>
                                  </p:stCondLst>
                                  <p:childTnLst>
                                    <p:animMotion origin="layout" path="M 3.75E-6 -4.44444E-6 L -0.52852 0.09445 " pathEditMode="relative" rAng="0" ptsTypes="AA">
                                      <p:cBhvr>
                                        <p:cTn id="55" dur="2500" fill="hold"/>
                                        <p:tgtEl>
                                          <p:spTgt spid="28"/>
                                        </p:tgtEl>
                                        <p:attrNameLst>
                                          <p:attrName>ppt_x</p:attrName>
                                          <p:attrName>ppt_y</p:attrName>
                                        </p:attrNameLst>
                                      </p:cBhvr>
                                      <p:rCtr x="-26432" y="4722"/>
                                    </p:animMotion>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childTnLst>
                          </p:cTn>
                        </p:par>
                        <p:par>
                          <p:cTn id="65" fill="hold">
                            <p:stCondLst>
                              <p:cond delay="500"/>
                            </p:stCondLst>
                            <p:childTnLst>
                              <p:par>
                                <p:cTn id="66" presetID="42" presetClass="path" presetSubtype="0" accel="50000" decel="50000" fill="hold" grpId="1" nodeType="afterEffect">
                                  <p:stCondLst>
                                    <p:cond delay="0"/>
                                  </p:stCondLst>
                                  <p:childTnLst>
                                    <p:animMotion origin="layout" path="M 2.08333E-6 2.59259E-6 L 0.29518 -0.10556 " pathEditMode="relative" rAng="0" ptsTypes="AA">
                                      <p:cBhvr>
                                        <p:cTn id="67" dur="2000" fill="hold"/>
                                        <p:tgtEl>
                                          <p:spTgt spid="71"/>
                                        </p:tgtEl>
                                        <p:attrNameLst>
                                          <p:attrName>ppt_x</p:attrName>
                                          <p:attrName>ppt_y</p:attrName>
                                        </p:attrNameLst>
                                      </p:cBhvr>
                                      <p:rCtr x="14753" y="-5278"/>
                                    </p:animMotion>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2" nodeType="clickEffect">
                                  <p:stCondLst>
                                    <p:cond delay="0"/>
                                  </p:stCondLst>
                                  <p:childTnLst>
                                    <p:animEffect transition="out" filter="fade">
                                      <p:cBhvr>
                                        <p:cTn id="71" dur="500"/>
                                        <p:tgtEl>
                                          <p:spTgt spid="71"/>
                                        </p:tgtEl>
                                      </p:cBhvr>
                                    </p:animEffect>
                                    <p:set>
                                      <p:cBhvr>
                                        <p:cTn id="72" dur="1" fill="hold">
                                          <p:stCondLst>
                                            <p:cond delay="499"/>
                                          </p:stCondLst>
                                        </p:cTn>
                                        <p:tgtEl>
                                          <p:spTgt spid="71"/>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childTnLst>
                          </p:cTn>
                        </p:par>
                        <p:par>
                          <p:cTn id="77" fill="hold">
                            <p:stCondLst>
                              <p:cond delay="1000"/>
                            </p:stCondLst>
                            <p:childTnLst>
                              <p:par>
                                <p:cTn id="78" presetID="42" presetClass="path" presetSubtype="0" accel="50000" decel="50000" fill="hold" nodeType="afterEffect">
                                  <p:stCondLst>
                                    <p:cond delay="0"/>
                                  </p:stCondLst>
                                  <p:childTnLst>
                                    <p:animMotion origin="layout" path="M 2.70833E-6 -2.59259E-6 L -0.53373 0.09005 " pathEditMode="relative" rAng="0" ptsTypes="AA">
                                      <p:cBhvr>
                                        <p:cTn id="79" dur="2000" fill="hold"/>
                                        <p:tgtEl>
                                          <p:spTgt spid="73"/>
                                        </p:tgtEl>
                                        <p:attrNameLst>
                                          <p:attrName>ppt_x</p:attrName>
                                          <p:attrName>ppt_y</p:attrName>
                                        </p:attrNameLst>
                                      </p:cBhvr>
                                      <p:rCtr x="-26693" y="4491"/>
                                    </p:animMotion>
                                  </p:childTnLst>
                                </p:cTn>
                              </p:par>
                            </p:childTnLst>
                          </p:cTn>
                        </p:par>
                        <p:par>
                          <p:cTn id="80" fill="hold">
                            <p:stCondLst>
                              <p:cond delay="3000"/>
                            </p:stCondLst>
                            <p:childTnLst>
                              <p:par>
                                <p:cTn id="81" presetID="10" presetClass="exit" presetSubtype="0" fill="hold" nodeType="afterEffect">
                                  <p:stCondLst>
                                    <p:cond delay="0"/>
                                  </p:stCondLst>
                                  <p:childTnLst>
                                    <p:animEffect transition="out" filter="fade">
                                      <p:cBhvr>
                                        <p:cTn id="82" dur="500"/>
                                        <p:tgtEl>
                                          <p:spTgt spid="17"/>
                                        </p:tgtEl>
                                      </p:cBhvr>
                                    </p:animEffect>
                                    <p:set>
                                      <p:cBhvr>
                                        <p:cTn id="83" dur="1" fill="hold">
                                          <p:stCondLst>
                                            <p:cond delay="499"/>
                                          </p:stCondLst>
                                        </p:cTn>
                                        <p:tgtEl>
                                          <p:spTgt spid="17"/>
                                        </p:tgtEl>
                                        <p:attrNameLst>
                                          <p:attrName>style.visibility</p:attrName>
                                        </p:attrNameLst>
                                      </p:cBhvr>
                                      <p:to>
                                        <p:strVal val="hidden"/>
                                      </p:to>
                                    </p:set>
                                  </p:childTnLst>
                                </p:cTn>
                              </p:par>
                              <p:par>
                                <p:cTn id="84" presetID="10" presetClass="entr" presetSubtype="0" fill="hold"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fade">
                                      <p:cBhvr>
                                        <p:cTn id="91" dur="500"/>
                                        <p:tgtEl>
                                          <p:spTgt spid="76"/>
                                        </p:tgtEl>
                                      </p:cBhvr>
                                    </p:animEffect>
                                  </p:childTnLst>
                                </p:cTn>
                              </p:par>
                            </p:childTnLst>
                          </p:cTn>
                        </p:par>
                        <p:par>
                          <p:cTn id="92" fill="hold">
                            <p:stCondLst>
                              <p:cond delay="500"/>
                            </p:stCondLst>
                            <p:childTnLst>
                              <p:par>
                                <p:cTn id="93" presetID="42" presetClass="path" presetSubtype="0" accel="50000" decel="50000" fill="hold" grpId="1" nodeType="afterEffect">
                                  <p:stCondLst>
                                    <p:cond delay="0"/>
                                  </p:stCondLst>
                                  <p:childTnLst>
                                    <p:animMotion origin="layout" path="M 3.95833E-6 -1.85185E-6 L 0.3026 -0.10625 " pathEditMode="relative" rAng="0" ptsTypes="AA">
                                      <p:cBhvr>
                                        <p:cTn id="94" dur="2000" fill="hold"/>
                                        <p:tgtEl>
                                          <p:spTgt spid="76"/>
                                        </p:tgtEl>
                                        <p:attrNameLst>
                                          <p:attrName>ppt_x</p:attrName>
                                          <p:attrName>ppt_y</p:attrName>
                                        </p:attrNameLst>
                                      </p:cBhvr>
                                      <p:rCtr x="15130" y="-5324"/>
                                    </p:animMotion>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500"/>
                                        <p:tgtEl>
                                          <p:spTgt spid="75"/>
                                        </p:tgtEl>
                                      </p:cBhvr>
                                    </p:animEffect>
                                  </p:childTnLst>
                                </p:cTn>
                              </p:par>
                            </p:childTnLst>
                          </p:cTn>
                        </p:par>
                        <p:par>
                          <p:cTn id="99" fill="hold">
                            <p:stCondLst>
                              <p:cond delay="3000"/>
                            </p:stCondLst>
                            <p:childTnLst>
                              <p:par>
                                <p:cTn id="100" presetID="42" presetClass="path" presetSubtype="0" accel="50000" decel="50000" fill="hold" nodeType="afterEffect">
                                  <p:stCondLst>
                                    <p:cond delay="0"/>
                                  </p:stCondLst>
                                  <p:childTnLst>
                                    <p:animMotion origin="layout" path="M -0.00391 0.00764 L -0.53412 0.09514 " pathEditMode="relative" rAng="0" ptsTypes="AA">
                                      <p:cBhvr>
                                        <p:cTn id="101" dur="2000" fill="hold"/>
                                        <p:tgtEl>
                                          <p:spTgt spid="75"/>
                                        </p:tgtEl>
                                        <p:attrNameLst>
                                          <p:attrName>ppt_x</p:attrName>
                                          <p:attrName>ppt_y</p:attrName>
                                        </p:attrNameLst>
                                      </p:cBhvr>
                                      <p:rCtr x="-26510" y="4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4" grpId="2"/>
      <p:bldP spid="71" grpId="0"/>
      <p:bldP spid="71" grpId="1"/>
      <p:bldP spid="71" grpId="2"/>
      <p:bldP spid="76" grpId="0"/>
      <p:bldP spid="76" grpId="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DD2A-D7DE-975F-44B2-82DC5BE231A5}"/>
            </a:ext>
          </a:extLst>
        </p:cNvPr>
        <p:cNvGrpSpPr/>
        <p:nvPr/>
      </p:nvGrpSpPr>
      <p:grpSpPr>
        <a:xfrm>
          <a:off x="0" y="0"/>
          <a:ext cx="0" cy="0"/>
          <a:chOff x="0" y="0"/>
          <a:chExt cx="0" cy="0"/>
        </a:xfrm>
      </p:grpSpPr>
      <p:pic>
        <p:nvPicPr>
          <p:cNvPr id="1026" name="Laptop" descr="49,200+ Laptop Clipart Stock Illustrations, Royalty-Free Vector Graphics &amp; Clip  Art - iStock">
            <a:extLst>
              <a:ext uri="{FF2B5EF4-FFF2-40B4-BE49-F238E27FC236}">
                <a16:creationId xmlns:a16="http://schemas.microsoft.com/office/drawing/2014/main" id="{67630E49-0F89-FE6A-60EC-46D7B49AD62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704" y="2374894"/>
            <a:ext cx="4441451" cy="326577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a:extLst>
              <a:ext uri="{FF2B5EF4-FFF2-40B4-BE49-F238E27FC236}">
                <a16:creationId xmlns:a16="http://schemas.microsoft.com/office/drawing/2014/main" id="{E3ED5306-61BC-3EFF-FC6E-5A70F6D483FE}"/>
              </a:ext>
            </a:extLst>
          </p:cNvPr>
          <p:cNvSpPr>
            <a:spLocks noGrp="1"/>
          </p:cNvSpPr>
          <p:nvPr>
            <p:ph type="title"/>
          </p:nvPr>
        </p:nvSpPr>
        <p:spPr>
          <a:xfrm>
            <a:off x="3666294" y="490606"/>
            <a:ext cx="4562382" cy="421258"/>
          </a:xfrm>
        </p:spPr>
        <p:txBody>
          <a:bodyPr/>
          <a:lstStyle/>
          <a:p>
            <a:r>
              <a:rPr lang="en-GB" noProof="0"/>
              <a:t>3-tier Architecture Demo</a:t>
            </a:r>
          </a:p>
        </p:txBody>
      </p:sp>
      <p:sp>
        <p:nvSpPr>
          <p:cNvPr id="9" name="Bullet points">
            <a:extLst>
              <a:ext uri="{FF2B5EF4-FFF2-40B4-BE49-F238E27FC236}">
                <a16:creationId xmlns:a16="http://schemas.microsoft.com/office/drawing/2014/main" id="{E5C959A2-5D3F-265F-166B-84F82771D78A}"/>
              </a:ext>
            </a:extLst>
          </p:cNvPr>
          <p:cNvSpPr>
            <a:spLocks noGrp="1"/>
          </p:cNvSpPr>
          <p:nvPr>
            <p:ph type="body" idx="1"/>
          </p:nvPr>
        </p:nvSpPr>
        <p:spPr>
          <a:xfrm>
            <a:off x="609600" y="6180306"/>
            <a:ext cx="11163300" cy="296694"/>
          </a:xfrm>
        </p:spPr>
        <p:txBody>
          <a:bodyPr/>
          <a:lstStyle/>
          <a:p>
            <a:endParaRPr lang="en-GB" noProof="0"/>
          </a:p>
        </p:txBody>
      </p:sp>
      <p:sp>
        <p:nvSpPr>
          <p:cNvPr id="63" name="Slide Number Placeholder 62">
            <a:extLst>
              <a:ext uri="{FF2B5EF4-FFF2-40B4-BE49-F238E27FC236}">
                <a16:creationId xmlns:a16="http://schemas.microsoft.com/office/drawing/2014/main" id="{7E2FA28F-B46E-4B22-DB92-A88E0420E735}"/>
              </a:ext>
            </a:extLst>
          </p:cNvPr>
          <p:cNvSpPr>
            <a:spLocks noGrp="1"/>
          </p:cNvSpPr>
          <p:nvPr>
            <p:ph type="sldNum" idx="12"/>
          </p:nvPr>
        </p:nvSpPr>
        <p:spPr/>
        <p:txBody>
          <a:bodyPr/>
          <a:lstStyle/>
          <a:p>
            <a:fld id="{2709167D-FCC9-444D-BA38-7DB2AAFEB7A1}" type="slidenum">
              <a:rPr lang="en-GB" noProof="0" smtClean="0"/>
              <a:t>329</a:t>
            </a:fld>
            <a:endParaRPr lang="en-GB" noProof="0"/>
          </a:p>
        </p:txBody>
      </p:sp>
      <p:sp>
        <p:nvSpPr>
          <p:cNvPr id="38" name="AZ">
            <a:extLst>
              <a:ext uri="{FF2B5EF4-FFF2-40B4-BE49-F238E27FC236}">
                <a16:creationId xmlns:a16="http://schemas.microsoft.com/office/drawing/2014/main" id="{06E5FAFE-562C-8718-E927-27994DE6EB99}"/>
              </a:ext>
            </a:extLst>
          </p:cNvPr>
          <p:cNvSpPr/>
          <p:nvPr/>
        </p:nvSpPr>
        <p:spPr>
          <a:xfrm>
            <a:off x="6903181" y="1740855"/>
            <a:ext cx="5029123" cy="3138784"/>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grpSp>
        <p:nvGrpSpPr>
          <p:cNvPr id="11" name="Server group">
            <a:extLst>
              <a:ext uri="{FF2B5EF4-FFF2-40B4-BE49-F238E27FC236}">
                <a16:creationId xmlns:a16="http://schemas.microsoft.com/office/drawing/2014/main" id="{52563B05-DAC7-1DA0-F196-00CF5910D01E}"/>
              </a:ext>
            </a:extLst>
          </p:cNvPr>
          <p:cNvGrpSpPr/>
          <p:nvPr/>
        </p:nvGrpSpPr>
        <p:grpSpPr>
          <a:xfrm>
            <a:off x="7461710" y="2054240"/>
            <a:ext cx="1284052" cy="2383345"/>
            <a:chOff x="6657849" y="2057876"/>
            <a:chExt cx="1284052" cy="2383345"/>
          </a:xfrm>
        </p:grpSpPr>
        <p:pic>
          <p:nvPicPr>
            <p:cNvPr id="41" name="Server pic" descr="A computer server with colorful lights&#10;&#10;AI-generated content may be incorrect.">
              <a:extLst>
                <a:ext uri="{FF2B5EF4-FFF2-40B4-BE49-F238E27FC236}">
                  <a16:creationId xmlns:a16="http://schemas.microsoft.com/office/drawing/2014/main" id="{CC099DE3-353F-C028-DBDA-3F9DC1D1B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380" y="2777925"/>
              <a:ext cx="854891" cy="1145583"/>
            </a:xfrm>
            <a:prstGeom prst="rect">
              <a:avLst/>
            </a:prstGeom>
          </p:spPr>
        </p:pic>
        <p:sp>
          <p:nvSpPr>
            <p:cNvPr id="48" name="Server Label">
              <a:extLst>
                <a:ext uri="{FF2B5EF4-FFF2-40B4-BE49-F238E27FC236}">
                  <a16:creationId xmlns:a16="http://schemas.microsoft.com/office/drawing/2014/main" id="{5FD81A1D-C2BB-CCCF-AB12-54B7285343CA}"/>
                </a:ext>
              </a:extLst>
            </p:cNvPr>
            <p:cNvSpPr txBox="1"/>
            <p:nvPr/>
          </p:nvSpPr>
          <p:spPr>
            <a:xfrm>
              <a:off x="6657849" y="3979556"/>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sp>
          <p:nvSpPr>
            <p:cNvPr id="49" name="Server IP">
              <a:extLst>
                <a:ext uri="{FF2B5EF4-FFF2-40B4-BE49-F238E27FC236}">
                  <a16:creationId xmlns:a16="http://schemas.microsoft.com/office/drawing/2014/main" id="{C723F4AD-4AC6-63B8-940B-14DDD9FCFC4E}"/>
                </a:ext>
              </a:extLst>
            </p:cNvPr>
            <p:cNvSpPr txBox="1"/>
            <p:nvPr/>
          </p:nvSpPr>
          <p:spPr>
            <a:xfrm>
              <a:off x="6712411" y="2057876"/>
              <a:ext cx="1160828" cy="461665"/>
            </a:xfrm>
            <a:prstGeom prst="rect">
              <a:avLst/>
            </a:prstGeom>
            <a:noFill/>
          </p:spPr>
          <p:txBody>
            <a:bodyPr wrap="square" rtlCol="0">
              <a:spAutoFit/>
            </a:bodyPr>
            <a:lstStyle/>
            <a:p>
              <a:pPr algn="ctr"/>
              <a:r>
                <a:rPr lang="en-GB" sz="1200" noProof="0"/>
                <a:t>IP Address </a:t>
              </a:r>
            </a:p>
            <a:p>
              <a:pPr algn="ctr"/>
              <a:r>
                <a:rPr lang="en-GB" sz="1200" noProof="0"/>
                <a:t>172.167.9.230</a:t>
              </a:r>
            </a:p>
          </p:txBody>
        </p:sp>
      </p:grpSp>
      <p:sp>
        <p:nvSpPr>
          <p:cNvPr id="59" name="Cloud Title">
            <a:extLst>
              <a:ext uri="{FF2B5EF4-FFF2-40B4-BE49-F238E27FC236}">
                <a16:creationId xmlns:a16="http://schemas.microsoft.com/office/drawing/2014/main" id="{D6327008-68CA-3C77-39A6-2F5A2EBC1839}"/>
              </a:ext>
            </a:extLst>
          </p:cNvPr>
          <p:cNvSpPr txBox="1"/>
          <p:nvPr/>
        </p:nvSpPr>
        <p:spPr>
          <a:xfrm>
            <a:off x="7982378" y="1787046"/>
            <a:ext cx="3165227" cy="276999"/>
          </a:xfrm>
          <a:prstGeom prst="rect">
            <a:avLst/>
          </a:prstGeom>
          <a:noFill/>
        </p:spPr>
        <p:txBody>
          <a:bodyPr wrap="square" rtlCol="0">
            <a:spAutoFit/>
          </a:bodyPr>
          <a:lstStyle/>
          <a:p>
            <a:pPr algn="ctr"/>
            <a:r>
              <a:rPr lang="en-GB" sz="1200" noProof="0"/>
              <a:t>Azure, AWS, Google, Oracle Cloud Services</a:t>
            </a:r>
          </a:p>
        </p:txBody>
      </p:sp>
      <p:cxnSp>
        <p:nvCxnSpPr>
          <p:cNvPr id="47" name="Cloud to Server">
            <a:extLst>
              <a:ext uri="{FF2B5EF4-FFF2-40B4-BE49-F238E27FC236}">
                <a16:creationId xmlns:a16="http://schemas.microsoft.com/office/drawing/2014/main" id="{FC555806-6D33-8F1A-33C9-7B474B73C355}"/>
              </a:ext>
            </a:extLst>
          </p:cNvPr>
          <p:cNvCxnSpPr>
            <a:cxnSpLocks/>
          </p:cNvCxnSpPr>
          <p:nvPr/>
        </p:nvCxnSpPr>
        <p:spPr>
          <a:xfrm>
            <a:off x="4113788" y="3491220"/>
            <a:ext cx="3555453"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grpSp>
        <p:nvGrpSpPr>
          <p:cNvPr id="12" name="Web Server group">
            <a:extLst>
              <a:ext uri="{FF2B5EF4-FFF2-40B4-BE49-F238E27FC236}">
                <a16:creationId xmlns:a16="http://schemas.microsoft.com/office/drawing/2014/main" id="{485A7D60-D43F-6353-9D77-C60FB78FB72A}"/>
              </a:ext>
            </a:extLst>
          </p:cNvPr>
          <p:cNvGrpSpPr/>
          <p:nvPr/>
        </p:nvGrpSpPr>
        <p:grpSpPr>
          <a:xfrm>
            <a:off x="8524132" y="2374894"/>
            <a:ext cx="2885674" cy="738309"/>
            <a:chOff x="7720271" y="2378530"/>
            <a:chExt cx="2885674" cy="738309"/>
          </a:xfrm>
        </p:grpSpPr>
        <p:cxnSp>
          <p:nvCxnSpPr>
            <p:cNvPr id="53" name="To Web Conector">
              <a:extLst>
                <a:ext uri="{FF2B5EF4-FFF2-40B4-BE49-F238E27FC236}">
                  <a16:creationId xmlns:a16="http://schemas.microsoft.com/office/drawing/2014/main" id="{F967E26A-3D65-993C-150E-E809C36E9E38}"/>
                </a:ext>
              </a:extLst>
            </p:cNvPr>
            <p:cNvCxnSpPr>
              <a:cxnSpLocks/>
              <a:endCxn id="50" idx="1"/>
            </p:cNvCxnSpPr>
            <p:nvPr/>
          </p:nvCxnSpPr>
          <p:spPr>
            <a:xfrm>
              <a:off x="7720271" y="301488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6" name="Web Bubble">
              <a:extLst>
                <a:ext uri="{FF2B5EF4-FFF2-40B4-BE49-F238E27FC236}">
                  <a16:creationId xmlns:a16="http://schemas.microsoft.com/office/drawing/2014/main" id="{C218E84C-E902-C4DD-94BB-A750B7A470B3}"/>
                </a:ext>
              </a:extLst>
            </p:cNvPr>
            <p:cNvSpPr/>
            <p:nvPr/>
          </p:nvSpPr>
          <p:spPr>
            <a:xfrm>
              <a:off x="9631153" y="2378530"/>
              <a:ext cx="974792" cy="454504"/>
            </a:xfrm>
            <a:prstGeom prst="wedgeRoundRectCallout">
              <a:avLst>
                <a:gd name="adj1" fmla="val -96846"/>
                <a:gd name="adj2" fmla="val 89610"/>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Return web pages</a:t>
              </a:r>
            </a:p>
          </p:txBody>
        </p:sp>
        <p:sp>
          <p:nvSpPr>
            <p:cNvPr id="50" name="Web Server">
              <a:extLst>
                <a:ext uri="{FF2B5EF4-FFF2-40B4-BE49-F238E27FC236}">
                  <a16:creationId xmlns:a16="http://schemas.microsoft.com/office/drawing/2014/main" id="{86383ADC-A1A4-4A36-8D88-D3FB62AADBC7}"/>
                </a:ext>
              </a:extLst>
            </p:cNvPr>
            <p:cNvSpPr/>
            <p:nvPr/>
          </p:nvSpPr>
          <p:spPr>
            <a:xfrm>
              <a:off x="8099899" y="2912932"/>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Web Server</a:t>
              </a:r>
            </a:p>
          </p:txBody>
        </p:sp>
      </p:grpSp>
      <p:grpSp>
        <p:nvGrpSpPr>
          <p:cNvPr id="13" name="App server group">
            <a:extLst>
              <a:ext uri="{FF2B5EF4-FFF2-40B4-BE49-F238E27FC236}">
                <a16:creationId xmlns:a16="http://schemas.microsoft.com/office/drawing/2014/main" id="{69FB2D1D-9151-D943-F81E-D186E1C4D064}"/>
              </a:ext>
            </a:extLst>
          </p:cNvPr>
          <p:cNvGrpSpPr/>
          <p:nvPr/>
        </p:nvGrpSpPr>
        <p:grpSpPr>
          <a:xfrm>
            <a:off x="8524132" y="3089635"/>
            <a:ext cx="2885674" cy="454504"/>
            <a:chOff x="7720271" y="3093271"/>
            <a:chExt cx="2885674" cy="454504"/>
          </a:xfrm>
        </p:grpSpPr>
        <p:cxnSp>
          <p:nvCxnSpPr>
            <p:cNvPr id="54" name="To App connector">
              <a:extLst>
                <a:ext uri="{FF2B5EF4-FFF2-40B4-BE49-F238E27FC236}">
                  <a16:creationId xmlns:a16="http://schemas.microsoft.com/office/drawing/2014/main" id="{0D15D0AF-874E-E47E-DC97-512AC23C3C0A}"/>
                </a:ext>
              </a:extLst>
            </p:cNvPr>
            <p:cNvCxnSpPr>
              <a:cxnSpLocks/>
            </p:cNvCxnSpPr>
            <p:nvPr/>
          </p:nvCxnSpPr>
          <p:spPr>
            <a:xfrm>
              <a:off x="7720271" y="3303473"/>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7" name="App Bubble">
              <a:extLst>
                <a:ext uri="{FF2B5EF4-FFF2-40B4-BE49-F238E27FC236}">
                  <a16:creationId xmlns:a16="http://schemas.microsoft.com/office/drawing/2014/main" id="{8A0B8921-961C-7A6F-D30E-A61E8FBE244B}"/>
                </a:ext>
              </a:extLst>
            </p:cNvPr>
            <p:cNvSpPr/>
            <p:nvPr/>
          </p:nvSpPr>
          <p:spPr>
            <a:xfrm>
              <a:off x="9631153" y="3093271"/>
              <a:ext cx="974792" cy="454504"/>
            </a:xfrm>
            <a:prstGeom prst="wedgeRoundRectCallout">
              <a:avLst>
                <a:gd name="adj1" fmla="val -99622"/>
                <a:gd name="adj2" fmla="val -1708"/>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Run apps &amp; return results </a:t>
              </a:r>
            </a:p>
          </p:txBody>
        </p:sp>
        <p:sp>
          <p:nvSpPr>
            <p:cNvPr id="51" name="App Server">
              <a:extLst>
                <a:ext uri="{FF2B5EF4-FFF2-40B4-BE49-F238E27FC236}">
                  <a16:creationId xmlns:a16="http://schemas.microsoft.com/office/drawing/2014/main" id="{7D94A541-BB31-8350-642A-6F2B1BDCDFFE}"/>
                </a:ext>
              </a:extLst>
            </p:cNvPr>
            <p:cNvSpPr/>
            <p:nvPr/>
          </p:nvSpPr>
          <p:spPr>
            <a:xfrm>
              <a:off x="8099899" y="3218570"/>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App Server</a:t>
              </a:r>
            </a:p>
          </p:txBody>
        </p:sp>
      </p:grpSp>
      <p:grpSp>
        <p:nvGrpSpPr>
          <p:cNvPr id="14" name="DB Server Group">
            <a:extLst>
              <a:ext uri="{FF2B5EF4-FFF2-40B4-BE49-F238E27FC236}">
                <a16:creationId xmlns:a16="http://schemas.microsoft.com/office/drawing/2014/main" id="{BB75BB07-B304-4984-2CBF-EA4BEC79D004}"/>
              </a:ext>
            </a:extLst>
          </p:cNvPr>
          <p:cNvGrpSpPr/>
          <p:nvPr/>
        </p:nvGrpSpPr>
        <p:grpSpPr>
          <a:xfrm>
            <a:off x="8524132" y="3520571"/>
            <a:ext cx="2885674" cy="686181"/>
            <a:chOff x="7720271" y="3524207"/>
            <a:chExt cx="2885674" cy="686181"/>
          </a:xfrm>
        </p:grpSpPr>
        <p:cxnSp>
          <p:nvCxnSpPr>
            <p:cNvPr id="55" name="To DB connector">
              <a:extLst>
                <a:ext uri="{FF2B5EF4-FFF2-40B4-BE49-F238E27FC236}">
                  <a16:creationId xmlns:a16="http://schemas.microsoft.com/office/drawing/2014/main" id="{5D3BF432-8051-3D8E-8CD5-31F4FCEFC16C}"/>
                </a:ext>
              </a:extLst>
            </p:cNvPr>
            <p:cNvCxnSpPr>
              <a:cxnSpLocks/>
            </p:cNvCxnSpPr>
            <p:nvPr/>
          </p:nvCxnSpPr>
          <p:spPr>
            <a:xfrm>
              <a:off x="7720271" y="3611516"/>
              <a:ext cx="379628"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58" name="DB Bubble">
              <a:extLst>
                <a:ext uri="{FF2B5EF4-FFF2-40B4-BE49-F238E27FC236}">
                  <a16:creationId xmlns:a16="http://schemas.microsoft.com/office/drawing/2014/main" id="{89563156-B82C-98A2-6012-107A2941977B}"/>
                </a:ext>
              </a:extLst>
            </p:cNvPr>
            <p:cNvSpPr/>
            <p:nvPr/>
          </p:nvSpPr>
          <p:spPr>
            <a:xfrm>
              <a:off x="9631153" y="3755884"/>
              <a:ext cx="974792" cy="454504"/>
            </a:xfrm>
            <a:prstGeom prst="wedgeRoundRectCallout">
              <a:avLst>
                <a:gd name="adj1" fmla="val -96960"/>
                <a:gd name="adj2" fmla="val -75906"/>
                <a:gd name="adj3" fmla="val 16667"/>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Store and retrieve data</a:t>
              </a:r>
            </a:p>
          </p:txBody>
        </p:sp>
        <p:sp>
          <p:nvSpPr>
            <p:cNvPr id="52" name="DB Server">
              <a:extLst>
                <a:ext uri="{FF2B5EF4-FFF2-40B4-BE49-F238E27FC236}">
                  <a16:creationId xmlns:a16="http://schemas.microsoft.com/office/drawing/2014/main" id="{601E9B3C-00BB-704E-A48C-66153EA4E66D}"/>
                </a:ext>
              </a:extLst>
            </p:cNvPr>
            <p:cNvSpPr/>
            <p:nvPr/>
          </p:nvSpPr>
          <p:spPr>
            <a:xfrm>
              <a:off x="8099899" y="3524207"/>
              <a:ext cx="1050587" cy="203907"/>
            </a:xfrm>
            <a:prstGeom prst="rect">
              <a:avLst/>
            </a:prstGeom>
            <a:solidFill>
              <a:srgbClr val="00B5DD"/>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000" noProof="0"/>
                <a:t>DB Server</a:t>
              </a:r>
            </a:p>
          </p:txBody>
        </p:sp>
      </p:grpSp>
      <p:sp>
        <p:nvSpPr>
          <p:cNvPr id="3" name="Domain name">
            <a:extLst>
              <a:ext uri="{FF2B5EF4-FFF2-40B4-BE49-F238E27FC236}">
                <a16:creationId xmlns:a16="http://schemas.microsoft.com/office/drawing/2014/main" id="{D04E3B8E-4021-8091-178F-F2CDB9880E4C}"/>
              </a:ext>
            </a:extLst>
          </p:cNvPr>
          <p:cNvSpPr txBox="1"/>
          <p:nvPr/>
        </p:nvSpPr>
        <p:spPr>
          <a:xfrm>
            <a:off x="4037112" y="3222583"/>
            <a:ext cx="1910373" cy="246221"/>
          </a:xfrm>
          <a:prstGeom prst="rect">
            <a:avLst/>
          </a:prstGeom>
          <a:noFill/>
        </p:spPr>
        <p:txBody>
          <a:bodyPr wrap="square" rtlCol="0">
            <a:spAutoFit/>
          </a:bodyPr>
          <a:lstStyle/>
          <a:p>
            <a:r>
              <a:rPr lang="en-GB" sz="1000" noProof="0"/>
              <a:t>joke.tonynicol.com/index.html</a:t>
            </a:r>
          </a:p>
        </p:txBody>
      </p:sp>
      <p:sp>
        <p:nvSpPr>
          <p:cNvPr id="4" name="index.html url">
            <a:extLst>
              <a:ext uri="{FF2B5EF4-FFF2-40B4-BE49-F238E27FC236}">
                <a16:creationId xmlns:a16="http://schemas.microsoft.com/office/drawing/2014/main" id="{9E27936C-23F9-472F-92D8-70ED52CC57F1}"/>
              </a:ext>
            </a:extLst>
          </p:cNvPr>
          <p:cNvSpPr txBox="1"/>
          <p:nvPr/>
        </p:nvSpPr>
        <p:spPr>
          <a:xfrm>
            <a:off x="4216688" y="3222583"/>
            <a:ext cx="1721712" cy="246221"/>
          </a:xfrm>
          <a:prstGeom prst="rect">
            <a:avLst/>
          </a:prstGeom>
          <a:noFill/>
        </p:spPr>
        <p:txBody>
          <a:bodyPr wrap="square" rtlCol="0">
            <a:spAutoFit/>
          </a:bodyPr>
          <a:lstStyle/>
          <a:p>
            <a:pPr algn="ctr"/>
            <a:r>
              <a:rPr lang="en-GB" sz="1000" noProof="0"/>
              <a:t>172.167.9.230/index.html</a:t>
            </a:r>
          </a:p>
        </p:txBody>
      </p:sp>
      <p:pic>
        <p:nvPicPr>
          <p:cNvPr id="69" name="Large joke page">
            <a:extLst>
              <a:ext uri="{FF2B5EF4-FFF2-40B4-BE49-F238E27FC236}">
                <a16:creationId xmlns:a16="http://schemas.microsoft.com/office/drawing/2014/main" id="{58F47603-517A-09BE-0F92-95C3F1AA6FE5}"/>
              </a:ext>
            </a:extLst>
          </p:cNvPr>
          <p:cNvPicPr>
            <a:picLocks noChangeAspect="1"/>
          </p:cNvPicPr>
          <p:nvPr/>
        </p:nvPicPr>
        <p:blipFill>
          <a:blip r:embed="rId5"/>
          <a:stretch>
            <a:fillRect/>
          </a:stretch>
        </p:blipFill>
        <p:spPr>
          <a:xfrm>
            <a:off x="1280330" y="2742107"/>
            <a:ext cx="2167911" cy="1737263"/>
          </a:xfrm>
          <a:prstGeom prst="rect">
            <a:avLst/>
          </a:prstGeom>
        </p:spPr>
      </p:pic>
      <p:sp>
        <p:nvSpPr>
          <p:cNvPr id="7" name="TextBox 6">
            <a:extLst>
              <a:ext uri="{FF2B5EF4-FFF2-40B4-BE49-F238E27FC236}">
                <a16:creationId xmlns:a16="http://schemas.microsoft.com/office/drawing/2014/main" id="{0950C8C7-00C8-868F-82D4-8E7CF511D043}"/>
              </a:ext>
            </a:extLst>
          </p:cNvPr>
          <p:cNvSpPr txBox="1"/>
          <p:nvPr/>
        </p:nvSpPr>
        <p:spPr>
          <a:xfrm>
            <a:off x="8761130" y="5845579"/>
            <a:ext cx="2687053" cy="461665"/>
          </a:xfrm>
          <a:prstGeom prst="rect">
            <a:avLst/>
          </a:prstGeom>
          <a:noFill/>
        </p:spPr>
        <p:txBody>
          <a:bodyPr wrap="square" rtlCol="0">
            <a:spAutoFit/>
          </a:bodyPr>
          <a:lstStyle/>
          <a:p>
            <a:r>
              <a:rPr lang="en-GB" sz="1200" noProof="0">
                <a:solidFill>
                  <a:srgbClr val="FF0000"/>
                </a:solidFill>
              </a:rPr>
              <a:t>Basic web dev</a:t>
            </a:r>
          </a:p>
          <a:p>
            <a:r>
              <a:rPr lang="en-GB" sz="1200" noProof="0">
                <a:solidFill>
                  <a:srgbClr val="FF0000"/>
                </a:solidFill>
              </a:rPr>
              <a:t>/demos/</a:t>
            </a:r>
            <a:r>
              <a:rPr lang="en-GB" sz="1200" noProof="0" err="1">
                <a:solidFill>
                  <a:srgbClr val="FF0000"/>
                </a:solidFill>
              </a:rPr>
              <a:t>html_basics</a:t>
            </a:r>
            <a:r>
              <a:rPr lang="en-GB" sz="1200" noProof="0">
                <a:solidFill>
                  <a:srgbClr val="FF0000"/>
                </a:solidFill>
              </a:rPr>
              <a:t>/index.html</a:t>
            </a:r>
          </a:p>
        </p:txBody>
      </p:sp>
      <p:pic>
        <p:nvPicPr>
          <p:cNvPr id="17" name="Large joke no css">
            <a:extLst>
              <a:ext uri="{FF2B5EF4-FFF2-40B4-BE49-F238E27FC236}">
                <a16:creationId xmlns:a16="http://schemas.microsoft.com/office/drawing/2014/main" id="{11016407-2AA9-DAFD-AC81-89D3554CBA57}"/>
              </a:ext>
            </a:extLst>
          </p:cNvPr>
          <p:cNvPicPr>
            <a:picLocks noChangeAspect="1"/>
          </p:cNvPicPr>
          <p:nvPr/>
        </p:nvPicPr>
        <p:blipFill>
          <a:blip r:embed="rId6"/>
          <a:stretch>
            <a:fillRect/>
          </a:stretch>
        </p:blipFill>
        <p:spPr>
          <a:xfrm>
            <a:off x="773034" y="2742107"/>
            <a:ext cx="2013170" cy="1737263"/>
          </a:xfrm>
          <a:prstGeom prst="rect">
            <a:avLst/>
          </a:prstGeom>
        </p:spPr>
      </p:pic>
      <p:pic>
        <p:nvPicPr>
          <p:cNvPr id="28" name="html pic">
            <a:extLst>
              <a:ext uri="{FF2B5EF4-FFF2-40B4-BE49-F238E27FC236}">
                <a16:creationId xmlns:a16="http://schemas.microsoft.com/office/drawing/2014/main" id="{48363C06-F706-9887-0DE4-87EB3BEEA64B}"/>
              </a:ext>
            </a:extLst>
          </p:cNvPr>
          <p:cNvPicPr>
            <a:picLocks noChangeAspect="1"/>
          </p:cNvPicPr>
          <p:nvPr/>
        </p:nvPicPr>
        <p:blipFill>
          <a:blip r:embed="rId7"/>
          <a:stretch>
            <a:fillRect/>
          </a:stretch>
        </p:blipFill>
        <p:spPr>
          <a:xfrm>
            <a:off x="9065826" y="1340601"/>
            <a:ext cx="2630719" cy="1699296"/>
          </a:xfrm>
          <a:prstGeom prst="rect">
            <a:avLst/>
          </a:prstGeom>
        </p:spPr>
      </p:pic>
      <p:sp>
        <p:nvSpPr>
          <p:cNvPr id="71" name="style.css url">
            <a:extLst>
              <a:ext uri="{FF2B5EF4-FFF2-40B4-BE49-F238E27FC236}">
                <a16:creationId xmlns:a16="http://schemas.microsoft.com/office/drawing/2014/main" id="{B5507408-8462-BAE2-417B-9E4E0668FB23}"/>
              </a:ext>
            </a:extLst>
          </p:cNvPr>
          <p:cNvSpPr txBox="1"/>
          <p:nvPr/>
        </p:nvSpPr>
        <p:spPr>
          <a:xfrm>
            <a:off x="4281656" y="3222583"/>
            <a:ext cx="1910373" cy="246221"/>
          </a:xfrm>
          <a:prstGeom prst="rect">
            <a:avLst/>
          </a:prstGeom>
          <a:noFill/>
        </p:spPr>
        <p:txBody>
          <a:bodyPr wrap="square" rtlCol="0">
            <a:spAutoFit/>
          </a:bodyPr>
          <a:lstStyle/>
          <a:p>
            <a:r>
              <a:rPr lang="en-GB" sz="1000" noProof="0"/>
              <a:t>172.167.9.230/jokes.css</a:t>
            </a:r>
          </a:p>
        </p:txBody>
      </p:sp>
      <p:pic>
        <p:nvPicPr>
          <p:cNvPr id="75" name="javascript pic">
            <a:extLst>
              <a:ext uri="{FF2B5EF4-FFF2-40B4-BE49-F238E27FC236}">
                <a16:creationId xmlns:a16="http://schemas.microsoft.com/office/drawing/2014/main" id="{CB846E58-BDF5-716D-4B0A-7B51E8BC3C37}"/>
              </a:ext>
            </a:extLst>
          </p:cNvPr>
          <p:cNvPicPr>
            <a:picLocks noChangeAspect="1"/>
          </p:cNvPicPr>
          <p:nvPr/>
        </p:nvPicPr>
        <p:blipFill>
          <a:blip r:embed="rId8"/>
          <a:stretch>
            <a:fillRect/>
          </a:stretch>
        </p:blipFill>
        <p:spPr>
          <a:xfrm>
            <a:off x="9079049" y="1331956"/>
            <a:ext cx="2553777" cy="1734288"/>
          </a:xfrm>
          <a:prstGeom prst="rect">
            <a:avLst/>
          </a:prstGeom>
        </p:spPr>
      </p:pic>
      <p:sp>
        <p:nvSpPr>
          <p:cNvPr id="76" name="script.js url">
            <a:extLst>
              <a:ext uri="{FF2B5EF4-FFF2-40B4-BE49-F238E27FC236}">
                <a16:creationId xmlns:a16="http://schemas.microsoft.com/office/drawing/2014/main" id="{8EF4235C-5430-17E3-A295-006A0F00FAFD}"/>
              </a:ext>
            </a:extLst>
          </p:cNvPr>
          <p:cNvSpPr txBox="1"/>
          <p:nvPr/>
        </p:nvSpPr>
        <p:spPr>
          <a:xfrm>
            <a:off x="4272576" y="3214934"/>
            <a:ext cx="1485783" cy="246221"/>
          </a:xfrm>
          <a:prstGeom prst="rect">
            <a:avLst/>
          </a:prstGeom>
          <a:noFill/>
        </p:spPr>
        <p:txBody>
          <a:bodyPr wrap="square" rtlCol="0">
            <a:spAutoFit/>
          </a:bodyPr>
          <a:lstStyle/>
          <a:p>
            <a:r>
              <a:rPr lang="en-GB" sz="1000" noProof="0"/>
              <a:t>172.167.9.230/jokes.js</a:t>
            </a:r>
          </a:p>
        </p:txBody>
      </p:sp>
      <p:pic>
        <p:nvPicPr>
          <p:cNvPr id="40" name="Cloud" descr="A white cloud with blue border&#10;&#10;Description automatically generated">
            <a:extLst>
              <a:ext uri="{FF2B5EF4-FFF2-40B4-BE49-F238E27FC236}">
                <a16:creationId xmlns:a16="http://schemas.microsoft.com/office/drawing/2014/main" id="{93FC007C-4ACF-B3F0-6F9D-7EA0B1644DB0}"/>
              </a:ext>
            </a:extLst>
          </p:cNvPr>
          <p:cNvPicPr>
            <a:picLocks noChangeAspect="1"/>
          </p:cNvPicPr>
          <p:nvPr/>
        </p:nvPicPr>
        <p:blipFill>
          <a:blip r:embed="rId9">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942855" y="3134114"/>
            <a:ext cx="874295" cy="514185"/>
          </a:xfrm>
          <a:prstGeom prst="rect">
            <a:avLst/>
          </a:prstGeom>
        </p:spPr>
      </p:pic>
      <p:pic>
        <p:nvPicPr>
          <p:cNvPr id="21" name="joke.css pic">
            <a:extLst>
              <a:ext uri="{FF2B5EF4-FFF2-40B4-BE49-F238E27FC236}">
                <a16:creationId xmlns:a16="http://schemas.microsoft.com/office/drawing/2014/main" id="{E8403419-3262-C8B1-1741-A703D8CD1DFC}"/>
              </a:ext>
            </a:extLst>
          </p:cNvPr>
          <p:cNvPicPr>
            <a:picLocks noChangeAspect="1"/>
          </p:cNvPicPr>
          <p:nvPr/>
        </p:nvPicPr>
        <p:blipFill>
          <a:blip r:embed="rId11"/>
          <a:stretch>
            <a:fillRect/>
          </a:stretch>
        </p:blipFill>
        <p:spPr>
          <a:xfrm>
            <a:off x="9065826" y="1331956"/>
            <a:ext cx="2791950" cy="1732810"/>
          </a:xfrm>
          <a:prstGeom prst="rect">
            <a:avLst/>
          </a:prstGeom>
        </p:spPr>
      </p:pic>
      <p:pic>
        <p:nvPicPr>
          <p:cNvPr id="23" name="Pic with joke">
            <a:extLst>
              <a:ext uri="{FF2B5EF4-FFF2-40B4-BE49-F238E27FC236}">
                <a16:creationId xmlns:a16="http://schemas.microsoft.com/office/drawing/2014/main" id="{18C2EBB0-687F-0C00-7ECE-25D2F3066E6C}"/>
              </a:ext>
            </a:extLst>
          </p:cNvPr>
          <p:cNvPicPr>
            <a:picLocks noChangeAspect="1"/>
          </p:cNvPicPr>
          <p:nvPr/>
        </p:nvPicPr>
        <p:blipFill>
          <a:blip r:embed="rId12"/>
          <a:stretch>
            <a:fillRect/>
          </a:stretch>
        </p:blipFill>
        <p:spPr>
          <a:xfrm>
            <a:off x="978855" y="2728304"/>
            <a:ext cx="2593239" cy="1783120"/>
          </a:xfrm>
          <a:prstGeom prst="rect">
            <a:avLst/>
          </a:prstGeom>
        </p:spPr>
      </p:pic>
      <p:pic>
        <p:nvPicPr>
          <p:cNvPr id="16" name="Google page">
            <a:extLst>
              <a:ext uri="{FF2B5EF4-FFF2-40B4-BE49-F238E27FC236}">
                <a16:creationId xmlns:a16="http://schemas.microsoft.com/office/drawing/2014/main" id="{70B077F9-9DF1-2FD9-CE9A-710AFECFB248}"/>
              </a:ext>
            </a:extLst>
          </p:cNvPr>
          <p:cNvPicPr>
            <a:picLocks noChangeAspect="1"/>
          </p:cNvPicPr>
          <p:nvPr/>
        </p:nvPicPr>
        <p:blipFill>
          <a:blip r:embed="rId13"/>
          <a:stretch>
            <a:fillRect/>
          </a:stretch>
        </p:blipFill>
        <p:spPr>
          <a:xfrm>
            <a:off x="749667" y="2733933"/>
            <a:ext cx="3152361" cy="1703652"/>
          </a:xfrm>
          <a:prstGeom prst="rect">
            <a:avLst/>
          </a:prstGeom>
        </p:spPr>
      </p:pic>
    </p:spTree>
    <p:extLst>
      <p:ext uri="{BB962C8B-B14F-4D97-AF65-F5344CB8AC3E}">
        <p14:creationId xmlns:p14="http://schemas.microsoft.com/office/powerpoint/2010/main" val="261694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1" nodeType="clickEffect">
                                  <p:stCondLst>
                                    <p:cond delay="0"/>
                                  </p:stCondLst>
                                  <p:childTnLst>
                                    <p:animMotion origin="layout" path="M 3.75E-6 -1.48148E-6 L 0.24557 -0.10579 " pathEditMode="relative" rAng="0" ptsTypes="AA">
                                      <p:cBhvr>
                                        <p:cTn id="40" dur="2000" fill="hold"/>
                                        <p:tgtEl>
                                          <p:spTgt spid="4"/>
                                        </p:tgtEl>
                                        <p:attrNameLst>
                                          <p:attrName>ppt_x</p:attrName>
                                          <p:attrName>ppt_y</p:attrName>
                                        </p:attrNameLst>
                                      </p:cBhvr>
                                      <p:rCtr x="12279" y="-5301"/>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xit" presetSubtype="0" fill="hold" grpId="2" nodeType="with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2.29167E-6 -2.96296E-6 L -0.6789 0.20695 " pathEditMode="relative" rAng="0" ptsTypes="AA">
                                      <p:cBhvr>
                                        <p:cTn id="52" dur="2000" fill="hold"/>
                                        <p:tgtEl>
                                          <p:spTgt spid="28"/>
                                        </p:tgtEl>
                                        <p:attrNameLst>
                                          <p:attrName>ppt_x</p:attrName>
                                          <p:attrName>ppt_y</p:attrName>
                                        </p:attrNameLst>
                                      </p:cBhvr>
                                      <p:rCtr x="-33945" y="10347"/>
                                    </p:animMotion>
                                  </p:childTnLst>
                                </p:cTn>
                              </p:par>
                              <p:par>
                                <p:cTn id="53" presetID="10" presetClass="exit" presetSubtype="0" fill="hold" nodeType="withEffect">
                                  <p:stCondLst>
                                    <p:cond delay="0"/>
                                  </p:stCondLst>
                                  <p:childTnLst>
                                    <p:animEffect transition="out" filter="fade">
                                      <p:cBhvr>
                                        <p:cTn id="54" dur="1500"/>
                                        <p:tgtEl>
                                          <p:spTgt spid="16"/>
                                        </p:tgtEl>
                                      </p:cBhvr>
                                    </p:animEffect>
                                    <p:set>
                                      <p:cBhvr>
                                        <p:cTn id="55" dur="1" fill="hold">
                                          <p:stCondLst>
                                            <p:cond delay="1499"/>
                                          </p:stCondLst>
                                        </p:cTn>
                                        <p:tgtEl>
                                          <p:spTgt spid="1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xit" presetSubtype="0" fill="hold" nodeType="withEffect">
                                  <p:stCondLst>
                                    <p:cond delay="0"/>
                                  </p:stCondLst>
                                  <p:childTnLst>
                                    <p:animEffect transition="out" filter="fade">
                                      <p:cBhvr>
                                        <p:cTn id="62" dur="500"/>
                                        <p:tgtEl>
                                          <p:spTgt spid="28"/>
                                        </p:tgtEl>
                                      </p:cBhvr>
                                    </p:animEffect>
                                    <p:set>
                                      <p:cBhvr>
                                        <p:cTn id="63" dur="1" fill="hold">
                                          <p:stCondLst>
                                            <p:cond delay="499"/>
                                          </p:stCondLst>
                                        </p:cTn>
                                        <p:tgtEl>
                                          <p:spTgt spid="2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1" nodeType="clickEffect">
                                  <p:stCondLst>
                                    <p:cond delay="0"/>
                                  </p:stCondLst>
                                  <p:childTnLst>
                                    <p:animMotion origin="layout" path="M 2.91667E-6 -1.48148E-6 L 0.24622 -0.1081 " pathEditMode="relative" rAng="0" ptsTypes="AA">
                                      <p:cBhvr>
                                        <p:cTn id="72" dur="2000" fill="hold"/>
                                        <p:tgtEl>
                                          <p:spTgt spid="71"/>
                                        </p:tgtEl>
                                        <p:attrNameLst>
                                          <p:attrName>ppt_x</p:attrName>
                                          <p:attrName>ppt_y</p:attrName>
                                        </p:attrNameLst>
                                      </p:cBhvr>
                                      <p:rCtr x="12305" y="-5417"/>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xit" presetSubtype="0" fill="hold" grpId="2" nodeType="withEffect">
                                  <p:stCondLst>
                                    <p:cond delay="0"/>
                                  </p:stCondLst>
                                  <p:childTnLst>
                                    <p:animEffect transition="out" filter="fade">
                                      <p:cBhvr>
                                        <p:cTn id="79" dur="500"/>
                                        <p:tgtEl>
                                          <p:spTgt spid="71"/>
                                        </p:tgtEl>
                                      </p:cBhvr>
                                    </p:animEffect>
                                    <p:set>
                                      <p:cBhvr>
                                        <p:cTn id="80" dur="1" fill="hold">
                                          <p:stCondLst>
                                            <p:cond delay="499"/>
                                          </p:stCondLst>
                                        </p:cTn>
                                        <p:tgtEl>
                                          <p:spTgt spid="7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2.91667E-6 -1.85185E-6 L -0.68125 0.20486 " pathEditMode="relative" rAng="0" ptsTypes="AA">
                                      <p:cBhvr>
                                        <p:cTn id="84" dur="2000" fill="hold"/>
                                        <p:tgtEl>
                                          <p:spTgt spid="21"/>
                                        </p:tgtEl>
                                        <p:attrNameLst>
                                          <p:attrName>ppt_x</p:attrName>
                                          <p:attrName>ppt_y</p:attrName>
                                        </p:attrNameLst>
                                      </p:cBhvr>
                                      <p:rCtr x="-34062" y="10231"/>
                                    </p:animMotion>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1000"/>
                                        <p:tgtEl>
                                          <p:spTgt spid="21"/>
                                        </p:tgtEl>
                                      </p:cBhvr>
                                    </p:animEffect>
                                    <p:set>
                                      <p:cBhvr>
                                        <p:cTn id="89" dur="1" fill="hold">
                                          <p:stCondLst>
                                            <p:cond delay="999"/>
                                          </p:stCondLst>
                                        </p:cTn>
                                        <p:tgtEl>
                                          <p:spTgt spid="21"/>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69"/>
                                        </p:tgtEl>
                                        <p:attrNameLst>
                                          <p:attrName>style.visibility</p:attrName>
                                        </p:attrNameLst>
                                      </p:cBhvr>
                                      <p:to>
                                        <p:strVal val="visible"/>
                                      </p:to>
                                    </p:set>
                                    <p:animEffect transition="in" filter="fade">
                                      <p:cBhvr>
                                        <p:cTn id="92" dur="1000"/>
                                        <p:tgtEl>
                                          <p:spTgt spid="69"/>
                                        </p:tgtEl>
                                      </p:cBhvr>
                                    </p:animEffect>
                                  </p:childTnLst>
                                </p:cTn>
                              </p:par>
                              <p:par>
                                <p:cTn id="93" presetID="10" presetClass="exit" presetSubtype="0" fill="hold" nodeType="withEffect">
                                  <p:stCondLst>
                                    <p:cond delay="0"/>
                                  </p:stCondLst>
                                  <p:childTnLst>
                                    <p:animEffect transition="out" filter="fade">
                                      <p:cBhvr>
                                        <p:cTn id="94" dur="1000"/>
                                        <p:tgtEl>
                                          <p:spTgt spid="17"/>
                                        </p:tgtEl>
                                      </p:cBhvr>
                                    </p:animEffect>
                                    <p:set>
                                      <p:cBhvr>
                                        <p:cTn id="95" dur="1" fill="hold">
                                          <p:stCondLst>
                                            <p:cond delay="999"/>
                                          </p:stCondLst>
                                        </p:cTn>
                                        <p:tgtEl>
                                          <p:spTgt spid="1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path" presetSubtype="0" accel="50000" decel="50000" fill="hold" grpId="1" nodeType="clickEffect">
                                  <p:stCondLst>
                                    <p:cond delay="0"/>
                                  </p:stCondLst>
                                  <p:childTnLst>
                                    <p:animMotion origin="layout" path="M 1.875E-6 -4.07407E-6 L 0.25482 -0.10694 " pathEditMode="relative" rAng="0" ptsTypes="AA">
                                      <p:cBhvr>
                                        <p:cTn id="104" dur="2000" fill="hold"/>
                                        <p:tgtEl>
                                          <p:spTgt spid="76"/>
                                        </p:tgtEl>
                                        <p:attrNameLst>
                                          <p:attrName>ppt_x</p:attrName>
                                          <p:attrName>ppt_y</p:attrName>
                                        </p:attrNameLst>
                                      </p:cBhvr>
                                      <p:rCtr x="12734" y="-5347"/>
                                    </p:animMotion>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2" nodeType="clickEffect">
                                  <p:stCondLst>
                                    <p:cond delay="0"/>
                                  </p:stCondLst>
                                  <p:childTnLst>
                                    <p:animEffect transition="out" filter="fade">
                                      <p:cBhvr>
                                        <p:cTn id="108" dur="1000"/>
                                        <p:tgtEl>
                                          <p:spTgt spid="76"/>
                                        </p:tgtEl>
                                      </p:cBhvr>
                                    </p:animEffect>
                                    <p:set>
                                      <p:cBhvr>
                                        <p:cTn id="109" dur="1" fill="hold">
                                          <p:stCondLst>
                                            <p:cond delay="999"/>
                                          </p:stCondLst>
                                        </p:cTn>
                                        <p:tgtEl>
                                          <p:spTgt spid="76"/>
                                        </p:tgtEl>
                                        <p:attrNameLst>
                                          <p:attrName>style.visibility</p:attrName>
                                        </p:attrNameLst>
                                      </p:cBhvr>
                                      <p:to>
                                        <p:strVal val="hidden"/>
                                      </p:to>
                                    </p:set>
                                  </p:childTnLst>
                                </p:cTn>
                              </p:par>
                              <p:par>
                                <p:cTn id="110" presetID="10" presetClass="entr" presetSubtype="0" fill="hold" nodeType="with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fade">
                                      <p:cBhvr>
                                        <p:cTn id="112" dur="1000"/>
                                        <p:tgtEl>
                                          <p:spTgt spid="75"/>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path" presetSubtype="0" accel="50000" decel="50000" fill="hold" nodeType="clickEffect">
                                  <p:stCondLst>
                                    <p:cond delay="0"/>
                                  </p:stCondLst>
                                  <p:childTnLst>
                                    <p:animMotion origin="layout" path="M 1.04167E-6 -1.85185E-6 L -0.68125 0.20486 " pathEditMode="relative" rAng="0" ptsTypes="AA">
                                      <p:cBhvr>
                                        <p:cTn id="116" dur="2000" fill="hold"/>
                                        <p:tgtEl>
                                          <p:spTgt spid="75"/>
                                        </p:tgtEl>
                                        <p:attrNameLst>
                                          <p:attrName>ppt_x</p:attrName>
                                          <p:attrName>ppt_y</p:attrName>
                                        </p:attrNameLst>
                                      </p:cBhvr>
                                      <p:rCtr x="-34062" y="10231"/>
                                    </p:animMotion>
                                  </p:childTnLst>
                                </p:cTn>
                              </p:par>
                              <p:par>
                                <p:cTn id="117" presetID="10" presetClass="exit" presetSubtype="0" fill="hold" nodeType="withEffect">
                                  <p:stCondLst>
                                    <p:cond delay="0"/>
                                  </p:stCondLst>
                                  <p:childTnLst>
                                    <p:animEffect transition="out" filter="fade">
                                      <p:cBhvr>
                                        <p:cTn id="118" dur="1500"/>
                                        <p:tgtEl>
                                          <p:spTgt spid="69"/>
                                        </p:tgtEl>
                                      </p:cBhvr>
                                    </p:animEffect>
                                    <p:set>
                                      <p:cBhvr>
                                        <p:cTn id="119" dur="1" fill="hold">
                                          <p:stCondLst>
                                            <p:cond delay="1499"/>
                                          </p:stCondLst>
                                        </p:cTn>
                                        <p:tgtEl>
                                          <p:spTgt spid="69"/>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fade">
                                      <p:cBhvr>
                                        <p:cTn id="124" dur="1000"/>
                                        <p:tgtEl>
                                          <p:spTgt spid="23"/>
                                        </p:tgtEl>
                                      </p:cBhvr>
                                    </p:animEffect>
                                  </p:childTnLst>
                                </p:cTn>
                              </p:par>
                              <p:par>
                                <p:cTn id="125" presetID="10" presetClass="exit" presetSubtype="0" fill="hold" nodeType="withEffect">
                                  <p:stCondLst>
                                    <p:cond delay="0"/>
                                  </p:stCondLst>
                                  <p:childTnLst>
                                    <p:animEffect transition="out" filter="fade">
                                      <p:cBhvr>
                                        <p:cTn id="126" dur="1000"/>
                                        <p:tgtEl>
                                          <p:spTgt spid="75"/>
                                        </p:tgtEl>
                                      </p:cBhvr>
                                    </p:animEffect>
                                    <p:set>
                                      <p:cBhvr>
                                        <p:cTn id="127" dur="1" fill="hold">
                                          <p:stCondLst>
                                            <p:cond delay="9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4" grpId="2"/>
      <p:bldP spid="71" grpId="0"/>
      <p:bldP spid="71" grpId="1"/>
      <p:bldP spid="71" grpId="2"/>
      <p:bldP spid="76" grpId="0"/>
      <p:bldP spid="76" grpId="1"/>
      <p:bldP spid="76" grpId="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57F54-1515-EA5C-7210-EE80CBC4CCC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CD1042-A68B-171F-3124-2737CF5AB25A}"/>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7A189AF8-B36F-E4E8-D19A-F765F78B13A1}"/>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26C17975-A64B-8BAB-5A95-5F6D86E0A781}"/>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0B1E1FC2-B7F8-C18C-18DD-D8D4C5752F23}"/>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CECB189F-2E94-1EAF-4632-674336F0B7A2}"/>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72D4A2FF-906E-BC8F-B7EE-1BB821DE3F9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75517285-5C84-C743-3652-E4136E0659D0}"/>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5BC79DD3-D4EB-9D8A-9293-DDF16230ABF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289AE671-48E3-8266-756A-118C0A8ADB13}"/>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8BCEEB31-E653-7E43-1839-041B5D6BEF8F}"/>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96DABA21-8AE1-382B-DC60-0750EA488CAD}"/>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CB954FF1-989E-85A6-3145-61B025F984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BDDDD194-1500-051D-F3DF-AB490F79F604}"/>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AB1F96CE-6E6F-774F-3771-78880191E72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2AB641F1-1593-FD20-F653-D34648E2B1D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F3E1A84E-5223-C73F-B1EE-225478F10F1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1815CC2C-7CA7-A283-E19B-CBA30F6DE688}"/>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BD42F2C6-C43A-82B9-81B9-6722C720B871}"/>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B22E8039-CDAF-E6C8-8B02-34AE5545D400}"/>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642D5941-9DC4-AAB7-214C-6AA966F39291}"/>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E880C9AF-26D7-B71C-5C36-42A0237E2240}"/>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9B9B1CE-6AB7-92A1-C1C5-22884461BD86}"/>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3D6D88FA-F236-4D0B-215C-74E8D62CA338}"/>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CC150CA6-541D-03AF-C60A-68FED6BF1164}"/>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FC2E3B7A-DB19-998A-DE58-C39733F2BBEE}"/>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7FE3A80F-A47D-6920-3AC6-6A69C456F2CA}"/>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54CB7DA3-CD49-8AFD-C99D-F03042026008}"/>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A561584A-FEAF-8DEB-9458-405F8A7AB80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685DA2BF-356F-EA6A-75E1-374E5A7B3E0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A909832C-9D9A-E3F2-E1FD-D3825C4B5650}"/>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E20FA21F-F424-84E3-6996-8465252C6944}"/>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C0F4B1A7-A849-9A8C-513E-9DF4520EE30D}"/>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2234767C-3F5F-1BAA-88E5-7C44E4E0D981}"/>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657E3768-6311-38A9-6BF0-88E7097C09AD}"/>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391CD29F-7DA2-72F6-CAE6-109227F046D3}"/>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96DD8C22-60C2-D77D-4D84-8D092FF0DFE4}"/>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B4B51457-FDB8-B333-A789-9568339AA229}"/>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E0F4F34F-8F32-BC59-E025-7EC6153F19F7}"/>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76BE3853-21AA-0B1C-F309-9E24C8DA892F}"/>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251CB8B-1093-62B8-033D-BD56A414A39A}"/>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CA35B39-5197-2A7D-B724-BF0068508322}"/>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CBA7F7E-56DF-5BEF-E9DA-8E19FE50DCD6}"/>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A677444-7ADA-4F94-955E-5A3083E7FE9E}"/>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C432D4F-CFA9-E772-744E-9BF338EF0599}"/>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84BA69B6-FD83-765E-63C9-EABB3DAA096D}"/>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8F9301A0-1742-5677-93CD-396D4D10D642}"/>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11D3605-8D8F-A4AA-BC00-7114A7A565D9}"/>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C64B017-5BAB-CCC4-CBA9-4B4A609D36F6}"/>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D523F0-0A1E-D53A-C13E-FAEB82A5FF19}"/>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0BB37BE-DA9B-2E8D-205A-A7DBEC0C88A9}"/>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37CD128-D7CC-9A7D-17FA-1AB4F1E897C6}"/>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1B41C33C-E4A3-AC2B-ADAD-890176E6153B}"/>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F031DE25-1052-9A79-CEC5-E7F75139F0D5}"/>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8A258751-7237-DAAA-2695-CB02E6995F6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A9C2FEDC-93A0-DC49-66B8-8A58720BEDDD}"/>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6A46A5F7-88DF-7691-A72C-970E28F9590C}"/>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C89276FB-EEE0-F4B7-E807-2DED32ED5017}"/>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DB59D35D-5065-EEFE-26F6-619815920CC6}"/>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850B7113-8D2F-2175-929F-D8F4BEB23CB4}"/>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BDDAB756-54C6-2092-09D4-C5BC3E7C1394}"/>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9DAA8C1C-F04E-5F3A-AEBB-E869A620D607}"/>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2C9B1AC4-A898-6C16-9B78-3F30294796D5}"/>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82740881-59B6-6D5D-DF9B-FF6686D8E341}"/>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F7D10DBA-343B-4A4C-C2FB-ABDB60F4079A}"/>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39EB068C-B2A7-40FE-252F-CA7DD584700F}"/>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5A7ADBF1-406E-6216-3508-26318A26DF3C}"/>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F768DCD5-726F-81F8-A5E6-944814C24BAB}"/>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DC5E7329-9FE4-8383-4DBC-9B550392A2D8}"/>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70299CB2-CB9A-6CE2-51D9-DD0BE22EAA8D}"/>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387861F9-4D15-5808-9058-9554D82C13D5}"/>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C5364ED0-5990-9B25-6FA6-221016870C8D}"/>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BACC79B0-D410-FA52-9E54-AD2C9D60344F}"/>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31D45A90-230D-0EFE-B0BF-A409491A61FC}"/>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CC22C3B0-AC7D-A391-DE45-17FC0B1BEF0F}"/>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5B5C6A2A-7378-00A0-7156-4E01B6700C6F}"/>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9140101E-6D39-A955-5205-6AAC42224E46}"/>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5B023C85-9F14-2C1E-A945-4672D8E0BCE9}"/>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872A2844-7E14-9A9F-D79F-8158DA5751F2}"/>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A2ABD274-9191-F38C-4560-C5F9FCCEF2FD}"/>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313BDCFC-0EF0-76B6-8C2D-664A756E9E39}"/>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AD0D0FD2-8B5B-8801-2D23-13D3CCD4FCBD}"/>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7419CAA0-4186-8158-4524-A1B717566223}"/>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D5685C9B-FB34-5DD1-FB07-F667A9269FF8}"/>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18820B37-E3A8-2861-38EB-DB0A78121FD7}"/>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2C402EB0-C074-E81E-395B-D458429157F1}"/>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B208B32-7084-A591-2DB0-11AB7EC14BC5}"/>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6D2D70FA-BD5A-1544-1CF2-FFEEDCDF90A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8D7BB354-24BE-2C17-B720-6DB9B0CEE063}"/>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A14980C0-3766-A86B-BC91-D78634EBEFEC}"/>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4112D3E4-1C73-9C13-FC82-B76B2D3C7364}"/>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2577DAC0-188D-C634-A0F1-FC8D176D097B}"/>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6E19AE73-3A63-E69E-F55E-EEB7B6F646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4430C715-5F25-7315-F787-8ABD6001C22E}"/>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DB0A6A41-5D90-49F6-3117-7E200FF39038}"/>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89287785-5811-8FBC-473B-7CE41E77517C}"/>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39C7349E-F9F1-864C-0AAB-C88E6BB48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20BA8F19-B189-4521-1CD0-6414D3E49FFE}"/>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C9061359-F4F1-2FD4-F2F9-5CF9F28C6C55}"/>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633CFE22-9DA0-A791-37D5-D750B35DF7BA}"/>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EB9B1F9B-850C-12BE-8B10-F05ADE145460}"/>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D9B4EAC0-530D-682B-A0A0-CED95D529EAF}"/>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5C95536C-AFCB-0D3D-6FAB-CD470311595E}"/>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4259382-1315-C026-1989-7343F29D04FB}"/>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80BE1E3D-E9CD-06B8-DB46-1C43384E4C6F}"/>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50465F7-8A96-76C7-65C8-B91E96087531}"/>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6B12244-82DB-13F8-8F57-4C9731ECA55A}"/>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D4F94D4-CB27-3BBD-6165-33D599630E1D}"/>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D08E58F-7CAE-4467-E8E8-0571A53DE68D}"/>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6B743D3-EAA1-12A3-7C34-CBEC45020A21}"/>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0297357A-7A68-7110-4950-4BAEA0D4AA9A}"/>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D117A64D-B4E2-C79D-53C1-7EE9FECE535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E29C913C-5630-4AD3-86C0-2762D774C7A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8F983C0B-EF0E-50D0-8125-531B437FFDE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531A5752-9C98-1745-4126-63E47C56EFF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FC9A1713-B1D5-A86C-AAAE-C4969133B570}"/>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CF4760A4-128F-4D6A-B14F-FAF40E32C08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DAC776D7-6681-F3A9-13A7-A88DC2C7510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6A0D706E-ACA3-2D26-3ACE-9CB4214A798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9C468481-1E89-7356-AD3D-1279FC16F341}"/>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89C64625-A1EF-7C34-142B-DE73D514DB6F}"/>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8272E8E8-B772-91C6-1047-E7ED83FE727C}"/>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6D006B12-31B2-2DBA-95ED-092D6C68C65D}"/>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91207A76-6FC7-F4F5-DD6E-A012AD7E96BC}"/>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E7EB3A7D-4969-4526-E688-D83F0A21C64E}"/>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B58FDD18-980D-3525-C17D-FFDB31A12288}"/>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B713D6AD-A913-2113-3C1C-38E07416A7B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FF83F789-96A1-D383-3070-35DE396B584B}"/>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276EDB24-94ED-0D6B-C009-01DF5BCE197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E312D0CA-E773-8E1B-8631-B64BBAA7ABD7}"/>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BB2A3D12-302A-5B0C-B791-9FBA05114FDF}"/>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D0A59238-BFB3-99AA-56DA-BDABBC5D8F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A015B119-2B8C-3E60-6271-3302E1D04292}"/>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8E8AF92-87C1-8467-344D-7B2403638BB6}"/>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C65A3DC-14EF-9C07-3D13-A958ADD8FDBA}"/>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CA77798-BA5B-EA44-AD15-95D8E48155E5}"/>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6D7C256-94FE-8265-2B04-AF851BF4196B}"/>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E152C0-E3F1-D57E-0BB1-B365A2D91C99}"/>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BBB0972D-E602-9C43-7AF1-417D33342412}"/>
              </a:ext>
            </a:extLst>
          </p:cNvPr>
          <p:cNvSpPr>
            <a:spLocks noGrp="1"/>
          </p:cNvSpPr>
          <p:nvPr>
            <p:ph type="title"/>
          </p:nvPr>
        </p:nvSpPr>
        <p:spPr>
          <a:xfrm>
            <a:off x="609600" y="464567"/>
            <a:ext cx="4179232" cy="421258"/>
          </a:xfrm>
        </p:spPr>
        <p:txBody>
          <a:bodyPr/>
          <a:lstStyle/>
          <a:p>
            <a:r>
              <a:rPr lang="en-GB" noProof="0"/>
              <a:t>Communication (http)</a:t>
            </a:r>
          </a:p>
        </p:txBody>
      </p:sp>
    </p:spTree>
    <p:extLst>
      <p:ext uri="{BB962C8B-B14F-4D97-AF65-F5344CB8AC3E}">
        <p14:creationId xmlns:p14="http://schemas.microsoft.com/office/powerpoint/2010/main" val="296274592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8E3E0-0A8B-3FA7-B324-F04D29BBF81C}"/>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D0F196D0-49E6-519E-B4DE-1FC0C48B25F8}"/>
              </a:ext>
            </a:extLst>
          </p:cNvPr>
          <p:cNvSpPr>
            <a:spLocks noGrp="1"/>
          </p:cNvSpPr>
          <p:nvPr>
            <p:ph type="sldNum" idx="12"/>
          </p:nvPr>
        </p:nvSpPr>
        <p:spPr/>
        <p:txBody>
          <a:bodyPr/>
          <a:lstStyle/>
          <a:p>
            <a:fld id="{14D7F6AC-1EEB-4ABB-AD80-109EC6FDCCF3}" type="slidenum">
              <a:rPr lang="en-GB" noProof="0" smtClean="0"/>
              <a:pPr/>
              <a:t>330</a:t>
            </a:fld>
            <a:endParaRPr lang="en-GB" noProof="0"/>
          </a:p>
        </p:txBody>
      </p:sp>
      <p:pic>
        <p:nvPicPr>
          <p:cNvPr id="5" name="Picture 4" descr="A computer with a blue screen&#10;&#10;Description automatically generated">
            <a:extLst>
              <a:ext uri="{FF2B5EF4-FFF2-40B4-BE49-F238E27FC236}">
                <a16:creationId xmlns:a16="http://schemas.microsoft.com/office/drawing/2014/main" id="{B1F1F278-F462-5AAA-A155-EA31B585D9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52100" y="1807819"/>
            <a:ext cx="1160828" cy="1013911"/>
          </a:xfrm>
          <a:prstGeom prst="rect">
            <a:avLst/>
          </a:prstGeom>
        </p:spPr>
      </p:pic>
      <p:grpSp>
        <p:nvGrpSpPr>
          <p:cNvPr id="6" name="Group 5">
            <a:extLst>
              <a:ext uri="{FF2B5EF4-FFF2-40B4-BE49-F238E27FC236}">
                <a16:creationId xmlns:a16="http://schemas.microsoft.com/office/drawing/2014/main" id="{86F23003-3D32-AD98-C1D8-3B3C74CC95BF}"/>
              </a:ext>
            </a:extLst>
          </p:cNvPr>
          <p:cNvGrpSpPr/>
          <p:nvPr/>
        </p:nvGrpSpPr>
        <p:grpSpPr>
          <a:xfrm>
            <a:off x="2765685" y="2938072"/>
            <a:ext cx="547135" cy="547135"/>
            <a:chOff x="2765685" y="2938072"/>
            <a:chExt cx="547135" cy="547135"/>
          </a:xfrm>
        </p:grpSpPr>
        <p:sp>
          <p:nvSpPr>
            <p:cNvPr id="7" name="Oval 6">
              <a:extLst>
                <a:ext uri="{FF2B5EF4-FFF2-40B4-BE49-F238E27FC236}">
                  <a16:creationId xmlns:a16="http://schemas.microsoft.com/office/drawing/2014/main" id="{50D79296-D2F4-12C4-8F7D-64E76C37F0E7}"/>
                </a:ext>
              </a:extLst>
            </p:cNvPr>
            <p:cNvSpPr/>
            <p:nvPr/>
          </p:nvSpPr>
          <p:spPr>
            <a:xfrm>
              <a:off x="2765685" y="2938072"/>
              <a:ext cx="547135" cy="5471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Arrow: Right 7">
              <a:extLst>
                <a:ext uri="{FF2B5EF4-FFF2-40B4-BE49-F238E27FC236}">
                  <a16:creationId xmlns:a16="http://schemas.microsoft.com/office/drawing/2014/main" id="{87BC1ED4-F543-7C65-FE07-C1CE7FB18836}"/>
                </a:ext>
              </a:extLst>
            </p:cNvPr>
            <p:cNvSpPr/>
            <p:nvPr/>
          </p:nvSpPr>
          <p:spPr>
            <a:xfrm>
              <a:off x="2831970" y="3159176"/>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 name="Arrow: Right 8">
              <a:extLst>
                <a:ext uri="{FF2B5EF4-FFF2-40B4-BE49-F238E27FC236}">
                  <a16:creationId xmlns:a16="http://schemas.microsoft.com/office/drawing/2014/main" id="{8201D9F0-BC02-605B-9474-1B580AA3A9C9}"/>
                </a:ext>
              </a:extLst>
            </p:cNvPr>
            <p:cNvSpPr/>
            <p:nvPr/>
          </p:nvSpPr>
          <p:spPr>
            <a:xfrm rot="10800000">
              <a:off x="3117721" y="3159176"/>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Arrow: Right 9">
              <a:extLst>
                <a:ext uri="{FF2B5EF4-FFF2-40B4-BE49-F238E27FC236}">
                  <a16:creationId xmlns:a16="http://schemas.microsoft.com/office/drawing/2014/main" id="{33C39F94-9587-7D08-D0C9-03C82F0E9E8E}"/>
                </a:ext>
              </a:extLst>
            </p:cNvPr>
            <p:cNvSpPr/>
            <p:nvPr/>
          </p:nvSpPr>
          <p:spPr>
            <a:xfrm rot="16200000" flipV="1">
              <a:off x="2971795" y="3013771"/>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 name="Arrow: Right 10">
              <a:extLst>
                <a:ext uri="{FF2B5EF4-FFF2-40B4-BE49-F238E27FC236}">
                  <a16:creationId xmlns:a16="http://schemas.microsoft.com/office/drawing/2014/main" id="{0A09E651-A6A3-B3A7-70D3-46F2B4C6927E}"/>
                </a:ext>
              </a:extLst>
            </p:cNvPr>
            <p:cNvSpPr/>
            <p:nvPr/>
          </p:nvSpPr>
          <p:spPr>
            <a:xfrm rot="5400000" flipV="1">
              <a:off x="2971796" y="3309081"/>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12" name="Group 11">
            <a:extLst>
              <a:ext uri="{FF2B5EF4-FFF2-40B4-BE49-F238E27FC236}">
                <a16:creationId xmlns:a16="http://schemas.microsoft.com/office/drawing/2014/main" id="{49A6F22A-F8BE-2CBF-DBB1-D826C3EBA12D}"/>
              </a:ext>
            </a:extLst>
          </p:cNvPr>
          <p:cNvGrpSpPr/>
          <p:nvPr/>
        </p:nvGrpSpPr>
        <p:grpSpPr>
          <a:xfrm>
            <a:off x="3637222" y="2938072"/>
            <a:ext cx="547135" cy="547135"/>
            <a:chOff x="3637222" y="2938072"/>
            <a:chExt cx="547135" cy="547135"/>
          </a:xfrm>
        </p:grpSpPr>
        <p:sp>
          <p:nvSpPr>
            <p:cNvPr id="13" name="Oval 12">
              <a:extLst>
                <a:ext uri="{FF2B5EF4-FFF2-40B4-BE49-F238E27FC236}">
                  <a16:creationId xmlns:a16="http://schemas.microsoft.com/office/drawing/2014/main" id="{73832A98-9A9F-0358-4685-03A647317DB7}"/>
                </a:ext>
              </a:extLst>
            </p:cNvPr>
            <p:cNvSpPr/>
            <p:nvPr/>
          </p:nvSpPr>
          <p:spPr>
            <a:xfrm>
              <a:off x="3637222" y="2938072"/>
              <a:ext cx="547135" cy="54713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 name="Arrow: Right 13">
              <a:extLst>
                <a:ext uri="{FF2B5EF4-FFF2-40B4-BE49-F238E27FC236}">
                  <a16:creationId xmlns:a16="http://schemas.microsoft.com/office/drawing/2014/main" id="{4D7FA3F4-FFD1-AE3C-5BE9-3F02C2B8856F}"/>
                </a:ext>
              </a:extLst>
            </p:cNvPr>
            <p:cNvSpPr/>
            <p:nvPr/>
          </p:nvSpPr>
          <p:spPr>
            <a:xfrm>
              <a:off x="3703507" y="3159176"/>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5" name="Arrow: Right 14">
              <a:extLst>
                <a:ext uri="{FF2B5EF4-FFF2-40B4-BE49-F238E27FC236}">
                  <a16:creationId xmlns:a16="http://schemas.microsoft.com/office/drawing/2014/main" id="{745BEC9E-8E41-7BF1-80CE-BA066CFF045D}"/>
                </a:ext>
              </a:extLst>
            </p:cNvPr>
            <p:cNvSpPr/>
            <p:nvPr/>
          </p:nvSpPr>
          <p:spPr>
            <a:xfrm rot="10800000">
              <a:off x="3989258" y="3159176"/>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Arrow: Right 15">
              <a:extLst>
                <a:ext uri="{FF2B5EF4-FFF2-40B4-BE49-F238E27FC236}">
                  <a16:creationId xmlns:a16="http://schemas.microsoft.com/office/drawing/2014/main" id="{65044129-50B2-CA64-A530-6BD1ED11D541}"/>
                </a:ext>
              </a:extLst>
            </p:cNvPr>
            <p:cNvSpPr/>
            <p:nvPr/>
          </p:nvSpPr>
          <p:spPr>
            <a:xfrm rot="16200000" flipV="1">
              <a:off x="3843332" y="3013771"/>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Arrow: Right 16">
              <a:extLst>
                <a:ext uri="{FF2B5EF4-FFF2-40B4-BE49-F238E27FC236}">
                  <a16:creationId xmlns:a16="http://schemas.microsoft.com/office/drawing/2014/main" id="{82437002-97D5-84B5-A709-458AAF5C281A}"/>
                </a:ext>
              </a:extLst>
            </p:cNvPr>
            <p:cNvSpPr/>
            <p:nvPr/>
          </p:nvSpPr>
          <p:spPr>
            <a:xfrm rot="5400000" flipV="1">
              <a:off x="3843333" y="3309081"/>
              <a:ext cx="134912" cy="10492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18" name="Group 17">
            <a:extLst>
              <a:ext uri="{FF2B5EF4-FFF2-40B4-BE49-F238E27FC236}">
                <a16:creationId xmlns:a16="http://schemas.microsoft.com/office/drawing/2014/main" id="{08C40615-7598-5442-04A1-E657FAD85742}"/>
              </a:ext>
            </a:extLst>
          </p:cNvPr>
          <p:cNvGrpSpPr/>
          <p:nvPr/>
        </p:nvGrpSpPr>
        <p:grpSpPr>
          <a:xfrm>
            <a:off x="4442084" y="2938072"/>
            <a:ext cx="547135" cy="547135"/>
            <a:chOff x="4442084" y="2938072"/>
            <a:chExt cx="547135" cy="547135"/>
          </a:xfrm>
        </p:grpSpPr>
        <p:sp>
          <p:nvSpPr>
            <p:cNvPr id="19" name="Oval 18">
              <a:extLst>
                <a:ext uri="{FF2B5EF4-FFF2-40B4-BE49-F238E27FC236}">
                  <a16:creationId xmlns:a16="http://schemas.microsoft.com/office/drawing/2014/main" id="{276A9ED9-EED5-BA05-FF5C-D85A1D23EDF3}"/>
                </a:ext>
              </a:extLst>
            </p:cNvPr>
            <p:cNvSpPr/>
            <p:nvPr/>
          </p:nvSpPr>
          <p:spPr>
            <a:xfrm>
              <a:off x="4442084" y="2938072"/>
              <a:ext cx="547135" cy="547135"/>
            </a:xfrm>
            <a:prstGeom prst="ellipse">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0" name="Arrow: Right 19">
              <a:extLst>
                <a:ext uri="{FF2B5EF4-FFF2-40B4-BE49-F238E27FC236}">
                  <a16:creationId xmlns:a16="http://schemas.microsoft.com/office/drawing/2014/main" id="{0BB96DD2-6991-29B0-8642-331259FCE95E}"/>
                </a:ext>
              </a:extLst>
            </p:cNvPr>
            <p:cNvSpPr/>
            <p:nvPr/>
          </p:nvSpPr>
          <p:spPr>
            <a:xfrm>
              <a:off x="4508369" y="3159176"/>
              <a:ext cx="134912" cy="104925"/>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1" name="Arrow: Right 20">
              <a:extLst>
                <a:ext uri="{FF2B5EF4-FFF2-40B4-BE49-F238E27FC236}">
                  <a16:creationId xmlns:a16="http://schemas.microsoft.com/office/drawing/2014/main" id="{13B0A6D3-A524-D168-8E54-380480B838BE}"/>
                </a:ext>
              </a:extLst>
            </p:cNvPr>
            <p:cNvSpPr/>
            <p:nvPr/>
          </p:nvSpPr>
          <p:spPr>
            <a:xfrm rot="10800000">
              <a:off x="4794120" y="3159176"/>
              <a:ext cx="134912" cy="104925"/>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2" name="Arrow: Right 21">
              <a:extLst>
                <a:ext uri="{FF2B5EF4-FFF2-40B4-BE49-F238E27FC236}">
                  <a16:creationId xmlns:a16="http://schemas.microsoft.com/office/drawing/2014/main" id="{2BF40ABC-2F4B-D47D-DF28-BEC993884DA0}"/>
                </a:ext>
              </a:extLst>
            </p:cNvPr>
            <p:cNvSpPr/>
            <p:nvPr/>
          </p:nvSpPr>
          <p:spPr>
            <a:xfrm rot="16200000" flipV="1">
              <a:off x="4648194" y="3013771"/>
              <a:ext cx="134912" cy="104925"/>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Arrow: Right 22">
              <a:extLst>
                <a:ext uri="{FF2B5EF4-FFF2-40B4-BE49-F238E27FC236}">
                  <a16:creationId xmlns:a16="http://schemas.microsoft.com/office/drawing/2014/main" id="{11A03805-F405-596E-7AB5-16C77E594C83}"/>
                </a:ext>
              </a:extLst>
            </p:cNvPr>
            <p:cNvSpPr/>
            <p:nvPr/>
          </p:nvSpPr>
          <p:spPr>
            <a:xfrm rot="5400000" flipV="1">
              <a:off x="4648195" y="3309081"/>
              <a:ext cx="134912" cy="104925"/>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24" name="Picture 23">
            <a:extLst>
              <a:ext uri="{FF2B5EF4-FFF2-40B4-BE49-F238E27FC236}">
                <a16:creationId xmlns:a16="http://schemas.microsoft.com/office/drawing/2014/main" id="{9B616370-F598-0D46-DE8C-4D880431AF03}"/>
              </a:ext>
            </a:extLst>
          </p:cNvPr>
          <p:cNvPicPr>
            <a:picLocks noChangeAspect="1"/>
          </p:cNvPicPr>
          <p:nvPr/>
        </p:nvPicPr>
        <p:blipFill rotWithShape="1">
          <a:blip r:embed="rId4">
            <a:clrChange>
              <a:clrFrom>
                <a:srgbClr val="FFFFFF"/>
              </a:clrFrom>
              <a:clrTo>
                <a:srgbClr val="FFFFFF">
                  <a:alpha val="0"/>
                </a:srgbClr>
              </a:clrTo>
            </a:clrChange>
          </a:blip>
          <a:srcRect l="3181" t="4303" r="2784"/>
          <a:stretch/>
        </p:blipFill>
        <p:spPr>
          <a:xfrm>
            <a:off x="5531643" y="3092985"/>
            <a:ext cx="1128713" cy="1166897"/>
          </a:xfrm>
          <a:prstGeom prst="rect">
            <a:avLst/>
          </a:prstGeom>
        </p:spPr>
      </p:pic>
      <p:pic>
        <p:nvPicPr>
          <p:cNvPr id="25" name="Picture 24">
            <a:extLst>
              <a:ext uri="{FF2B5EF4-FFF2-40B4-BE49-F238E27FC236}">
                <a16:creationId xmlns:a16="http://schemas.microsoft.com/office/drawing/2014/main" id="{BFE6A089-16A5-9B95-27DC-C69A44BCC0FA}"/>
              </a:ext>
            </a:extLst>
          </p:cNvPr>
          <p:cNvPicPr>
            <a:picLocks noChangeAspect="1"/>
          </p:cNvPicPr>
          <p:nvPr/>
        </p:nvPicPr>
        <p:blipFill rotWithShape="1">
          <a:blip r:embed="rId4">
            <a:clrChange>
              <a:clrFrom>
                <a:srgbClr val="FFFFFF"/>
              </a:clrFrom>
              <a:clrTo>
                <a:srgbClr val="FFFFFF">
                  <a:alpha val="0"/>
                </a:srgbClr>
              </a:clrTo>
            </a:clrChange>
          </a:blip>
          <a:srcRect l="3181" t="4303" r="2784"/>
          <a:stretch/>
        </p:blipFill>
        <p:spPr>
          <a:xfrm>
            <a:off x="5822156" y="2678838"/>
            <a:ext cx="325020" cy="336015"/>
          </a:xfrm>
          <a:prstGeom prst="rect">
            <a:avLst/>
          </a:prstGeom>
        </p:spPr>
      </p:pic>
      <p:pic>
        <p:nvPicPr>
          <p:cNvPr id="26" name="Picture 25" descr="A white cloud with blue border&#10;&#10;Description automatically generated">
            <a:extLst>
              <a:ext uri="{FF2B5EF4-FFF2-40B4-BE49-F238E27FC236}">
                <a16:creationId xmlns:a16="http://schemas.microsoft.com/office/drawing/2014/main" id="{D72692DF-DDA0-98C0-387A-5A6F12E05F74}"/>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84666" y="1577633"/>
            <a:ext cx="874295" cy="460371"/>
          </a:xfrm>
          <a:prstGeom prst="rect">
            <a:avLst/>
          </a:prstGeom>
        </p:spPr>
      </p:pic>
      <p:cxnSp>
        <p:nvCxnSpPr>
          <p:cNvPr id="28" name="Straight Connector 27">
            <a:extLst>
              <a:ext uri="{FF2B5EF4-FFF2-40B4-BE49-F238E27FC236}">
                <a16:creationId xmlns:a16="http://schemas.microsoft.com/office/drawing/2014/main" id="{38189569-BF91-2EFA-3FAF-018925B0DDC0}"/>
              </a:ext>
            </a:extLst>
          </p:cNvPr>
          <p:cNvCxnSpPr/>
          <p:nvPr/>
        </p:nvCxnSpPr>
        <p:spPr>
          <a:xfrm>
            <a:off x="772700" y="3610174"/>
            <a:ext cx="1234440"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1EAAA094-D68E-2E00-6502-BEC490CA81C6}"/>
              </a:ext>
            </a:extLst>
          </p:cNvPr>
          <p:cNvGrpSpPr/>
          <p:nvPr/>
        </p:nvGrpSpPr>
        <p:grpSpPr>
          <a:xfrm>
            <a:off x="840107" y="3551292"/>
            <a:ext cx="60325" cy="117764"/>
            <a:chOff x="8943975" y="1792778"/>
            <a:chExt cx="60325" cy="117764"/>
          </a:xfrm>
        </p:grpSpPr>
        <p:cxnSp>
          <p:nvCxnSpPr>
            <p:cNvPr id="35" name="Straight Connector 34">
              <a:extLst>
                <a:ext uri="{FF2B5EF4-FFF2-40B4-BE49-F238E27FC236}">
                  <a16:creationId xmlns:a16="http://schemas.microsoft.com/office/drawing/2014/main" id="{F8501057-A051-1F14-1C8D-30E052FAEBA5}"/>
                </a:ext>
              </a:extLst>
            </p:cNvPr>
            <p:cNvCxnSpPr>
              <a:cxnSpLocks/>
            </p:cNvCxnSpPr>
            <p:nvPr/>
          </p:nvCxnSpPr>
          <p:spPr>
            <a:xfrm>
              <a:off x="8943975" y="1792778"/>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FF8AF0-EF47-EF6B-7451-81BA814FD894}"/>
                </a:ext>
              </a:extLst>
            </p:cNvPr>
            <p:cNvCxnSpPr>
              <a:cxnSpLocks/>
            </p:cNvCxnSpPr>
            <p:nvPr/>
          </p:nvCxnSpPr>
          <p:spPr>
            <a:xfrm>
              <a:off x="9004300" y="1792778"/>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9AF71A1-15D8-8380-BDCB-CE498C60B3CB}"/>
              </a:ext>
            </a:extLst>
          </p:cNvPr>
          <p:cNvGrpSpPr/>
          <p:nvPr/>
        </p:nvGrpSpPr>
        <p:grpSpPr>
          <a:xfrm>
            <a:off x="925100" y="3703692"/>
            <a:ext cx="1355235" cy="157598"/>
            <a:chOff x="925100" y="3703692"/>
            <a:chExt cx="1355235" cy="157598"/>
          </a:xfrm>
        </p:grpSpPr>
        <p:cxnSp>
          <p:nvCxnSpPr>
            <p:cNvPr id="30" name="Straight Connector 29">
              <a:extLst>
                <a:ext uri="{FF2B5EF4-FFF2-40B4-BE49-F238E27FC236}">
                  <a16:creationId xmlns:a16="http://schemas.microsoft.com/office/drawing/2014/main" id="{FAB40B61-7837-F8C4-194B-F030896D1FE6}"/>
                </a:ext>
              </a:extLst>
            </p:cNvPr>
            <p:cNvCxnSpPr/>
            <p:nvPr/>
          </p:nvCxnSpPr>
          <p:spPr>
            <a:xfrm>
              <a:off x="925100" y="3762574"/>
              <a:ext cx="12344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6533F0-E199-50EE-6CF3-2A03DBB9C2A0}"/>
                </a:ext>
              </a:extLst>
            </p:cNvPr>
            <p:cNvCxnSpPr>
              <a:cxnSpLocks/>
            </p:cNvCxnSpPr>
            <p:nvPr/>
          </p:nvCxnSpPr>
          <p:spPr>
            <a:xfrm>
              <a:off x="991775"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4A2873E-1D08-329E-D672-D065F05B5CF0}"/>
                </a:ext>
              </a:extLst>
            </p:cNvPr>
            <p:cNvCxnSpPr>
              <a:cxnSpLocks/>
            </p:cNvCxnSpPr>
            <p:nvPr/>
          </p:nvCxnSpPr>
          <p:spPr>
            <a:xfrm>
              <a:off x="1052100"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CD507887-93C4-EB55-1BF1-E4EC9B734D0D}"/>
                </a:ext>
              </a:extLst>
            </p:cNvPr>
            <p:cNvGrpSpPr/>
            <p:nvPr/>
          </p:nvGrpSpPr>
          <p:grpSpPr>
            <a:xfrm>
              <a:off x="2154046" y="3720359"/>
              <a:ext cx="126289" cy="140931"/>
              <a:chOff x="2154046" y="3720359"/>
              <a:chExt cx="126289" cy="140931"/>
            </a:xfrm>
          </p:grpSpPr>
          <p:cxnSp>
            <p:nvCxnSpPr>
              <p:cNvPr id="37" name="Straight Connector 36">
                <a:extLst>
                  <a:ext uri="{FF2B5EF4-FFF2-40B4-BE49-F238E27FC236}">
                    <a16:creationId xmlns:a16="http://schemas.microsoft.com/office/drawing/2014/main" id="{4DFD99DE-A61D-4ED7-8983-F14AB941CD3A}"/>
                  </a:ext>
                </a:extLst>
              </p:cNvPr>
              <p:cNvCxnSpPr>
                <a:cxnSpLocks/>
              </p:cNvCxnSpPr>
              <p:nvPr/>
            </p:nvCxnSpPr>
            <p:spPr>
              <a:xfrm rot="2700000">
                <a:off x="2221453" y="3661477"/>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D5CAA2-684D-E4F1-39C1-221AECEE0426}"/>
                  </a:ext>
                </a:extLst>
              </p:cNvPr>
              <p:cNvCxnSpPr>
                <a:cxnSpLocks/>
              </p:cNvCxnSpPr>
              <p:nvPr/>
            </p:nvCxnSpPr>
            <p:spPr>
              <a:xfrm rot="-2700000">
                <a:off x="2219069" y="3743526"/>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DEAFF3-9645-2D93-0FEE-D1FC75B683C5}"/>
                  </a:ext>
                </a:extLst>
              </p:cNvPr>
              <p:cNvCxnSpPr>
                <a:cxnSpLocks/>
              </p:cNvCxnSpPr>
              <p:nvPr/>
            </p:nvCxnSpPr>
            <p:spPr>
              <a:xfrm rot="5400000">
                <a:off x="2212928"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B609415F-D784-8924-8C37-1414C29C071B}"/>
              </a:ext>
            </a:extLst>
          </p:cNvPr>
          <p:cNvGrpSpPr/>
          <p:nvPr/>
        </p:nvGrpSpPr>
        <p:grpSpPr>
          <a:xfrm>
            <a:off x="772700" y="4189416"/>
            <a:ext cx="126289" cy="140931"/>
            <a:chOff x="2154046" y="3720359"/>
            <a:chExt cx="126289" cy="140931"/>
          </a:xfrm>
        </p:grpSpPr>
        <p:cxnSp>
          <p:nvCxnSpPr>
            <p:cNvPr id="42" name="Straight Connector 41">
              <a:extLst>
                <a:ext uri="{FF2B5EF4-FFF2-40B4-BE49-F238E27FC236}">
                  <a16:creationId xmlns:a16="http://schemas.microsoft.com/office/drawing/2014/main" id="{555F9ADB-AAB4-0101-E7E4-8F5FCF732E36}"/>
                </a:ext>
              </a:extLst>
            </p:cNvPr>
            <p:cNvCxnSpPr>
              <a:cxnSpLocks/>
            </p:cNvCxnSpPr>
            <p:nvPr/>
          </p:nvCxnSpPr>
          <p:spPr>
            <a:xfrm rot="2700000">
              <a:off x="2221453" y="3661477"/>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0BA33D-44E3-DB4D-7BB2-09C77A4BC7CB}"/>
                </a:ext>
              </a:extLst>
            </p:cNvPr>
            <p:cNvCxnSpPr>
              <a:cxnSpLocks/>
            </p:cNvCxnSpPr>
            <p:nvPr/>
          </p:nvCxnSpPr>
          <p:spPr>
            <a:xfrm rot="-2700000">
              <a:off x="2219069" y="3743526"/>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4B09BD3-2037-A8E0-30BE-61A185B6AC35}"/>
                </a:ext>
              </a:extLst>
            </p:cNvPr>
            <p:cNvCxnSpPr>
              <a:cxnSpLocks/>
            </p:cNvCxnSpPr>
            <p:nvPr/>
          </p:nvCxnSpPr>
          <p:spPr>
            <a:xfrm rot="5400000">
              <a:off x="2212928"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3893AC3-30AA-DDBA-D8B5-22D1F4BE109D}"/>
              </a:ext>
            </a:extLst>
          </p:cNvPr>
          <p:cNvSpPr/>
          <p:nvPr/>
        </p:nvSpPr>
        <p:spPr>
          <a:xfrm>
            <a:off x="655101" y="3952875"/>
            <a:ext cx="64288" cy="64288"/>
          </a:xfrm>
          <a:prstGeom prst="ellipse">
            <a:avLst/>
          </a:prstGeom>
          <a:solidFill>
            <a:schemeClr val="bg1"/>
          </a:solidFill>
          <a:ln w="12700">
            <a:solidFill>
              <a:srgbClr val="00B4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48" name="Straight Connector 47">
            <a:extLst>
              <a:ext uri="{FF2B5EF4-FFF2-40B4-BE49-F238E27FC236}">
                <a16:creationId xmlns:a16="http://schemas.microsoft.com/office/drawing/2014/main" id="{531D235F-70FF-CAD9-20FC-4CD1595A3A75}"/>
              </a:ext>
            </a:extLst>
          </p:cNvPr>
          <p:cNvCxnSpPr>
            <a:cxnSpLocks/>
          </p:cNvCxnSpPr>
          <p:nvPr/>
        </p:nvCxnSpPr>
        <p:spPr>
          <a:xfrm>
            <a:off x="1878443" y="3558669"/>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79CB4C-B808-292E-6A52-86D413C4EF65}"/>
              </a:ext>
            </a:extLst>
          </p:cNvPr>
          <p:cNvCxnSpPr>
            <a:cxnSpLocks/>
          </p:cNvCxnSpPr>
          <p:nvPr/>
        </p:nvCxnSpPr>
        <p:spPr>
          <a:xfrm>
            <a:off x="1938768" y="3558669"/>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2BF7C96-73CA-576B-8094-5BA1CF04CB82}"/>
              </a:ext>
            </a:extLst>
          </p:cNvPr>
          <p:cNvGrpSpPr/>
          <p:nvPr/>
        </p:nvGrpSpPr>
        <p:grpSpPr>
          <a:xfrm>
            <a:off x="1077500" y="3856092"/>
            <a:ext cx="1355235" cy="157598"/>
            <a:chOff x="925100" y="3703692"/>
            <a:chExt cx="1355235" cy="157598"/>
          </a:xfrm>
        </p:grpSpPr>
        <p:cxnSp>
          <p:nvCxnSpPr>
            <p:cNvPr id="51" name="Straight Connector 50">
              <a:extLst>
                <a:ext uri="{FF2B5EF4-FFF2-40B4-BE49-F238E27FC236}">
                  <a16:creationId xmlns:a16="http://schemas.microsoft.com/office/drawing/2014/main" id="{7B1AE127-0B6B-A28B-B70F-F80251EE0756}"/>
                </a:ext>
              </a:extLst>
            </p:cNvPr>
            <p:cNvCxnSpPr/>
            <p:nvPr/>
          </p:nvCxnSpPr>
          <p:spPr>
            <a:xfrm>
              <a:off x="925100" y="3762574"/>
              <a:ext cx="123444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88FC2C2-BB0F-3696-1DBB-5617B459FB2F}"/>
                </a:ext>
              </a:extLst>
            </p:cNvPr>
            <p:cNvCxnSpPr>
              <a:cxnSpLocks/>
            </p:cNvCxnSpPr>
            <p:nvPr/>
          </p:nvCxnSpPr>
          <p:spPr>
            <a:xfrm>
              <a:off x="991775"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5BF04F8-729B-A833-C3CE-0666247ADC1F}"/>
                </a:ext>
              </a:extLst>
            </p:cNvPr>
            <p:cNvCxnSpPr>
              <a:cxnSpLocks/>
            </p:cNvCxnSpPr>
            <p:nvPr/>
          </p:nvCxnSpPr>
          <p:spPr>
            <a:xfrm>
              <a:off x="1052100"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373F9D7A-7A5B-69AF-EF32-50B9DF86E63A}"/>
                </a:ext>
              </a:extLst>
            </p:cNvPr>
            <p:cNvGrpSpPr/>
            <p:nvPr/>
          </p:nvGrpSpPr>
          <p:grpSpPr>
            <a:xfrm>
              <a:off x="2154046" y="3720359"/>
              <a:ext cx="126289" cy="140931"/>
              <a:chOff x="2154046" y="3720359"/>
              <a:chExt cx="126289" cy="140931"/>
            </a:xfrm>
          </p:grpSpPr>
          <p:cxnSp>
            <p:nvCxnSpPr>
              <p:cNvPr id="55" name="Straight Connector 54">
                <a:extLst>
                  <a:ext uri="{FF2B5EF4-FFF2-40B4-BE49-F238E27FC236}">
                    <a16:creationId xmlns:a16="http://schemas.microsoft.com/office/drawing/2014/main" id="{F200976D-B5A9-5C1A-E6D0-D5C018FBE496}"/>
                  </a:ext>
                </a:extLst>
              </p:cNvPr>
              <p:cNvCxnSpPr>
                <a:cxnSpLocks/>
              </p:cNvCxnSpPr>
              <p:nvPr/>
            </p:nvCxnSpPr>
            <p:spPr>
              <a:xfrm rot="2700000">
                <a:off x="2221453" y="3661477"/>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9AB7D77-1D19-CA9B-1FDF-6EB9E3E23F09}"/>
                  </a:ext>
                </a:extLst>
              </p:cNvPr>
              <p:cNvCxnSpPr>
                <a:cxnSpLocks/>
              </p:cNvCxnSpPr>
              <p:nvPr/>
            </p:nvCxnSpPr>
            <p:spPr>
              <a:xfrm rot="-2700000">
                <a:off x="2219069" y="3743526"/>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2DB77B4-1A96-A5F7-1FF4-71D2364357BD}"/>
                  </a:ext>
                </a:extLst>
              </p:cNvPr>
              <p:cNvCxnSpPr>
                <a:cxnSpLocks/>
              </p:cNvCxnSpPr>
              <p:nvPr/>
            </p:nvCxnSpPr>
            <p:spPr>
              <a:xfrm rot="5400000">
                <a:off x="2212928" y="3703692"/>
                <a:ext cx="0" cy="117764"/>
              </a:xfrm>
              <a:prstGeom prst="line">
                <a:avLst/>
              </a:prstGeom>
              <a:ln w="19050"/>
            </p:spPr>
            <p:style>
              <a:lnRef idx="1">
                <a:schemeClr val="accent1"/>
              </a:lnRef>
              <a:fillRef idx="0">
                <a:schemeClr val="accent1"/>
              </a:fillRef>
              <a:effectRef idx="0">
                <a:schemeClr val="accent1"/>
              </a:effectRef>
              <a:fontRef idx="minor">
                <a:schemeClr val="tx1"/>
              </a:fontRef>
            </p:style>
          </p:cxnSp>
        </p:grpSp>
      </p:grpSp>
      <p:pic>
        <p:nvPicPr>
          <p:cNvPr id="3" name="Picture 2" descr="A close-up of a paper">
            <a:extLst>
              <a:ext uri="{FF2B5EF4-FFF2-40B4-BE49-F238E27FC236}">
                <a16:creationId xmlns:a16="http://schemas.microsoft.com/office/drawing/2014/main" id="{5C97D927-AE6E-3A76-264F-0FA1C8051F3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94552" y="3844044"/>
            <a:ext cx="834358" cy="834358"/>
          </a:xfrm>
          <a:prstGeom prst="rect">
            <a:avLst/>
          </a:prstGeom>
        </p:spPr>
      </p:pic>
      <p:pic>
        <p:nvPicPr>
          <p:cNvPr id="31" name="Picture 30" descr="A white whale with a whale in the back&#10;&#10;Description automatically generated">
            <a:extLst>
              <a:ext uri="{FF2B5EF4-FFF2-40B4-BE49-F238E27FC236}">
                <a16:creationId xmlns:a16="http://schemas.microsoft.com/office/drawing/2014/main" id="{7824E8F5-E329-5FCF-5737-B2CC24F2C1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6652" y="1837565"/>
            <a:ext cx="3599003" cy="2840837"/>
          </a:xfrm>
          <a:prstGeom prst="rect">
            <a:avLst/>
          </a:prstGeom>
        </p:spPr>
      </p:pic>
      <p:pic>
        <p:nvPicPr>
          <p:cNvPr id="47" name="Picture 46" descr="A blue letters on a black background&#10;&#10;Description automatically generated">
            <a:extLst>
              <a:ext uri="{FF2B5EF4-FFF2-40B4-BE49-F238E27FC236}">
                <a16:creationId xmlns:a16="http://schemas.microsoft.com/office/drawing/2014/main" id="{79C52B20-E5AA-120F-FF38-2622451EBD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999" y="5081945"/>
            <a:ext cx="5633156" cy="1281737"/>
          </a:xfrm>
          <a:prstGeom prst="rect">
            <a:avLst/>
          </a:prstGeom>
        </p:spPr>
      </p:pic>
      <p:pic>
        <p:nvPicPr>
          <p:cNvPr id="59" name="Picture 58" descr="A white text on a black background&#10;&#10;Description automatically generated">
            <a:extLst>
              <a:ext uri="{FF2B5EF4-FFF2-40B4-BE49-F238E27FC236}">
                <a16:creationId xmlns:a16="http://schemas.microsoft.com/office/drawing/2014/main" id="{7EEA6018-03D9-CE12-8546-D40D0A60F8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14442" y="985305"/>
            <a:ext cx="4594578" cy="1045425"/>
          </a:xfrm>
          <a:prstGeom prst="rect">
            <a:avLst/>
          </a:prstGeom>
        </p:spPr>
      </p:pic>
      <p:pic>
        <p:nvPicPr>
          <p:cNvPr id="61" name="Picture 60" descr="A blue whale with a blue whale and a blue whale&#10;&#10;Description automatically generated">
            <a:extLst>
              <a:ext uri="{FF2B5EF4-FFF2-40B4-BE49-F238E27FC236}">
                <a16:creationId xmlns:a16="http://schemas.microsoft.com/office/drawing/2014/main" id="{2614CFE0-5A15-424D-044D-07370FE1FD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53227" y="4816050"/>
            <a:ext cx="2586908" cy="2041950"/>
          </a:xfrm>
          <a:prstGeom prst="rect">
            <a:avLst/>
          </a:prstGeom>
        </p:spPr>
      </p:pic>
      <p:pic>
        <p:nvPicPr>
          <p:cNvPr id="27" name="Picture 26" descr="A white cloud with blue border&#10;&#10;Description automatically generated">
            <a:extLst>
              <a:ext uri="{FF2B5EF4-FFF2-40B4-BE49-F238E27FC236}">
                <a16:creationId xmlns:a16="http://schemas.microsoft.com/office/drawing/2014/main" id="{53278E6D-744C-7803-FBCF-923B54513158}"/>
              </a:ext>
            </a:extLst>
          </p:cNvPr>
          <p:cNvPicPr>
            <a:picLocks noChangeAspect="1"/>
          </p:cNvPicPr>
          <p:nvPr/>
        </p:nvPicPr>
        <p:blipFill>
          <a:blip r:embed="rId13">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473640" y="1377194"/>
            <a:ext cx="874295" cy="460371"/>
          </a:xfrm>
          <a:prstGeom prst="rect">
            <a:avLst/>
          </a:prstGeom>
        </p:spPr>
      </p:pic>
    </p:spTree>
    <p:extLst>
      <p:ext uri="{BB962C8B-B14F-4D97-AF65-F5344CB8AC3E}">
        <p14:creationId xmlns:p14="http://schemas.microsoft.com/office/powerpoint/2010/main" val="26575037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B75DE-CE22-224E-B155-26714D1D9415}"/>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D3AA0663-4403-C447-ADD9-E27C54DD0613}"/>
              </a:ext>
            </a:extLst>
          </p:cNvPr>
          <p:cNvSpPr>
            <a:spLocks noGrp="1"/>
          </p:cNvSpPr>
          <p:nvPr>
            <p:ph type="sldNum" idx="12"/>
          </p:nvPr>
        </p:nvSpPr>
        <p:spPr/>
        <p:txBody>
          <a:bodyPr/>
          <a:lstStyle/>
          <a:p>
            <a:fld id="{14D7F6AC-1EEB-4ABB-AD80-109EC6FDCCF3}" type="slidenum">
              <a:rPr lang="en-GB" noProof="0" smtClean="0"/>
              <a:pPr/>
              <a:t>331</a:t>
            </a:fld>
            <a:endParaRPr lang="en-GB" noProof="0"/>
          </a:p>
        </p:txBody>
      </p:sp>
      <p:grpSp>
        <p:nvGrpSpPr>
          <p:cNvPr id="5" name="Group 4">
            <a:extLst>
              <a:ext uri="{FF2B5EF4-FFF2-40B4-BE49-F238E27FC236}">
                <a16:creationId xmlns:a16="http://schemas.microsoft.com/office/drawing/2014/main" id="{14951DAB-00A9-58CB-E6B5-ABFDC577AA8E}"/>
              </a:ext>
            </a:extLst>
          </p:cNvPr>
          <p:cNvGrpSpPr/>
          <p:nvPr/>
        </p:nvGrpSpPr>
        <p:grpSpPr>
          <a:xfrm>
            <a:off x="2161074" y="1743914"/>
            <a:ext cx="1266004" cy="1299168"/>
            <a:chOff x="2161074" y="1743914"/>
            <a:chExt cx="1266004" cy="1299168"/>
          </a:xfrm>
        </p:grpSpPr>
        <p:pic>
          <p:nvPicPr>
            <p:cNvPr id="6" name="Picture 5" descr="A close-up of a paper">
              <a:extLst>
                <a:ext uri="{FF2B5EF4-FFF2-40B4-BE49-F238E27FC236}">
                  <a16:creationId xmlns:a16="http://schemas.microsoft.com/office/drawing/2014/main" id="{B783F3BF-DE78-6761-DC1A-1EE83A7067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61074" y="1743914"/>
              <a:ext cx="1266004" cy="1266004"/>
            </a:xfrm>
            <a:prstGeom prst="rect">
              <a:avLst/>
            </a:prstGeom>
          </p:spPr>
        </p:pic>
        <p:sp>
          <p:nvSpPr>
            <p:cNvPr id="7" name="TextBox 6">
              <a:extLst>
                <a:ext uri="{FF2B5EF4-FFF2-40B4-BE49-F238E27FC236}">
                  <a16:creationId xmlns:a16="http://schemas.microsoft.com/office/drawing/2014/main" id="{4E29B52E-16C4-0687-C779-01CBFF3DB9F8}"/>
                </a:ext>
              </a:extLst>
            </p:cNvPr>
            <p:cNvSpPr txBox="1"/>
            <p:nvPr/>
          </p:nvSpPr>
          <p:spPr>
            <a:xfrm>
              <a:off x="2352244" y="2766083"/>
              <a:ext cx="883664" cy="276999"/>
            </a:xfrm>
            <a:prstGeom prst="rect">
              <a:avLst/>
            </a:prstGeom>
            <a:noFill/>
          </p:spPr>
          <p:txBody>
            <a:bodyPr wrap="square" rtlCol="0">
              <a:spAutoFit/>
            </a:bodyPr>
            <a:lstStyle/>
            <a:p>
              <a:r>
                <a:rPr lang="en-GB" sz="1200" noProof="0" err="1"/>
                <a:t>Dockerfile</a:t>
              </a:r>
              <a:endParaRPr lang="en-GB" sz="1200" noProof="0"/>
            </a:p>
          </p:txBody>
        </p:sp>
        <p:sp>
          <p:nvSpPr>
            <p:cNvPr id="8" name="Rectangle 7">
              <a:extLst>
                <a:ext uri="{FF2B5EF4-FFF2-40B4-BE49-F238E27FC236}">
                  <a16:creationId xmlns:a16="http://schemas.microsoft.com/office/drawing/2014/main" id="{2D2EB5E4-B6E0-FAA8-537C-644B02240961}"/>
                </a:ext>
              </a:extLst>
            </p:cNvPr>
            <p:cNvSpPr/>
            <p:nvPr/>
          </p:nvSpPr>
          <p:spPr>
            <a:xfrm>
              <a:off x="2659968" y="2224081"/>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9" name="Picture 8" descr="A blue whale with a blue whale and a blue whale">
              <a:extLst>
                <a:ext uri="{FF2B5EF4-FFF2-40B4-BE49-F238E27FC236}">
                  <a16:creationId xmlns:a16="http://schemas.microsoft.com/office/drawing/2014/main" id="{FD68B6E0-B541-9B15-86AA-A2D38859E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2913" y="2172737"/>
              <a:ext cx="281649" cy="222317"/>
            </a:xfrm>
            <a:prstGeom prst="rect">
              <a:avLst/>
            </a:prstGeom>
          </p:spPr>
        </p:pic>
      </p:grpSp>
      <p:grpSp>
        <p:nvGrpSpPr>
          <p:cNvPr id="10" name="Group 9">
            <a:extLst>
              <a:ext uri="{FF2B5EF4-FFF2-40B4-BE49-F238E27FC236}">
                <a16:creationId xmlns:a16="http://schemas.microsoft.com/office/drawing/2014/main" id="{D53AEE4B-C446-E424-2B60-176201D898D1}"/>
              </a:ext>
            </a:extLst>
          </p:cNvPr>
          <p:cNvGrpSpPr/>
          <p:nvPr/>
        </p:nvGrpSpPr>
        <p:grpSpPr>
          <a:xfrm>
            <a:off x="3714029" y="1905640"/>
            <a:ext cx="860443" cy="1136197"/>
            <a:chOff x="3714029" y="1905640"/>
            <a:chExt cx="860443" cy="1136197"/>
          </a:xfrm>
        </p:grpSpPr>
        <p:grpSp>
          <p:nvGrpSpPr>
            <p:cNvPr id="11" name="Group 10">
              <a:extLst>
                <a:ext uri="{FF2B5EF4-FFF2-40B4-BE49-F238E27FC236}">
                  <a16:creationId xmlns:a16="http://schemas.microsoft.com/office/drawing/2014/main" id="{2A17CA7F-B9A1-DA1D-9016-E885DA7DE753}"/>
                </a:ext>
              </a:extLst>
            </p:cNvPr>
            <p:cNvGrpSpPr/>
            <p:nvPr/>
          </p:nvGrpSpPr>
          <p:grpSpPr>
            <a:xfrm>
              <a:off x="3714029" y="1905640"/>
              <a:ext cx="860443" cy="1136197"/>
              <a:chOff x="3714029" y="1905640"/>
              <a:chExt cx="860443" cy="1136197"/>
            </a:xfrm>
          </p:grpSpPr>
          <p:pic>
            <p:nvPicPr>
              <p:cNvPr id="14" name="Picture 13" descr="A stack of papers with text">
                <a:extLst>
                  <a:ext uri="{FF2B5EF4-FFF2-40B4-BE49-F238E27FC236}">
                    <a16:creationId xmlns:a16="http://schemas.microsoft.com/office/drawing/2014/main" id="{64147064-599C-5FDB-CACD-55FC116BD42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714029" y="1905640"/>
                <a:ext cx="860443" cy="860443"/>
              </a:xfrm>
              <a:prstGeom prst="rect">
                <a:avLst/>
              </a:prstGeom>
            </p:spPr>
          </p:pic>
          <p:sp>
            <p:nvSpPr>
              <p:cNvPr id="15" name="TextBox 14">
                <a:extLst>
                  <a:ext uri="{FF2B5EF4-FFF2-40B4-BE49-F238E27FC236}">
                    <a16:creationId xmlns:a16="http://schemas.microsoft.com/office/drawing/2014/main" id="{D6A373B3-A337-11DD-D81C-3E2170F4BB04}"/>
                  </a:ext>
                </a:extLst>
              </p:cNvPr>
              <p:cNvSpPr txBox="1"/>
              <p:nvPr/>
            </p:nvSpPr>
            <p:spPr>
              <a:xfrm>
                <a:off x="3815072" y="2764838"/>
                <a:ext cx="658355" cy="276999"/>
              </a:xfrm>
              <a:prstGeom prst="rect">
                <a:avLst/>
              </a:prstGeom>
              <a:noFill/>
            </p:spPr>
            <p:txBody>
              <a:bodyPr wrap="square" rtlCol="0">
                <a:spAutoFit/>
              </a:bodyPr>
              <a:lstStyle/>
              <a:p>
                <a:r>
                  <a:rPr lang="en-GB" sz="1200" noProof="0"/>
                  <a:t>Image</a:t>
                </a:r>
              </a:p>
            </p:txBody>
          </p:sp>
        </p:grpSp>
        <p:sp>
          <p:nvSpPr>
            <p:cNvPr id="12" name="Rectangle 11">
              <a:extLst>
                <a:ext uri="{FF2B5EF4-FFF2-40B4-BE49-F238E27FC236}">
                  <a16:creationId xmlns:a16="http://schemas.microsoft.com/office/drawing/2014/main" id="{B4552963-30DB-E211-B2AE-31C375318C88}"/>
                </a:ext>
              </a:extLst>
            </p:cNvPr>
            <p:cNvSpPr/>
            <p:nvPr/>
          </p:nvSpPr>
          <p:spPr>
            <a:xfrm>
              <a:off x="3902920" y="2177250"/>
              <a:ext cx="367541" cy="114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3" name="Picture 12" descr="A blue whale with a blue whale and a blue whale">
              <a:extLst>
                <a:ext uri="{FF2B5EF4-FFF2-40B4-BE49-F238E27FC236}">
                  <a16:creationId xmlns:a16="http://schemas.microsoft.com/office/drawing/2014/main" id="{4F026611-FD0F-711C-C8A3-F08959E95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549" y="2087689"/>
              <a:ext cx="281649" cy="222317"/>
            </a:xfrm>
            <a:prstGeom prst="rect">
              <a:avLst/>
            </a:prstGeom>
          </p:spPr>
        </p:pic>
      </p:grpSp>
      <p:grpSp>
        <p:nvGrpSpPr>
          <p:cNvPr id="16" name="Group 15">
            <a:extLst>
              <a:ext uri="{FF2B5EF4-FFF2-40B4-BE49-F238E27FC236}">
                <a16:creationId xmlns:a16="http://schemas.microsoft.com/office/drawing/2014/main" id="{5DBF9BA6-9410-F317-F837-8EC696AFF2EC}"/>
              </a:ext>
            </a:extLst>
          </p:cNvPr>
          <p:cNvGrpSpPr/>
          <p:nvPr/>
        </p:nvGrpSpPr>
        <p:grpSpPr>
          <a:xfrm>
            <a:off x="3044746" y="3846207"/>
            <a:ext cx="1011330" cy="853750"/>
            <a:chOff x="3044746" y="3846207"/>
            <a:chExt cx="1011330" cy="853750"/>
          </a:xfrm>
        </p:grpSpPr>
        <p:pic>
          <p:nvPicPr>
            <p:cNvPr id="17" name="Picture 2" descr="Docker loses its first-mover advantage to Kubernetes - now what?">
              <a:extLst>
                <a:ext uri="{FF2B5EF4-FFF2-40B4-BE49-F238E27FC236}">
                  <a16:creationId xmlns:a16="http://schemas.microsoft.com/office/drawing/2014/main" id="{A1C2625E-9DCF-8AE0-295D-E178FD47A3D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3044746" y="3846207"/>
              <a:ext cx="1011330" cy="7152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A27301F-DBFB-41EF-2409-19B7D7371D40}"/>
                </a:ext>
              </a:extLst>
            </p:cNvPr>
            <p:cNvSpPr txBox="1"/>
            <p:nvPr/>
          </p:nvSpPr>
          <p:spPr>
            <a:xfrm>
              <a:off x="3105240" y="4422958"/>
              <a:ext cx="848309" cy="276999"/>
            </a:xfrm>
            <a:prstGeom prst="rect">
              <a:avLst/>
            </a:prstGeom>
            <a:noFill/>
          </p:spPr>
          <p:txBody>
            <a:bodyPr wrap="none" rtlCol="0">
              <a:spAutoFit/>
            </a:bodyPr>
            <a:lstStyle/>
            <a:p>
              <a:r>
                <a:rPr lang="en-GB" sz="1200" noProof="0"/>
                <a:t>Container</a:t>
              </a:r>
            </a:p>
          </p:txBody>
        </p:sp>
      </p:grpSp>
      <p:grpSp>
        <p:nvGrpSpPr>
          <p:cNvPr id="19" name="Group 18">
            <a:extLst>
              <a:ext uri="{FF2B5EF4-FFF2-40B4-BE49-F238E27FC236}">
                <a16:creationId xmlns:a16="http://schemas.microsoft.com/office/drawing/2014/main" id="{EB200B5A-8CAA-8EC0-C4FE-894389575E77}"/>
              </a:ext>
            </a:extLst>
          </p:cNvPr>
          <p:cNvGrpSpPr/>
          <p:nvPr/>
        </p:nvGrpSpPr>
        <p:grpSpPr>
          <a:xfrm>
            <a:off x="6772145" y="1521581"/>
            <a:ext cx="1011782" cy="840999"/>
            <a:chOff x="6772145" y="1521581"/>
            <a:chExt cx="1011782" cy="840999"/>
          </a:xfrm>
        </p:grpSpPr>
        <p:pic>
          <p:nvPicPr>
            <p:cNvPr id="20" name="Picture 19" descr="A blue whale with a pile of boxes on it">
              <a:extLst>
                <a:ext uri="{FF2B5EF4-FFF2-40B4-BE49-F238E27FC236}">
                  <a16:creationId xmlns:a16="http://schemas.microsoft.com/office/drawing/2014/main" id="{586C72A7-4F74-FCD1-0F66-2B1B5FD5659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961735" y="1521581"/>
              <a:ext cx="751714" cy="539083"/>
            </a:xfrm>
            <a:prstGeom prst="rect">
              <a:avLst/>
            </a:prstGeom>
          </p:spPr>
        </p:pic>
        <p:sp>
          <p:nvSpPr>
            <p:cNvPr id="21" name="TextBox 20">
              <a:extLst>
                <a:ext uri="{FF2B5EF4-FFF2-40B4-BE49-F238E27FC236}">
                  <a16:creationId xmlns:a16="http://schemas.microsoft.com/office/drawing/2014/main" id="{5DFD1A07-9902-BFB5-DCCA-D328E9167030}"/>
                </a:ext>
              </a:extLst>
            </p:cNvPr>
            <p:cNvSpPr txBox="1"/>
            <p:nvPr/>
          </p:nvSpPr>
          <p:spPr>
            <a:xfrm>
              <a:off x="6772145" y="2085581"/>
              <a:ext cx="1011782" cy="276999"/>
            </a:xfrm>
            <a:prstGeom prst="rect">
              <a:avLst/>
            </a:prstGeom>
            <a:noFill/>
          </p:spPr>
          <p:txBody>
            <a:bodyPr wrap="square" rtlCol="0">
              <a:spAutoFit/>
            </a:bodyPr>
            <a:lstStyle/>
            <a:p>
              <a:r>
                <a:rPr lang="en-GB" sz="1200" noProof="0"/>
                <a:t>Docker Hub</a:t>
              </a:r>
            </a:p>
          </p:txBody>
        </p:sp>
      </p:grpSp>
      <p:sp>
        <p:nvSpPr>
          <p:cNvPr id="24" name="TextBox 23">
            <a:extLst>
              <a:ext uri="{FF2B5EF4-FFF2-40B4-BE49-F238E27FC236}">
                <a16:creationId xmlns:a16="http://schemas.microsoft.com/office/drawing/2014/main" id="{82BAAE89-7D2D-6E10-6888-B0C281994B32}"/>
              </a:ext>
            </a:extLst>
          </p:cNvPr>
          <p:cNvSpPr txBox="1"/>
          <p:nvPr/>
        </p:nvSpPr>
        <p:spPr>
          <a:xfrm>
            <a:off x="6635683" y="3901063"/>
            <a:ext cx="1215456" cy="276999"/>
          </a:xfrm>
          <a:prstGeom prst="rect">
            <a:avLst/>
          </a:prstGeom>
          <a:noFill/>
        </p:spPr>
        <p:txBody>
          <a:bodyPr wrap="square" rtlCol="0">
            <a:spAutoFit/>
          </a:bodyPr>
          <a:lstStyle/>
          <a:p>
            <a:r>
              <a:rPr lang="en-GB" sz="1200" noProof="0"/>
              <a:t>Azure Registry</a:t>
            </a:r>
          </a:p>
        </p:txBody>
      </p:sp>
      <p:grpSp>
        <p:nvGrpSpPr>
          <p:cNvPr id="37" name="Group 36">
            <a:extLst>
              <a:ext uri="{FF2B5EF4-FFF2-40B4-BE49-F238E27FC236}">
                <a16:creationId xmlns:a16="http://schemas.microsoft.com/office/drawing/2014/main" id="{1819B55D-225A-4CC7-072B-FA9EE88E6E32}"/>
              </a:ext>
            </a:extLst>
          </p:cNvPr>
          <p:cNvGrpSpPr/>
          <p:nvPr/>
        </p:nvGrpSpPr>
        <p:grpSpPr>
          <a:xfrm>
            <a:off x="8614072" y="3237988"/>
            <a:ext cx="1301264" cy="1184970"/>
            <a:chOff x="8614072" y="3237988"/>
            <a:chExt cx="1301264" cy="1184970"/>
          </a:xfrm>
        </p:grpSpPr>
        <p:pic>
          <p:nvPicPr>
            <p:cNvPr id="38" name="Graphic 37">
              <a:extLst>
                <a:ext uri="{FF2B5EF4-FFF2-40B4-BE49-F238E27FC236}">
                  <a16:creationId xmlns:a16="http://schemas.microsoft.com/office/drawing/2014/main" id="{753431C3-8096-4D5D-6B05-10DDFA4D15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4072" y="3237988"/>
              <a:ext cx="1184970" cy="1184970"/>
            </a:xfrm>
            <a:prstGeom prst="rect">
              <a:avLst/>
            </a:prstGeom>
          </p:spPr>
        </p:pic>
        <p:pic>
          <p:nvPicPr>
            <p:cNvPr id="39" name="Picture 2" descr="Docker loses its first-mover advantage to Kubernetes - now what?">
              <a:extLst>
                <a:ext uri="{FF2B5EF4-FFF2-40B4-BE49-F238E27FC236}">
                  <a16:creationId xmlns:a16="http://schemas.microsoft.com/office/drawing/2014/main" id="{3CD24F19-0EB9-A6EB-0C9C-349ECB5DA5D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358520" y="3394399"/>
              <a:ext cx="492639" cy="3484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Docker loses its first-mover advantage to Kubernetes - now what?">
              <a:extLst>
                <a:ext uri="{FF2B5EF4-FFF2-40B4-BE49-F238E27FC236}">
                  <a16:creationId xmlns:a16="http://schemas.microsoft.com/office/drawing/2014/main" id="{97CF4A73-D3EF-8A7B-203A-1BA34CE15ED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422697" y="3724532"/>
              <a:ext cx="492639" cy="34841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Docker loses its first-mover advantage to Kubernetes - now what?">
              <a:extLst>
                <a:ext uri="{FF2B5EF4-FFF2-40B4-BE49-F238E27FC236}">
                  <a16:creationId xmlns:a16="http://schemas.microsoft.com/office/drawing/2014/main" id="{02DB64FF-5A2E-BF28-739B-492E2613B88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262244" y="4039750"/>
              <a:ext cx="492639" cy="34841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0B4B32DA-F9F5-E097-B45E-5E65BF414C8D}"/>
              </a:ext>
            </a:extLst>
          </p:cNvPr>
          <p:cNvSpPr txBox="1"/>
          <p:nvPr/>
        </p:nvSpPr>
        <p:spPr>
          <a:xfrm>
            <a:off x="8515952" y="4461793"/>
            <a:ext cx="1590325" cy="276999"/>
          </a:xfrm>
          <a:prstGeom prst="rect">
            <a:avLst/>
          </a:prstGeom>
          <a:noFill/>
        </p:spPr>
        <p:txBody>
          <a:bodyPr wrap="square" rtlCol="0">
            <a:spAutoFit/>
          </a:bodyPr>
          <a:lstStyle/>
          <a:p>
            <a:r>
              <a:rPr lang="en-GB" sz="1200" noProof="0"/>
              <a:t>Azure App Services</a:t>
            </a:r>
          </a:p>
        </p:txBody>
      </p:sp>
      <p:grpSp>
        <p:nvGrpSpPr>
          <p:cNvPr id="43" name="Group 42">
            <a:extLst>
              <a:ext uri="{FF2B5EF4-FFF2-40B4-BE49-F238E27FC236}">
                <a16:creationId xmlns:a16="http://schemas.microsoft.com/office/drawing/2014/main" id="{38EBFC4E-0D21-A8F6-1E73-66D59D963EA9}"/>
              </a:ext>
            </a:extLst>
          </p:cNvPr>
          <p:cNvGrpSpPr/>
          <p:nvPr/>
        </p:nvGrpSpPr>
        <p:grpSpPr>
          <a:xfrm>
            <a:off x="8772541" y="1201394"/>
            <a:ext cx="1483382" cy="1728474"/>
            <a:chOff x="8772541" y="1201394"/>
            <a:chExt cx="1483382" cy="1728474"/>
          </a:xfrm>
        </p:grpSpPr>
        <p:pic>
          <p:nvPicPr>
            <p:cNvPr id="44" name="Graphic 43">
              <a:extLst>
                <a:ext uri="{FF2B5EF4-FFF2-40B4-BE49-F238E27FC236}">
                  <a16:creationId xmlns:a16="http://schemas.microsoft.com/office/drawing/2014/main" id="{5DC58D35-D0BF-5A24-6B05-3A3AE708C4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2541" y="1201394"/>
              <a:ext cx="1483382" cy="1483382"/>
            </a:xfrm>
            <a:prstGeom prst="rect">
              <a:avLst/>
            </a:prstGeom>
          </p:spPr>
        </p:pic>
        <p:sp>
          <p:nvSpPr>
            <p:cNvPr id="45" name="TextBox 44">
              <a:extLst>
                <a:ext uri="{FF2B5EF4-FFF2-40B4-BE49-F238E27FC236}">
                  <a16:creationId xmlns:a16="http://schemas.microsoft.com/office/drawing/2014/main" id="{7237689D-ED6E-548B-E696-F701BA3DFF1A}"/>
                </a:ext>
              </a:extLst>
            </p:cNvPr>
            <p:cNvSpPr txBox="1"/>
            <p:nvPr/>
          </p:nvSpPr>
          <p:spPr>
            <a:xfrm>
              <a:off x="9072000" y="2652869"/>
              <a:ext cx="860443" cy="276999"/>
            </a:xfrm>
            <a:prstGeom prst="rect">
              <a:avLst/>
            </a:prstGeom>
            <a:noFill/>
          </p:spPr>
          <p:txBody>
            <a:bodyPr wrap="square" rtlCol="0">
              <a:spAutoFit/>
            </a:bodyPr>
            <a:lstStyle/>
            <a:p>
              <a:r>
                <a:rPr lang="en-GB" sz="1200" noProof="0"/>
                <a:t>Azure VM</a:t>
              </a:r>
            </a:p>
          </p:txBody>
        </p:sp>
        <p:pic>
          <p:nvPicPr>
            <p:cNvPr id="46" name="Picture 2" descr="Docker loses its first-mover advantage to Kubernetes - now what?">
              <a:extLst>
                <a:ext uri="{FF2B5EF4-FFF2-40B4-BE49-F238E27FC236}">
                  <a16:creationId xmlns:a16="http://schemas.microsoft.com/office/drawing/2014/main" id="{D9C40999-C0CF-6C3C-BC5F-266BD15BEBE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21971" y="1402929"/>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Docker loses its first-mover advantage to Kubernetes - now what?">
              <a:extLst>
                <a:ext uri="{FF2B5EF4-FFF2-40B4-BE49-F238E27FC236}">
                  <a16:creationId xmlns:a16="http://schemas.microsoft.com/office/drawing/2014/main" id="{DA75CD64-0682-6746-5B23-F12870C192A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8855706" y="1888163"/>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Docker loses its first-mover advantage to Kubernetes - now what?">
              <a:extLst>
                <a:ext uri="{FF2B5EF4-FFF2-40B4-BE49-F238E27FC236}">
                  <a16:creationId xmlns:a16="http://schemas.microsoft.com/office/drawing/2014/main" id="{6CD75006-B891-A31F-E72E-DA33C9B417E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54883" y="1427914"/>
              <a:ext cx="440273" cy="31137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Docker loses its first-mover advantage to Kubernetes - now what?">
              <a:extLst>
                <a:ext uri="{FF2B5EF4-FFF2-40B4-BE49-F238E27FC236}">
                  <a16:creationId xmlns:a16="http://schemas.microsoft.com/office/drawing/2014/main" id="{B9D2A50C-CFDA-28C0-909A-479A2CA0B52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14" b="89831" l="9868" r="89912">
                          <a14:foregroundMark x1="33114" y1="8814" x2="33114" y2="8814"/>
                        </a14:backgroundRemoval>
                      </a14:imgEffect>
                    </a14:imgLayer>
                  </a14:imgProps>
                </a:ext>
                <a:ext uri="{28A0092B-C50C-407E-A947-70E740481C1C}">
                  <a14:useLocalDpi xmlns:a14="http://schemas.microsoft.com/office/drawing/2010/main" val="0"/>
                </a:ext>
              </a:extLst>
            </a:blip>
            <a:srcRect/>
            <a:stretch>
              <a:fillRect/>
            </a:stretch>
          </p:blipFill>
          <p:spPr bwMode="auto">
            <a:xfrm>
              <a:off x="9730917" y="1878558"/>
              <a:ext cx="440273" cy="3113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F5A7ADE3-BCE9-A2D4-2A68-0A9B5C25DF3D}"/>
              </a:ext>
            </a:extLst>
          </p:cNvPr>
          <p:cNvGrpSpPr/>
          <p:nvPr/>
        </p:nvGrpSpPr>
        <p:grpSpPr>
          <a:xfrm>
            <a:off x="4574472" y="4678186"/>
            <a:ext cx="729757" cy="621027"/>
            <a:chOff x="6121030" y="4300725"/>
            <a:chExt cx="729757" cy="621027"/>
          </a:xfrm>
        </p:grpSpPr>
        <p:sp>
          <p:nvSpPr>
            <p:cNvPr id="25" name="TextBox 24">
              <a:extLst>
                <a:ext uri="{FF2B5EF4-FFF2-40B4-BE49-F238E27FC236}">
                  <a16:creationId xmlns:a16="http://schemas.microsoft.com/office/drawing/2014/main" id="{0D0964BF-3A0B-1964-46F1-18F50861929F}"/>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26" name="Graphic 25" descr="Database with solid fill">
              <a:extLst>
                <a:ext uri="{FF2B5EF4-FFF2-40B4-BE49-F238E27FC236}">
                  <a16:creationId xmlns:a16="http://schemas.microsoft.com/office/drawing/2014/main" id="{EC536FAC-049C-81E0-4E0F-23DA74E03C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8004" y="4300725"/>
              <a:ext cx="475811" cy="475811"/>
            </a:xfrm>
            <a:prstGeom prst="rect">
              <a:avLst/>
            </a:prstGeom>
          </p:spPr>
        </p:pic>
      </p:grpSp>
      <p:pic>
        <p:nvPicPr>
          <p:cNvPr id="27" name="Picture 26" descr="Azure container registry">
            <a:extLst>
              <a:ext uri="{FF2B5EF4-FFF2-40B4-BE49-F238E27FC236}">
                <a16:creationId xmlns:a16="http://schemas.microsoft.com/office/drawing/2014/main" id="{E57AED0B-A656-D931-3179-8C325EB7537E}"/>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l="57456" t="5875" r="16468" b="36635"/>
          <a:stretch/>
        </p:blipFill>
        <p:spPr>
          <a:xfrm>
            <a:off x="6925774" y="3201523"/>
            <a:ext cx="940075" cy="787166"/>
          </a:xfrm>
          <a:prstGeom prst="rect">
            <a:avLst/>
          </a:prstGeom>
        </p:spPr>
      </p:pic>
      <p:pic>
        <p:nvPicPr>
          <p:cNvPr id="23" name="Picture 2" descr="Computer Server Stock Illustrations ...">
            <a:extLst>
              <a:ext uri="{FF2B5EF4-FFF2-40B4-BE49-F238E27FC236}">
                <a16:creationId xmlns:a16="http://schemas.microsoft.com/office/drawing/2014/main" id="{D62D63F3-15B9-18BC-26D4-BA29EF31EF7D}"/>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8809" t="14510" r="24594" b="13420"/>
          <a:stretch>
            <a:fillRect/>
          </a:stretch>
        </p:blipFill>
        <p:spPr bwMode="auto">
          <a:xfrm>
            <a:off x="1183592" y="3753246"/>
            <a:ext cx="998624" cy="196060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lobe of the Earth Clip Art Image ...">
            <a:extLst>
              <a:ext uri="{FF2B5EF4-FFF2-40B4-BE49-F238E27FC236}">
                <a16:creationId xmlns:a16="http://schemas.microsoft.com/office/drawing/2014/main" id="{BE81B5B7-77AA-9C32-F78A-CD3408718446}"/>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76769" y="4161262"/>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5490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29DB-7B68-95BA-78A8-5F8D0401BC0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B32950F7-693E-E727-2412-494710AE4652}"/>
              </a:ext>
            </a:extLst>
          </p:cNvPr>
          <p:cNvSpPr>
            <a:spLocks noGrp="1"/>
          </p:cNvSpPr>
          <p:nvPr>
            <p:ph type="body" idx="1"/>
          </p:nvPr>
        </p:nvSpPr>
        <p:spPr>
          <a:xfrm>
            <a:off x="609600" y="6055742"/>
            <a:ext cx="11163300" cy="421258"/>
          </a:xfrm>
        </p:spPr>
        <p:txBody>
          <a:bodyPr/>
          <a:lstStyle/>
          <a:p>
            <a:endParaRPr lang="en-GB" noProof="0"/>
          </a:p>
        </p:txBody>
      </p:sp>
      <p:sp>
        <p:nvSpPr>
          <p:cNvPr id="4" name="Slide Number Placeholder 3">
            <a:extLst>
              <a:ext uri="{FF2B5EF4-FFF2-40B4-BE49-F238E27FC236}">
                <a16:creationId xmlns:a16="http://schemas.microsoft.com/office/drawing/2014/main" id="{A60DEE25-0894-2DF7-5CF5-15D11F4656E1}"/>
              </a:ext>
            </a:extLst>
          </p:cNvPr>
          <p:cNvSpPr>
            <a:spLocks noGrp="1"/>
          </p:cNvSpPr>
          <p:nvPr>
            <p:ph type="sldNum" idx="12"/>
          </p:nvPr>
        </p:nvSpPr>
        <p:spPr/>
        <p:txBody>
          <a:bodyPr/>
          <a:lstStyle/>
          <a:p>
            <a:fld id="{14D7F6AC-1EEB-4ABB-AD80-109EC6FDCCF3}" type="slidenum">
              <a:rPr lang="en-GB" noProof="0" smtClean="0"/>
              <a:pPr/>
              <a:t>332</a:t>
            </a:fld>
            <a:endParaRPr lang="en-GB" noProof="0"/>
          </a:p>
        </p:txBody>
      </p:sp>
      <p:pic>
        <p:nvPicPr>
          <p:cNvPr id="1026" name="Picture 2" descr="Mobile Phone Stock Illustrations ...">
            <a:extLst>
              <a:ext uri="{FF2B5EF4-FFF2-40B4-BE49-F238E27FC236}">
                <a16:creationId xmlns:a16="http://schemas.microsoft.com/office/drawing/2014/main" id="{763F093D-5A47-0F21-F185-B0629D24068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729" r="28974"/>
          <a:stretch>
            <a:fillRect/>
          </a:stretch>
        </p:blipFill>
        <p:spPr bwMode="auto">
          <a:xfrm>
            <a:off x="733167" y="3482617"/>
            <a:ext cx="609601" cy="11746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bile Phone Icon Vector Art, Icons, and Graphics for Free Download">
            <a:extLst>
              <a:ext uri="{FF2B5EF4-FFF2-40B4-BE49-F238E27FC236}">
                <a16:creationId xmlns:a16="http://schemas.microsoft.com/office/drawing/2014/main" id="{CEE8286F-0CFE-9DE4-EB72-95A1026F478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9006" t="14114" r="29142" b="13812"/>
          <a:stretch>
            <a:fillRect/>
          </a:stretch>
        </p:blipFill>
        <p:spPr bwMode="auto">
          <a:xfrm>
            <a:off x="1532237" y="2647114"/>
            <a:ext cx="1787611" cy="30784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MOBILE PHONE definition and meaning | Collins English Dictionary">
            <a:extLst>
              <a:ext uri="{FF2B5EF4-FFF2-40B4-BE49-F238E27FC236}">
                <a16:creationId xmlns:a16="http://schemas.microsoft.com/office/drawing/2014/main" id="{EC847982-94BF-6389-81C2-6BD37DC3DD7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7125" t="7687" r="18887" b="6774"/>
          <a:stretch>
            <a:fillRect/>
          </a:stretch>
        </p:blipFill>
        <p:spPr bwMode="auto">
          <a:xfrm>
            <a:off x="4127158" y="527222"/>
            <a:ext cx="3830594" cy="586621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DNS: What is it, how does it work and ...">
            <a:extLst>
              <a:ext uri="{FF2B5EF4-FFF2-40B4-BE49-F238E27FC236}">
                <a16:creationId xmlns:a16="http://schemas.microsoft.com/office/drawing/2014/main" id="{C1741B58-DF45-29E1-993C-FC9CA11C7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7752" y="2450673"/>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68771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849E4-99B3-2577-1B42-903BF1F2A9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EFD52F-BA73-D063-E116-03EE8B199CC6}"/>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333</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1112" name="Group 1111">
            <a:extLst>
              <a:ext uri="{FF2B5EF4-FFF2-40B4-BE49-F238E27FC236}">
                <a16:creationId xmlns:a16="http://schemas.microsoft.com/office/drawing/2014/main" id="{8E20EDA5-0772-3C0E-AF2C-9F18A76AC097}"/>
              </a:ext>
            </a:extLst>
          </p:cNvPr>
          <p:cNvGrpSpPr/>
          <p:nvPr/>
        </p:nvGrpSpPr>
        <p:grpSpPr>
          <a:xfrm>
            <a:off x="3294539" y="4173184"/>
            <a:ext cx="729757" cy="678177"/>
            <a:chOff x="6159130" y="4243575"/>
            <a:chExt cx="729757" cy="678177"/>
          </a:xfrm>
        </p:grpSpPr>
        <p:sp>
          <p:nvSpPr>
            <p:cNvPr id="1113" name="TextBox 1112">
              <a:extLst>
                <a:ext uri="{FF2B5EF4-FFF2-40B4-BE49-F238E27FC236}">
                  <a16:creationId xmlns:a16="http://schemas.microsoft.com/office/drawing/2014/main" id="{912CF8C9-47E3-62EB-A566-42F988F365B6}"/>
                </a:ext>
              </a:extLst>
            </p:cNvPr>
            <p:cNvSpPr txBox="1"/>
            <p:nvPr/>
          </p:nvSpPr>
          <p:spPr>
            <a:xfrm>
              <a:off x="61591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1114" name="Graphic 1113" descr="Database with solid fill">
              <a:extLst>
                <a:ext uri="{FF2B5EF4-FFF2-40B4-BE49-F238E27FC236}">
                  <a16:creationId xmlns:a16="http://schemas.microsoft.com/office/drawing/2014/main" id="{2282FF0D-7360-C64D-B1E7-431779AC76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3404" y="4243575"/>
              <a:ext cx="475811" cy="475811"/>
            </a:xfrm>
            <a:prstGeom prst="rect">
              <a:avLst/>
            </a:prstGeom>
          </p:spPr>
        </p:pic>
      </p:grpSp>
      <p:grpSp>
        <p:nvGrpSpPr>
          <p:cNvPr id="1118" name="Group 1117">
            <a:extLst>
              <a:ext uri="{FF2B5EF4-FFF2-40B4-BE49-F238E27FC236}">
                <a16:creationId xmlns:a16="http://schemas.microsoft.com/office/drawing/2014/main" id="{4F087CD0-906A-DA74-5B81-B18B7E249423}"/>
              </a:ext>
            </a:extLst>
          </p:cNvPr>
          <p:cNvGrpSpPr/>
          <p:nvPr/>
        </p:nvGrpSpPr>
        <p:grpSpPr>
          <a:xfrm>
            <a:off x="7668397" y="3244882"/>
            <a:ext cx="729757" cy="621027"/>
            <a:chOff x="6121030" y="4300725"/>
            <a:chExt cx="729757" cy="621027"/>
          </a:xfrm>
        </p:grpSpPr>
        <p:sp>
          <p:nvSpPr>
            <p:cNvPr id="1119" name="TextBox 1118">
              <a:extLst>
                <a:ext uri="{FF2B5EF4-FFF2-40B4-BE49-F238E27FC236}">
                  <a16:creationId xmlns:a16="http://schemas.microsoft.com/office/drawing/2014/main" id="{8D3FEA63-E250-BEC6-9673-B93B1F8C24F2}"/>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1120" name="Graphic 1119" descr="Database with solid fill">
              <a:extLst>
                <a:ext uri="{FF2B5EF4-FFF2-40B4-BE49-F238E27FC236}">
                  <a16:creationId xmlns:a16="http://schemas.microsoft.com/office/drawing/2014/main" id="{1DC29C94-E871-6FCA-45FC-24C5BEE0C0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1122" name="Straight Connector 1121">
            <a:extLst>
              <a:ext uri="{FF2B5EF4-FFF2-40B4-BE49-F238E27FC236}">
                <a16:creationId xmlns:a16="http://schemas.microsoft.com/office/drawing/2014/main" id="{F3621972-60FD-4909-210C-354F31D37321}"/>
              </a:ext>
            </a:extLst>
          </p:cNvPr>
          <p:cNvCxnSpPr>
            <a:cxnSpLocks/>
          </p:cNvCxnSpPr>
          <p:nvPr/>
        </p:nvCxnSpPr>
        <p:spPr>
          <a:xfrm flipV="1">
            <a:off x="3646718"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0D18A6CB-CBE3-B714-D682-00298BCB3C30}"/>
              </a:ext>
            </a:extLst>
          </p:cNvPr>
          <p:cNvCxnSpPr>
            <a:cxnSpLocks/>
          </p:cNvCxnSpPr>
          <p:nvPr/>
        </p:nvCxnSpPr>
        <p:spPr>
          <a:xfrm>
            <a:off x="7597808"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25" name="Group 1124">
            <a:extLst>
              <a:ext uri="{FF2B5EF4-FFF2-40B4-BE49-F238E27FC236}">
                <a16:creationId xmlns:a16="http://schemas.microsoft.com/office/drawing/2014/main" id="{D129FE0B-D6FB-80D7-2923-9E9967EA34C6}"/>
              </a:ext>
            </a:extLst>
          </p:cNvPr>
          <p:cNvGrpSpPr/>
          <p:nvPr/>
        </p:nvGrpSpPr>
        <p:grpSpPr>
          <a:xfrm>
            <a:off x="4629341" y="3358096"/>
            <a:ext cx="1720301" cy="1355521"/>
            <a:chOff x="4400741" y="3350476"/>
            <a:chExt cx="1720301" cy="1355521"/>
          </a:xfrm>
        </p:grpSpPr>
        <p:cxnSp>
          <p:nvCxnSpPr>
            <p:cNvPr id="1126" name="Straight Connector 1125">
              <a:extLst>
                <a:ext uri="{FF2B5EF4-FFF2-40B4-BE49-F238E27FC236}">
                  <a16:creationId xmlns:a16="http://schemas.microsoft.com/office/drawing/2014/main" id="{B6995CB1-B81B-2E36-6ECB-FD3509FD99FF}"/>
                </a:ext>
              </a:extLst>
            </p:cNvPr>
            <p:cNvCxnSpPr>
              <a:cxnSpLocks/>
            </p:cNvCxnSpPr>
            <p:nvPr/>
          </p:nvCxnSpPr>
          <p:spPr>
            <a:xfrm>
              <a:off x="5702864"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7A71F2D0-35B7-46BF-6AD0-9F41695E29F2}"/>
                </a:ext>
              </a:extLst>
            </p:cNvPr>
            <p:cNvCxnSpPr>
              <a:cxnSpLocks/>
            </p:cNvCxnSpPr>
            <p:nvPr/>
          </p:nvCxnSpPr>
          <p:spPr>
            <a:xfrm flipH="1">
              <a:off x="5704587"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28" name="TextBox 1127">
              <a:extLst>
                <a:ext uri="{FF2B5EF4-FFF2-40B4-BE49-F238E27FC236}">
                  <a16:creationId xmlns:a16="http://schemas.microsoft.com/office/drawing/2014/main" id="{EBF5AC65-7000-B847-42C2-B2AAB4606022}"/>
                </a:ext>
              </a:extLst>
            </p:cNvPr>
            <p:cNvSpPr txBox="1"/>
            <p:nvPr/>
          </p:nvSpPr>
          <p:spPr>
            <a:xfrm>
              <a:off x="4519241" y="3350476"/>
              <a:ext cx="11052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jokes</a:t>
              </a:r>
            </a:p>
          </p:txBody>
        </p:sp>
        <p:cxnSp>
          <p:nvCxnSpPr>
            <p:cNvPr id="1129" name="Straight Connector 1128">
              <a:extLst>
                <a:ext uri="{FF2B5EF4-FFF2-40B4-BE49-F238E27FC236}">
                  <a16:creationId xmlns:a16="http://schemas.microsoft.com/office/drawing/2014/main" id="{91BA1982-F15C-E8CE-ABE8-59EEE14F90B4}"/>
                </a:ext>
              </a:extLst>
            </p:cNvPr>
            <p:cNvCxnSpPr>
              <a:cxnSpLocks/>
            </p:cNvCxnSpPr>
            <p:nvPr/>
          </p:nvCxnSpPr>
          <p:spPr>
            <a:xfrm>
              <a:off x="4400741" y="3568567"/>
              <a:ext cx="132514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0" name="Group 1129">
            <a:extLst>
              <a:ext uri="{FF2B5EF4-FFF2-40B4-BE49-F238E27FC236}">
                <a16:creationId xmlns:a16="http://schemas.microsoft.com/office/drawing/2014/main" id="{53692EE4-03ED-108B-0ABA-7A1BB1FDD251}"/>
              </a:ext>
            </a:extLst>
          </p:cNvPr>
          <p:cNvGrpSpPr/>
          <p:nvPr/>
        </p:nvGrpSpPr>
        <p:grpSpPr>
          <a:xfrm>
            <a:off x="2041593" y="2492579"/>
            <a:ext cx="4329952" cy="904860"/>
            <a:chOff x="1805373" y="2492579"/>
            <a:chExt cx="4329952" cy="904860"/>
          </a:xfrm>
        </p:grpSpPr>
        <p:cxnSp>
          <p:nvCxnSpPr>
            <p:cNvPr id="1131" name="Straight Connector 1130">
              <a:extLst>
                <a:ext uri="{FF2B5EF4-FFF2-40B4-BE49-F238E27FC236}">
                  <a16:creationId xmlns:a16="http://schemas.microsoft.com/office/drawing/2014/main" id="{FB0BE5DE-A672-3C2B-CED4-D9E4574B4C40}"/>
                </a:ext>
              </a:extLst>
            </p:cNvPr>
            <p:cNvCxnSpPr>
              <a:cxnSpLocks/>
            </p:cNvCxnSpPr>
            <p:nvPr/>
          </p:nvCxnSpPr>
          <p:spPr>
            <a:xfrm>
              <a:off x="5702864" y="337826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95AB98DB-C396-2CA9-4DC0-8873F56F506A}"/>
                </a:ext>
              </a:extLst>
            </p:cNvPr>
            <p:cNvCxnSpPr>
              <a:cxnSpLocks/>
            </p:cNvCxnSpPr>
            <p:nvPr/>
          </p:nvCxnSpPr>
          <p:spPr>
            <a:xfrm>
              <a:off x="5714594" y="270891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1180B91A-1873-2BB5-DCEF-AEDDE4BC42CA}"/>
                </a:ext>
              </a:extLst>
            </p:cNvPr>
            <p:cNvCxnSpPr>
              <a:cxnSpLocks/>
            </p:cNvCxnSpPr>
            <p:nvPr/>
          </p:nvCxnSpPr>
          <p:spPr>
            <a:xfrm>
              <a:off x="1805373" y="3384277"/>
              <a:ext cx="248580"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873BFB70-C0E8-540B-5D20-5D750F407FB9}"/>
                </a:ext>
              </a:extLst>
            </p:cNvPr>
            <p:cNvCxnSpPr>
              <a:cxnSpLocks/>
            </p:cNvCxnSpPr>
            <p:nvPr/>
          </p:nvCxnSpPr>
          <p:spPr>
            <a:xfrm>
              <a:off x="2031408" y="2716238"/>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E61BDC5-4618-3EEE-83B8-16B39196F6BA}"/>
                </a:ext>
              </a:extLst>
            </p:cNvPr>
            <p:cNvCxnSpPr>
              <a:cxnSpLocks/>
            </p:cNvCxnSpPr>
            <p:nvPr/>
          </p:nvCxnSpPr>
          <p:spPr>
            <a:xfrm flipV="1">
              <a:off x="2032083" y="2718996"/>
              <a:ext cx="3693799" cy="1187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6" name="TextBox 1135">
              <a:extLst>
                <a:ext uri="{FF2B5EF4-FFF2-40B4-BE49-F238E27FC236}">
                  <a16:creationId xmlns:a16="http://schemas.microsoft.com/office/drawing/2014/main" id="{5BDCE41A-2445-0111-CA90-B16BD698951E}"/>
                </a:ext>
              </a:extLst>
            </p:cNvPr>
            <p:cNvSpPr txBox="1"/>
            <p:nvPr/>
          </p:nvSpPr>
          <p:spPr>
            <a:xfrm>
              <a:off x="2934555" y="249257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 API</a:t>
              </a:r>
            </a:p>
          </p:txBody>
        </p:sp>
      </p:grpSp>
      <p:grpSp>
        <p:nvGrpSpPr>
          <p:cNvPr id="1141" name="Group 1140">
            <a:extLst>
              <a:ext uri="{FF2B5EF4-FFF2-40B4-BE49-F238E27FC236}">
                <a16:creationId xmlns:a16="http://schemas.microsoft.com/office/drawing/2014/main" id="{51AE72C5-57BD-6C0C-9436-2BC80DC794C8}"/>
              </a:ext>
            </a:extLst>
          </p:cNvPr>
          <p:cNvGrpSpPr/>
          <p:nvPr/>
        </p:nvGrpSpPr>
        <p:grpSpPr>
          <a:xfrm>
            <a:off x="7222953" y="162127"/>
            <a:ext cx="4536422" cy="1060423"/>
            <a:chOff x="6986733" y="154507"/>
            <a:chExt cx="4536422" cy="1060423"/>
          </a:xfrm>
        </p:grpSpPr>
        <p:grpSp>
          <p:nvGrpSpPr>
            <p:cNvPr id="1142" name="Group 1141">
              <a:extLst>
                <a:ext uri="{FF2B5EF4-FFF2-40B4-BE49-F238E27FC236}">
                  <a16:creationId xmlns:a16="http://schemas.microsoft.com/office/drawing/2014/main" id="{E9DC546E-92DA-704F-2B0B-A14C5B2ABD03}"/>
                </a:ext>
              </a:extLst>
            </p:cNvPr>
            <p:cNvGrpSpPr/>
            <p:nvPr/>
          </p:nvGrpSpPr>
          <p:grpSpPr>
            <a:xfrm>
              <a:off x="7119938" y="232762"/>
              <a:ext cx="4368849" cy="982168"/>
              <a:chOff x="7119938" y="221944"/>
              <a:chExt cx="4368849" cy="982168"/>
            </a:xfrm>
          </p:grpSpPr>
          <p:sp>
            <p:nvSpPr>
              <p:cNvPr id="1144" name="TextBox 1143">
                <a:extLst>
                  <a:ext uri="{FF2B5EF4-FFF2-40B4-BE49-F238E27FC236}">
                    <a16:creationId xmlns:a16="http://schemas.microsoft.com/office/drawing/2014/main" id="{9AE9659C-6280-0739-5C72-9D8D73A4059B}"/>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145" name="TextBox 1144">
                <a:extLst>
                  <a:ext uri="{FF2B5EF4-FFF2-40B4-BE49-F238E27FC236}">
                    <a16:creationId xmlns:a16="http://schemas.microsoft.com/office/drawing/2014/main" id="{BD88609E-5F24-B189-35F3-03D0078DAD97}"/>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146" name="TextBox 1145">
                <a:extLst>
                  <a:ext uri="{FF2B5EF4-FFF2-40B4-BE49-F238E27FC236}">
                    <a16:creationId xmlns:a16="http://schemas.microsoft.com/office/drawing/2014/main" id="{E2F14604-935A-B6DC-0FD3-BF5A58150019}"/>
                  </a:ext>
                </a:extLst>
              </p:cNvPr>
              <p:cNvSpPr txBox="1"/>
              <p:nvPr/>
            </p:nvSpPr>
            <p:spPr>
              <a:xfrm>
                <a:off x="7291187" y="957891"/>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1147" name="TextBox 1146">
                <a:extLst>
                  <a:ext uri="{FF2B5EF4-FFF2-40B4-BE49-F238E27FC236}">
                    <a16:creationId xmlns:a16="http://schemas.microsoft.com/office/drawing/2014/main" id="{70542006-DA04-AEDD-A6B6-2EE419896EDA}"/>
                  </a:ext>
                </a:extLst>
              </p:cNvPr>
              <p:cNvSpPr txBox="1"/>
              <p:nvPr/>
            </p:nvSpPr>
            <p:spPr>
              <a:xfrm>
                <a:off x="7291187" y="723756"/>
                <a:ext cx="205812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52E0FF"/>
                    </a:solidFill>
                    <a:effectLst/>
                    <a:uLnTx/>
                    <a:uFillTx/>
                    <a:latin typeface="Arial"/>
                    <a:ea typeface="+mn-ea"/>
                    <a:cs typeface="+mn-cs"/>
                  </a:rPr>
                  <a:t>Azure private network API routes</a:t>
                </a:r>
              </a:p>
            </p:txBody>
          </p:sp>
          <p:sp>
            <p:nvSpPr>
              <p:cNvPr id="1148" name="Rectangle 1147">
                <a:extLst>
                  <a:ext uri="{FF2B5EF4-FFF2-40B4-BE49-F238E27FC236}">
                    <a16:creationId xmlns:a16="http://schemas.microsoft.com/office/drawing/2014/main" id="{20350EFC-B9D6-DD9A-DC6C-C381B57C6621}"/>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149" name="TextBox 1148">
                <a:extLst>
                  <a:ext uri="{FF2B5EF4-FFF2-40B4-BE49-F238E27FC236}">
                    <a16:creationId xmlns:a16="http://schemas.microsoft.com/office/drawing/2014/main" id="{6AE373D4-217B-5CDF-39ED-F55803ED1B72}"/>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1150" name="Rectangle 1149">
                <a:extLst>
                  <a:ext uri="{FF2B5EF4-FFF2-40B4-BE49-F238E27FC236}">
                    <a16:creationId xmlns:a16="http://schemas.microsoft.com/office/drawing/2014/main" id="{A4F81645-00C5-CE8F-F358-208BF61D05CC}"/>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151" name="TextBox 1150">
                <a:extLst>
                  <a:ext uri="{FF2B5EF4-FFF2-40B4-BE49-F238E27FC236}">
                    <a16:creationId xmlns:a16="http://schemas.microsoft.com/office/drawing/2014/main" id="{6B0C7FCB-E557-BAA6-91B2-7E1A2936D53A}"/>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1152" name="Rectangle 1151">
                <a:extLst>
                  <a:ext uri="{FF2B5EF4-FFF2-40B4-BE49-F238E27FC236}">
                    <a16:creationId xmlns:a16="http://schemas.microsoft.com/office/drawing/2014/main" id="{1FF7E049-F05E-FBF9-B980-8A78DDBB8D2E}"/>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153" name="TextBox 1152">
                <a:extLst>
                  <a:ext uri="{FF2B5EF4-FFF2-40B4-BE49-F238E27FC236}">
                    <a16:creationId xmlns:a16="http://schemas.microsoft.com/office/drawing/2014/main" id="{57823B2B-5264-6E71-6BA0-8BCC3B48928F}"/>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1154" name="Straight Connector 1153">
                <a:extLst>
                  <a:ext uri="{FF2B5EF4-FFF2-40B4-BE49-F238E27FC236}">
                    <a16:creationId xmlns:a16="http://schemas.microsoft.com/office/drawing/2014/main" id="{493437CD-4F00-74B4-CF6A-36E063C0B43F}"/>
                  </a:ext>
                </a:extLst>
              </p:cNvPr>
              <p:cNvCxnSpPr>
                <a:cxnSpLocks/>
                <a:stCxn id="1144"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096F6B7E-62BE-D86B-B40F-916A00DF16E4}"/>
                  </a:ext>
                </a:extLst>
              </p:cNvPr>
              <p:cNvCxnSpPr>
                <a:cxnSpLocks/>
                <a:endCxn id="1145"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E8D0E0E-058F-16BD-967C-29822EC4843A}"/>
                  </a:ext>
                </a:extLst>
              </p:cNvPr>
              <p:cNvCxnSpPr>
                <a:cxnSpLocks/>
                <a:stCxn id="1147" idx="1"/>
              </p:cNvCxnSpPr>
              <p:nvPr/>
            </p:nvCxnSpPr>
            <p:spPr>
              <a:xfrm flipH="1">
                <a:off x="7126597" y="846867"/>
                <a:ext cx="164590" cy="0"/>
              </a:xfrm>
              <a:prstGeom prst="line">
                <a:avLst/>
              </a:prstGeom>
              <a:ln w="28575">
                <a:solidFill>
                  <a:schemeClr val="accent1">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AA38BB91-D7B8-4601-7788-7E5E3F2CEED1}"/>
                  </a:ext>
                </a:extLst>
              </p:cNvPr>
              <p:cNvCxnSpPr>
                <a:cxnSpLocks/>
                <a:endCxn id="1146" idx="1"/>
              </p:cNvCxnSpPr>
              <p:nvPr/>
            </p:nvCxnSpPr>
            <p:spPr>
              <a:xfrm>
                <a:off x="7126597" y="1081002"/>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43" name="Rectangle 1142">
              <a:extLst>
                <a:ext uri="{FF2B5EF4-FFF2-40B4-BE49-F238E27FC236}">
                  <a16:creationId xmlns:a16="http://schemas.microsoft.com/office/drawing/2014/main" id="{65B7EC1F-FD0C-7298-88FC-3106B0B22438}"/>
                </a:ext>
              </a:extLst>
            </p:cNvPr>
            <p:cNvSpPr/>
            <p:nvPr/>
          </p:nvSpPr>
          <p:spPr>
            <a:xfrm>
              <a:off x="6986733" y="15450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grpSp>
        <p:nvGrpSpPr>
          <p:cNvPr id="1158" name="Group 1157">
            <a:extLst>
              <a:ext uri="{FF2B5EF4-FFF2-40B4-BE49-F238E27FC236}">
                <a16:creationId xmlns:a16="http://schemas.microsoft.com/office/drawing/2014/main" id="{1C69CAAB-0B04-58CF-E7D1-E0C7F66BD010}"/>
              </a:ext>
            </a:extLst>
          </p:cNvPr>
          <p:cNvGrpSpPr/>
          <p:nvPr/>
        </p:nvGrpSpPr>
        <p:grpSpPr>
          <a:xfrm>
            <a:off x="878077" y="353159"/>
            <a:ext cx="1603694" cy="664288"/>
            <a:chOff x="525743" y="202875"/>
            <a:chExt cx="1603694" cy="664288"/>
          </a:xfrm>
        </p:grpSpPr>
        <p:sp>
          <p:nvSpPr>
            <p:cNvPr id="1159" name="TextBox 1158">
              <a:extLst>
                <a:ext uri="{FF2B5EF4-FFF2-40B4-BE49-F238E27FC236}">
                  <a16:creationId xmlns:a16="http://schemas.microsoft.com/office/drawing/2014/main" id="{C6767F03-DFE8-B8E4-5FC0-20CEC3A9E9BE}"/>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160" name="TextBox 1159">
              <a:extLst>
                <a:ext uri="{FF2B5EF4-FFF2-40B4-BE49-F238E27FC236}">
                  <a16:creationId xmlns:a16="http://schemas.microsoft.com/office/drawing/2014/main" id="{8BF47F69-A69F-FEF8-9F56-0E481D836185}"/>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161" name="Rectangle 1160">
              <a:extLst>
                <a:ext uri="{FF2B5EF4-FFF2-40B4-BE49-F238E27FC236}">
                  <a16:creationId xmlns:a16="http://schemas.microsoft.com/office/drawing/2014/main" id="{ED1F8204-9024-12CE-9BF0-62E01D8198F7}"/>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grpSp>
        <p:nvGrpSpPr>
          <p:cNvPr id="1162" name="Group 1161">
            <a:extLst>
              <a:ext uri="{FF2B5EF4-FFF2-40B4-BE49-F238E27FC236}">
                <a16:creationId xmlns:a16="http://schemas.microsoft.com/office/drawing/2014/main" id="{ECBD7E0E-D8E2-4466-07D1-D34022FD2871}"/>
              </a:ext>
            </a:extLst>
          </p:cNvPr>
          <p:cNvGrpSpPr/>
          <p:nvPr/>
        </p:nvGrpSpPr>
        <p:grpSpPr>
          <a:xfrm>
            <a:off x="9764154" y="4252597"/>
            <a:ext cx="1228179" cy="792706"/>
            <a:chOff x="5460070" y="3398388"/>
            <a:chExt cx="1228179" cy="1007469"/>
          </a:xfrm>
        </p:grpSpPr>
        <p:sp>
          <p:nvSpPr>
            <p:cNvPr id="1163" name="Rectangle 1162">
              <a:extLst>
                <a:ext uri="{FF2B5EF4-FFF2-40B4-BE49-F238E27FC236}">
                  <a16:creationId xmlns:a16="http://schemas.microsoft.com/office/drawing/2014/main" id="{7ACFB58D-E2D8-9666-3C4C-ED3C614F83A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mongodb</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164" name="TextBox 1163">
              <a:extLst>
                <a:ext uri="{FF2B5EF4-FFF2-40B4-BE49-F238E27FC236}">
                  <a16:creationId xmlns:a16="http://schemas.microsoft.com/office/drawing/2014/main" id="{B33B52A8-DD41-5A8A-4A21-0658096BBB66}"/>
                </a:ext>
              </a:extLst>
            </p:cNvPr>
            <p:cNvSpPr txBox="1"/>
            <p:nvPr/>
          </p:nvSpPr>
          <p:spPr>
            <a:xfrm>
              <a:off x="5820667"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1165" name="TextBox 1164">
              <a:extLst>
                <a:ext uri="{FF2B5EF4-FFF2-40B4-BE49-F238E27FC236}">
                  <a16:creationId xmlns:a16="http://schemas.microsoft.com/office/drawing/2014/main" id="{0A35E368-5DB3-0F38-8A97-05B0DBFDADA0}"/>
                </a:ext>
              </a:extLst>
            </p:cNvPr>
            <p:cNvSpPr txBox="1"/>
            <p:nvPr/>
          </p:nvSpPr>
          <p:spPr>
            <a:xfrm>
              <a:off x="5853755"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4302</a:t>
              </a:r>
            </a:p>
          </p:txBody>
        </p:sp>
        <p:cxnSp>
          <p:nvCxnSpPr>
            <p:cNvPr id="1166" name="Straight Connector 1165">
              <a:extLst>
                <a:ext uri="{FF2B5EF4-FFF2-40B4-BE49-F238E27FC236}">
                  <a16:creationId xmlns:a16="http://schemas.microsoft.com/office/drawing/2014/main" id="{AB61E2E0-0599-AEDD-C8CB-6D2D7E4A1B4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67" name="Group 1166">
            <a:extLst>
              <a:ext uri="{FF2B5EF4-FFF2-40B4-BE49-F238E27FC236}">
                <a16:creationId xmlns:a16="http://schemas.microsoft.com/office/drawing/2014/main" id="{FD26FC7F-B2DE-E949-A0B2-AE62AEE48899}"/>
              </a:ext>
            </a:extLst>
          </p:cNvPr>
          <p:cNvGrpSpPr/>
          <p:nvPr/>
        </p:nvGrpSpPr>
        <p:grpSpPr>
          <a:xfrm>
            <a:off x="9764154" y="5530602"/>
            <a:ext cx="1228179" cy="792706"/>
            <a:chOff x="5460070" y="3398388"/>
            <a:chExt cx="1228179" cy="1007469"/>
          </a:xfrm>
        </p:grpSpPr>
        <p:sp>
          <p:nvSpPr>
            <p:cNvPr id="1168" name="Rectangle 1167">
              <a:extLst>
                <a:ext uri="{FF2B5EF4-FFF2-40B4-BE49-F238E27FC236}">
                  <a16:creationId xmlns:a16="http://schemas.microsoft.com/office/drawing/2014/main" id="{C9E388D7-781F-E102-0D59-D6E311781D7B}"/>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169" name="TextBox 1168">
              <a:extLst>
                <a:ext uri="{FF2B5EF4-FFF2-40B4-BE49-F238E27FC236}">
                  <a16:creationId xmlns:a16="http://schemas.microsoft.com/office/drawing/2014/main" id="{45B8D8A4-988B-03EF-38BB-73A3AEB1DC0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3301</a:t>
              </a:r>
            </a:p>
          </p:txBody>
        </p:sp>
        <p:sp>
          <p:nvSpPr>
            <p:cNvPr id="1170" name="TextBox 1169">
              <a:extLst>
                <a:ext uri="{FF2B5EF4-FFF2-40B4-BE49-F238E27FC236}">
                  <a16:creationId xmlns:a16="http://schemas.microsoft.com/office/drawing/2014/main" id="{1A1EE847-F550-70CB-ACB6-8511E997EDA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4301</a:t>
              </a:r>
            </a:p>
          </p:txBody>
        </p:sp>
        <p:cxnSp>
          <p:nvCxnSpPr>
            <p:cNvPr id="1171" name="Straight Connector 1170">
              <a:extLst>
                <a:ext uri="{FF2B5EF4-FFF2-40B4-BE49-F238E27FC236}">
                  <a16:creationId xmlns:a16="http://schemas.microsoft.com/office/drawing/2014/main" id="{84835167-D8B0-6C3F-ADBF-7046BB19BAE1}"/>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72" name="Group 1171">
            <a:extLst>
              <a:ext uri="{FF2B5EF4-FFF2-40B4-BE49-F238E27FC236}">
                <a16:creationId xmlns:a16="http://schemas.microsoft.com/office/drawing/2014/main" id="{96FAE35C-ED06-0751-B6E3-0CE5D4B7BA4F}"/>
              </a:ext>
            </a:extLst>
          </p:cNvPr>
          <p:cNvGrpSpPr/>
          <p:nvPr/>
        </p:nvGrpSpPr>
        <p:grpSpPr>
          <a:xfrm>
            <a:off x="11041872" y="4366162"/>
            <a:ext cx="776251" cy="685446"/>
            <a:chOff x="6153003" y="4243575"/>
            <a:chExt cx="776251" cy="685446"/>
          </a:xfrm>
        </p:grpSpPr>
        <p:sp>
          <p:nvSpPr>
            <p:cNvPr id="1173" name="TextBox 1172">
              <a:extLst>
                <a:ext uri="{FF2B5EF4-FFF2-40B4-BE49-F238E27FC236}">
                  <a16:creationId xmlns:a16="http://schemas.microsoft.com/office/drawing/2014/main" id="{31884FBD-6F3E-1BE9-1327-8FC5BC82FB1C}"/>
                </a:ext>
              </a:extLst>
            </p:cNvPr>
            <p:cNvSpPr txBox="1"/>
            <p:nvPr/>
          </p:nvSpPr>
          <p:spPr>
            <a:xfrm>
              <a:off x="6153003" y="4682800"/>
              <a:ext cx="77625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a:t>
              </a:r>
              <a:r>
                <a:rPr kumimoji="0" lang="en-GB" sz="1000" b="0" i="0" u="none" strike="noStrike" kern="1200" cap="none" spc="0" normalizeH="0" baseline="0" noProof="0" err="1">
                  <a:ln>
                    <a:noFill/>
                  </a:ln>
                  <a:solidFill>
                    <a:srgbClr val="3A3F50"/>
                  </a:solidFill>
                  <a:effectLst/>
                  <a:uLnTx/>
                  <a:uFillTx/>
                  <a:latin typeface="Arial"/>
                  <a:ea typeface="+mn-ea"/>
                  <a:cs typeface="+mn-cs"/>
                </a:rPr>
                <a:t>db</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174" name="Graphic 1173" descr="Database with solid fill">
              <a:extLst>
                <a:ext uri="{FF2B5EF4-FFF2-40B4-BE49-F238E27FC236}">
                  <a16:creationId xmlns:a16="http://schemas.microsoft.com/office/drawing/2014/main" id="{13C32727-B61F-BE7C-62C9-371C6B7C83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8804" y="4243575"/>
              <a:ext cx="475811" cy="475811"/>
            </a:xfrm>
            <a:prstGeom prst="rect">
              <a:avLst/>
            </a:prstGeom>
          </p:spPr>
        </p:pic>
      </p:grpSp>
      <p:cxnSp>
        <p:nvCxnSpPr>
          <p:cNvPr id="1175" name="Straight Connector 1174">
            <a:extLst>
              <a:ext uri="{FF2B5EF4-FFF2-40B4-BE49-F238E27FC236}">
                <a16:creationId xmlns:a16="http://schemas.microsoft.com/office/drawing/2014/main" id="{250E7CCD-80AC-9DB0-471E-90396D4DC631}"/>
              </a:ext>
            </a:extLst>
          </p:cNvPr>
          <p:cNvCxnSpPr>
            <a:cxnSpLocks/>
          </p:cNvCxnSpPr>
          <p:nvPr/>
        </p:nvCxnSpPr>
        <p:spPr>
          <a:xfrm>
            <a:off x="10396448" y="3907575"/>
            <a:ext cx="0" cy="32913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07949BA5-3507-02B1-8FF1-EE364115AFEC}"/>
              </a:ext>
            </a:extLst>
          </p:cNvPr>
          <p:cNvCxnSpPr>
            <a:cxnSpLocks/>
          </p:cNvCxnSpPr>
          <p:nvPr/>
        </p:nvCxnSpPr>
        <p:spPr>
          <a:xfrm>
            <a:off x="10402798" y="5040369"/>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1549F435-7829-EDD3-B724-749A6F8F093F}"/>
              </a:ext>
            </a:extLst>
          </p:cNvPr>
          <p:cNvCxnSpPr>
            <a:cxnSpLocks/>
          </p:cNvCxnSpPr>
          <p:nvPr/>
        </p:nvCxnSpPr>
        <p:spPr>
          <a:xfrm>
            <a:off x="10998995" y="4637045"/>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180702C4-11FF-0334-A34D-5C70AFC9F77C}"/>
              </a:ext>
            </a:extLst>
          </p:cNvPr>
          <p:cNvCxnSpPr>
            <a:cxnSpLocks/>
          </p:cNvCxnSpPr>
          <p:nvPr/>
        </p:nvCxnSpPr>
        <p:spPr>
          <a:xfrm flipH="1">
            <a:off x="2016488" y="3584736"/>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81" name="TextBox 1180">
            <a:extLst>
              <a:ext uri="{FF2B5EF4-FFF2-40B4-BE49-F238E27FC236}">
                <a16:creationId xmlns:a16="http://schemas.microsoft.com/office/drawing/2014/main" id="{42BD7631-0A96-9541-E272-133CA6A2B404}"/>
              </a:ext>
            </a:extLst>
          </p:cNvPr>
          <p:cNvSpPr txBox="1"/>
          <p:nvPr/>
        </p:nvSpPr>
        <p:spPr>
          <a:xfrm>
            <a:off x="2370021" y="3358096"/>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 API</a:t>
            </a:r>
          </a:p>
        </p:txBody>
      </p:sp>
      <p:grpSp>
        <p:nvGrpSpPr>
          <p:cNvPr id="1308" name="Group 1307">
            <a:extLst>
              <a:ext uri="{FF2B5EF4-FFF2-40B4-BE49-F238E27FC236}">
                <a16:creationId xmlns:a16="http://schemas.microsoft.com/office/drawing/2014/main" id="{128AE1B0-F964-2404-8B06-FBFA48776738}"/>
              </a:ext>
            </a:extLst>
          </p:cNvPr>
          <p:cNvGrpSpPr/>
          <p:nvPr/>
        </p:nvGrpSpPr>
        <p:grpSpPr>
          <a:xfrm>
            <a:off x="350673" y="5240"/>
            <a:ext cx="11467450" cy="6801799"/>
            <a:chOff x="350673" y="5240"/>
            <a:chExt cx="11467450" cy="6801799"/>
          </a:xfrm>
        </p:grpSpPr>
        <p:grpSp>
          <p:nvGrpSpPr>
            <p:cNvPr id="1226" name="Group 1225">
              <a:extLst>
                <a:ext uri="{FF2B5EF4-FFF2-40B4-BE49-F238E27FC236}">
                  <a16:creationId xmlns:a16="http://schemas.microsoft.com/office/drawing/2014/main" id="{96F261D5-DF32-ABD2-B372-58265400A8CE}"/>
                </a:ext>
              </a:extLst>
            </p:cNvPr>
            <p:cNvGrpSpPr/>
            <p:nvPr/>
          </p:nvGrpSpPr>
          <p:grpSpPr>
            <a:xfrm>
              <a:off x="350673" y="5240"/>
              <a:ext cx="11467450" cy="6801799"/>
              <a:chOff x="350673" y="5240"/>
              <a:chExt cx="11467450" cy="6801799"/>
            </a:xfrm>
          </p:grpSpPr>
          <p:grpSp>
            <p:nvGrpSpPr>
              <p:cNvPr id="1221" name="Group 1220">
                <a:extLst>
                  <a:ext uri="{FF2B5EF4-FFF2-40B4-BE49-F238E27FC236}">
                    <a16:creationId xmlns:a16="http://schemas.microsoft.com/office/drawing/2014/main" id="{ECB1CE2A-8353-C5A6-B8C7-F75F45DCB6EC}"/>
                  </a:ext>
                </a:extLst>
              </p:cNvPr>
              <p:cNvGrpSpPr/>
              <p:nvPr/>
            </p:nvGrpSpPr>
            <p:grpSpPr>
              <a:xfrm>
                <a:off x="350673" y="5240"/>
                <a:ext cx="11467450" cy="6801799"/>
                <a:chOff x="350673" y="5240"/>
                <a:chExt cx="11467450" cy="6801799"/>
              </a:xfrm>
            </p:grpSpPr>
            <p:grpSp>
              <p:nvGrpSpPr>
                <p:cNvPr id="1183" name="Group 1182">
                  <a:extLst>
                    <a:ext uri="{FF2B5EF4-FFF2-40B4-BE49-F238E27FC236}">
                      <a16:creationId xmlns:a16="http://schemas.microsoft.com/office/drawing/2014/main" id="{10A7EC48-778B-D821-296D-53633C3DC4D6}"/>
                    </a:ext>
                  </a:extLst>
                </p:cNvPr>
                <p:cNvGrpSpPr/>
                <p:nvPr/>
              </p:nvGrpSpPr>
              <p:grpSpPr>
                <a:xfrm>
                  <a:off x="350673" y="5240"/>
                  <a:ext cx="11460174" cy="6801799"/>
                  <a:chOff x="350673" y="5240"/>
                  <a:chExt cx="11460174" cy="6801799"/>
                </a:xfrm>
              </p:grpSpPr>
              <p:pic>
                <p:nvPicPr>
                  <p:cNvPr id="1090" name="Picture 1089">
                    <a:extLst>
                      <a:ext uri="{FF2B5EF4-FFF2-40B4-BE49-F238E27FC236}">
                        <a16:creationId xmlns:a16="http://schemas.microsoft.com/office/drawing/2014/main" id="{570BDD9B-4EDB-42F2-D5A4-BB240EF91398}"/>
                      </a:ext>
                    </a:extLst>
                  </p:cNvPr>
                  <p:cNvPicPr>
                    <a:picLocks noChangeAspect="1"/>
                  </p:cNvPicPr>
                  <p:nvPr/>
                </p:nvPicPr>
                <p:blipFill>
                  <a:blip r:embed="rId4"/>
                  <a:stretch>
                    <a:fillRect/>
                  </a:stretch>
                </p:blipFill>
                <p:spPr>
                  <a:xfrm>
                    <a:off x="350673" y="5240"/>
                    <a:ext cx="11460174" cy="6801799"/>
                  </a:xfrm>
                  <a:prstGeom prst="rect">
                    <a:avLst/>
                  </a:prstGeom>
                </p:spPr>
              </p:pic>
              <p:cxnSp>
                <p:nvCxnSpPr>
                  <p:cNvPr id="1182" name="Straight Connector 1181">
                    <a:extLst>
                      <a:ext uri="{FF2B5EF4-FFF2-40B4-BE49-F238E27FC236}">
                        <a16:creationId xmlns:a16="http://schemas.microsoft.com/office/drawing/2014/main" id="{4DDCB94E-FE8E-D7E6-7954-DB6AF209BFEC}"/>
                      </a:ext>
                    </a:extLst>
                  </p:cNvPr>
                  <p:cNvCxnSpPr>
                    <a:cxnSpLocks/>
                  </p:cNvCxnSpPr>
                  <p:nvPr/>
                </p:nvCxnSpPr>
                <p:spPr>
                  <a:xfrm>
                    <a:off x="1394798" y="5028939"/>
                    <a:ext cx="9976"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12" name="Group 1211">
                  <a:extLst>
                    <a:ext uri="{FF2B5EF4-FFF2-40B4-BE49-F238E27FC236}">
                      <a16:creationId xmlns:a16="http://schemas.microsoft.com/office/drawing/2014/main" id="{F523343E-B632-4A48-40E6-240A72314C18}"/>
                    </a:ext>
                  </a:extLst>
                </p:cNvPr>
                <p:cNvGrpSpPr/>
                <p:nvPr/>
              </p:nvGrpSpPr>
              <p:grpSpPr>
                <a:xfrm>
                  <a:off x="9765112" y="3911385"/>
                  <a:ext cx="2053011" cy="1615283"/>
                  <a:chOff x="9765112" y="3888525"/>
                  <a:chExt cx="2053011" cy="1615283"/>
                </a:xfrm>
              </p:grpSpPr>
              <p:sp>
                <p:nvSpPr>
                  <p:cNvPr id="1213" name="Rectangle 1212">
                    <a:extLst>
                      <a:ext uri="{FF2B5EF4-FFF2-40B4-BE49-F238E27FC236}">
                        <a16:creationId xmlns:a16="http://schemas.microsoft.com/office/drawing/2014/main" id="{74170760-5F97-389B-0CB0-0A36472A7BE6}"/>
                      </a:ext>
                    </a:extLst>
                  </p:cNvPr>
                  <p:cNvSpPr/>
                  <p:nvPr/>
                </p:nvSpPr>
                <p:spPr>
                  <a:xfrm>
                    <a:off x="9765112" y="4241466"/>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mongodb</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14" name="TextBox 1213">
                    <a:extLst>
                      <a:ext uri="{FF2B5EF4-FFF2-40B4-BE49-F238E27FC236}">
                        <a16:creationId xmlns:a16="http://schemas.microsoft.com/office/drawing/2014/main" id="{B8937B02-991A-186C-B0B9-0AB3CB0B01DA}"/>
                      </a:ext>
                    </a:extLst>
                  </p:cNvPr>
                  <p:cNvSpPr txBox="1"/>
                  <p:nvPr/>
                </p:nvSpPr>
                <p:spPr>
                  <a:xfrm>
                    <a:off x="10124751" y="4780032"/>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1215" name="TextBox 1214">
                    <a:extLst>
                      <a:ext uri="{FF2B5EF4-FFF2-40B4-BE49-F238E27FC236}">
                        <a16:creationId xmlns:a16="http://schemas.microsoft.com/office/drawing/2014/main" id="{093E818C-0252-754E-14B9-E374D9F60604}"/>
                      </a:ext>
                    </a:extLst>
                  </p:cNvPr>
                  <p:cNvSpPr txBox="1"/>
                  <p:nvPr/>
                </p:nvSpPr>
                <p:spPr>
                  <a:xfrm>
                    <a:off x="10157839" y="423354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4302</a:t>
                    </a:r>
                  </a:p>
                </p:txBody>
              </p:sp>
              <p:sp>
                <p:nvSpPr>
                  <p:cNvPr id="1216" name="TextBox 1215">
                    <a:extLst>
                      <a:ext uri="{FF2B5EF4-FFF2-40B4-BE49-F238E27FC236}">
                        <a16:creationId xmlns:a16="http://schemas.microsoft.com/office/drawing/2014/main" id="{665A6B0D-4DEF-6C9F-B9D5-F02FADEBD2ED}"/>
                      </a:ext>
                    </a:extLst>
                  </p:cNvPr>
                  <p:cNvSpPr txBox="1"/>
                  <p:nvPr/>
                </p:nvSpPr>
                <p:spPr>
                  <a:xfrm>
                    <a:off x="11041872" y="4786337"/>
                    <a:ext cx="77625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a:t>
                    </a:r>
                    <a:r>
                      <a:rPr kumimoji="0" lang="en-GB" sz="1000" b="0" i="0" u="none" strike="noStrike" kern="1200" cap="none" spc="0" normalizeH="0" baseline="0" noProof="0" err="1">
                        <a:ln>
                          <a:noFill/>
                        </a:ln>
                        <a:solidFill>
                          <a:srgbClr val="3A3F50"/>
                        </a:solidFill>
                        <a:effectLst/>
                        <a:uLnTx/>
                        <a:uFillTx/>
                        <a:latin typeface="Arial"/>
                        <a:ea typeface="+mn-ea"/>
                        <a:cs typeface="+mn-cs"/>
                      </a:rPr>
                      <a:t>db</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217" name="Graphic 1216" descr="Database with solid fill">
                    <a:extLst>
                      <a:ext uri="{FF2B5EF4-FFF2-40B4-BE49-F238E27FC236}">
                        <a16:creationId xmlns:a16="http://schemas.microsoft.com/office/drawing/2014/main" id="{F031DF96-12AF-AE75-8F63-CC7108E49A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87673" y="4347112"/>
                    <a:ext cx="475811" cy="475811"/>
                  </a:xfrm>
                  <a:prstGeom prst="rect">
                    <a:avLst/>
                  </a:prstGeom>
                </p:spPr>
              </p:pic>
              <p:cxnSp>
                <p:nvCxnSpPr>
                  <p:cNvPr id="1218" name="Straight Connector 1217">
                    <a:extLst>
                      <a:ext uri="{FF2B5EF4-FFF2-40B4-BE49-F238E27FC236}">
                        <a16:creationId xmlns:a16="http://schemas.microsoft.com/office/drawing/2014/main" id="{A7023A3D-037A-9810-8BBB-B0BB01A1891B}"/>
                      </a:ext>
                    </a:extLst>
                  </p:cNvPr>
                  <p:cNvCxnSpPr>
                    <a:cxnSpLocks/>
                  </p:cNvCxnSpPr>
                  <p:nvPr/>
                </p:nvCxnSpPr>
                <p:spPr>
                  <a:xfrm>
                    <a:off x="10396448" y="3888525"/>
                    <a:ext cx="0" cy="32913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19" name="Straight Connector 1218">
                    <a:extLst>
                      <a:ext uri="{FF2B5EF4-FFF2-40B4-BE49-F238E27FC236}">
                        <a16:creationId xmlns:a16="http://schemas.microsoft.com/office/drawing/2014/main" id="{51C3E003-A8A8-2171-AF93-9CC627361FDB}"/>
                      </a:ext>
                    </a:extLst>
                  </p:cNvPr>
                  <p:cNvCxnSpPr>
                    <a:cxnSpLocks/>
                  </p:cNvCxnSpPr>
                  <p:nvPr/>
                </p:nvCxnSpPr>
                <p:spPr>
                  <a:xfrm>
                    <a:off x="10402798" y="5021319"/>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0" name="Straight Connector 1219">
                    <a:extLst>
                      <a:ext uri="{FF2B5EF4-FFF2-40B4-BE49-F238E27FC236}">
                        <a16:creationId xmlns:a16="http://schemas.microsoft.com/office/drawing/2014/main" id="{C639675A-F0C3-D8B6-0E4F-180C5EA5FF93}"/>
                      </a:ext>
                    </a:extLst>
                  </p:cNvPr>
                  <p:cNvCxnSpPr>
                    <a:cxnSpLocks/>
                  </p:cNvCxnSpPr>
                  <p:nvPr/>
                </p:nvCxnSpPr>
                <p:spPr>
                  <a:xfrm>
                    <a:off x="10998995" y="4617995"/>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222" name="Rectangle 1221">
                <a:extLst>
                  <a:ext uri="{FF2B5EF4-FFF2-40B4-BE49-F238E27FC236}">
                    <a16:creationId xmlns:a16="http://schemas.microsoft.com/office/drawing/2014/main" id="{05E4E647-9E56-382F-F8D6-D8287598D896}"/>
                  </a:ext>
                </a:extLst>
              </p:cNvPr>
              <p:cNvSpPr/>
              <p:nvPr/>
            </p:nvSpPr>
            <p:spPr>
              <a:xfrm>
                <a:off x="9765112" y="5519471"/>
                <a:ext cx="1227221"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23" name="TextBox 1222">
                <a:extLst>
                  <a:ext uri="{FF2B5EF4-FFF2-40B4-BE49-F238E27FC236}">
                    <a16:creationId xmlns:a16="http://schemas.microsoft.com/office/drawing/2014/main" id="{72D58475-3B11-8073-354C-DFA862BD8D2C}"/>
                  </a:ext>
                </a:extLst>
              </p:cNvPr>
              <p:cNvSpPr txBox="1"/>
              <p:nvPr/>
            </p:nvSpPr>
            <p:spPr>
              <a:xfrm>
                <a:off x="10143669" y="605803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3301</a:t>
                </a:r>
              </a:p>
            </p:txBody>
          </p:sp>
          <p:sp>
            <p:nvSpPr>
              <p:cNvPr id="1224" name="TextBox 1223">
                <a:extLst>
                  <a:ext uri="{FF2B5EF4-FFF2-40B4-BE49-F238E27FC236}">
                    <a16:creationId xmlns:a16="http://schemas.microsoft.com/office/drawing/2014/main" id="{A50B6869-35A7-E978-52B3-821C0DD1805F}"/>
                  </a:ext>
                </a:extLst>
              </p:cNvPr>
              <p:cNvSpPr txBox="1"/>
              <p:nvPr/>
            </p:nvSpPr>
            <p:spPr>
              <a:xfrm>
                <a:off x="10138921" y="551155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4301</a:t>
                </a:r>
              </a:p>
            </p:txBody>
          </p:sp>
          <p:cxnSp>
            <p:nvCxnSpPr>
              <p:cNvPr id="1225" name="Straight Connector 1224">
                <a:extLst>
                  <a:ext uri="{FF2B5EF4-FFF2-40B4-BE49-F238E27FC236}">
                    <a16:creationId xmlns:a16="http://schemas.microsoft.com/office/drawing/2014/main" id="{9934D064-AA19-4371-E2B0-1C287055B106}"/>
                  </a:ext>
                </a:extLst>
              </p:cNvPr>
              <p:cNvCxnSpPr>
                <a:cxnSpLocks/>
              </p:cNvCxnSpPr>
              <p:nvPr/>
            </p:nvCxnSpPr>
            <p:spPr>
              <a:xfrm>
                <a:off x="9764154" y="572254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78" name="Group 1277">
              <a:extLst>
                <a:ext uri="{FF2B5EF4-FFF2-40B4-BE49-F238E27FC236}">
                  <a16:creationId xmlns:a16="http://schemas.microsoft.com/office/drawing/2014/main" id="{59465294-30EC-6AB3-3F5D-ABB0213FC76A}"/>
                </a:ext>
              </a:extLst>
            </p:cNvPr>
            <p:cNvGrpSpPr/>
            <p:nvPr/>
          </p:nvGrpSpPr>
          <p:grpSpPr>
            <a:xfrm>
              <a:off x="879982" y="164032"/>
              <a:ext cx="10881298" cy="4689234"/>
              <a:chOff x="641857" y="154507"/>
              <a:chExt cx="10881298" cy="4689234"/>
            </a:xfrm>
          </p:grpSpPr>
          <p:grpSp>
            <p:nvGrpSpPr>
              <p:cNvPr id="1279" name="Group 1278">
                <a:extLst>
                  <a:ext uri="{FF2B5EF4-FFF2-40B4-BE49-F238E27FC236}">
                    <a16:creationId xmlns:a16="http://schemas.microsoft.com/office/drawing/2014/main" id="{1CD9FCA4-A83D-5B43-3D2D-3F7597FFB0E7}"/>
                  </a:ext>
                </a:extLst>
              </p:cNvPr>
              <p:cNvGrpSpPr/>
              <p:nvPr/>
            </p:nvGrpSpPr>
            <p:grpSpPr>
              <a:xfrm>
                <a:off x="3065939" y="4165564"/>
                <a:ext cx="729757" cy="678177"/>
                <a:chOff x="6159130" y="4243575"/>
                <a:chExt cx="729757" cy="678177"/>
              </a:xfrm>
            </p:grpSpPr>
            <p:sp>
              <p:nvSpPr>
                <p:cNvPr id="1306" name="TextBox 1305">
                  <a:extLst>
                    <a:ext uri="{FF2B5EF4-FFF2-40B4-BE49-F238E27FC236}">
                      <a16:creationId xmlns:a16="http://schemas.microsoft.com/office/drawing/2014/main" id="{872A4625-0991-852F-5A6B-90815FE47330}"/>
                    </a:ext>
                  </a:extLst>
                </p:cNvPr>
                <p:cNvSpPr txBox="1"/>
                <p:nvPr/>
              </p:nvSpPr>
              <p:spPr>
                <a:xfrm>
                  <a:off x="61591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1307" name="Graphic 1306" descr="Database with solid fill">
                  <a:extLst>
                    <a:ext uri="{FF2B5EF4-FFF2-40B4-BE49-F238E27FC236}">
                      <a16:creationId xmlns:a16="http://schemas.microsoft.com/office/drawing/2014/main" id="{5DD3EB25-8AD5-00EE-1653-3C6489354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3404" y="4243575"/>
                  <a:ext cx="475811" cy="475811"/>
                </a:xfrm>
                <a:prstGeom prst="rect">
                  <a:avLst/>
                </a:prstGeom>
              </p:spPr>
            </p:pic>
          </p:grpSp>
          <p:grpSp>
            <p:nvGrpSpPr>
              <p:cNvPr id="1280" name="Group 1279">
                <a:extLst>
                  <a:ext uri="{FF2B5EF4-FFF2-40B4-BE49-F238E27FC236}">
                    <a16:creationId xmlns:a16="http://schemas.microsoft.com/office/drawing/2014/main" id="{E84DE2E4-8208-2DFE-5C29-59CCEDE8E1AD}"/>
                  </a:ext>
                </a:extLst>
              </p:cNvPr>
              <p:cNvGrpSpPr/>
              <p:nvPr/>
            </p:nvGrpSpPr>
            <p:grpSpPr>
              <a:xfrm>
                <a:off x="7432177" y="3244882"/>
                <a:ext cx="729757" cy="621027"/>
                <a:chOff x="6121030" y="4300725"/>
                <a:chExt cx="729757" cy="621027"/>
              </a:xfrm>
            </p:grpSpPr>
            <p:sp>
              <p:nvSpPr>
                <p:cNvPr id="1304" name="TextBox 1303">
                  <a:extLst>
                    <a:ext uri="{FF2B5EF4-FFF2-40B4-BE49-F238E27FC236}">
                      <a16:creationId xmlns:a16="http://schemas.microsoft.com/office/drawing/2014/main" id="{4DAA57A0-8FC7-0DF9-90FE-6241ED3DB0BA}"/>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1305" name="Graphic 1304" descr="Database with solid fill">
                  <a:extLst>
                    <a:ext uri="{FF2B5EF4-FFF2-40B4-BE49-F238E27FC236}">
                      <a16:creationId xmlns:a16="http://schemas.microsoft.com/office/drawing/2014/main" id="{36D5D26F-B3F7-801D-0A7B-29A19F4BCA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cxnSp>
            <p:nvCxnSpPr>
              <p:cNvPr id="1281" name="Straight Connector 1280">
                <a:extLst>
                  <a:ext uri="{FF2B5EF4-FFF2-40B4-BE49-F238E27FC236}">
                    <a16:creationId xmlns:a16="http://schemas.microsoft.com/office/drawing/2014/main" id="{8230D121-D3FC-A206-7E6F-742EDEB1745B}"/>
                  </a:ext>
                </a:extLst>
              </p:cNvPr>
              <p:cNvCxnSpPr>
                <a:cxnSpLocks/>
              </p:cNvCxnSpPr>
              <p:nvPr/>
            </p:nvCxnSpPr>
            <p:spPr>
              <a:xfrm flipV="1">
                <a:off x="3418118"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92558164-DAAA-DB8D-0A33-E58F39F05DD0}"/>
                  </a:ext>
                </a:extLst>
              </p:cNvPr>
              <p:cNvCxnSpPr>
                <a:cxnSpLocks/>
              </p:cNvCxnSpPr>
              <p:nvPr/>
            </p:nvCxnSpPr>
            <p:spPr>
              <a:xfrm>
                <a:off x="7361588"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83" name="Group 1282">
                <a:extLst>
                  <a:ext uri="{FF2B5EF4-FFF2-40B4-BE49-F238E27FC236}">
                    <a16:creationId xmlns:a16="http://schemas.microsoft.com/office/drawing/2014/main" id="{E86FC983-EDB1-A2F9-CA09-697F1471FF72}"/>
                  </a:ext>
                </a:extLst>
              </p:cNvPr>
              <p:cNvGrpSpPr/>
              <p:nvPr/>
            </p:nvGrpSpPr>
            <p:grpSpPr>
              <a:xfrm>
                <a:off x="6986733" y="154507"/>
                <a:ext cx="4536422" cy="1060423"/>
                <a:chOff x="6986733" y="154507"/>
                <a:chExt cx="4536422" cy="1060423"/>
              </a:xfrm>
            </p:grpSpPr>
            <p:grpSp>
              <p:nvGrpSpPr>
                <p:cNvPr id="1288" name="Group 1287">
                  <a:extLst>
                    <a:ext uri="{FF2B5EF4-FFF2-40B4-BE49-F238E27FC236}">
                      <a16:creationId xmlns:a16="http://schemas.microsoft.com/office/drawing/2014/main" id="{BE6B4EBD-7C7A-A5C5-3C55-8606399FD30F}"/>
                    </a:ext>
                  </a:extLst>
                </p:cNvPr>
                <p:cNvGrpSpPr/>
                <p:nvPr/>
              </p:nvGrpSpPr>
              <p:grpSpPr>
                <a:xfrm>
                  <a:off x="7119938" y="232762"/>
                  <a:ext cx="4368849" cy="982168"/>
                  <a:chOff x="7119938" y="221944"/>
                  <a:chExt cx="4368849" cy="982168"/>
                </a:xfrm>
              </p:grpSpPr>
              <p:sp>
                <p:nvSpPr>
                  <p:cNvPr id="1290" name="TextBox 1289">
                    <a:extLst>
                      <a:ext uri="{FF2B5EF4-FFF2-40B4-BE49-F238E27FC236}">
                        <a16:creationId xmlns:a16="http://schemas.microsoft.com/office/drawing/2014/main" id="{591C893B-DE18-68C2-7A8C-C1A3DDE87932}"/>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291" name="TextBox 1290">
                    <a:extLst>
                      <a:ext uri="{FF2B5EF4-FFF2-40B4-BE49-F238E27FC236}">
                        <a16:creationId xmlns:a16="http://schemas.microsoft.com/office/drawing/2014/main" id="{2A6C0AEA-8CB1-BCA8-66E2-1C25088A9300}"/>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292" name="TextBox 1291">
                    <a:extLst>
                      <a:ext uri="{FF2B5EF4-FFF2-40B4-BE49-F238E27FC236}">
                        <a16:creationId xmlns:a16="http://schemas.microsoft.com/office/drawing/2014/main" id="{8215F38D-7CBE-9149-5DDF-586FD8169C47}"/>
                      </a:ext>
                    </a:extLst>
                  </p:cNvPr>
                  <p:cNvSpPr txBox="1"/>
                  <p:nvPr/>
                </p:nvSpPr>
                <p:spPr>
                  <a:xfrm>
                    <a:off x="7291187" y="957891"/>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1293" name="TextBox 1292">
                    <a:extLst>
                      <a:ext uri="{FF2B5EF4-FFF2-40B4-BE49-F238E27FC236}">
                        <a16:creationId xmlns:a16="http://schemas.microsoft.com/office/drawing/2014/main" id="{B6266901-0B44-E914-D38F-209B904ED232}"/>
                      </a:ext>
                    </a:extLst>
                  </p:cNvPr>
                  <p:cNvSpPr txBox="1"/>
                  <p:nvPr/>
                </p:nvSpPr>
                <p:spPr>
                  <a:xfrm>
                    <a:off x="7291187" y="723756"/>
                    <a:ext cx="205812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52E0FF"/>
                        </a:solidFill>
                        <a:effectLst/>
                        <a:uLnTx/>
                        <a:uFillTx/>
                        <a:latin typeface="Arial"/>
                        <a:ea typeface="+mn-ea"/>
                        <a:cs typeface="+mn-cs"/>
                      </a:rPr>
                      <a:t>Azure private network API routes</a:t>
                    </a:r>
                  </a:p>
                </p:txBody>
              </p:sp>
              <p:sp>
                <p:nvSpPr>
                  <p:cNvPr id="1294" name="Rectangle 1293">
                    <a:extLst>
                      <a:ext uri="{FF2B5EF4-FFF2-40B4-BE49-F238E27FC236}">
                        <a16:creationId xmlns:a16="http://schemas.microsoft.com/office/drawing/2014/main" id="{ACE4600F-FF9B-3C37-B0FD-FC97FF6D8318}"/>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295" name="TextBox 1294">
                    <a:extLst>
                      <a:ext uri="{FF2B5EF4-FFF2-40B4-BE49-F238E27FC236}">
                        <a16:creationId xmlns:a16="http://schemas.microsoft.com/office/drawing/2014/main" id="{9C2B6F7E-951E-53FC-EB50-6E60DF68AE4B}"/>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1296" name="Rectangle 1295">
                    <a:extLst>
                      <a:ext uri="{FF2B5EF4-FFF2-40B4-BE49-F238E27FC236}">
                        <a16:creationId xmlns:a16="http://schemas.microsoft.com/office/drawing/2014/main" id="{C1979374-2A68-907A-3352-474DA2242AF5}"/>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97" name="TextBox 1296">
                    <a:extLst>
                      <a:ext uri="{FF2B5EF4-FFF2-40B4-BE49-F238E27FC236}">
                        <a16:creationId xmlns:a16="http://schemas.microsoft.com/office/drawing/2014/main" id="{A627FE70-E055-BD10-ACCE-D5ABD5B5EBD0}"/>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1298" name="Rectangle 1297">
                    <a:extLst>
                      <a:ext uri="{FF2B5EF4-FFF2-40B4-BE49-F238E27FC236}">
                        <a16:creationId xmlns:a16="http://schemas.microsoft.com/office/drawing/2014/main" id="{4BF04E0A-3BF3-595A-0730-861EC3777FAC}"/>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99" name="TextBox 1298">
                    <a:extLst>
                      <a:ext uri="{FF2B5EF4-FFF2-40B4-BE49-F238E27FC236}">
                        <a16:creationId xmlns:a16="http://schemas.microsoft.com/office/drawing/2014/main" id="{B062D917-3688-1C40-8A18-6EB9E8523DF3}"/>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1300" name="Straight Connector 1299">
                    <a:extLst>
                      <a:ext uri="{FF2B5EF4-FFF2-40B4-BE49-F238E27FC236}">
                        <a16:creationId xmlns:a16="http://schemas.microsoft.com/office/drawing/2014/main" id="{22222374-EDC8-4B6E-0B5F-EE53275E6268}"/>
                      </a:ext>
                    </a:extLst>
                  </p:cNvPr>
                  <p:cNvCxnSpPr>
                    <a:cxnSpLocks/>
                    <a:stCxn id="1290"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180B1545-B513-0ADD-67CC-5171DAC880C8}"/>
                      </a:ext>
                    </a:extLst>
                  </p:cNvPr>
                  <p:cNvCxnSpPr>
                    <a:cxnSpLocks/>
                    <a:endCxn id="1291"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704763B7-843F-CE1E-4BBF-8D7AC1A00508}"/>
                      </a:ext>
                    </a:extLst>
                  </p:cNvPr>
                  <p:cNvCxnSpPr>
                    <a:cxnSpLocks/>
                    <a:stCxn id="1293" idx="1"/>
                  </p:cNvCxnSpPr>
                  <p:nvPr/>
                </p:nvCxnSpPr>
                <p:spPr>
                  <a:xfrm flipH="1">
                    <a:off x="7126597" y="846867"/>
                    <a:ext cx="164590" cy="0"/>
                  </a:xfrm>
                  <a:prstGeom prst="line">
                    <a:avLst/>
                  </a:prstGeom>
                  <a:ln w="28575">
                    <a:solidFill>
                      <a:schemeClr val="accent1">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368E7553-1E72-8129-FFC6-57D3B37C0D9F}"/>
                      </a:ext>
                    </a:extLst>
                  </p:cNvPr>
                  <p:cNvCxnSpPr>
                    <a:cxnSpLocks/>
                    <a:endCxn id="1292" idx="1"/>
                  </p:cNvCxnSpPr>
                  <p:nvPr/>
                </p:nvCxnSpPr>
                <p:spPr>
                  <a:xfrm>
                    <a:off x="7126597" y="1081002"/>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89" name="Rectangle 1288">
                  <a:extLst>
                    <a:ext uri="{FF2B5EF4-FFF2-40B4-BE49-F238E27FC236}">
                      <a16:creationId xmlns:a16="http://schemas.microsoft.com/office/drawing/2014/main" id="{7A9895FF-913F-955E-2FAF-FD49EB40BBBB}"/>
                    </a:ext>
                  </a:extLst>
                </p:cNvPr>
                <p:cNvSpPr/>
                <p:nvPr/>
              </p:nvSpPr>
              <p:spPr>
                <a:xfrm>
                  <a:off x="6986733" y="15450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grpSp>
            <p:nvGrpSpPr>
              <p:cNvPr id="1284" name="Group 1283">
                <a:extLst>
                  <a:ext uri="{FF2B5EF4-FFF2-40B4-BE49-F238E27FC236}">
                    <a16:creationId xmlns:a16="http://schemas.microsoft.com/office/drawing/2014/main" id="{3E639BB5-C727-026F-3B64-330C23C66F0B}"/>
                  </a:ext>
                </a:extLst>
              </p:cNvPr>
              <p:cNvGrpSpPr/>
              <p:nvPr/>
            </p:nvGrpSpPr>
            <p:grpSpPr>
              <a:xfrm>
                <a:off x="641857" y="345539"/>
                <a:ext cx="1603694" cy="664288"/>
                <a:chOff x="525743" y="202875"/>
                <a:chExt cx="1603694" cy="664288"/>
              </a:xfrm>
            </p:grpSpPr>
            <p:sp>
              <p:nvSpPr>
                <p:cNvPr id="1285" name="TextBox 1284">
                  <a:extLst>
                    <a:ext uri="{FF2B5EF4-FFF2-40B4-BE49-F238E27FC236}">
                      <a16:creationId xmlns:a16="http://schemas.microsoft.com/office/drawing/2014/main" id="{C0C0126E-8439-6A52-8D1F-4CD91D90968C}"/>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286" name="TextBox 1285">
                  <a:extLst>
                    <a:ext uri="{FF2B5EF4-FFF2-40B4-BE49-F238E27FC236}">
                      <a16:creationId xmlns:a16="http://schemas.microsoft.com/office/drawing/2014/main" id="{D3245D0D-8331-B681-A2C6-3643D38C9DD7}"/>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287" name="Rectangle 1286">
                  <a:extLst>
                    <a:ext uri="{FF2B5EF4-FFF2-40B4-BE49-F238E27FC236}">
                      <a16:creationId xmlns:a16="http://schemas.microsoft.com/office/drawing/2014/main" id="{2BDE9FCE-302F-8302-6E13-9D68075EEC70}"/>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grpSp>
      </p:grpSp>
      <p:grpSp>
        <p:nvGrpSpPr>
          <p:cNvPr id="1227" name="Group 1226">
            <a:extLst>
              <a:ext uri="{FF2B5EF4-FFF2-40B4-BE49-F238E27FC236}">
                <a16:creationId xmlns:a16="http://schemas.microsoft.com/office/drawing/2014/main" id="{5CB920B0-8FF2-D571-CC17-7BF606F0BDDC}"/>
              </a:ext>
            </a:extLst>
          </p:cNvPr>
          <p:cNvGrpSpPr/>
          <p:nvPr/>
        </p:nvGrpSpPr>
        <p:grpSpPr>
          <a:xfrm>
            <a:off x="2018393" y="2502104"/>
            <a:ext cx="7755286" cy="3847965"/>
            <a:chOff x="1780268" y="2492579"/>
            <a:chExt cx="7755286" cy="3847965"/>
          </a:xfrm>
        </p:grpSpPr>
        <p:grpSp>
          <p:nvGrpSpPr>
            <p:cNvPr id="1228" name="Group 1227">
              <a:extLst>
                <a:ext uri="{FF2B5EF4-FFF2-40B4-BE49-F238E27FC236}">
                  <a16:creationId xmlns:a16="http://schemas.microsoft.com/office/drawing/2014/main" id="{8537F71B-ED63-9B56-99A0-55C6F9142B93}"/>
                </a:ext>
              </a:extLst>
            </p:cNvPr>
            <p:cNvGrpSpPr/>
            <p:nvPr/>
          </p:nvGrpSpPr>
          <p:grpSpPr>
            <a:xfrm>
              <a:off x="3537214" y="5547838"/>
              <a:ext cx="1228179" cy="792706"/>
              <a:chOff x="3537214" y="5547838"/>
              <a:chExt cx="1228179" cy="792706"/>
            </a:xfrm>
          </p:grpSpPr>
          <p:sp>
            <p:nvSpPr>
              <p:cNvPr id="1265" name="Rectangle 1264">
                <a:extLst>
                  <a:ext uri="{FF2B5EF4-FFF2-40B4-BE49-F238E27FC236}">
                    <a16:creationId xmlns:a16="http://schemas.microsoft.com/office/drawing/2014/main" id="{A2825348-96C0-2EDB-AB66-2E5ADE25BCF3}"/>
                  </a:ext>
                </a:extLst>
              </p:cNvPr>
              <p:cNvSpPr/>
              <p:nvPr/>
            </p:nvSpPr>
            <p:spPr>
              <a:xfrm>
                <a:off x="3538172"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Arial"/>
                    <a:ea typeface="+mn-ea"/>
                    <a:cs typeface="+mn-cs"/>
                  </a:rPr>
                  <a:t>MODERATED_JOKES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Arial"/>
                    <a:ea typeface="+mn-ea"/>
                    <a:cs typeface="+mn-cs"/>
                  </a:rPr>
                  <a:t>LOGGED_JOKES</a:t>
                </a:r>
              </a:p>
            </p:txBody>
          </p:sp>
          <p:sp>
            <p:nvSpPr>
              <p:cNvPr id="1266" name="TextBox 1265">
                <a:extLst>
                  <a:ext uri="{FF2B5EF4-FFF2-40B4-BE49-F238E27FC236}">
                    <a16:creationId xmlns:a16="http://schemas.microsoft.com/office/drawing/2014/main" id="{6F6EEF28-AF97-D871-145F-A0FA2A677A8C}"/>
                  </a:ext>
                </a:extLst>
              </p:cNvPr>
              <p:cNvSpPr txBox="1"/>
              <p:nvPr/>
            </p:nvSpPr>
            <p:spPr>
              <a:xfrm>
                <a:off x="3916729"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267" name="TextBox 1266">
                <a:extLst>
                  <a:ext uri="{FF2B5EF4-FFF2-40B4-BE49-F238E27FC236}">
                    <a16:creationId xmlns:a16="http://schemas.microsoft.com/office/drawing/2014/main" id="{D7A5B50D-281D-67E5-713C-3DF69520E448}"/>
                  </a:ext>
                </a:extLst>
              </p:cNvPr>
              <p:cNvSpPr txBox="1"/>
              <p:nvPr/>
            </p:nvSpPr>
            <p:spPr>
              <a:xfrm>
                <a:off x="3911981"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1268" name="Straight Connector 1267">
                <a:extLst>
                  <a:ext uri="{FF2B5EF4-FFF2-40B4-BE49-F238E27FC236}">
                    <a16:creationId xmlns:a16="http://schemas.microsoft.com/office/drawing/2014/main" id="{FF66875E-D135-309E-1C3F-9DBCE881E008}"/>
                  </a:ext>
                </a:extLst>
              </p:cNvPr>
              <p:cNvCxnSpPr>
                <a:cxnSpLocks/>
              </p:cNvCxnSpPr>
              <p:nvPr/>
            </p:nvCxnSpPr>
            <p:spPr>
              <a:xfrm>
                <a:off x="3537214"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29" name="Group 1228">
              <a:extLst>
                <a:ext uri="{FF2B5EF4-FFF2-40B4-BE49-F238E27FC236}">
                  <a16:creationId xmlns:a16="http://schemas.microsoft.com/office/drawing/2014/main" id="{C427CE57-8762-E386-BA13-9EF4955E8720}"/>
                </a:ext>
              </a:extLst>
            </p:cNvPr>
            <p:cNvGrpSpPr/>
            <p:nvPr/>
          </p:nvGrpSpPr>
          <p:grpSpPr>
            <a:xfrm>
              <a:off x="4150824" y="4300717"/>
              <a:ext cx="1228179" cy="792707"/>
              <a:chOff x="4150824" y="4300717"/>
              <a:chExt cx="1228179" cy="792707"/>
            </a:xfrm>
          </p:grpSpPr>
          <p:sp>
            <p:nvSpPr>
              <p:cNvPr id="1261" name="Rectangle 1260">
                <a:extLst>
                  <a:ext uri="{FF2B5EF4-FFF2-40B4-BE49-F238E27FC236}">
                    <a16:creationId xmlns:a16="http://schemas.microsoft.com/office/drawing/2014/main" id="{DEE5C7D7-71F7-9DDF-5153-9E546C807500}"/>
                  </a:ext>
                </a:extLst>
              </p:cNvPr>
              <p:cNvSpPr/>
              <p:nvPr/>
            </p:nvSpPr>
            <p:spPr>
              <a:xfrm>
                <a:off x="4151782"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262" name="TextBox 1261">
                <a:extLst>
                  <a:ext uri="{FF2B5EF4-FFF2-40B4-BE49-F238E27FC236}">
                    <a16:creationId xmlns:a16="http://schemas.microsoft.com/office/drawing/2014/main" id="{34F62124-97B2-94DA-79EB-F14457AE325A}"/>
                  </a:ext>
                </a:extLst>
              </p:cNvPr>
              <p:cNvSpPr txBox="1"/>
              <p:nvPr/>
            </p:nvSpPr>
            <p:spPr>
              <a:xfrm>
                <a:off x="4486197"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263" name="TextBox 1262">
                <a:extLst>
                  <a:ext uri="{FF2B5EF4-FFF2-40B4-BE49-F238E27FC236}">
                    <a16:creationId xmlns:a16="http://schemas.microsoft.com/office/drawing/2014/main" id="{FDF1D010-6E5F-8B51-5DF9-7E096D1B1444}"/>
                  </a:ext>
                </a:extLst>
              </p:cNvPr>
              <p:cNvSpPr txBox="1"/>
              <p:nvPr/>
            </p:nvSpPr>
            <p:spPr>
              <a:xfrm>
                <a:off x="4525591"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1264" name="Straight Connector 1263">
                <a:extLst>
                  <a:ext uri="{FF2B5EF4-FFF2-40B4-BE49-F238E27FC236}">
                    <a16:creationId xmlns:a16="http://schemas.microsoft.com/office/drawing/2014/main" id="{07AE094A-EFC6-FB09-D91E-62F33063A937}"/>
                  </a:ext>
                </a:extLst>
              </p:cNvPr>
              <p:cNvCxnSpPr>
                <a:cxnSpLocks/>
              </p:cNvCxnSpPr>
              <p:nvPr/>
            </p:nvCxnSpPr>
            <p:spPr>
              <a:xfrm>
                <a:off x="4150824"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30" name="Group 1229">
              <a:extLst>
                <a:ext uri="{FF2B5EF4-FFF2-40B4-BE49-F238E27FC236}">
                  <a16:creationId xmlns:a16="http://schemas.microsoft.com/office/drawing/2014/main" id="{09D649A8-69CE-D09D-40FA-016CC626F3DA}"/>
                </a:ext>
              </a:extLst>
            </p:cNvPr>
            <p:cNvGrpSpPr/>
            <p:nvPr/>
          </p:nvGrpSpPr>
          <p:grpSpPr>
            <a:xfrm>
              <a:off x="6137650" y="4295772"/>
              <a:ext cx="1228179" cy="792706"/>
              <a:chOff x="6137650" y="4295772"/>
              <a:chExt cx="1228179" cy="792706"/>
            </a:xfrm>
          </p:grpSpPr>
          <p:sp>
            <p:nvSpPr>
              <p:cNvPr id="1257" name="Rectangle 1256">
                <a:extLst>
                  <a:ext uri="{FF2B5EF4-FFF2-40B4-BE49-F238E27FC236}">
                    <a16:creationId xmlns:a16="http://schemas.microsoft.com/office/drawing/2014/main" id="{8E32FFE0-866F-3303-D1BA-3B418FEF5D98}"/>
                  </a:ext>
                </a:extLst>
              </p:cNvPr>
              <p:cNvSpPr/>
              <p:nvPr/>
            </p:nvSpPr>
            <p:spPr>
              <a:xfrm>
                <a:off x="6138608"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Arial"/>
                    <a:ea typeface="+mn-ea"/>
                    <a:cs typeface="+mn-cs"/>
                  </a:rPr>
                  <a:t>SUBMITTED_JOKES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58" name="TextBox 1257">
                <a:extLst>
                  <a:ext uri="{FF2B5EF4-FFF2-40B4-BE49-F238E27FC236}">
                    <a16:creationId xmlns:a16="http://schemas.microsoft.com/office/drawing/2014/main" id="{763E11C6-50EA-C6DE-FFA5-964CC1154D58}"/>
                  </a:ext>
                </a:extLst>
              </p:cNvPr>
              <p:cNvSpPr txBox="1"/>
              <p:nvPr/>
            </p:nvSpPr>
            <p:spPr>
              <a:xfrm>
                <a:off x="6517165"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259" name="TextBox 1258">
                <a:extLst>
                  <a:ext uri="{FF2B5EF4-FFF2-40B4-BE49-F238E27FC236}">
                    <a16:creationId xmlns:a16="http://schemas.microsoft.com/office/drawing/2014/main" id="{4FCB3140-6181-5B17-48AC-374F10792CBF}"/>
                  </a:ext>
                </a:extLst>
              </p:cNvPr>
              <p:cNvSpPr txBox="1"/>
              <p:nvPr/>
            </p:nvSpPr>
            <p:spPr>
              <a:xfrm>
                <a:off x="6512417"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260" name="Straight Connector 1259">
                <a:extLst>
                  <a:ext uri="{FF2B5EF4-FFF2-40B4-BE49-F238E27FC236}">
                    <a16:creationId xmlns:a16="http://schemas.microsoft.com/office/drawing/2014/main" id="{D3C0916A-EB43-1283-E5A7-D2B934F99956}"/>
                  </a:ext>
                </a:extLst>
              </p:cNvPr>
              <p:cNvCxnSpPr>
                <a:cxnSpLocks/>
              </p:cNvCxnSpPr>
              <p:nvPr/>
            </p:nvCxnSpPr>
            <p:spPr>
              <a:xfrm>
                <a:off x="6137650"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31" name="Group 1230">
              <a:extLst>
                <a:ext uri="{FF2B5EF4-FFF2-40B4-BE49-F238E27FC236}">
                  <a16:creationId xmlns:a16="http://schemas.microsoft.com/office/drawing/2014/main" id="{5D8E4B7A-592B-F8F4-AD99-E75F9F2911E6}"/>
                </a:ext>
              </a:extLst>
            </p:cNvPr>
            <p:cNvGrpSpPr/>
            <p:nvPr/>
          </p:nvGrpSpPr>
          <p:grpSpPr>
            <a:xfrm>
              <a:off x="7477725" y="4295772"/>
              <a:ext cx="1228179" cy="792706"/>
              <a:chOff x="7477725" y="4295772"/>
              <a:chExt cx="1228179" cy="792706"/>
            </a:xfrm>
          </p:grpSpPr>
          <p:sp>
            <p:nvSpPr>
              <p:cNvPr id="1253" name="Rectangle 1252">
                <a:extLst>
                  <a:ext uri="{FF2B5EF4-FFF2-40B4-BE49-F238E27FC236}">
                    <a16:creationId xmlns:a16="http://schemas.microsoft.com/office/drawing/2014/main" id="{3B008ABA-22EF-CCC2-CF96-357B4A181866}"/>
                  </a:ext>
                </a:extLst>
              </p:cNvPr>
              <p:cNvSpPr/>
              <p:nvPr/>
            </p:nvSpPr>
            <p:spPr>
              <a:xfrm>
                <a:off x="7478683"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254" name="TextBox 1253">
                <a:extLst>
                  <a:ext uri="{FF2B5EF4-FFF2-40B4-BE49-F238E27FC236}">
                    <a16:creationId xmlns:a16="http://schemas.microsoft.com/office/drawing/2014/main" id="{59489158-6121-0F8D-F8F0-D5289FBDCF3A}"/>
                  </a:ext>
                </a:extLst>
              </p:cNvPr>
              <p:cNvSpPr txBox="1"/>
              <p:nvPr/>
            </p:nvSpPr>
            <p:spPr>
              <a:xfrm>
                <a:off x="7857240"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255" name="TextBox 1254">
                <a:extLst>
                  <a:ext uri="{FF2B5EF4-FFF2-40B4-BE49-F238E27FC236}">
                    <a16:creationId xmlns:a16="http://schemas.microsoft.com/office/drawing/2014/main" id="{33F3038A-0971-541B-E3AA-E0CA384FC5B0}"/>
                  </a:ext>
                </a:extLst>
              </p:cNvPr>
              <p:cNvSpPr txBox="1"/>
              <p:nvPr/>
            </p:nvSpPr>
            <p:spPr>
              <a:xfrm>
                <a:off x="7852492"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256" name="Straight Connector 1255">
                <a:extLst>
                  <a:ext uri="{FF2B5EF4-FFF2-40B4-BE49-F238E27FC236}">
                    <a16:creationId xmlns:a16="http://schemas.microsoft.com/office/drawing/2014/main" id="{FB99D879-F599-8214-5344-123A20FA901C}"/>
                  </a:ext>
                </a:extLst>
              </p:cNvPr>
              <p:cNvCxnSpPr>
                <a:cxnSpLocks/>
              </p:cNvCxnSpPr>
              <p:nvPr/>
            </p:nvCxnSpPr>
            <p:spPr>
              <a:xfrm>
                <a:off x="7477725"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232" name="Straight Connector 1231">
              <a:extLst>
                <a:ext uri="{FF2B5EF4-FFF2-40B4-BE49-F238E27FC236}">
                  <a16:creationId xmlns:a16="http://schemas.microsoft.com/office/drawing/2014/main" id="{715B954E-8271-FCC1-40F2-E9DF5C4EAD7F}"/>
                </a:ext>
              </a:extLst>
            </p:cNvPr>
            <p:cNvCxnSpPr>
              <a:cxnSpLocks/>
            </p:cNvCxnSpPr>
            <p:nvPr/>
          </p:nvCxnSpPr>
          <p:spPr>
            <a:xfrm flipH="1" flipV="1">
              <a:off x="3927439"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33" name="Group 1232">
              <a:extLst>
                <a:ext uri="{FF2B5EF4-FFF2-40B4-BE49-F238E27FC236}">
                  <a16:creationId xmlns:a16="http://schemas.microsoft.com/office/drawing/2014/main" id="{E4DDB053-48C4-9CE4-F3E4-645A3569F5A7}"/>
                </a:ext>
              </a:extLst>
            </p:cNvPr>
            <p:cNvGrpSpPr/>
            <p:nvPr/>
          </p:nvGrpSpPr>
          <p:grpSpPr>
            <a:xfrm>
              <a:off x="1780268" y="5645019"/>
              <a:ext cx="1757904" cy="246221"/>
              <a:chOff x="1780268" y="5645019"/>
              <a:chExt cx="1757904" cy="246221"/>
            </a:xfrm>
          </p:grpSpPr>
          <p:cxnSp>
            <p:nvCxnSpPr>
              <p:cNvPr id="1251" name="Straight Connector 1250">
                <a:extLst>
                  <a:ext uri="{FF2B5EF4-FFF2-40B4-BE49-F238E27FC236}">
                    <a16:creationId xmlns:a16="http://schemas.microsoft.com/office/drawing/2014/main" id="{B05B8B7B-D98B-C7B0-A481-6143BBB327EC}"/>
                  </a:ext>
                </a:extLst>
              </p:cNvPr>
              <p:cNvCxnSpPr>
                <a:cxnSpLocks/>
              </p:cNvCxnSpPr>
              <p:nvPr/>
            </p:nvCxnSpPr>
            <p:spPr>
              <a:xfrm>
                <a:off x="1780268"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2" name="TextBox 1251">
                <a:extLst>
                  <a:ext uri="{FF2B5EF4-FFF2-40B4-BE49-F238E27FC236}">
                    <a16:creationId xmlns:a16="http://schemas.microsoft.com/office/drawing/2014/main" id="{610A9CBE-F5CE-8CA4-9874-125DD4371C0D}"/>
                  </a:ext>
                </a:extLst>
              </p:cNvPr>
              <p:cNvSpPr txBox="1"/>
              <p:nvPr/>
            </p:nvSpPr>
            <p:spPr>
              <a:xfrm>
                <a:off x="2217029" y="5645019"/>
                <a:ext cx="114026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jokes</a:t>
                </a:r>
              </a:p>
            </p:txBody>
          </p:sp>
        </p:grpSp>
        <p:sp>
          <p:nvSpPr>
            <p:cNvPr id="1234" name="TextBox 1233">
              <a:extLst>
                <a:ext uri="{FF2B5EF4-FFF2-40B4-BE49-F238E27FC236}">
                  <a16:creationId xmlns:a16="http://schemas.microsoft.com/office/drawing/2014/main" id="{05B87D0D-B8DC-CF4A-E765-66708E14C2C6}"/>
                </a:ext>
              </a:extLst>
            </p:cNvPr>
            <p:cNvSpPr txBox="1"/>
            <p:nvPr/>
          </p:nvSpPr>
          <p:spPr>
            <a:xfrm>
              <a:off x="6872352" y="5768655"/>
              <a:ext cx="92470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logged jokes</a:t>
              </a:r>
            </a:p>
          </p:txBody>
        </p:sp>
        <p:cxnSp>
          <p:nvCxnSpPr>
            <p:cNvPr id="1235" name="Straight Connector 1234">
              <a:extLst>
                <a:ext uri="{FF2B5EF4-FFF2-40B4-BE49-F238E27FC236}">
                  <a16:creationId xmlns:a16="http://schemas.microsoft.com/office/drawing/2014/main" id="{FCD5DAAD-B2CB-8ECA-C361-E0488CFE980B}"/>
                </a:ext>
              </a:extLst>
            </p:cNvPr>
            <p:cNvCxnSpPr>
              <a:cxnSpLocks/>
            </p:cNvCxnSpPr>
            <p:nvPr/>
          </p:nvCxnSpPr>
          <p:spPr>
            <a:xfrm flipV="1">
              <a:off x="6747644"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36" name="Group 1235">
              <a:extLst>
                <a:ext uri="{FF2B5EF4-FFF2-40B4-BE49-F238E27FC236}">
                  <a16:creationId xmlns:a16="http://schemas.microsoft.com/office/drawing/2014/main" id="{2EC7F37C-E0DA-5B3E-7C46-72DCD2B97772}"/>
                </a:ext>
              </a:extLst>
            </p:cNvPr>
            <p:cNvGrpSpPr/>
            <p:nvPr/>
          </p:nvGrpSpPr>
          <p:grpSpPr>
            <a:xfrm>
              <a:off x="4400741" y="3350476"/>
              <a:ext cx="1720301" cy="1355521"/>
              <a:chOff x="4400741" y="3350476"/>
              <a:chExt cx="1720301" cy="1355521"/>
            </a:xfrm>
          </p:grpSpPr>
          <p:cxnSp>
            <p:nvCxnSpPr>
              <p:cNvPr id="1247" name="Straight Connector 1246">
                <a:extLst>
                  <a:ext uri="{FF2B5EF4-FFF2-40B4-BE49-F238E27FC236}">
                    <a16:creationId xmlns:a16="http://schemas.microsoft.com/office/drawing/2014/main" id="{526847AE-39A8-1F20-D4C5-EF52586C7FA2}"/>
                  </a:ext>
                </a:extLst>
              </p:cNvPr>
              <p:cNvCxnSpPr>
                <a:cxnSpLocks/>
              </p:cNvCxnSpPr>
              <p:nvPr/>
            </p:nvCxnSpPr>
            <p:spPr>
              <a:xfrm>
                <a:off x="5702864"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7006D5F2-F0D3-7878-65F2-7C1D24122A12}"/>
                  </a:ext>
                </a:extLst>
              </p:cNvPr>
              <p:cNvCxnSpPr>
                <a:cxnSpLocks/>
              </p:cNvCxnSpPr>
              <p:nvPr/>
            </p:nvCxnSpPr>
            <p:spPr>
              <a:xfrm flipH="1">
                <a:off x="5704587"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9" name="TextBox 1248">
                <a:extLst>
                  <a:ext uri="{FF2B5EF4-FFF2-40B4-BE49-F238E27FC236}">
                    <a16:creationId xmlns:a16="http://schemas.microsoft.com/office/drawing/2014/main" id="{44249714-E1E7-BA8C-BDE9-B62CD85A1C2B}"/>
                  </a:ext>
                </a:extLst>
              </p:cNvPr>
              <p:cNvSpPr txBox="1"/>
              <p:nvPr/>
            </p:nvSpPr>
            <p:spPr>
              <a:xfrm>
                <a:off x="4519241" y="3350476"/>
                <a:ext cx="11052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jokes</a:t>
                </a:r>
              </a:p>
            </p:txBody>
          </p:sp>
          <p:cxnSp>
            <p:nvCxnSpPr>
              <p:cNvPr id="1250" name="Straight Connector 1249">
                <a:extLst>
                  <a:ext uri="{FF2B5EF4-FFF2-40B4-BE49-F238E27FC236}">
                    <a16:creationId xmlns:a16="http://schemas.microsoft.com/office/drawing/2014/main" id="{C4C39248-61E3-43CB-7BCF-9CE43235A561}"/>
                  </a:ext>
                </a:extLst>
              </p:cNvPr>
              <p:cNvCxnSpPr>
                <a:cxnSpLocks/>
              </p:cNvCxnSpPr>
              <p:nvPr/>
            </p:nvCxnSpPr>
            <p:spPr>
              <a:xfrm>
                <a:off x="4400741" y="3568567"/>
                <a:ext cx="132514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237" name="Straight Connector 1236">
              <a:extLst>
                <a:ext uri="{FF2B5EF4-FFF2-40B4-BE49-F238E27FC236}">
                  <a16:creationId xmlns:a16="http://schemas.microsoft.com/office/drawing/2014/main" id="{05BCEB67-257A-FAAF-DBF0-5773D017D82C}"/>
                </a:ext>
              </a:extLst>
            </p:cNvPr>
            <p:cNvCxnSpPr>
              <a:cxnSpLocks/>
            </p:cNvCxnSpPr>
            <p:nvPr/>
          </p:nvCxnSpPr>
          <p:spPr>
            <a:xfrm flipH="1">
              <a:off x="4765393" y="5988200"/>
              <a:ext cx="4770161"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8" name="Straight Connector 1237">
              <a:extLst>
                <a:ext uri="{FF2B5EF4-FFF2-40B4-BE49-F238E27FC236}">
                  <a16:creationId xmlns:a16="http://schemas.microsoft.com/office/drawing/2014/main" id="{6A0D8C62-330A-AD56-40B2-F5DC11766A11}"/>
                </a:ext>
              </a:extLst>
            </p:cNvPr>
            <p:cNvCxnSpPr>
              <a:cxnSpLocks/>
            </p:cNvCxnSpPr>
            <p:nvPr/>
          </p:nvCxnSpPr>
          <p:spPr>
            <a:xfrm flipH="1">
              <a:off x="1780268" y="3577116"/>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39" name="TextBox 1238">
              <a:extLst>
                <a:ext uri="{FF2B5EF4-FFF2-40B4-BE49-F238E27FC236}">
                  <a16:creationId xmlns:a16="http://schemas.microsoft.com/office/drawing/2014/main" id="{E0210D00-214C-F4BE-F228-99F6991A937B}"/>
                </a:ext>
              </a:extLst>
            </p:cNvPr>
            <p:cNvSpPr txBox="1"/>
            <p:nvPr/>
          </p:nvSpPr>
          <p:spPr>
            <a:xfrm>
              <a:off x="2133801" y="3350476"/>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 API</a:t>
              </a:r>
            </a:p>
          </p:txBody>
        </p:sp>
        <p:grpSp>
          <p:nvGrpSpPr>
            <p:cNvPr id="1240" name="Group 1239">
              <a:extLst>
                <a:ext uri="{FF2B5EF4-FFF2-40B4-BE49-F238E27FC236}">
                  <a16:creationId xmlns:a16="http://schemas.microsoft.com/office/drawing/2014/main" id="{3E6032DB-C652-DE59-02A1-DBE71C143D8E}"/>
                </a:ext>
              </a:extLst>
            </p:cNvPr>
            <p:cNvGrpSpPr/>
            <p:nvPr/>
          </p:nvGrpSpPr>
          <p:grpSpPr>
            <a:xfrm>
              <a:off x="1805373" y="2492579"/>
              <a:ext cx="4329952" cy="904860"/>
              <a:chOff x="1805373" y="2492579"/>
              <a:chExt cx="4329952" cy="904860"/>
            </a:xfrm>
          </p:grpSpPr>
          <p:cxnSp>
            <p:nvCxnSpPr>
              <p:cNvPr id="1241" name="Straight Connector 1240">
                <a:extLst>
                  <a:ext uri="{FF2B5EF4-FFF2-40B4-BE49-F238E27FC236}">
                    <a16:creationId xmlns:a16="http://schemas.microsoft.com/office/drawing/2014/main" id="{A93887AC-898A-CD4F-DF9C-1F49B0AFD8D6}"/>
                  </a:ext>
                </a:extLst>
              </p:cNvPr>
              <p:cNvCxnSpPr>
                <a:cxnSpLocks/>
              </p:cNvCxnSpPr>
              <p:nvPr/>
            </p:nvCxnSpPr>
            <p:spPr>
              <a:xfrm>
                <a:off x="5702864" y="337826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F33FC7A6-6180-2920-A429-055166F56FA6}"/>
                  </a:ext>
                </a:extLst>
              </p:cNvPr>
              <p:cNvCxnSpPr>
                <a:cxnSpLocks/>
              </p:cNvCxnSpPr>
              <p:nvPr/>
            </p:nvCxnSpPr>
            <p:spPr>
              <a:xfrm>
                <a:off x="5714594" y="270891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4D5B345F-9E71-1E66-3FAF-F49AD0AA5E5E}"/>
                  </a:ext>
                </a:extLst>
              </p:cNvPr>
              <p:cNvCxnSpPr>
                <a:cxnSpLocks/>
              </p:cNvCxnSpPr>
              <p:nvPr/>
            </p:nvCxnSpPr>
            <p:spPr>
              <a:xfrm>
                <a:off x="1805373" y="3384277"/>
                <a:ext cx="248580"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D9636ABF-788E-DC0F-472A-5C0262875EA8}"/>
                  </a:ext>
                </a:extLst>
              </p:cNvPr>
              <p:cNvCxnSpPr>
                <a:cxnSpLocks/>
              </p:cNvCxnSpPr>
              <p:nvPr/>
            </p:nvCxnSpPr>
            <p:spPr>
              <a:xfrm>
                <a:off x="2031408" y="2716238"/>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67226A57-B82E-1710-D815-0D661EF0E147}"/>
                  </a:ext>
                </a:extLst>
              </p:cNvPr>
              <p:cNvCxnSpPr>
                <a:cxnSpLocks/>
              </p:cNvCxnSpPr>
              <p:nvPr/>
            </p:nvCxnSpPr>
            <p:spPr>
              <a:xfrm flipV="1">
                <a:off x="2032083" y="2718996"/>
                <a:ext cx="3693799" cy="1187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6" name="TextBox 1245">
                <a:extLst>
                  <a:ext uri="{FF2B5EF4-FFF2-40B4-BE49-F238E27FC236}">
                    <a16:creationId xmlns:a16="http://schemas.microsoft.com/office/drawing/2014/main" id="{E7ED7E5D-6249-5308-F2EF-F021F2D013F1}"/>
                  </a:ext>
                </a:extLst>
              </p:cNvPr>
              <p:cNvSpPr txBox="1"/>
              <p:nvPr/>
            </p:nvSpPr>
            <p:spPr>
              <a:xfrm>
                <a:off x="2934555" y="249257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 API</a:t>
                </a:r>
              </a:p>
            </p:txBody>
          </p:sp>
        </p:grpSp>
      </p:grpSp>
    </p:spTree>
    <p:extLst>
      <p:ext uri="{BB962C8B-B14F-4D97-AF65-F5344CB8AC3E}">
        <p14:creationId xmlns:p14="http://schemas.microsoft.com/office/powerpoint/2010/main" val="56714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A38A482-8145-E872-428A-274750126A1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2A5458B-AF1A-AF5F-F57A-D32BED4CFB62}"/>
              </a:ext>
            </a:extLst>
          </p:cNvPr>
          <p:cNvSpPr>
            <a:spLocks noGrp="1"/>
          </p:cNvSpPr>
          <p:nvPr>
            <p:ph type="title"/>
          </p:nvPr>
        </p:nvSpPr>
        <p:spPr/>
        <p:txBody>
          <a:bodyPr/>
          <a:lstStyle/>
          <a:p>
            <a:r>
              <a:rPr lang="en-GB" noProof="0"/>
              <a:t>Tools and techniques we need to master</a:t>
            </a:r>
          </a:p>
        </p:txBody>
      </p:sp>
      <p:sp>
        <p:nvSpPr>
          <p:cNvPr id="3" name="Text Placeholder 2">
            <a:extLst>
              <a:ext uri="{FF2B5EF4-FFF2-40B4-BE49-F238E27FC236}">
                <a16:creationId xmlns:a16="http://schemas.microsoft.com/office/drawing/2014/main" id="{284B7914-1288-DFD2-FF25-E248ADD12701}"/>
              </a:ext>
            </a:extLst>
          </p:cNvPr>
          <p:cNvSpPr>
            <a:spLocks noGrp="1"/>
          </p:cNvSpPr>
          <p:nvPr>
            <p:ph type="body" idx="1"/>
          </p:nvPr>
        </p:nvSpPr>
        <p:spPr/>
        <p:txBody>
          <a:bodyPr/>
          <a:lstStyle/>
          <a:p>
            <a:r>
              <a:rPr lang="en-GB" noProof="0"/>
              <a:t>node.js, http, </a:t>
            </a:r>
            <a:r>
              <a:rPr lang="en-GB" noProof="0" err="1"/>
              <a:t>json</a:t>
            </a:r>
            <a:r>
              <a:rPr lang="en-GB" noProof="0"/>
              <a:t>, </a:t>
            </a:r>
            <a:r>
              <a:rPr lang="en-GB" noProof="0" err="1"/>
              <a:t>yaml</a:t>
            </a:r>
            <a:r>
              <a:rPr lang="en-GB" noProof="0"/>
              <a:t>, JavaScript, </a:t>
            </a:r>
            <a:r>
              <a:rPr lang="en-GB" noProof="0" err="1"/>
              <a:t>asynchronicity</a:t>
            </a:r>
            <a:r>
              <a:rPr lang="en-GB" noProof="0"/>
              <a:t>, virtual machines, containers, cloud architecture, databases, microservices, architectural and design patterns, </a:t>
            </a:r>
            <a:r>
              <a:rPr lang="en-GB" noProof="0" err="1"/>
              <a:t>linux</a:t>
            </a:r>
            <a:r>
              <a:rPr lang="en-GB" noProof="0"/>
              <a:t> intro, loose coupling patterns, and more – you need all this stuff to provide a smooth career transition into IT enterprise systems</a:t>
            </a:r>
          </a:p>
          <a:p>
            <a:r>
              <a:rPr lang="en-GB" noProof="0"/>
              <a:t>Web front-end with html, </a:t>
            </a:r>
            <a:r>
              <a:rPr lang="en-GB" noProof="0" err="1"/>
              <a:t>css</a:t>
            </a:r>
            <a:r>
              <a:rPr lang="en-GB" noProof="0"/>
              <a:t> and JavaScript you need to learn in your personal study time</a:t>
            </a:r>
          </a:p>
          <a:p>
            <a:r>
              <a:rPr lang="en-GB" noProof="0"/>
              <a:t>There is a lot to learn so demo / tutorial sessions are critical</a:t>
            </a:r>
          </a:p>
          <a:p>
            <a:r>
              <a:rPr lang="en-GB" noProof="0"/>
              <a:t>You need to complete various practical exercises to understand the concepts needed for the assignment</a:t>
            </a:r>
          </a:p>
          <a:p>
            <a:r>
              <a:rPr lang="en-GB" noProof="0"/>
              <a:t>You will need to put extra time in of your own to become proficient in these techniques</a:t>
            </a:r>
          </a:p>
          <a:p>
            <a:r>
              <a:rPr lang="en-GB" noProof="0"/>
              <a:t>Spread your time across all modules. A lot of final year students tend to spend a disproportionate amount of time on their project because it’s a double module and it’s something you enjoy as you have chosen it but be very careful not to neglect the other modules. Ensure your project is achievable – that’s a key element in project design so work closely with your supervisor to ensure you don’t try to boil the ocean</a:t>
            </a:r>
          </a:p>
        </p:txBody>
      </p:sp>
      <p:sp>
        <p:nvSpPr>
          <p:cNvPr id="4" name="Slide Number Placeholder 3">
            <a:extLst>
              <a:ext uri="{FF2B5EF4-FFF2-40B4-BE49-F238E27FC236}">
                <a16:creationId xmlns:a16="http://schemas.microsoft.com/office/drawing/2014/main" id="{A3F6F480-5F5C-7E0D-2182-77DB4F76C332}"/>
              </a:ext>
            </a:extLst>
          </p:cNvPr>
          <p:cNvSpPr>
            <a:spLocks noGrp="1"/>
          </p:cNvSpPr>
          <p:nvPr>
            <p:ph type="sldNum" idx="12"/>
          </p:nvPr>
        </p:nvSpPr>
        <p:spPr/>
        <p:txBody>
          <a:bodyPr/>
          <a:lstStyle/>
          <a:p>
            <a:fld id="{14D7F6AC-1EEB-4ABB-AD80-109EC6FDCCF3}" type="slidenum">
              <a:rPr lang="en-GB" noProof="0" smtClean="0"/>
              <a:pPr/>
              <a:t>334</a:t>
            </a:fld>
            <a:endParaRPr lang="en-GB" noProof="0"/>
          </a:p>
        </p:txBody>
      </p:sp>
    </p:spTree>
    <p:extLst>
      <p:ext uri="{BB962C8B-B14F-4D97-AF65-F5344CB8AC3E}">
        <p14:creationId xmlns:p14="http://schemas.microsoft.com/office/powerpoint/2010/main" val="257252278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D3E5-ACB8-F445-8885-B4F1BB1AD08D}"/>
              </a:ext>
            </a:extLst>
          </p:cNvPr>
          <p:cNvSpPr>
            <a:spLocks noGrp="1"/>
          </p:cNvSpPr>
          <p:nvPr>
            <p:ph type="title"/>
          </p:nvPr>
        </p:nvSpPr>
        <p:spPr/>
        <p:txBody>
          <a:bodyPr/>
          <a:lstStyle/>
          <a:p>
            <a:r>
              <a:rPr lang="en-GB" noProof="0"/>
              <a:t>Composite microservice</a:t>
            </a:r>
          </a:p>
        </p:txBody>
      </p:sp>
      <p:sp>
        <p:nvSpPr>
          <p:cNvPr id="3" name="Text Placeholder 2">
            <a:extLst>
              <a:ext uri="{FF2B5EF4-FFF2-40B4-BE49-F238E27FC236}">
                <a16:creationId xmlns:a16="http://schemas.microsoft.com/office/drawing/2014/main" id="{C6F1A782-F3D9-772A-F85C-8556395278DA}"/>
              </a:ext>
            </a:extLst>
          </p:cNvPr>
          <p:cNvSpPr>
            <a:spLocks noGrp="1"/>
          </p:cNvSpPr>
          <p:nvPr>
            <p:ph type="body" idx="1"/>
          </p:nvPr>
        </p:nvSpPr>
        <p:spPr/>
        <p:txBody>
          <a:bodyPr/>
          <a:lstStyle/>
          <a:p>
            <a:r>
              <a:rPr lang="en-GB" sz="1600" noProof="0"/>
              <a:t>A microservice is defined by a business function not a technology</a:t>
            </a:r>
          </a:p>
          <a:p>
            <a:r>
              <a:rPr lang="en-GB" sz="1600" noProof="0"/>
              <a:t>A microservice may consist of more than one application depending on how complex the business function is</a:t>
            </a:r>
          </a:p>
          <a:p>
            <a:r>
              <a:rPr lang="en-GB" sz="1600" noProof="0"/>
              <a:t>A composite microservice contains more than one application where each application:</a:t>
            </a:r>
          </a:p>
          <a:p>
            <a:pPr lvl="1"/>
            <a:r>
              <a:rPr lang="en-GB" noProof="0"/>
              <a:t>is functionally cohesive - i.e., each app will do something specific, but its functionality is closely related to the other apps to make up the whole to satisfy a defined purpose - i.e., a specific business service</a:t>
            </a:r>
          </a:p>
          <a:p>
            <a:pPr lvl="1"/>
            <a:r>
              <a:rPr lang="en-GB" noProof="0"/>
              <a:t>can communicate with the other apps through well-defined APIs or protocols - e.g. http, </a:t>
            </a:r>
            <a:r>
              <a:rPr lang="en-GB" noProof="0" err="1"/>
              <a:t>gRPC</a:t>
            </a:r>
            <a:endParaRPr lang="en-GB" noProof="0"/>
          </a:p>
          <a:p>
            <a:pPr lvl="1"/>
            <a:r>
              <a:rPr lang="en-GB" noProof="0"/>
              <a:t>can share a common database which is efficient and simplifies data consistency</a:t>
            </a:r>
          </a:p>
          <a:p>
            <a:pPr lvl="1"/>
            <a:r>
              <a:rPr lang="en-GB" noProof="0"/>
              <a:t>can scale independently - e.g. each may be in a container in a k8s pod which is scalable</a:t>
            </a:r>
          </a:p>
          <a:p>
            <a:pPr lvl="1"/>
            <a:r>
              <a:rPr lang="en-GB" noProof="0"/>
              <a:t>can be implemented using a different technology stack as appropriate</a:t>
            </a:r>
          </a:p>
          <a:p>
            <a:pPr lvl="1"/>
            <a:r>
              <a:rPr lang="en-GB" noProof="0"/>
              <a:t>maintains a separation of concerns. i.e., each does something specific and independent of the others</a:t>
            </a:r>
          </a:p>
          <a:p>
            <a:pPr lvl="1"/>
            <a:r>
              <a:rPr lang="en-GB" noProof="0"/>
              <a:t>can be developed and tested in isolation to the others</a:t>
            </a:r>
          </a:p>
          <a:p>
            <a:pPr lvl="1"/>
            <a:r>
              <a:rPr lang="en-GB" noProof="0"/>
              <a:t>should provide fault isolation. One app failing should not kill the whole microservice</a:t>
            </a:r>
          </a:p>
          <a:p>
            <a:pPr lvl="1"/>
            <a:r>
              <a:rPr lang="en-GB" noProof="0"/>
              <a:t>The question microservice in a previous assignment is an example of a composite or modular microservice</a:t>
            </a:r>
          </a:p>
          <a:p>
            <a:pPr lvl="2"/>
            <a:r>
              <a:rPr lang="en-GB" noProof="0"/>
              <a:t>It breaks the pattern of a single service but uses two </a:t>
            </a:r>
          </a:p>
          <a:p>
            <a:pPr lvl="1"/>
            <a:endParaRPr lang="en-GB" noProof="0"/>
          </a:p>
          <a:p>
            <a:pPr lvl="1"/>
            <a:endParaRPr lang="en-GB"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4AB1BA1F-1ABB-AB91-402B-8DD9615F244E}"/>
              </a:ext>
            </a:extLst>
          </p:cNvPr>
          <p:cNvSpPr>
            <a:spLocks noGrp="1"/>
          </p:cNvSpPr>
          <p:nvPr>
            <p:ph type="sldNum" idx="12"/>
          </p:nvPr>
        </p:nvSpPr>
        <p:spPr/>
        <p:txBody>
          <a:bodyPr/>
          <a:lstStyle/>
          <a:p>
            <a:fld id="{14D7F6AC-1EEB-4ABB-AD80-109EC6FDCCF3}" type="slidenum">
              <a:rPr lang="en-GB" noProof="0" smtClean="0"/>
              <a:pPr/>
              <a:t>335</a:t>
            </a:fld>
            <a:endParaRPr lang="en-GB" noProof="0"/>
          </a:p>
        </p:txBody>
      </p:sp>
    </p:spTree>
    <p:extLst>
      <p:ext uri="{BB962C8B-B14F-4D97-AF65-F5344CB8AC3E}">
        <p14:creationId xmlns:p14="http://schemas.microsoft.com/office/powerpoint/2010/main" val="312941604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C9F1-B4C6-6CBF-425C-E2A771857DA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6FD774D-012D-D0CB-3268-F4FFD74EF581}"/>
              </a:ext>
            </a:extLst>
          </p:cNvPr>
          <p:cNvSpPr>
            <a:spLocks noGrp="1"/>
          </p:cNvSpPr>
          <p:nvPr>
            <p:ph type="body" idx="1"/>
          </p:nvPr>
        </p:nvSpPr>
        <p:spPr>
          <a:xfrm>
            <a:off x="609600" y="6182332"/>
            <a:ext cx="11163300" cy="294667"/>
          </a:xfrm>
        </p:spPr>
        <p:txBody>
          <a:bodyPr/>
          <a:lstStyle/>
          <a:p>
            <a:endParaRPr lang="en-GB" noProof="0"/>
          </a:p>
        </p:txBody>
      </p:sp>
      <p:sp>
        <p:nvSpPr>
          <p:cNvPr id="4" name="Slide Number Placeholder 3">
            <a:extLst>
              <a:ext uri="{FF2B5EF4-FFF2-40B4-BE49-F238E27FC236}">
                <a16:creationId xmlns:a16="http://schemas.microsoft.com/office/drawing/2014/main" id="{38BF3E98-EE5F-5177-FEDE-A1954DBF10EB}"/>
              </a:ext>
            </a:extLst>
          </p:cNvPr>
          <p:cNvSpPr>
            <a:spLocks noGrp="1"/>
          </p:cNvSpPr>
          <p:nvPr>
            <p:ph type="sldNum" idx="12"/>
          </p:nvPr>
        </p:nvSpPr>
        <p:spPr/>
        <p:txBody>
          <a:bodyPr/>
          <a:lstStyle/>
          <a:p>
            <a:fld id="{14D7F6AC-1EEB-4ABB-AD80-109EC6FDCCF3}" type="slidenum">
              <a:rPr lang="en-GB" noProof="0" smtClean="0"/>
              <a:pPr/>
              <a:t>336</a:t>
            </a:fld>
            <a:endParaRPr lang="en-GB" noProof="0"/>
          </a:p>
        </p:txBody>
      </p:sp>
    </p:spTree>
    <p:extLst>
      <p:ext uri="{BB962C8B-B14F-4D97-AF65-F5344CB8AC3E}">
        <p14:creationId xmlns:p14="http://schemas.microsoft.com/office/powerpoint/2010/main" val="20601741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1BB27E9-AEFE-B7FC-9B0D-5E40A03CD88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42B7228-F11B-2016-FF3A-3362A223BAD8}"/>
              </a:ext>
            </a:extLst>
          </p:cNvPr>
          <p:cNvSpPr>
            <a:spLocks noGrp="1"/>
          </p:cNvSpPr>
          <p:nvPr>
            <p:ph type="title"/>
          </p:nvPr>
        </p:nvSpPr>
        <p:spPr>
          <a:xfrm>
            <a:off x="609600" y="464567"/>
            <a:ext cx="11163300" cy="421258"/>
          </a:xfrm>
        </p:spPr>
        <p:txBody>
          <a:bodyPr/>
          <a:lstStyle/>
          <a:p>
            <a:r>
              <a:rPr lang="en-GB" noProof="0"/>
              <a:t>XML</a:t>
            </a:r>
          </a:p>
        </p:txBody>
      </p:sp>
      <p:sp>
        <p:nvSpPr>
          <p:cNvPr id="12" name="Text Placeholder 11">
            <a:extLst>
              <a:ext uri="{FF2B5EF4-FFF2-40B4-BE49-F238E27FC236}">
                <a16:creationId xmlns:a16="http://schemas.microsoft.com/office/drawing/2014/main" id="{F58EE0AC-340E-8CD6-1EE7-9EB5FDD4498A}"/>
              </a:ext>
            </a:extLst>
          </p:cNvPr>
          <p:cNvSpPr>
            <a:spLocks noGrp="1"/>
          </p:cNvSpPr>
          <p:nvPr>
            <p:ph type="body" idx="1"/>
          </p:nvPr>
        </p:nvSpPr>
        <p:spPr/>
        <p:txBody>
          <a:bodyPr/>
          <a:lstStyle/>
          <a:p>
            <a:pPr marL="609585" indent="-457189">
              <a:spcBef>
                <a:spcPts val="800"/>
              </a:spcBef>
              <a:buClr>
                <a:schemeClr val="tx2"/>
              </a:buClr>
              <a:buSzPts val="1800"/>
              <a:buFont typeface="Arial"/>
              <a:buChar char="▸"/>
            </a:pPr>
            <a:r>
              <a:rPr lang="en-GB" sz="1600" noProof="0" err="1">
                <a:solidFill>
                  <a:schemeClr val="bg1">
                    <a:lumMod val="75000"/>
                  </a:schemeClr>
                </a:solidFill>
                <a:latin typeface="Arial"/>
                <a:cs typeface="Arial"/>
                <a:sym typeface="Arial"/>
              </a:rPr>
              <a:t>eXtensible</a:t>
            </a:r>
            <a:r>
              <a:rPr lang="en-GB" sz="1600" noProof="0">
                <a:solidFill>
                  <a:schemeClr val="bg1">
                    <a:lumMod val="75000"/>
                  </a:schemeClr>
                </a:solidFill>
                <a:latin typeface="Arial"/>
                <a:cs typeface="Arial"/>
                <a:sym typeface="Arial"/>
              </a:rPr>
              <a:t> Markup Language is less popular but not dead. </a:t>
            </a:r>
            <a:br>
              <a:rPr lang="en-GB" sz="1600" noProof="0">
                <a:solidFill>
                  <a:schemeClr val="bg1">
                    <a:lumMod val="75000"/>
                  </a:schemeClr>
                </a:solidFill>
                <a:latin typeface="Arial"/>
                <a:cs typeface="Arial"/>
                <a:sym typeface="Arial"/>
              </a:rPr>
            </a:br>
            <a:r>
              <a:rPr lang="en-GB" sz="1600" noProof="0">
                <a:solidFill>
                  <a:schemeClr val="bg1">
                    <a:lumMod val="75000"/>
                  </a:schemeClr>
                </a:solidFill>
                <a:latin typeface="Arial"/>
                <a:cs typeface="Arial"/>
                <a:sym typeface="Arial"/>
              </a:rPr>
              <a:t>It is a language used to structure data. For example, I want to </a:t>
            </a:r>
            <a:br>
              <a:rPr lang="en-GB" sz="1600" noProof="0">
                <a:solidFill>
                  <a:schemeClr val="bg1">
                    <a:lumMod val="75000"/>
                  </a:schemeClr>
                </a:solidFill>
                <a:latin typeface="Arial"/>
                <a:cs typeface="Arial"/>
                <a:sym typeface="Arial"/>
              </a:rPr>
            </a:br>
            <a:r>
              <a:rPr lang="en-GB" sz="1600" noProof="0">
                <a:solidFill>
                  <a:schemeClr val="bg1">
                    <a:lumMod val="75000"/>
                  </a:schemeClr>
                </a:solidFill>
                <a:latin typeface="Arial"/>
                <a:cs typeface="Arial"/>
                <a:sym typeface="Arial"/>
              </a:rPr>
              <a:t>somehow describe the structure of a table of data</a:t>
            </a:r>
            <a:endParaRPr lang="en-GB" sz="1600" noProof="0"/>
          </a:p>
          <a:p>
            <a:pPr marL="609585" indent="-457189">
              <a:spcBef>
                <a:spcPts val="800"/>
              </a:spcBef>
              <a:buClr>
                <a:schemeClr val="tx2"/>
              </a:buClr>
              <a:buSzPts val="1800"/>
              <a:buFont typeface="Arial"/>
              <a:buChar char="▸"/>
            </a:pPr>
            <a:r>
              <a:rPr lang="en-GB" sz="1600" noProof="0">
                <a:solidFill>
                  <a:schemeClr val="bg1">
                    <a:lumMod val="75000"/>
                  </a:schemeClr>
                </a:solidFill>
                <a:latin typeface="Arial"/>
                <a:cs typeface="Arial"/>
                <a:sym typeface="Arial"/>
              </a:rPr>
              <a:t>xml generally needs a schema file to describe the data types </a:t>
            </a:r>
          </a:p>
          <a:p>
            <a:pPr marL="609585" indent="-457189">
              <a:spcBef>
                <a:spcPts val="800"/>
              </a:spcBef>
              <a:buClr>
                <a:schemeClr val="tx2"/>
              </a:buClr>
              <a:buSzPts val="1800"/>
              <a:buFont typeface="Arial"/>
              <a:buChar char="▸"/>
            </a:pPr>
            <a:endParaRPr lang="en-GB" sz="1600" noProof="0"/>
          </a:p>
          <a:p>
            <a:pPr marL="609585" indent="-457189">
              <a:spcBef>
                <a:spcPts val="800"/>
              </a:spcBef>
              <a:buClr>
                <a:schemeClr val="tx2"/>
              </a:buClr>
              <a:buSzPts val="1800"/>
              <a:buFont typeface="Arial"/>
              <a:buChar char="▸"/>
            </a:pPr>
            <a:endParaRPr lang="en-GB" noProof="0">
              <a:solidFill>
                <a:schemeClr val="bg1">
                  <a:lumMod val="75000"/>
                </a:schemeClr>
              </a:solidFill>
            </a:endParaRPr>
          </a:p>
          <a:p>
            <a:endParaRPr lang="en-GB" noProof="0"/>
          </a:p>
          <a:p>
            <a:endParaRPr lang="en-GB" noProof="0">
              <a:solidFill>
                <a:schemeClr val="bg1">
                  <a:lumMod val="75000"/>
                </a:schemeClr>
              </a:solidFill>
            </a:endParaRPr>
          </a:p>
          <a:p>
            <a:endParaRPr lang="en-GB" noProof="0"/>
          </a:p>
          <a:p>
            <a:endParaRPr lang="en-GB" noProof="0">
              <a:solidFill>
                <a:schemeClr val="bg1">
                  <a:lumMod val="75000"/>
                </a:schemeClr>
              </a:solidFill>
            </a:endParaRPr>
          </a:p>
          <a:p>
            <a:endParaRPr lang="en-GB" noProof="0"/>
          </a:p>
          <a:p>
            <a:endParaRPr lang="en-GB" noProof="0">
              <a:solidFill>
                <a:schemeClr val="bg1">
                  <a:lumMod val="75000"/>
                </a:schemeClr>
              </a:solidFill>
            </a:endParaRPr>
          </a:p>
          <a:p>
            <a:r>
              <a:rPr lang="en-GB" noProof="0">
                <a:solidFill>
                  <a:schemeClr val="bg1">
                    <a:lumMod val="75000"/>
                  </a:schemeClr>
                </a:solidFill>
              </a:rPr>
              <a:t>Sent as long string starting with &lt; then p then e etc:</a:t>
            </a:r>
            <a:br>
              <a:rPr lang="en-GB" noProof="0">
                <a:solidFill>
                  <a:schemeClr val="bg1">
                    <a:lumMod val="75000"/>
                  </a:schemeClr>
                </a:solidFill>
              </a:rPr>
            </a:br>
            <a:r>
              <a:rPr lang="en-GB" sz="1800" noProof="0">
                <a:solidFill>
                  <a:schemeClr val="bg1">
                    <a:lumMod val="75000"/>
                  </a:schemeClr>
                </a:solidFill>
                <a:latin typeface="Courier New" panose="02070309020205020404" pitchFamily="49" charset="0"/>
                <a:cs typeface="Courier New" panose="02070309020205020404" pitchFamily="49" charset="0"/>
              </a:rPr>
              <a:t>&lt;</a:t>
            </a:r>
            <a:r>
              <a:rPr lang="en-GB" sz="1800" noProof="0" err="1">
                <a:solidFill>
                  <a:schemeClr val="bg1">
                    <a:lumMod val="75000"/>
                  </a:schemeClr>
                </a:solidFill>
                <a:latin typeface="Courier New" panose="02070309020205020404" pitchFamily="49" charset="0"/>
                <a:cs typeface="Courier New" panose="02070309020205020404" pitchFamily="49" charset="0"/>
              </a:rPr>
              <a:t>persDetails</a:t>
            </a:r>
            <a:r>
              <a:rPr lang="en-GB" sz="1800" noProof="0">
                <a:solidFill>
                  <a:schemeClr val="bg1">
                    <a:lumMod val="75000"/>
                  </a:schemeClr>
                </a:solidFill>
                <a:latin typeface="Courier New" panose="02070309020205020404" pitchFamily="49" charset="0"/>
                <a:cs typeface="Courier New" panose="02070309020205020404" pitchFamily="49" charset="0"/>
              </a:rPr>
              <a:t>&gt;&lt;</a:t>
            </a:r>
            <a:r>
              <a:rPr lang="en-GB" sz="1800" noProof="0" err="1">
                <a:solidFill>
                  <a:schemeClr val="bg1">
                    <a:lumMod val="75000"/>
                  </a:schemeClr>
                </a:solidFill>
                <a:latin typeface="Courier New" panose="02070309020205020404" pitchFamily="49" charset="0"/>
                <a:cs typeface="Courier New" panose="02070309020205020404" pitchFamily="49" charset="0"/>
              </a:rPr>
              <a:t>userID</a:t>
            </a:r>
            <a:r>
              <a:rPr lang="en-GB" sz="1800" noProof="0">
                <a:solidFill>
                  <a:schemeClr val="bg1">
                    <a:lumMod val="75000"/>
                  </a:schemeClr>
                </a:solidFill>
                <a:latin typeface="Courier New" panose="02070309020205020404" pitchFamily="49" charset="0"/>
                <a:cs typeface="Courier New" panose="02070309020205020404" pitchFamily="49" charset="0"/>
              </a:rPr>
              <a:t>&gt;1&lt;/</a:t>
            </a:r>
            <a:r>
              <a:rPr lang="en-GB" sz="1800" noProof="0" err="1">
                <a:solidFill>
                  <a:schemeClr val="bg1">
                    <a:lumMod val="75000"/>
                  </a:schemeClr>
                </a:solidFill>
                <a:latin typeface="Courier New" panose="02070309020205020404" pitchFamily="49" charset="0"/>
                <a:cs typeface="Courier New" panose="02070309020205020404" pitchFamily="49" charset="0"/>
              </a:rPr>
              <a:t>userID</a:t>
            </a:r>
            <a:r>
              <a:rPr lang="en-GB" sz="1800" noProof="0">
                <a:solidFill>
                  <a:schemeClr val="bg1">
                    <a:lumMod val="75000"/>
                  </a:schemeClr>
                </a:solidFill>
                <a:latin typeface="Courier New" panose="02070309020205020404" pitchFamily="49" charset="0"/>
                <a:cs typeface="Courier New" panose="02070309020205020404" pitchFamily="49" charset="0"/>
              </a:rPr>
              <a:t>&gt;&lt;</a:t>
            </a:r>
            <a:r>
              <a:rPr lang="en-GB" sz="1800" noProof="0" err="1">
                <a:solidFill>
                  <a:schemeClr val="bg1">
                    <a:lumMod val="75000"/>
                  </a:schemeClr>
                </a:solidFill>
                <a:latin typeface="Courier New" panose="02070309020205020404" pitchFamily="49" charset="0"/>
                <a:cs typeface="Courier New" panose="02070309020205020404" pitchFamily="49" charset="0"/>
              </a:rPr>
              <a:t>firstName</a:t>
            </a:r>
            <a:r>
              <a:rPr lang="en-GB" sz="1800" noProof="0">
                <a:solidFill>
                  <a:schemeClr val="bg1">
                    <a:lumMod val="75000"/>
                  </a:schemeClr>
                </a:solidFill>
                <a:latin typeface="Courier New" panose="02070309020205020404" pitchFamily="49" charset="0"/>
                <a:cs typeface="Courier New" panose="02070309020205020404" pitchFamily="49" charset="0"/>
              </a:rPr>
              <a:t>&gt;Jim&lt;/</a:t>
            </a:r>
            <a:r>
              <a:rPr lang="en-GB" sz="1800" noProof="0" err="1">
                <a:solidFill>
                  <a:schemeClr val="bg1">
                    <a:lumMod val="75000"/>
                  </a:schemeClr>
                </a:solidFill>
                <a:latin typeface="Courier New" panose="02070309020205020404" pitchFamily="49" charset="0"/>
                <a:cs typeface="Courier New" panose="02070309020205020404" pitchFamily="49" charset="0"/>
              </a:rPr>
              <a:t>firstName</a:t>
            </a:r>
            <a:r>
              <a:rPr lang="en-GB" sz="1800" noProof="0">
                <a:solidFill>
                  <a:schemeClr val="bg1">
                    <a:lumMod val="75000"/>
                  </a:schemeClr>
                </a:solidFill>
                <a:latin typeface="Courier New" panose="02070309020205020404" pitchFamily="49" charset="0"/>
                <a:cs typeface="Courier New" panose="02070309020205020404" pitchFamily="49" charset="0"/>
              </a:rPr>
              <a:t>&gt;&lt;</a:t>
            </a:r>
            <a:r>
              <a:rPr lang="en-GB" sz="1800" noProof="0" err="1">
                <a:solidFill>
                  <a:schemeClr val="bg1">
                    <a:lumMod val="75000"/>
                  </a:schemeClr>
                </a:solidFill>
                <a:latin typeface="Courier New" panose="02070309020205020404" pitchFamily="49" charset="0"/>
                <a:cs typeface="Courier New" panose="02070309020205020404" pitchFamily="49" charset="0"/>
              </a:rPr>
              <a:t>lastName</a:t>
            </a:r>
            <a:r>
              <a:rPr lang="en-GB" sz="1800" noProof="0">
                <a:solidFill>
                  <a:schemeClr val="bg1">
                    <a:lumMod val="75000"/>
                  </a:schemeClr>
                </a:solidFill>
                <a:latin typeface="Courier New" panose="02070309020205020404" pitchFamily="49" charset="0"/>
                <a:cs typeface="Courier New" panose="02070309020205020404" pitchFamily="49" charset="0"/>
              </a:rPr>
              <a:t>&gt;Smith&lt;/</a:t>
            </a:r>
            <a:r>
              <a:rPr lang="en-GB" sz="1800" noProof="0" err="1">
                <a:solidFill>
                  <a:schemeClr val="bg1">
                    <a:lumMod val="75000"/>
                  </a:schemeClr>
                </a:solidFill>
                <a:latin typeface="Courier New" panose="02070309020205020404" pitchFamily="49" charset="0"/>
                <a:cs typeface="Courier New" panose="02070309020205020404" pitchFamily="49" charset="0"/>
              </a:rPr>
              <a:t>lastName</a:t>
            </a:r>
            <a:r>
              <a:rPr lang="en-GB" sz="1800" noProof="0">
                <a:solidFill>
                  <a:schemeClr val="bg1">
                    <a:lumMod val="75000"/>
                  </a:schemeClr>
                </a:solidFill>
                <a:latin typeface="Courier New" panose="02070309020205020404" pitchFamily="49" charset="0"/>
                <a:cs typeface="Courier New" panose="02070309020205020404" pitchFamily="49" charset="0"/>
              </a:rPr>
              <a:t>&gt;&lt;age&gt;35&lt;/age&gt;&lt;</a:t>
            </a:r>
            <a:r>
              <a:rPr lang="en-GB" sz="1800" noProof="0" err="1">
                <a:solidFill>
                  <a:schemeClr val="bg1">
                    <a:lumMod val="75000"/>
                  </a:schemeClr>
                </a:solidFill>
                <a:latin typeface="Courier New" panose="02070309020205020404" pitchFamily="49" charset="0"/>
                <a:cs typeface="Courier New" panose="02070309020205020404" pitchFamily="49" charset="0"/>
              </a:rPr>
              <a:t>userID</a:t>
            </a:r>
            <a:r>
              <a:rPr lang="en-GB" sz="1800" noProof="0">
                <a:solidFill>
                  <a:schemeClr val="bg1">
                    <a:lumMod val="75000"/>
                  </a:schemeClr>
                </a:solidFill>
                <a:latin typeface="Courier New" panose="02070309020205020404" pitchFamily="49" charset="0"/>
                <a:cs typeface="Courier New" panose="02070309020205020404" pitchFamily="49" charset="0"/>
              </a:rPr>
              <a:t>&gt;2&lt;/</a:t>
            </a:r>
            <a:r>
              <a:rPr lang="en-GB" sz="1800" noProof="0" err="1">
                <a:solidFill>
                  <a:schemeClr val="bg1">
                    <a:lumMod val="75000"/>
                  </a:schemeClr>
                </a:solidFill>
                <a:latin typeface="Courier New" panose="02070309020205020404" pitchFamily="49" charset="0"/>
                <a:cs typeface="Courier New" panose="02070309020205020404" pitchFamily="49" charset="0"/>
              </a:rPr>
              <a:t>userID</a:t>
            </a:r>
            <a:r>
              <a:rPr lang="en-GB" sz="1800" noProof="0">
                <a:solidFill>
                  <a:schemeClr val="bg1">
                    <a:lumMod val="75000"/>
                  </a:schemeClr>
                </a:solidFill>
                <a:latin typeface="Courier New" panose="02070309020205020404" pitchFamily="49" charset="0"/>
                <a:cs typeface="Courier New" panose="02070309020205020404" pitchFamily="49" charset="0"/>
              </a:rPr>
              <a:t>&gt;&lt;</a:t>
            </a:r>
            <a:r>
              <a:rPr lang="en-GB" sz="1800" noProof="0" err="1">
                <a:solidFill>
                  <a:schemeClr val="bg1">
                    <a:lumMod val="75000"/>
                  </a:schemeClr>
                </a:solidFill>
                <a:latin typeface="Courier New" panose="02070309020205020404" pitchFamily="49" charset="0"/>
                <a:cs typeface="Courier New" panose="02070309020205020404" pitchFamily="49" charset="0"/>
              </a:rPr>
              <a:t>firstName</a:t>
            </a:r>
            <a:r>
              <a:rPr lang="en-GB" sz="1800" noProof="0">
                <a:solidFill>
                  <a:schemeClr val="bg1">
                    <a:lumMod val="75000"/>
                  </a:schemeClr>
                </a:solidFill>
                <a:latin typeface="Courier New" panose="02070309020205020404" pitchFamily="49" charset="0"/>
                <a:cs typeface="Courier New" panose="02070309020205020404" pitchFamily="49" charset="0"/>
              </a:rPr>
              <a:t>&gt;Joe&lt;/</a:t>
            </a:r>
            <a:r>
              <a:rPr lang="en-GB" sz="1800" noProof="0" err="1">
                <a:solidFill>
                  <a:schemeClr val="bg1">
                    <a:lumMod val="75000"/>
                  </a:schemeClr>
                </a:solidFill>
                <a:latin typeface="Courier New" panose="02070309020205020404" pitchFamily="49" charset="0"/>
                <a:cs typeface="Courier New" panose="02070309020205020404" pitchFamily="49" charset="0"/>
              </a:rPr>
              <a:t>firstName</a:t>
            </a:r>
            <a:r>
              <a:rPr lang="en-GB" sz="1800" noProof="0">
                <a:solidFill>
                  <a:schemeClr val="bg1">
                    <a:lumMod val="75000"/>
                  </a:schemeClr>
                </a:solidFill>
                <a:latin typeface="Courier New" panose="02070309020205020404" pitchFamily="49" charset="0"/>
                <a:cs typeface="Courier New" panose="02070309020205020404" pitchFamily="49" charset="0"/>
              </a:rPr>
              <a:t>&gt;&lt;</a:t>
            </a:r>
            <a:r>
              <a:rPr lang="en-GB" sz="1800" noProof="0" err="1">
                <a:solidFill>
                  <a:schemeClr val="bg1">
                    <a:lumMod val="75000"/>
                  </a:schemeClr>
                </a:solidFill>
                <a:latin typeface="Courier New" panose="02070309020205020404" pitchFamily="49" charset="0"/>
                <a:cs typeface="Courier New" panose="02070309020205020404" pitchFamily="49" charset="0"/>
              </a:rPr>
              <a:t>lastName</a:t>
            </a:r>
            <a:r>
              <a:rPr lang="en-GB" sz="1800" noProof="0">
                <a:solidFill>
                  <a:schemeClr val="bg1">
                    <a:lumMod val="75000"/>
                  </a:schemeClr>
                </a:solidFill>
                <a:latin typeface="Courier New" panose="02070309020205020404" pitchFamily="49" charset="0"/>
                <a:cs typeface="Courier New" panose="02070309020205020404" pitchFamily="49" charset="0"/>
              </a:rPr>
              <a:t>&gt;Soap&lt;/</a:t>
            </a:r>
            <a:r>
              <a:rPr lang="en-GB" sz="1800" noProof="0" err="1">
                <a:solidFill>
                  <a:schemeClr val="bg1">
                    <a:lumMod val="75000"/>
                  </a:schemeClr>
                </a:solidFill>
                <a:latin typeface="Courier New" panose="02070309020205020404" pitchFamily="49" charset="0"/>
                <a:cs typeface="Courier New" panose="02070309020205020404" pitchFamily="49" charset="0"/>
              </a:rPr>
              <a:t>lastName</a:t>
            </a:r>
            <a:r>
              <a:rPr lang="en-GB" sz="1800" noProof="0">
                <a:solidFill>
                  <a:schemeClr val="bg1">
                    <a:lumMod val="75000"/>
                  </a:schemeClr>
                </a:solidFill>
                <a:latin typeface="Courier New" panose="02070309020205020404" pitchFamily="49" charset="0"/>
                <a:cs typeface="Courier New" panose="02070309020205020404" pitchFamily="49" charset="0"/>
              </a:rPr>
              <a:t>&gt;</a:t>
            </a:r>
            <a:r>
              <a:rPr lang="en-GB" noProof="0">
                <a:solidFill>
                  <a:schemeClr val="bg1">
                    <a:lumMod val="75000"/>
                  </a:schemeClr>
                </a:solidFill>
              </a:rPr>
              <a:t> … etc</a:t>
            </a:r>
          </a:p>
          <a:p>
            <a:pPr marL="152396" indent="0">
              <a:buNone/>
            </a:pPr>
            <a:endParaRPr lang="en-GB" noProof="0"/>
          </a:p>
        </p:txBody>
      </p:sp>
      <p:sp>
        <p:nvSpPr>
          <p:cNvPr id="4" name="Slide Number Placeholder 3">
            <a:extLst>
              <a:ext uri="{FF2B5EF4-FFF2-40B4-BE49-F238E27FC236}">
                <a16:creationId xmlns:a16="http://schemas.microsoft.com/office/drawing/2014/main" id="{9DCCD255-E3B0-1D8E-FA72-24E30643B89D}"/>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337</a:t>
            </a:fld>
            <a:endParaRPr lang="en-GB" noProof="0"/>
          </a:p>
        </p:txBody>
      </p:sp>
      <p:sp>
        <p:nvSpPr>
          <p:cNvPr id="6" name="Content Placeholder 2">
            <a:extLst>
              <a:ext uri="{FF2B5EF4-FFF2-40B4-BE49-F238E27FC236}">
                <a16:creationId xmlns:a16="http://schemas.microsoft.com/office/drawing/2014/main" id="{0E0B7F00-1307-BC7C-5326-951F3084D6E9}"/>
              </a:ext>
            </a:extLst>
          </p:cNvPr>
          <p:cNvSpPr txBox="1">
            <a:spLocks/>
          </p:cNvSpPr>
          <p:nvPr/>
        </p:nvSpPr>
        <p:spPr>
          <a:xfrm>
            <a:off x="500380" y="5245574"/>
            <a:ext cx="11191240" cy="1561559"/>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defTabSz="914400">
              <a:buClr>
                <a:schemeClr val="tx2"/>
              </a:buClr>
            </a:pPr>
            <a:endParaRPr lang="en-GB" noProof="0">
              <a:solidFill>
                <a:schemeClr val="bg1">
                  <a:lumMod val="75000"/>
                </a:schemeClr>
              </a:solidFill>
            </a:endParaRPr>
          </a:p>
        </p:txBody>
      </p:sp>
      <p:pic>
        <p:nvPicPr>
          <p:cNvPr id="7" name="Picture 6">
            <a:extLst>
              <a:ext uri="{FF2B5EF4-FFF2-40B4-BE49-F238E27FC236}">
                <a16:creationId xmlns:a16="http://schemas.microsoft.com/office/drawing/2014/main" id="{D3F390C1-6C3A-93C8-E241-64BAD450C27B}"/>
              </a:ext>
            </a:extLst>
          </p:cNvPr>
          <p:cNvPicPr>
            <a:picLocks noChangeAspect="1"/>
          </p:cNvPicPr>
          <p:nvPr/>
        </p:nvPicPr>
        <p:blipFill>
          <a:blip r:embed="rId3"/>
          <a:stretch>
            <a:fillRect/>
          </a:stretch>
        </p:blipFill>
        <p:spPr>
          <a:xfrm>
            <a:off x="1484124" y="2729082"/>
            <a:ext cx="3708232" cy="1546649"/>
          </a:xfrm>
          <a:prstGeom prst="rect">
            <a:avLst/>
          </a:prstGeom>
        </p:spPr>
      </p:pic>
      <p:pic>
        <p:nvPicPr>
          <p:cNvPr id="8" name="Picture 7">
            <a:extLst>
              <a:ext uri="{FF2B5EF4-FFF2-40B4-BE49-F238E27FC236}">
                <a16:creationId xmlns:a16="http://schemas.microsoft.com/office/drawing/2014/main" id="{7A049D46-CA02-4604-AA83-709E8F48E6D7}"/>
              </a:ext>
            </a:extLst>
          </p:cNvPr>
          <p:cNvPicPr>
            <a:picLocks noChangeAspect="1"/>
          </p:cNvPicPr>
          <p:nvPr/>
        </p:nvPicPr>
        <p:blipFill>
          <a:blip r:embed="rId4"/>
          <a:stretch>
            <a:fillRect/>
          </a:stretch>
        </p:blipFill>
        <p:spPr>
          <a:xfrm>
            <a:off x="7479729" y="1350962"/>
            <a:ext cx="3171581" cy="4007642"/>
          </a:xfrm>
          <a:prstGeom prst="rect">
            <a:avLst/>
          </a:prstGeom>
        </p:spPr>
      </p:pic>
      <p:sp>
        <p:nvSpPr>
          <p:cNvPr id="9" name="Right Arrow 6">
            <a:extLst>
              <a:ext uri="{FF2B5EF4-FFF2-40B4-BE49-F238E27FC236}">
                <a16:creationId xmlns:a16="http://schemas.microsoft.com/office/drawing/2014/main" id="{15866359-648C-6FFE-537D-58F5FCEE099B}"/>
              </a:ext>
            </a:extLst>
          </p:cNvPr>
          <p:cNvSpPr/>
          <p:nvPr/>
        </p:nvSpPr>
        <p:spPr>
          <a:xfrm>
            <a:off x="5648191" y="3073400"/>
            <a:ext cx="1409032"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XML</a:t>
            </a:r>
          </a:p>
        </p:txBody>
      </p:sp>
    </p:spTree>
    <p:extLst>
      <p:ext uri="{BB962C8B-B14F-4D97-AF65-F5344CB8AC3E}">
        <p14:creationId xmlns:p14="http://schemas.microsoft.com/office/powerpoint/2010/main" val="38288456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899485A-686F-B199-0343-66E338E5757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643BE6A-104B-B07C-E979-EFDF197AF96E}"/>
              </a:ext>
            </a:extLst>
          </p:cNvPr>
          <p:cNvSpPr>
            <a:spLocks noGrp="1"/>
          </p:cNvSpPr>
          <p:nvPr>
            <p:ph type="title"/>
          </p:nvPr>
        </p:nvSpPr>
        <p:spPr/>
        <p:txBody>
          <a:bodyPr/>
          <a:lstStyle/>
          <a:p>
            <a:r>
              <a:rPr lang="en-GB" noProof="0"/>
              <a:t>XML to JSON</a:t>
            </a:r>
          </a:p>
        </p:txBody>
      </p:sp>
      <p:sp>
        <p:nvSpPr>
          <p:cNvPr id="4" name="Slide Number Placeholder 3">
            <a:extLst>
              <a:ext uri="{FF2B5EF4-FFF2-40B4-BE49-F238E27FC236}">
                <a16:creationId xmlns:a16="http://schemas.microsoft.com/office/drawing/2014/main" id="{59C819C9-45EA-EE9C-8293-284F16BEFA2E}"/>
              </a:ext>
            </a:extLst>
          </p:cNvPr>
          <p:cNvSpPr>
            <a:spLocks noGrp="1"/>
          </p:cNvSpPr>
          <p:nvPr>
            <p:ph type="sldNum" idx="12"/>
          </p:nvPr>
        </p:nvSpPr>
        <p:spPr/>
        <p:txBody>
          <a:bodyPr/>
          <a:lstStyle/>
          <a:p>
            <a:fld id="{14D7F6AC-1EEB-4ABB-AD80-109EC6FDCCF3}" type="slidenum">
              <a:rPr lang="en-GB" noProof="0" smtClean="0"/>
              <a:pPr/>
              <a:t>338</a:t>
            </a:fld>
            <a:endParaRPr lang="en-GB" noProof="0"/>
          </a:p>
        </p:txBody>
      </p:sp>
      <p:sp>
        <p:nvSpPr>
          <p:cNvPr id="5" name="Right Arrow 8">
            <a:extLst>
              <a:ext uri="{FF2B5EF4-FFF2-40B4-BE49-F238E27FC236}">
                <a16:creationId xmlns:a16="http://schemas.microsoft.com/office/drawing/2014/main" id="{54EFFCB9-277A-E630-C686-55291BB137DE}"/>
              </a:ext>
            </a:extLst>
          </p:cNvPr>
          <p:cNvSpPr/>
          <p:nvPr/>
        </p:nvSpPr>
        <p:spPr>
          <a:xfrm>
            <a:off x="4463422" y="3317345"/>
            <a:ext cx="852683"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EEBF04D-0F1E-3008-856D-C3C8D3A8E088}"/>
              </a:ext>
            </a:extLst>
          </p:cNvPr>
          <p:cNvSpPr txBox="1"/>
          <p:nvPr/>
        </p:nvSpPr>
        <p:spPr>
          <a:xfrm>
            <a:off x="5467546" y="2961005"/>
            <a:ext cx="6673687" cy="1169551"/>
          </a:xfrm>
          <a:prstGeom prst="rect">
            <a:avLst/>
          </a:prstGeom>
          <a:noFill/>
        </p:spPr>
        <p:txBody>
          <a:bodyPr wrap="square" rtlCol="0">
            <a:spAutoFit/>
          </a:bodyPr>
          <a:lstStyle/>
          <a:p>
            <a:r>
              <a:rPr lang="en-GB" sz="1400" noProof="0">
                <a:latin typeface="Consolas" panose="020B0609020204030204" pitchFamily="49" charset="0"/>
              </a:rPr>
              <a:t>[</a:t>
            </a:r>
          </a:p>
          <a:p>
            <a:r>
              <a:rPr lang="en-GB" sz="1400" noProof="0">
                <a:latin typeface="Consolas" panose="020B0609020204030204" pitchFamily="49" charset="0"/>
              </a:rPr>
              <a:t>  { "userID":1, "</a:t>
            </a:r>
            <a:r>
              <a:rPr lang="en-GB" sz="1400" noProof="0" err="1">
                <a:latin typeface="Consolas" panose="020B0609020204030204" pitchFamily="49" charset="0"/>
              </a:rPr>
              <a:t>firstName</a:t>
            </a:r>
            <a:r>
              <a:rPr lang="en-GB" sz="1400" noProof="0">
                <a:latin typeface="Consolas" panose="020B0609020204030204" pitchFamily="49" charset="0"/>
              </a:rPr>
              <a:t>":"Jim", "</a:t>
            </a:r>
            <a:r>
              <a:rPr lang="en-GB" sz="1400" noProof="0" err="1">
                <a:latin typeface="Consolas" panose="020B0609020204030204" pitchFamily="49" charset="0"/>
              </a:rPr>
              <a:t>lastName</a:t>
            </a:r>
            <a:r>
              <a:rPr lang="en-GB" sz="1400" noProof="0">
                <a:latin typeface="Consolas" panose="020B0609020204030204" pitchFamily="49" charset="0"/>
              </a:rPr>
              <a:t>":"Smith", "age":35},</a:t>
            </a:r>
          </a:p>
          <a:p>
            <a:r>
              <a:rPr lang="en-GB" sz="1400" noProof="0">
                <a:latin typeface="Consolas" panose="020B0609020204030204" pitchFamily="49" charset="0"/>
              </a:rPr>
              <a:t>  { "userID":2, "</a:t>
            </a:r>
            <a:r>
              <a:rPr lang="en-GB" sz="1400" noProof="0" err="1">
                <a:latin typeface="Consolas" panose="020B0609020204030204" pitchFamily="49" charset="0"/>
              </a:rPr>
              <a:t>firstName</a:t>
            </a:r>
            <a:r>
              <a:rPr lang="en-GB" sz="1400" noProof="0">
                <a:latin typeface="Consolas" panose="020B0609020204030204" pitchFamily="49" charset="0"/>
              </a:rPr>
              <a:t>":"Joe", "</a:t>
            </a:r>
            <a:r>
              <a:rPr lang="en-GB" sz="1400" noProof="0" err="1">
                <a:latin typeface="Consolas" panose="020B0609020204030204" pitchFamily="49" charset="0"/>
              </a:rPr>
              <a:t>lastName</a:t>
            </a:r>
            <a:r>
              <a:rPr lang="en-GB" sz="1400" noProof="0">
                <a:latin typeface="Consolas" panose="020B0609020204030204" pitchFamily="49" charset="0"/>
              </a:rPr>
              <a:t>":"Soap", "age":52},</a:t>
            </a:r>
          </a:p>
          <a:p>
            <a:r>
              <a:rPr lang="en-GB" sz="1400" noProof="0">
                <a:latin typeface="Consolas" panose="020B0609020204030204" pitchFamily="49" charset="0"/>
              </a:rPr>
              <a:t>  { "userID":3, "</a:t>
            </a:r>
            <a:r>
              <a:rPr lang="en-GB" sz="1400" noProof="0" err="1">
                <a:latin typeface="Consolas" panose="020B0609020204030204" pitchFamily="49" charset="0"/>
              </a:rPr>
              <a:t>firstName</a:t>
            </a:r>
            <a:r>
              <a:rPr lang="en-GB" sz="1400" noProof="0">
                <a:latin typeface="Consolas" panose="020B0609020204030204" pitchFamily="49" charset="0"/>
              </a:rPr>
              <a:t>":"Jane", "</a:t>
            </a:r>
            <a:r>
              <a:rPr lang="en-GB" sz="1400" noProof="0" err="1">
                <a:latin typeface="Consolas" panose="020B0609020204030204" pitchFamily="49" charset="0"/>
              </a:rPr>
              <a:t>lastName</a:t>
            </a:r>
            <a:r>
              <a:rPr lang="en-GB" sz="1400" noProof="0">
                <a:latin typeface="Consolas" panose="020B0609020204030204" pitchFamily="49" charset="0"/>
              </a:rPr>
              <a:t>":"Doe", "age":55}</a:t>
            </a:r>
          </a:p>
          <a:p>
            <a:r>
              <a:rPr lang="en-GB" sz="1400" noProof="0">
                <a:latin typeface="Consolas" panose="020B0609020204030204" pitchFamily="49" charset="0"/>
              </a:rPr>
              <a:t>]</a:t>
            </a:r>
          </a:p>
        </p:txBody>
      </p:sp>
      <p:pic>
        <p:nvPicPr>
          <p:cNvPr id="7" name="Picture 6">
            <a:extLst>
              <a:ext uri="{FF2B5EF4-FFF2-40B4-BE49-F238E27FC236}">
                <a16:creationId xmlns:a16="http://schemas.microsoft.com/office/drawing/2014/main" id="{1C832E06-5556-1EDF-4BEA-0918E687C238}"/>
              </a:ext>
            </a:extLst>
          </p:cNvPr>
          <p:cNvPicPr>
            <a:picLocks noChangeAspect="1"/>
          </p:cNvPicPr>
          <p:nvPr/>
        </p:nvPicPr>
        <p:blipFill>
          <a:blip r:embed="rId3"/>
          <a:stretch>
            <a:fillRect/>
          </a:stretch>
        </p:blipFill>
        <p:spPr>
          <a:xfrm>
            <a:off x="5812242" y="1226888"/>
            <a:ext cx="2798358" cy="1167154"/>
          </a:xfrm>
          <a:prstGeom prst="rect">
            <a:avLst/>
          </a:prstGeom>
        </p:spPr>
      </p:pic>
      <p:sp>
        <p:nvSpPr>
          <p:cNvPr id="8" name="TextBox 7">
            <a:extLst>
              <a:ext uri="{FF2B5EF4-FFF2-40B4-BE49-F238E27FC236}">
                <a16:creationId xmlns:a16="http://schemas.microsoft.com/office/drawing/2014/main" id="{717BD3BF-8219-EAF3-EA42-571D3B595CEA}"/>
              </a:ext>
            </a:extLst>
          </p:cNvPr>
          <p:cNvSpPr txBox="1"/>
          <p:nvPr/>
        </p:nvSpPr>
        <p:spPr>
          <a:xfrm>
            <a:off x="820136" y="1657008"/>
            <a:ext cx="3491845" cy="4031873"/>
          </a:xfrm>
          <a:prstGeom prst="rect">
            <a:avLst/>
          </a:prstGeom>
          <a:noFill/>
        </p:spPr>
        <p:txBody>
          <a:bodyPr wrap="square" rtlCol="0">
            <a:spAutoFit/>
          </a:bodyPr>
          <a:lstStyle/>
          <a:p>
            <a:r>
              <a:rPr lang="en-GB" sz="1600" noProof="0"/>
              <a:t>&lt;</a:t>
            </a:r>
            <a:r>
              <a:rPr lang="en-GB" sz="1600" noProof="0" err="1"/>
              <a:t>persDetails</a:t>
            </a:r>
            <a:r>
              <a:rPr lang="en-GB" sz="1600" noProof="0"/>
              <a:t>&gt;</a:t>
            </a:r>
          </a:p>
          <a:p>
            <a:r>
              <a:rPr lang="en-GB" sz="1600" noProof="0"/>
              <a:t>  &lt;</a:t>
            </a:r>
            <a:r>
              <a:rPr lang="en-GB" sz="1600" noProof="0" err="1"/>
              <a:t>userID</a:t>
            </a:r>
            <a:r>
              <a:rPr lang="en-GB" sz="1600" noProof="0"/>
              <a:t>&gt;1&lt;/</a:t>
            </a:r>
            <a:r>
              <a:rPr lang="en-GB" sz="1600" noProof="0" err="1"/>
              <a:t>userID</a:t>
            </a:r>
            <a:r>
              <a:rPr lang="en-GB" sz="1600" noProof="0"/>
              <a:t>&gt;</a:t>
            </a:r>
          </a:p>
          <a:p>
            <a:r>
              <a:rPr lang="en-GB" sz="1600" noProof="0"/>
              <a:t>  &lt;</a:t>
            </a:r>
            <a:r>
              <a:rPr lang="en-GB" sz="1600" noProof="0" err="1"/>
              <a:t>firstName</a:t>
            </a:r>
            <a:r>
              <a:rPr lang="en-GB" sz="1600" noProof="0"/>
              <a:t>&gt;Jim&lt;/</a:t>
            </a:r>
            <a:r>
              <a:rPr lang="en-GB" sz="1600" noProof="0" err="1"/>
              <a:t>firstName</a:t>
            </a:r>
            <a:r>
              <a:rPr lang="en-GB" sz="1600" noProof="0"/>
              <a:t>&gt;</a:t>
            </a:r>
          </a:p>
          <a:p>
            <a:r>
              <a:rPr lang="en-GB" sz="1600" noProof="0"/>
              <a:t>  &lt;</a:t>
            </a:r>
            <a:r>
              <a:rPr lang="en-GB" sz="1600" noProof="0" err="1"/>
              <a:t>lastName</a:t>
            </a:r>
            <a:r>
              <a:rPr lang="en-GB" sz="1600" noProof="0"/>
              <a:t>&gt;Smith&lt;/</a:t>
            </a:r>
            <a:r>
              <a:rPr lang="en-GB" sz="1600" noProof="0" err="1"/>
              <a:t>lastName</a:t>
            </a:r>
            <a:r>
              <a:rPr lang="en-GB" sz="1600" noProof="0"/>
              <a:t>&gt;</a:t>
            </a:r>
          </a:p>
          <a:p>
            <a:r>
              <a:rPr lang="en-GB" sz="1600" noProof="0"/>
              <a:t>  &lt;age&gt;35&lt;/age&gt;</a:t>
            </a:r>
          </a:p>
          <a:p>
            <a:r>
              <a:rPr lang="en-GB" sz="1600" noProof="0"/>
              <a:t>    </a:t>
            </a:r>
          </a:p>
          <a:p>
            <a:r>
              <a:rPr lang="en-GB" sz="1600" noProof="0"/>
              <a:t>  &lt;</a:t>
            </a:r>
            <a:r>
              <a:rPr lang="en-GB" sz="1600" noProof="0" err="1"/>
              <a:t>userID</a:t>
            </a:r>
            <a:r>
              <a:rPr lang="en-GB" sz="1600" noProof="0"/>
              <a:t>&gt;2&lt;/</a:t>
            </a:r>
            <a:r>
              <a:rPr lang="en-GB" sz="1600" noProof="0" err="1"/>
              <a:t>userID</a:t>
            </a:r>
            <a:r>
              <a:rPr lang="en-GB" sz="1600" noProof="0"/>
              <a:t>&gt;</a:t>
            </a:r>
          </a:p>
          <a:p>
            <a:r>
              <a:rPr lang="en-GB" sz="1600" noProof="0"/>
              <a:t>  &lt;</a:t>
            </a:r>
            <a:r>
              <a:rPr lang="en-GB" sz="1600" noProof="0" err="1"/>
              <a:t>firstName</a:t>
            </a:r>
            <a:r>
              <a:rPr lang="en-GB" sz="1600" noProof="0"/>
              <a:t>&gt;Joe&lt;/</a:t>
            </a:r>
            <a:r>
              <a:rPr lang="en-GB" sz="1600" noProof="0" err="1"/>
              <a:t>firstName</a:t>
            </a:r>
            <a:r>
              <a:rPr lang="en-GB" sz="1600" noProof="0"/>
              <a:t>&gt;</a:t>
            </a:r>
          </a:p>
          <a:p>
            <a:r>
              <a:rPr lang="en-GB" sz="1600" noProof="0"/>
              <a:t>  &lt;</a:t>
            </a:r>
            <a:r>
              <a:rPr lang="en-GB" sz="1600" noProof="0" err="1"/>
              <a:t>lastName</a:t>
            </a:r>
            <a:r>
              <a:rPr lang="en-GB" sz="1600" noProof="0"/>
              <a:t>&gt;Soap&lt;/</a:t>
            </a:r>
            <a:r>
              <a:rPr lang="en-GB" sz="1600" noProof="0" err="1"/>
              <a:t>lastName</a:t>
            </a:r>
            <a:r>
              <a:rPr lang="en-GB" sz="1600" noProof="0"/>
              <a:t>&gt;</a:t>
            </a:r>
          </a:p>
          <a:p>
            <a:r>
              <a:rPr lang="en-GB" sz="1600" noProof="0"/>
              <a:t>  &lt;age&gt;52&lt;/age&gt;</a:t>
            </a:r>
          </a:p>
          <a:p>
            <a:r>
              <a:rPr lang="en-GB" sz="1600" noProof="0"/>
              <a:t>   </a:t>
            </a:r>
          </a:p>
          <a:p>
            <a:r>
              <a:rPr lang="en-GB" sz="1600" noProof="0"/>
              <a:t>  &lt;</a:t>
            </a:r>
            <a:r>
              <a:rPr lang="en-GB" sz="1600" noProof="0" err="1"/>
              <a:t>userID</a:t>
            </a:r>
            <a:r>
              <a:rPr lang="en-GB" sz="1600" noProof="0"/>
              <a:t>&gt;3&lt;/</a:t>
            </a:r>
            <a:r>
              <a:rPr lang="en-GB" sz="1600" noProof="0" err="1"/>
              <a:t>userID</a:t>
            </a:r>
            <a:r>
              <a:rPr lang="en-GB" sz="1600" noProof="0"/>
              <a:t>&gt;</a:t>
            </a:r>
          </a:p>
          <a:p>
            <a:r>
              <a:rPr lang="en-GB" sz="1600" noProof="0"/>
              <a:t>  &lt;</a:t>
            </a:r>
            <a:r>
              <a:rPr lang="en-GB" sz="1600" noProof="0" err="1"/>
              <a:t>firstName</a:t>
            </a:r>
            <a:r>
              <a:rPr lang="en-GB" sz="1600" noProof="0"/>
              <a:t>&gt;Jane&lt;/</a:t>
            </a:r>
            <a:r>
              <a:rPr lang="en-GB" sz="1600" noProof="0" err="1"/>
              <a:t>firstName</a:t>
            </a:r>
            <a:r>
              <a:rPr lang="en-GB" sz="1600" noProof="0"/>
              <a:t>&gt;</a:t>
            </a:r>
          </a:p>
          <a:p>
            <a:r>
              <a:rPr lang="en-GB" sz="1600" noProof="0"/>
              <a:t>  &lt;</a:t>
            </a:r>
            <a:r>
              <a:rPr lang="en-GB" sz="1600" noProof="0" err="1"/>
              <a:t>lastName</a:t>
            </a:r>
            <a:r>
              <a:rPr lang="en-GB" sz="1600" noProof="0"/>
              <a:t>&gt;Doe&lt;/</a:t>
            </a:r>
            <a:r>
              <a:rPr lang="en-GB" sz="1600" noProof="0" err="1"/>
              <a:t>lastName</a:t>
            </a:r>
            <a:r>
              <a:rPr lang="en-GB" sz="1600" noProof="0"/>
              <a:t>&gt;</a:t>
            </a:r>
          </a:p>
          <a:p>
            <a:r>
              <a:rPr lang="en-GB" sz="1600" noProof="0"/>
              <a:t>  &lt;age&gt;55&lt;/age&gt;</a:t>
            </a:r>
          </a:p>
          <a:p>
            <a:r>
              <a:rPr lang="en-GB" sz="1600" noProof="0"/>
              <a:t>&lt;/</a:t>
            </a:r>
            <a:r>
              <a:rPr lang="en-GB" sz="1600" noProof="0" err="1"/>
              <a:t>persDetails</a:t>
            </a:r>
            <a:r>
              <a:rPr lang="en-GB" sz="1600" noProof="0"/>
              <a:t>&gt;</a:t>
            </a:r>
          </a:p>
        </p:txBody>
      </p:sp>
    </p:spTree>
    <p:extLst>
      <p:ext uri="{BB962C8B-B14F-4D97-AF65-F5344CB8AC3E}">
        <p14:creationId xmlns:p14="http://schemas.microsoft.com/office/powerpoint/2010/main" val="26928914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3211-B715-CE4E-E15A-A7266AFB3F03}"/>
              </a:ext>
            </a:extLst>
          </p:cNvPr>
          <p:cNvSpPr>
            <a:spLocks noGrp="1"/>
          </p:cNvSpPr>
          <p:nvPr>
            <p:ph type="title"/>
          </p:nvPr>
        </p:nvSpPr>
        <p:spPr/>
        <p:txBody>
          <a:bodyPr/>
          <a:lstStyle/>
          <a:p>
            <a:r>
              <a:rPr lang="en-GB" noProof="0"/>
              <a:t>Finally</a:t>
            </a:r>
          </a:p>
        </p:txBody>
      </p:sp>
      <p:sp>
        <p:nvSpPr>
          <p:cNvPr id="3" name="Text Placeholder 2">
            <a:extLst>
              <a:ext uri="{FF2B5EF4-FFF2-40B4-BE49-F238E27FC236}">
                <a16:creationId xmlns:a16="http://schemas.microsoft.com/office/drawing/2014/main" id="{263084CF-70FF-314D-5734-4CE8813AD1E0}"/>
              </a:ext>
            </a:extLst>
          </p:cNvPr>
          <p:cNvSpPr>
            <a:spLocks noGrp="1"/>
          </p:cNvSpPr>
          <p:nvPr>
            <p:ph type="body" idx="1"/>
          </p:nvPr>
        </p:nvSpPr>
        <p:spPr/>
        <p:txBody>
          <a:bodyPr/>
          <a:lstStyle/>
          <a:p>
            <a:r>
              <a:rPr lang="en-GB" noProof="0"/>
              <a:t>We have now covered front-end</a:t>
            </a:r>
          </a:p>
          <a:p>
            <a:pPr lvl="1"/>
            <a:r>
              <a:rPr lang="en-GB" noProof="0"/>
              <a:t>html</a:t>
            </a:r>
          </a:p>
          <a:p>
            <a:pPr lvl="1"/>
            <a:r>
              <a:rPr lang="en-GB" noProof="0" err="1"/>
              <a:t>css</a:t>
            </a:r>
            <a:endParaRPr lang="en-GB" noProof="0"/>
          </a:p>
          <a:p>
            <a:pPr lvl="1"/>
            <a:r>
              <a:rPr lang="en-GB" noProof="0"/>
              <a:t>JavaScript for front-end</a:t>
            </a:r>
          </a:p>
          <a:p>
            <a:r>
              <a:rPr lang="en-GB" noProof="0"/>
              <a:t>Middle</a:t>
            </a:r>
          </a:p>
          <a:p>
            <a:pPr lvl="1"/>
            <a:r>
              <a:rPr lang="en-GB" noProof="0"/>
              <a:t>http</a:t>
            </a:r>
          </a:p>
          <a:p>
            <a:pPr lvl="1"/>
            <a:r>
              <a:rPr lang="en-GB" noProof="0"/>
              <a:t>path parameters and queries</a:t>
            </a:r>
          </a:p>
          <a:p>
            <a:pPr lvl="1"/>
            <a:r>
              <a:rPr lang="en-GB" noProof="0"/>
              <a:t>Briefly covered some http methods</a:t>
            </a:r>
          </a:p>
          <a:p>
            <a:r>
              <a:rPr lang="en-GB" noProof="0"/>
              <a:t>Back-end web server and applications server</a:t>
            </a:r>
          </a:p>
          <a:p>
            <a:pPr lvl="1"/>
            <a:r>
              <a:rPr lang="en-GB" noProof="0"/>
              <a:t>User developed middleware</a:t>
            </a:r>
          </a:p>
          <a:p>
            <a:pPr lvl="1"/>
            <a:r>
              <a:rPr lang="en-GB" noProof="0"/>
              <a:t>Static resource middleware</a:t>
            </a:r>
          </a:p>
          <a:p>
            <a:pPr lvl="1"/>
            <a:r>
              <a:rPr lang="en-GB" noProof="0"/>
              <a:t>API routing and parameter usage</a:t>
            </a:r>
          </a:p>
          <a:p>
            <a:r>
              <a:rPr lang="en-GB" noProof="0"/>
              <a:t>So it's mini assignment time</a:t>
            </a:r>
          </a:p>
          <a:p>
            <a:pPr lvl="1"/>
            <a:r>
              <a:rPr lang="en-GB" noProof="0"/>
              <a:t>Almost all the information you need to complete the mini-assignment is in the notes, labs, demos and videos</a:t>
            </a:r>
          </a:p>
        </p:txBody>
      </p:sp>
      <p:sp>
        <p:nvSpPr>
          <p:cNvPr id="4" name="Slide Number Placeholder 3">
            <a:extLst>
              <a:ext uri="{FF2B5EF4-FFF2-40B4-BE49-F238E27FC236}">
                <a16:creationId xmlns:a16="http://schemas.microsoft.com/office/drawing/2014/main" id="{1D9E13F8-1D70-0E7F-181B-B35EA26CCC45}"/>
              </a:ext>
            </a:extLst>
          </p:cNvPr>
          <p:cNvSpPr>
            <a:spLocks noGrp="1"/>
          </p:cNvSpPr>
          <p:nvPr>
            <p:ph type="sldNum" idx="12"/>
          </p:nvPr>
        </p:nvSpPr>
        <p:spPr/>
        <p:txBody>
          <a:bodyPr/>
          <a:lstStyle/>
          <a:p>
            <a:fld id="{14D7F6AC-1EEB-4ABB-AD80-109EC6FDCCF3}" type="slidenum">
              <a:rPr lang="en-GB" noProof="0" smtClean="0"/>
              <a:pPr/>
              <a:t>339</a:t>
            </a:fld>
            <a:endParaRPr lang="en-GB" noProof="0"/>
          </a:p>
        </p:txBody>
      </p:sp>
      <p:sp>
        <p:nvSpPr>
          <p:cNvPr id="5" name="TextBox 4">
            <a:extLst>
              <a:ext uri="{FF2B5EF4-FFF2-40B4-BE49-F238E27FC236}">
                <a16:creationId xmlns:a16="http://schemas.microsoft.com/office/drawing/2014/main" id="{A98C0592-9C77-ECBE-3252-549EE699FC6F}"/>
              </a:ext>
            </a:extLst>
          </p:cNvPr>
          <p:cNvSpPr txBox="1"/>
          <p:nvPr/>
        </p:nvSpPr>
        <p:spPr>
          <a:xfrm>
            <a:off x="7846592" y="6323111"/>
            <a:ext cx="3685441" cy="307777"/>
          </a:xfrm>
          <a:prstGeom prst="rect">
            <a:avLst/>
          </a:prstGeom>
          <a:noFill/>
        </p:spPr>
        <p:txBody>
          <a:bodyPr wrap="square" rtlCol="0">
            <a:spAutoFit/>
          </a:bodyPr>
          <a:lstStyle/>
          <a:p>
            <a:r>
              <a:rPr lang="en-GB" sz="1400" noProof="0">
                <a:solidFill>
                  <a:srgbClr val="FF0000"/>
                </a:solidFill>
              </a:rPr>
              <a:t>Run /assignments/ass2 basic API/jokes.html</a:t>
            </a:r>
          </a:p>
        </p:txBody>
      </p:sp>
    </p:spTree>
    <p:extLst>
      <p:ext uri="{BB962C8B-B14F-4D97-AF65-F5344CB8AC3E}">
        <p14:creationId xmlns:p14="http://schemas.microsoft.com/office/powerpoint/2010/main" val="1888320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30AAB52-749D-C32A-2E96-D3D1343A7A6D}"/>
              </a:ext>
            </a:extLst>
          </p:cNvPr>
          <p:cNvSpPr/>
          <p:nvPr/>
        </p:nvSpPr>
        <p:spPr>
          <a:xfrm>
            <a:off x="1518340" y="3626669"/>
            <a:ext cx="3645461" cy="2570724"/>
          </a:xfrm>
          <a:prstGeom prst="rect">
            <a:avLst/>
          </a:prstGeom>
          <a:solidFill>
            <a:srgbClr val="0F9ED5">
              <a:alpha val="18000"/>
            </a:srgbClr>
          </a:solidFill>
          <a:ln w="19050" cap="flat" cmpd="sng" algn="ctr">
            <a:solidFill>
              <a:srgbClr val="0F9E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820C98B-1E30-3E9E-40BC-8EC585312DBA}"/>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A792F775-B1A7-C231-0E6C-187DB25CCD3F}"/>
              </a:ext>
            </a:extLst>
          </p:cNvPr>
          <p:cNvSpPr>
            <a:spLocks noGrp="1"/>
          </p:cNvSpPr>
          <p:nvPr>
            <p:ph type="body" idx="1"/>
          </p:nvPr>
        </p:nvSpPr>
        <p:spPr>
          <a:xfrm>
            <a:off x="609600" y="5644966"/>
            <a:ext cx="11163300" cy="832034"/>
          </a:xfrm>
        </p:spPr>
        <p:txBody>
          <a:bodyPr/>
          <a:lstStyle/>
          <a:p>
            <a:endParaRPr lang="en-GB" noProof="0"/>
          </a:p>
        </p:txBody>
      </p:sp>
      <p:sp>
        <p:nvSpPr>
          <p:cNvPr id="4" name="Slide Number Placeholder 3">
            <a:extLst>
              <a:ext uri="{FF2B5EF4-FFF2-40B4-BE49-F238E27FC236}">
                <a16:creationId xmlns:a16="http://schemas.microsoft.com/office/drawing/2014/main" id="{229B9C23-DAD6-C362-9C63-70C1EFBE1808}"/>
              </a:ext>
            </a:extLst>
          </p:cNvPr>
          <p:cNvSpPr>
            <a:spLocks noGrp="1"/>
          </p:cNvSpPr>
          <p:nvPr>
            <p:ph type="sldNum" idx="12"/>
          </p:nvPr>
        </p:nvSpPr>
        <p:spPr/>
        <p:txBody>
          <a:bodyPr/>
          <a:lstStyle/>
          <a:p>
            <a:fld id="{14D7F6AC-1EEB-4ABB-AD80-109EC6FDCCF3}" type="slidenum">
              <a:rPr lang="en-GB" noProof="0" smtClean="0"/>
              <a:pPr/>
              <a:t>34</a:t>
            </a:fld>
            <a:endParaRPr lang="en-GB" noProof="0"/>
          </a:p>
        </p:txBody>
      </p:sp>
      <p:sp>
        <p:nvSpPr>
          <p:cNvPr id="5" name="Rectangle 4">
            <a:extLst>
              <a:ext uri="{FF2B5EF4-FFF2-40B4-BE49-F238E27FC236}">
                <a16:creationId xmlns:a16="http://schemas.microsoft.com/office/drawing/2014/main" id="{BBFF7ADE-8AD8-3B26-A439-87E20522D444}"/>
              </a:ext>
            </a:extLst>
          </p:cNvPr>
          <p:cNvSpPr/>
          <p:nvPr/>
        </p:nvSpPr>
        <p:spPr>
          <a:xfrm>
            <a:off x="6323278" y="464567"/>
            <a:ext cx="3326620" cy="3138784"/>
          </a:xfrm>
          <a:prstGeom prst="rect">
            <a:avLst/>
          </a:prstGeom>
          <a:solidFill>
            <a:srgbClr val="0F9ED5">
              <a:alpha val="18000"/>
            </a:srgbClr>
          </a:solidFill>
          <a:ln w="19050" cap="flat" cmpd="sng" algn="ctr">
            <a:solidFill>
              <a:srgbClr val="0F9E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6" name="Picture 5" descr="A computer server with colorful lights&#10;&#10;AI-generated content may be incorrect.">
            <a:extLst>
              <a:ext uri="{FF2B5EF4-FFF2-40B4-BE49-F238E27FC236}">
                <a16:creationId xmlns:a16="http://schemas.microsoft.com/office/drawing/2014/main" id="{17B633E6-11D5-A018-A28E-E9204A374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337" y="1498001"/>
            <a:ext cx="854891" cy="1145583"/>
          </a:xfrm>
          <a:prstGeom prst="rect">
            <a:avLst/>
          </a:prstGeom>
        </p:spPr>
      </p:pic>
      <p:cxnSp>
        <p:nvCxnSpPr>
          <p:cNvPr id="7" name="Straight Connector 6">
            <a:extLst>
              <a:ext uri="{FF2B5EF4-FFF2-40B4-BE49-F238E27FC236}">
                <a16:creationId xmlns:a16="http://schemas.microsoft.com/office/drawing/2014/main" id="{EE2DB150-9EE1-EBDC-5675-AA4AD863C085}"/>
              </a:ext>
            </a:extLst>
          </p:cNvPr>
          <p:cNvCxnSpPr>
            <a:cxnSpLocks/>
          </p:cNvCxnSpPr>
          <p:nvPr/>
        </p:nvCxnSpPr>
        <p:spPr>
          <a:xfrm flipV="1">
            <a:off x="3520739" y="2142553"/>
            <a:ext cx="1139031" cy="480668"/>
          </a:xfrm>
          <a:prstGeom prst="line">
            <a:avLst/>
          </a:prstGeom>
          <a:noFill/>
          <a:ln w="19050" cap="flat" cmpd="sng" algn="ctr">
            <a:solidFill>
              <a:srgbClr val="0F9ED5"/>
            </a:solidFill>
            <a:prstDash val="solid"/>
            <a:miter lim="800000"/>
          </a:ln>
          <a:effectLst/>
        </p:spPr>
      </p:cxnSp>
      <p:cxnSp>
        <p:nvCxnSpPr>
          <p:cNvPr id="8" name="Straight Connector 7">
            <a:extLst>
              <a:ext uri="{FF2B5EF4-FFF2-40B4-BE49-F238E27FC236}">
                <a16:creationId xmlns:a16="http://schemas.microsoft.com/office/drawing/2014/main" id="{13403AD3-42B1-C8F8-E88D-7205F4A590BC}"/>
              </a:ext>
            </a:extLst>
          </p:cNvPr>
          <p:cNvCxnSpPr>
            <a:cxnSpLocks/>
          </p:cNvCxnSpPr>
          <p:nvPr/>
        </p:nvCxnSpPr>
        <p:spPr>
          <a:xfrm>
            <a:off x="5587296" y="2070793"/>
            <a:ext cx="1471963" cy="0"/>
          </a:xfrm>
          <a:prstGeom prst="line">
            <a:avLst/>
          </a:prstGeom>
          <a:noFill/>
          <a:ln w="19050" cap="flat" cmpd="sng" algn="ctr">
            <a:solidFill>
              <a:srgbClr val="0F9ED5"/>
            </a:solidFill>
            <a:prstDash val="solid"/>
            <a:miter lim="800000"/>
          </a:ln>
          <a:effectLst/>
        </p:spPr>
      </p:cxnSp>
      <p:sp>
        <p:nvSpPr>
          <p:cNvPr id="9" name="TextBox 8">
            <a:extLst>
              <a:ext uri="{FF2B5EF4-FFF2-40B4-BE49-F238E27FC236}">
                <a16:creationId xmlns:a16="http://schemas.microsoft.com/office/drawing/2014/main" id="{26C4CA8B-31EC-11CA-34E3-8D988A1173EB}"/>
              </a:ext>
            </a:extLst>
          </p:cNvPr>
          <p:cNvSpPr txBox="1"/>
          <p:nvPr/>
        </p:nvSpPr>
        <p:spPr>
          <a:xfrm>
            <a:off x="7024606" y="2707969"/>
            <a:ext cx="96198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Application</a:t>
            </a:r>
          </a:p>
        </p:txBody>
      </p:sp>
      <p:sp>
        <p:nvSpPr>
          <p:cNvPr id="10" name="TextBox 9">
            <a:extLst>
              <a:ext uri="{FF2B5EF4-FFF2-40B4-BE49-F238E27FC236}">
                <a16:creationId xmlns:a16="http://schemas.microsoft.com/office/drawing/2014/main" id="{56B53CB3-910A-4473-658A-E2E162B8BA6D}"/>
              </a:ext>
            </a:extLst>
          </p:cNvPr>
          <p:cNvSpPr txBox="1"/>
          <p:nvPr/>
        </p:nvSpPr>
        <p:spPr>
          <a:xfrm>
            <a:off x="6936368" y="920746"/>
            <a:ext cx="1160828" cy="461665"/>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IP Address </a:t>
            </a:r>
          </a:p>
          <a:p>
            <a:pPr algn="ctr" defTabSz="914400"/>
            <a:r>
              <a:rPr lang="en-GB" sz="1200" noProof="0">
                <a:solidFill>
                  <a:prstClr val="black"/>
                </a:solidFill>
                <a:latin typeface="Aptos" panose="02110004020202020204"/>
              </a:rPr>
              <a:t>20.68.198.159</a:t>
            </a:r>
          </a:p>
        </p:txBody>
      </p:sp>
      <p:sp>
        <p:nvSpPr>
          <p:cNvPr id="11" name="TextBox 10">
            <a:extLst>
              <a:ext uri="{FF2B5EF4-FFF2-40B4-BE49-F238E27FC236}">
                <a16:creationId xmlns:a16="http://schemas.microsoft.com/office/drawing/2014/main" id="{5E7A7413-1971-1269-35F8-EDB01DE0C973}"/>
              </a:ext>
            </a:extLst>
          </p:cNvPr>
          <p:cNvSpPr txBox="1"/>
          <p:nvPr/>
        </p:nvSpPr>
        <p:spPr>
          <a:xfrm>
            <a:off x="6403974" y="518809"/>
            <a:ext cx="3165227"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Azure, AWS, Google, Oracle Cloud Services</a:t>
            </a:r>
          </a:p>
        </p:txBody>
      </p:sp>
      <p:grpSp>
        <p:nvGrpSpPr>
          <p:cNvPr id="12" name="Group 11">
            <a:extLst>
              <a:ext uri="{FF2B5EF4-FFF2-40B4-BE49-F238E27FC236}">
                <a16:creationId xmlns:a16="http://schemas.microsoft.com/office/drawing/2014/main" id="{E61889B2-A2CF-9015-7D97-C3FE950F7609}"/>
              </a:ext>
            </a:extLst>
          </p:cNvPr>
          <p:cNvGrpSpPr/>
          <p:nvPr/>
        </p:nvGrpSpPr>
        <p:grpSpPr>
          <a:xfrm>
            <a:off x="1790648" y="1808631"/>
            <a:ext cx="1893984" cy="1469056"/>
            <a:chOff x="1562142" y="2787496"/>
            <a:chExt cx="1893984" cy="1469056"/>
          </a:xfrm>
        </p:grpSpPr>
        <p:pic>
          <p:nvPicPr>
            <p:cNvPr id="13" name="Picture 12" descr="A computer with a blue screen&#10;&#10;Description automatically generated">
              <a:extLst>
                <a:ext uri="{FF2B5EF4-FFF2-40B4-BE49-F238E27FC236}">
                  <a16:creationId xmlns:a16="http://schemas.microsoft.com/office/drawing/2014/main" id="{1A0B5830-BB42-B5AD-B61E-869C0B3F7C1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774202" y="2787496"/>
              <a:ext cx="1681924" cy="1469056"/>
            </a:xfrm>
            <a:prstGeom prst="rect">
              <a:avLst/>
            </a:prstGeom>
          </p:spPr>
        </p:pic>
        <p:sp>
          <p:nvSpPr>
            <p:cNvPr id="14" name="TextBox 13">
              <a:extLst>
                <a:ext uri="{FF2B5EF4-FFF2-40B4-BE49-F238E27FC236}">
                  <a16:creationId xmlns:a16="http://schemas.microsoft.com/office/drawing/2014/main" id="{81AB172F-AD3C-A470-1D6A-5EE2E9F52B20}"/>
                </a:ext>
              </a:extLst>
            </p:cNvPr>
            <p:cNvSpPr txBox="1"/>
            <p:nvPr/>
          </p:nvSpPr>
          <p:spPr>
            <a:xfrm>
              <a:off x="1562142" y="2911998"/>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grpSp>
      <p:pic>
        <p:nvPicPr>
          <p:cNvPr id="15" name="Picture 14" descr="A white cloud with blue border&#10;&#10;Description automatically generated">
            <a:extLst>
              <a:ext uri="{FF2B5EF4-FFF2-40B4-BE49-F238E27FC236}">
                <a16:creationId xmlns:a16="http://schemas.microsoft.com/office/drawing/2014/main" id="{C8738E02-B7D1-BED3-E08D-D439E8972379}"/>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13001" y="1783912"/>
            <a:ext cx="874295" cy="460371"/>
          </a:xfrm>
          <a:prstGeom prst="rect">
            <a:avLst/>
          </a:prstGeom>
        </p:spPr>
      </p:pic>
      <p:grpSp>
        <p:nvGrpSpPr>
          <p:cNvPr id="23" name="Group 22">
            <a:extLst>
              <a:ext uri="{FF2B5EF4-FFF2-40B4-BE49-F238E27FC236}">
                <a16:creationId xmlns:a16="http://schemas.microsoft.com/office/drawing/2014/main" id="{A5AAE66C-B478-53C9-DE5F-2C684AA84455}"/>
              </a:ext>
            </a:extLst>
          </p:cNvPr>
          <p:cNvGrpSpPr/>
          <p:nvPr/>
        </p:nvGrpSpPr>
        <p:grpSpPr>
          <a:xfrm>
            <a:off x="1698830" y="3872317"/>
            <a:ext cx="1893984" cy="1469056"/>
            <a:chOff x="1562142" y="2787496"/>
            <a:chExt cx="1893984" cy="1469056"/>
          </a:xfrm>
        </p:grpSpPr>
        <p:pic>
          <p:nvPicPr>
            <p:cNvPr id="24" name="Picture 23" descr="A computer with a blue screen&#10;&#10;Description automatically generated">
              <a:extLst>
                <a:ext uri="{FF2B5EF4-FFF2-40B4-BE49-F238E27FC236}">
                  <a16:creationId xmlns:a16="http://schemas.microsoft.com/office/drawing/2014/main" id="{D4BE743E-F2F7-59FA-45A3-484699DFD0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774202" y="2787496"/>
              <a:ext cx="1681924" cy="1469056"/>
            </a:xfrm>
            <a:prstGeom prst="rect">
              <a:avLst/>
            </a:prstGeom>
          </p:spPr>
        </p:pic>
        <p:sp>
          <p:nvSpPr>
            <p:cNvPr id="25" name="TextBox 24">
              <a:extLst>
                <a:ext uri="{FF2B5EF4-FFF2-40B4-BE49-F238E27FC236}">
                  <a16:creationId xmlns:a16="http://schemas.microsoft.com/office/drawing/2014/main" id="{76DFC45A-3E02-6BD0-337E-6E9D96508694}"/>
                </a:ext>
              </a:extLst>
            </p:cNvPr>
            <p:cNvSpPr txBox="1"/>
            <p:nvPr/>
          </p:nvSpPr>
          <p:spPr>
            <a:xfrm>
              <a:off x="1562142" y="2911998"/>
              <a:ext cx="809420"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grpSp>
      <p:pic>
        <p:nvPicPr>
          <p:cNvPr id="17" name="Picture 16" descr="A computer server with colorful lights&#10;&#10;AI-generated content may be incorrect.">
            <a:extLst>
              <a:ext uri="{FF2B5EF4-FFF2-40B4-BE49-F238E27FC236}">
                <a16:creationId xmlns:a16="http://schemas.microsoft.com/office/drawing/2014/main" id="{EF3F57C3-CD0C-F6CC-1298-2A0926371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844" y="4787402"/>
            <a:ext cx="564807" cy="756860"/>
          </a:xfrm>
          <a:prstGeom prst="rect">
            <a:avLst/>
          </a:prstGeom>
        </p:spPr>
      </p:pic>
    </p:spTree>
    <p:extLst>
      <p:ext uri="{BB962C8B-B14F-4D97-AF65-F5344CB8AC3E}">
        <p14:creationId xmlns:p14="http://schemas.microsoft.com/office/powerpoint/2010/main" val="189806962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DE186-5C95-691A-43A3-80A55B4A4796}"/>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FA54556-42E8-312E-E5B6-3877BAAECE6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B9642C-3396-6D32-ED03-14772541DF0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48C69BA2-5B2F-1FA6-E846-3574DD72F4EA}"/>
              </a:ext>
            </a:extLst>
          </p:cNvPr>
          <p:cNvSpPr>
            <a:spLocks noGrp="1"/>
          </p:cNvSpPr>
          <p:nvPr>
            <p:ph type="body" idx="1"/>
          </p:nvPr>
        </p:nvSpPr>
        <p:spPr/>
        <p:txBody>
          <a:bodyPr/>
          <a:lstStyle/>
          <a:p>
            <a:r>
              <a:rPr lang="en-GB" noProof="0"/>
              <a:t>We’ve now covered front-end, backend and in between, albeit using GET only</a:t>
            </a:r>
          </a:p>
          <a:p>
            <a:r>
              <a:rPr lang="en-GB" noProof="0"/>
              <a:t>Now it’s time to add a database to complete the architectural stack</a:t>
            </a:r>
          </a:p>
          <a:p>
            <a:r>
              <a:rPr lang="en-GB" noProof="0"/>
              <a:t>There are various database types, mainly relational and various no SQL</a:t>
            </a:r>
          </a:p>
          <a:p>
            <a:r>
              <a:rPr lang="en-GB" noProof="0"/>
              <a:t>We will look at relational first using MySQL server, now owned by Oracle</a:t>
            </a:r>
          </a:p>
          <a:p>
            <a:r>
              <a:rPr lang="en-GB" noProof="0"/>
              <a:t>This is not a database course so I’ll stick to basics</a:t>
            </a:r>
          </a:p>
          <a:p>
            <a:r>
              <a:rPr lang="en-GB" noProof="0"/>
              <a:t>MySQL is a very popular relational database system, RDBMS but since Oracle took it over, it has been forked and some prefer to use the fork, MariaDB. They are basically the same but we will use MySQL </a:t>
            </a:r>
          </a:p>
          <a:p>
            <a:r>
              <a:rPr lang="en-GB" noProof="0"/>
              <a:t>A relational database uses multiple tables which are related in some way. A process of data normalisation is used to remove repetition from the data and determine relationships</a:t>
            </a:r>
          </a:p>
        </p:txBody>
      </p:sp>
      <p:sp>
        <p:nvSpPr>
          <p:cNvPr id="4" name="Slide Number Placeholder 3">
            <a:extLst>
              <a:ext uri="{FF2B5EF4-FFF2-40B4-BE49-F238E27FC236}">
                <a16:creationId xmlns:a16="http://schemas.microsoft.com/office/drawing/2014/main" id="{CA49BC17-6398-CB15-598F-F3CD0C136A0D}"/>
              </a:ext>
            </a:extLst>
          </p:cNvPr>
          <p:cNvSpPr>
            <a:spLocks noGrp="1"/>
          </p:cNvSpPr>
          <p:nvPr>
            <p:ph type="sldNum" idx="12"/>
          </p:nvPr>
        </p:nvSpPr>
        <p:spPr/>
        <p:txBody>
          <a:bodyPr/>
          <a:lstStyle/>
          <a:p>
            <a:fld id="{14D7F6AC-1EEB-4ABB-AD80-109EC6FDCCF3}" type="slidenum">
              <a:rPr lang="en-GB" noProof="0" smtClean="0"/>
              <a:pPr/>
              <a:t>340</a:t>
            </a:fld>
            <a:endParaRPr lang="en-GB" noProof="0"/>
          </a:p>
        </p:txBody>
      </p:sp>
    </p:spTree>
    <p:extLst>
      <p:ext uri="{BB962C8B-B14F-4D97-AF65-F5344CB8AC3E}">
        <p14:creationId xmlns:p14="http://schemas.microsoft.com/office/powerpoint/2010/main" val="6638921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456EF-F3EE-42C5-4404-AA7141492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4BF84-6BBB-FDA9-6DE7-FFCBDBE74D2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32482F4-BDC1-15C8-5BC7-DF6374B84F97}"/>
              </a:ext>
            </a:extLst>
          </p:cNvPr>
          <p:cNvSpPr>
            <a:spLocks noGrp="1"/>
          </p:cNvSpPr>
          <p:nvPr>
            <p:ph type="body" idx="1"/>
          </p:nvPr>
        </p:nvSpPr>
        <p:spPr>
          <a:xfrm>
            <a:off x="609600" y="1089368"/>
            <a:ext cx="11163300" cy="2339632"/>
          </a:xfrm>
        </p:spPr>
        <p:txBody>
          <a:bodyPr/>
          <a:lstStyle/>
          <a:p>
            <a:r>
              <a:rPr lang="en-GB" noProof="0"/>
              <a:t>To summarise a data engineer in one sentence, in my words, they analyse, standardise, extract, clean, transform, and load data into data structures they have modelled to enable others to use and analyse</a:t>
            </a:r>
          </a:p>
          <a:p>
            <a:r>
              <a:rPr lang="en-GB" noProof="0"/>
              <a:t>Various tools are used in this process, or you may write code for continuous ETL into a database </a:t>
            </a:r>
          </a:p>
          <a:p>
            <a:r>
              <a:rPr lang="en-GB" noProof="0"/>
              <a:t>I'll cover a simple example to get the idea across later but first, an intro into relational database design</a:t>
            </a:r>
          </a:p>
          <a:p>
            <a:r>
              <a:rPr lang="en-GB" noProof="0"/>
              <a:t>Say we have been given some data in a file and we want to store it in a relational database</a:t>
            </a:r>
          </a:p>
          <a:p>
            <a:endParaRPr lang="en-GB" noProof="0"/>
          </a:p>
          <a:p>
            <a:endParaRPr lang="en-GB" noProof="0"/>
          </a:p>
        </p:txBody>
      </p:sp>
      <p:sp>
        <p:nvSpPr>
          <p:cNvPr id="4" name="Slide Number Placeholder 3">
            <a:extLst>
              <a:ext uri="{FF2B5EF4-FFF2-40B4-BE49-F238E27FC236}">
                <a16:creationId xmlns:a16="http://schemas.microsoft.com/office/drawing/2014/main" id="{663610A1-31C2-D408-E825-3670704CF37C}"/>
              </a:ext>
            </a:extLst>
          </p:cNvPr>
          <p:cNvSpPr>
            <a:spLocks noGrp="1"/>
          </p:cNvSpPr>
          <p:nvPr>
            <p:ph type="sldNum" idx="12"/>
          </p:nvPr>
        </p:nvSpPr>
        <p:spPr/>
        <p:txBody>
          <a:bodyPr/>
          <a:lstStyle/>
          <a:p>
            <a:fld id="{14D7F6AC-1EEB-4ABB-AD80-109EC6FDCCF3}" type="slidenum">
              <a:rPr lang="en-GB" noProof="0" smtClean="0"/>
              <a:pPr/>
              <a:t>341</a:t>
            </a:fld>
            <a:endParaRPr lang="en-GB" noProof="0"/>
          </a:p>
        </p:txBody>
      </p:sp>
      <p:pic>
        <p:nvPicPr>
          <p:cNvPr id="6" name="Picture 5">
            <a:extLst>
              <a:ext uri="{FF2B5EF4-FFF2-40B4-BE49-F238E27FC236}">
                <a16:creationId xmlns:a16="http://schemas.microsoft.com/office/drawing/2014/main" id="{EFBE0243-31C2-8666-597E-9AB656E9434A}"/>
              </a:ext>
            </a:extLst>
          </p:cNvPr>
          <p:cNvPicPr>
            <a:picLocks noChangeAspect="1"/>
          </p:cNvPicPr>
          <p:nvPr/>
        </p:nvPicPr>
        <p:blipFill rotWithShape="1">
          <a:blip r:embed="rId3"/>
          <a:srcRect l="509"/>
          <a:stretch/>
        </p:blipFill>
        <p:spPr>
          <a:xfrm>
            <a:off x="1591733" y="3480985"/>
            <a:ext cx="8758078" cy="3013748"/>
          </a:xfrm>
          <a:prstGeom prst="rect">
            <a:avLst/>
          </a:prstGeom>
        </p:spPr>
      </p:pic>
    </p:spTree>
    <p:extLst>
      <p:ext uri="{BB962C8B-B14F-4D97-AF65-F5344CB8AC3E}">
        <p14:creationId xmlns:p14="http://schemas.microsoft.com/office/powerpoint/2010/main" val="44702087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F1F26-E6CD-F73E-BF3F-2A80E59A1D3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FFDA531-C4BC-4F67-4BBE-7C1AE466B931}"/>
              </a:ext>
            </a:extLst>
          </p:cNvPr>
          <p:cNvSpPr>
            <a:spLocks noGrp="1"/>
          </p:cNvSpPr>
          <p:nvPr>
            <p:ph type="body" idx="1"/>
          </p:nvPr>
        </p:nvSpPr>
        <p:spPr>
          <a:xfrm>
            <a:off x="609600" y="1219200"/>
            <a:ext cx="11163300" cy="5257800"/>
          </a:xfrm>
        </p:spPr>
        <p:txBody>
          <a:bodyPr/>
          <a:lstStyle/>
          <a:p>
            <a:r>
              <a:rPr lang="en-GB" noProof="0"/>
              <a:t>The process to decompose this data into a relational database is "data normalisation"</a:t>
            </a:r>
          </a:p>
          <a:p>
            <a:r>
              <a:rPr lang="en-GB" noProof="0"/>
              <a:t>Some terminology first:</a:t>
            </a:r>
          </a:p>
          <a:p>
            <a:pPr lvl="1"/>
            <a:r>
              <a:rPr lang="en-GB" noProof="0"/>
              <a:t>Data is stored in tables which are also called "relations". Edgar Codd's relational model is based on mathematical set theory and formal logic - the term is taken from there</a:t>
            </a:r>
          </a:p>
          <a:p>
            <a:pPr lvl="1"/>
            <a:r>
              <a:rPr lang="en-GB" noProof="0"/>
              <a:t>Data is stored in rows also called records or "tuples" (from set theory - an ordered list of elements that may be of different types)</a:t>
            </a:r>
          </a:p>
          <a:p>
            <a:pPr lvl="1"/>
            <a:r>
              <a:rPr lang="en-GB" noProof="0"/>
              <a:t>Rows consist of columns also called "attributes"</a:t>
            </a:r>
          </a:p>
          <a:p>
            <a:pPr lvl="1"/>
            <a:r>
              <a:rPr lang="en-GB" noProof="0"/>
              <a:t>Guideline: don't store an attribute that can be calculated or created from others - i.e. same data in more than one place issue. If they get out of sync, there is a problem </a:t>
            </a:r>
          </a:p>
          <a:p>
            <a:pPr lvl="1"/>
            <a:r>
              <a:rPr lang="en-GB" noProof="0"/>
              <a:t>A row needs to be uniquely identifiable by using a unique value: a "primary key" </a:t>
            </a:r>
          </a:p>
          <a:p>
            <a:pPr lvl="1"/>
            <a:r>
              <a:rPr lang="en-GB" noProof="0"/>
              <a:t>A primary key can never change, must remain unique and can't be null - i.e. have no value</a:t>
            </a:r>
          </a:p>
          <a:p>
            <a:r>
              <a:rPr lang="en-GB" noProof="0"/>
              <a:t>Data normalisation </a:t>
            </a:r>
          </a:p>
          <a:p>
            <a:pPr lvl="1"/>
            <a:r>
              <a:rPr lang="en-GB" noProof="0"/>
              <a:t>There are 7 levels of normalisation</a:t>
            </a:r>
          </a:p>
          <a:p>
            <a:pPr lvl="1"/>
            <a:r>
              <a:rPr lang="en-GB" noProof="0"/>
              <a:t>We will look at the typical levels up to 3</a:t>
            </a:r>
          </a:p>
          <a:p>
            <a:pPr lvl="1"/>
            <a:r>
              <a:rPr lang="en-GB" noProof="0"/>
              <a:t>Levels 4-7 are edge cases and rarely used</a:t>
            </a:r>
          </a:p>
        </p:txBody>
      </p:sp>
      <p:sp>
        <p:nvSpPr>
          <p:cNvPr id="4" name="Slide Number Placeholder 3">
            <a:extLst>
              <a:ext uri="{FF2B5EF4-FFF2-40B4-BE49-F238E27FC236}">
                <a16:creationId xmlns:a16="http://schemas.microsoft.com/office/drawing/2014/main" id="{41D11EBF-7F42-403B-2B98-A7A4C0BB187E}"/>
              </a:ext>
            </a:extLst>
          </p:cNvPr>
          <p:cNvSpPr>
            <a:spLocks noGrp="1"/>
          </p:cNvSpPr>
          <p:nvPr>
            <p:ph type="sldNum" idx="12"/>
          </p:nvPr>
        </p:nvSpPr>
        <p:spPr/>
        <p:txBody>
          <a:bodyPr/>
          <a:lstStyle/>
          <a:p>
            <a:fld id="{14D7F6AC-1EEB-4ABB-AD80-109EC6FDCCF3}" type="slidenum">
              <a:rPr lang="en-GB" noProof="0" smtClean="0"/>
              <a:pPr/>
              <a:t>342</a:t>
            </a:fld>
            <a:endParaRPr lang="en-GB" noProof="0"/>
          </a:p>
        </p:txBody>
      </p:sp>
      <p:sp>
        <p:nvSpPr>
          <p:cNvPr id="6" name="Title 1">
            <a:extLst>
              <a:ext uri="{FF2B5EF4-FFF2-40B4-BE49-F238E27FC236}">
                <a16:creationId xmlns:a16="http://schemas.microsoft.com/office/drawing/2014/main" id="{6339DF7E-E0E9-EBCF-914A-A718EAB4B956}"/>
              </a:ext>
            </a:extLst>
          </p:cNvPr>
          <p:cNvSpPr>
            <a:spLocks noGrp="1"/>
          </p:cNvSpPr>
          <p:nvPr>
            <p:ph type="title"/>
          </p:nvPr>
        </p:nvSpPr>
        <p:spPr>
          <a:xfrm>
            <a:off x="609600" y="464567"/>
            <a:ext cx="11163300" cy="421258"/>
          </a:xfrm>
        </p:spPr>
        <p:txBody>
          <a:bodyPr/>
          <a:lstStyle/>
          <a:p>
            <a:r>
              <a:rPr lang="en-GB" noProof="0"/>
              <a:t>Data normalisation</a:t>
            </a:r>
          </a:p>
        </p:txBody>
      </p:sp>
    </p:spTree>
    <p:extLst>
      <p:ext uri="{BB962C8B-B14F-4D97-AF65-F5344CB8AC3E}">
        <p14:creationId xmlns:p14="http://schemas.microsoft.com/office/powerpoint/2010/main" val="174990894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055AD-B26F-D599-F045-C862E3C02E0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DF08A5E-5E5C-18B0-7BBF-B306A0A3C97C}"/>
              </a:ext>
            </a:extLst>
          </p:cNvPr>
          <p:cNvSpPr>
            <a:spLocks noGrp="1"/>
          </p:cNvSpPr>
          <p:nvPr>
            <p:ph type="body" idx="1"/>
          </p:nvPr>
        </p:nvSpPr>
        <p:spPr>
          <a:xfrm>
            <a:off x="609600" y="606425"/>
            <a:ext cx="11163300" cy="2339975"/>
          </a:xfrm>
        </p:spPr>
        <p:txBody>
          <a:bodyPr/>
          <a:lstStyle/>
          <a:p>
            <a:r>
              <a:rPr lang="en-GB" sz="1600" noProof="0"/>
              <a:t>First normal form</a:t>
            </a:r>
          </a:p>
          <a:p>
            <a:pPr lvl="1"/>
            <a:r>
              <a:rPr lang="en-GB" noProof="0"/>
              <a:t>each column must contain only one data item. e.g. A column "pets" with dog, cat and mouse in one field</a:t>
            </a:r>
          </a:p>
          <a:p>
            <a:pPr lvl="1"/>
            <a:r>
              <a:rPr lang="en-GB" noProof="0"/>
              <a:t>each item in a column must be the same type - int, char, varchar, float, date, time etc</a:t>
            </a:r>
          </a:p>
          <a:p>
            <a:pPr lvl="1"/>
            <a:r>
              <a:rPr lang="en-GB" noProof="0"/>
              <a:t>each column has a unique name</a:t>
            </a:r>
          </a:p>
          <a:p>
            <a:pPr lvl="1"/>
            <a:r>
              <a:rPr lang="en-GB" noProof="0"/>
              <a:t>the order of data storage in rows shouldn't matter</a:t>
            </a:r>
          </a:p>
          <a:p>
            <a:r>
              <a:rPr lang="en-GB" sz="1600" noProof="0"/>
              <a:t>The data is already in first normal form other than the 'name' column. One of these would need to change if they don't eventually end up in different tables</a:t>
            </a:r>
            <a:endParaRPr lang="en-GB" noProof="0"/>
          </a:p>
          <a:p>
            <a:pPr lvl="1"/>
            <a:endParaRPr lang="en-GB" noProof="0"/>
          </a:p>
        </p:txBody>
      </p:sp>
      <p:sp>
        <p:nvSpPr>
          <p:cNvPr id="4" name="Slide Number Placeholder 3">
            <a:extLst>
              <a:ext uri="{FF2B5EF4-FFF2-40B4-BE49-F238E27FC236}">
                <a16:creationId xmlns:a16="http://schemas.microsoft.com/office/drawing/2014/main" id="{80F36B4A-AA4A-889B-11A7-385FD8C3185D}"/>
              </a:ext>
            </a:extLst>
          </p:cNvPr>
          <p:cNvSpPr>
            <a:spLocks noGrp="1"/>
          </p:cNvSpPr>
          <p:nvPr>
            <p:ph type="sldNum" idx="12"/>
          </p:nvPr>
        </p:nvSpPr>
        <p:spPr/>
        <p:txBody>
          <a:bodyPr/>
          <a:lstStyle/>
          <a:p>
            <a:fld id="{14D7F6AC-1EEB-4ABB-AD80-109EC6FDCCF3}" type="slidenum">
              <a:rPr lang="en-GB" noProof="0" smtClean="0"/>
              <a:pPr/>
              <a:t>343</a:t>
            </a:fld>
            <a:endParaRPr lang="en-GB" noProof="0"/>
          </a:p>
        </p:txBody>
      </p:sp>
      <p:pic>
        <p:nvPicPr>
          <p:cNvPr id="6" name="Picture 5">
            <a:extLst>
              <a:ext uri="{FF2B5EF4-FFF2-40B4-BE49-F238E27FC236}">
                <a16:creationId xmlns:a16="http://schemas.microsoft.com/office/drawing/2014/main" id="{775BF372-1626-8949-EA59-8F6D864B66FD}"/>
              </a:ext>
            </a:extLst>
          </p:cNvPr>
          <p:cNvPicPr>
            <a:picLocks noChangeAspect="1"/>
          </p:cNvPicPr>
          <p:nvPr/>
        </p:nvPicPr>
        <p:blipFill rotWithShape="1">
          <a:blip r:embed="rId2"/>
          <a:srcRect l="509"/>
          <a:stretch/>
        </p:blipFill>
        <p:spPr>
          <a:xfrm>
            <a:off x="1543086" y="3168585"/>
            <a:ext cx="8758078" cy="3013748"/>
          </a:xfrm>
          <a:prstGeom prst="rect">
            <a:avLst/>
          </a:prstGeom>
        </p:spPr>
      </p:pic>
    </p:spTree>
    <p:extLst>
      <p:ext uri="{BB962C8B-B14F-4D97-AF65-F5344CB8AC3E}">
        <p14:creationId xmlns:p14="http://schemas.microsoft.com/office/powerpoint/2010/main" val="12074348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FE2AA-8226-AB96-AD44-BF993BDA5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F47A5-1953-701B-0B0A-9D7E202A442F}"/>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4A3746F-9C29-4813-1410-1A4A89CE5C54}"/>
              </a:ext>
            </a:extLst>
          </p:cNvPr>
          <p:cNvSpPr>
            <a:spLocks noGrp="1"/>
          </p:cNvSpPr>
          <p:nvPr>
            <p:ph type="body" idx="1"/>
          </p:nvPr>
        </p:nvSpPr>
        <p:spPr>
          <a:xfrm>
            <a:off x="609600" y="937810"/>
            <a:ext cx="11163300" cy="2432765"/>
          </a:xfrm>
        </p:spPr>
        <p:txBody>
          <a:bodyPr/>
          <a:lstStyle/>
          <a:p>
            <a:r>
              <a:rPr lang="en-GB" noProof="0"/>
              <a:t>Second normal form</a:t>
            </a:r>
          </a:p>
          <a:p>
            <a:pPr lvl="1"/>
            <a:r>
              <a:rPr lang="en-GB" sz="1400" noProof="0"/>
              <a:t>Data must be in first normal form</a:t>
            </a:r>
          </a:p>
          <a:p>
            <a:pPr lvl="1"/>
            <a:r>
              <a:rPr lang="en-GB" sz="1400" noProof="0"/>
              <a:t>Data must contain no partial dependencies i.e. non-key fields must be about the same thing as the primary key. e.g. if we added a primary key to the data called </a:t>
            </a:r>
            <a:r>
              <a:rPr lang="en-GB" sz="1400" noProof="0" err="1"/>
              <a:t>student_id</a:t>
            </a:r>
            <a:r>
              <a:rPr lang="en-GB" sz="1400" noProof="0"/>
              <a:t>, only student data should be dependent on that key. The grey areas are not specific to the student whereas the first 3 columns are</a:t>
            </a:r>
          </a:p>
          <a:p>
            <a:pPr lvl="1"/>
            <a:r>
              <a:rPr lang="en-GB" sz="1400" noProof="0"/>
              <a:t>Remove duplication. A primary key identifies a row and its data uniquely. This saves storage and improves maintenance. e.g. marital status change needs multiple updates which can compromise data integrity if there are many and one is missed</a:t>
            </a:r>
          </a:p>
          <a:p>
            <a:pPr lvl="1"/>
            <a:r>
              <a:rPr lang="en-GB" sz="1400" noProof="0"/>
              <a:t>Each table should contain data about one type of thing (one entity) - e.g. student</a:t>
            </a:r>
          </a:p>
        </p:txBody>
      </p:sp>
      <p:sp>
        <p:nvSpPr>
          <p:cNvPr id="4" name="Slide Number Placeholder 3">
            <a:extLst>
              <a:ext uri="{FF2B5EF4-FFF2-40B4-BE49-F238E27FC236}">
                <a16:creationId xmlns:a16="http://schemas.microsoft.com/office/drawing/2014/main" id="{A25D39B9-4890-346F-09A7-3CB7FFB7D8F3}"/>
              </a:ext>
            </a:extLst>
          </p:cNvPr>
          <p:cNvSpPr>
            <a:spLocks noGrp="1"/>
          </p:cNvSpPr>
          <p:nvPr>
            <p:ph type="sldNum" idx="12"/>
          </p:nvPr>
        </p:nvSpPr>
        <p:spPr/>
        <p:txBody>
          <a:bodyPr/>
          <a:lstStyle/>
          <a:p>
            <a:fld id="{14D7F6AC-1EEB-4ABB-AD80-109EC6FDCCF3}" type="slidenum">
              <a:rPr lang="en-GB" noProof="0" smtClean="0"/>
              <a:pPr/>
              <a:t>344</a:t>
            </a:fld>
            <a:endParaRPr lang="en-GB" noProof="0"/>
          </a:p>
        </p:txBody>
      </p:sp>
      <p:pic>
        <p:nvPicPr>
          <p:cNvPr id="5" name="Picture 4">
            <a:extLst>
              <a:ext uri="{FF2B5EF4-FFF2-40B4-BE49-F238E27FC236}">
                <a16:creationId xmlns:a16="http://schemas.microsoft.com/office/drawing/2014/main" id="{E20822EA-6AAA-A16E-6DE8-A830B533D1C0}"/>
              </a:ext>
            </a:extLst>
          </p:cNvPr>
          <p:cNvPicPr>
            <a:picLocks noChangeAspect="1"/>
          </p:cNvPicPr>
          <p:nvPr/>
        </p:nvPicPr>
        <p:blipFill rotWithShape="1">
          <a:blip r:embed="rId2"/>
          <a:srcRect l="509"/>
          <a:stretch/>
        </p:blipFill>
        <p:spPr>
          <a:xfrm>
            <a:off x="1986844" y="3574118"/>
            <a:ext cx="8758078" cy="3013748"/>
          </a:xfrm>
          <a:prstGeom prst="rect">
            <a:avLst/>
          </a:prstGeom>
        </p:spPr>
      </p:pic>
      <p:sp>
        <p:nvSpPr>
          <p:cNvPr id="6" name="Rectangle 5">
            <a:extLst>
              <a:ext uri="{FF2B5EF4-FFF2-40B4-BE49-F238E27FC236}">
                <a16:creationId xmlns:a16="http://schemas.microsoft.com/office/drawing/2014/main" id="{053B690C-2F05-7238-48F9-8679FF474EC5}"/>
              </a:ext>
            </a:extLst>
          </p:cNvPr>
          <p:cNvSpPr/>
          <p:nvPr/>
        </p:nvSpPr>
        <p:spPr>
          <a:xfrm>
            <a:off x="1986844" y="3522133"/>
            <a:ext cx="3036711" cy="3065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Rectangle 6">
            <a:extLst>
              <a:ext uri="{FF2B5EF4-FFF2-40B4-BE49-F238E27FC236}">
                <a16:creationId xmlns:a16="http://schemas.microsoft.com/office/drawing/2014/main" id="{2BC58298-830B-0B98-0804-18A4E373C48E}"/>
              </a:ext>
            </a:extLst>
          </p:cNvPr>
          <p:cNvSpPr/>
          <p:nvPr/>
        </p:nvSpPr>
        <p:spPr>
          <a:xfrm>
            <a:off x="5023555" y="3522133"/>
            <a:ext cx="5721367" cy="3065733"/>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9" name="Straight Connector 8">
            <a:extLst>
              <a:ext uri="{FF2B5EF4-FFF2-40B4-BE49-F238E27FC236}">
                <a16:creationId xmlns:a16="http://schemas.microsoft.com/office/drawing/2014/main" id="{60C3BEBC-78C5-8A00-8C82-8DB87172D728}"/>
              </a:ext>
            </a:extLst>
          </p:cNvPr>
          <p:cNvCxnSpPr/>
          <p:nvPr/>
        </p:nvCxnSpPr>
        <p:spPr>
          <a:xfrm>
            <a:off x="2012245" y="4250267"/>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0A7116C9-5530-5A8C-1A65-B4BA4115FA1D}"/>
              </a:ext>
            </a:extLst>
          </p:cNvPr>
          <p:cNvCxnSpPr/>
          <p:nvPr/>
        </p:nvCxnSpPr>
        <p:spPr>
          <a:xfrm>
            <a:off x="2012245" y="4978400"/>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E2C55821-4036-A1AC-6B00-8890112E5045}"/>
              </a:ext>
            </a:extLst>
          </p:cNvPr>
          <p:cNvCxnSpPr/>
          <p:nvPr/>
        </p:nvCxnSpPr>
        <p:spPr>
          <a:xfrm>
            <a:off x="2012245" y="5223934"/>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3489A23E-F8CE-661F-9637-2EC7E913F225}"/>
              </a:ext>
            </a:extLst>
          </p:cNvPr>
          <p:cNvCxnSpPr/>
          <p:nvPr/>
        </p:nvCxnSpPr>
        <p:spPr>
          <a:xfrm>
            <a:off x="2012245" y="5689600"/>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86E741EF-C22B-14CB-D1ED-1C4B70C12701}"/>
              </a:ext>
            </a:extLst>
          </p:cNvPr>
          <p:cNvCxnSpPr/>
          <p:nvPr/>
        </p:nvCxnSpPr>
        <p:spPr>
          <a:xfrm>
            <a:off x="2012245" y="5935133"/>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5E3D7F1B-CB15-0BCF-D514-855FD0C3CB01}"/>
              </a:ext>
            </a:extLst>
          </p:cNvPr>
          <p:cNvCxnSpPr/>
          <p:nvPr/>
        </p:nvCxnSpPr>
        <p:spPr>
          <a:xfrm>
            <a:off x="2012245" y="6400801"/>
            <a:ext cx="2483556" cy="0"/>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16427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63DF7-5062-F034-019C-11B7D38BA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3AFEB-1ACB-C3A3-3458-36131F07954B}"/>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0E7EF0B-CE0B-A981-6CA3-0B98F37C5AB8}"/>
              </a:ext>
            </a:extLst>
          </p:cNvPr>
          <p:cNvSpPr>
            <a:spLocks noGrp="1"/>
          </p:cNvSpPr>
          <p:nvPr>
            <p:ph type="body" idx="1"/>
          </p:nvPr>
        </p:nvSpPr>
        <p:spPr>
          <a:xfrm>
            <a:off x="609600" y="1089368"/>
            <a:ext cx="11163300" cy="1326454"/>
          </a:xfrm>
        </p:spPr>
        <p:txBody>
          <a:bodyPr/>
          <a:lstStyle/>
          <a:p>
            <a:r>
              <a:rPr lang="en-GB" noProof="0"/>
              <a:t>Third normal form</a:t>
            </a:r>
          </a:p>
          <a:p>
            <a:pPr lvl="1"/>
            <a:r>
              <a:rPr lang="en-GB" sz="1400" noProof="0"/>
              <a:t>Must be in second normal form</a:t>
            </a:r>
          </a:p>
          <a:p>
            <a:pPr lvl="1"/>
            <a:r>
              <a:rPr lang="en-GB" sz="1400" noProof="0"/>
              <a:t>There should be no functional dependencies other than that of the primary key. i.e. each data item must be uniquely dependant on a single primary key value otherwise we can have a transitive dependency. e.g. if we had course code and instructor name in the student table, these fields are not dependant on the student ID primary key. Theya are not about the student but about the course and tut</a:t>
            </a:r>
          </a:p>
          <a:p>
            <a:pPr lvl="1"/>
            <a:r>
              <a:rPr lang="en-GB" sz="1400" noProof="0"/>
              <a:t>Here PK is added to uniquely identify a student but nothing else - duplicates are removed but we don't want to lose their relationship to the other attributes. e.g. Kevin was taught by Finkle, got a </a:t>
            </a:r>
            <a:r>
              <a:rPr lang="en-GB" sz="1400" noProof="0" err="1"/>
              <a:t>dist</a:t>
            </a:r>
            <a:r>
              <a:rPr lang="en-GB" sz="1400" noProof="0"/>
              <a:t> in music diploma for £1200</a:t>
            </a:r>
          </a:p>
        </p:txBody>
      </p:sp>
      <p:sp>
        <p:nvSpPr>
          <p:cNvPr id="4" name="Slide Number Placeholder 3">
            <a:extLst>
              <a:ext uri="{FF2B5EF4-FFF2-40B4-BE49-F238E27FC236}">
                <a16:creationId xmlns:a16="http://schemas.microsoft.com/office/drawing/2014/main" id="{88BDC329-ADDA-A8F7-D212-62C306C90A3D}"/>
              </a:ext>
            </a:extLst>
          </p:cNvPr>
          <p:cNvSpPr>
            <a:spLocks noGrp="1"/>
          </p:cNvSpPr>
          <p:nvPr>
            <p:ph type="sldNum" idx="12"/>
          </p:nvPr>
        </p:nvSpPr>
        <p:spPr/>
        <p:txBody>
          <a:bodyPr/>
          <a:lstStyle/>
          <a:p>
            <a:fld id="{14D7F6AC-1EEB-4ABB-AD80-109EC6FDCCF3}" type="slidenum">
              <a:rPr lang="en-GB" noProof="0" smtClean="0"/>
              <a:pPr/>
              <a:t>345</a:t>
            </a:fld>
            <a:endParaRPr lang="en-GB" noProof="0"/>
          </a:p>
        </p:txBody>
      </p:sp>
      <p:grpSp>
        <p:nvGrpSpPr>
          <p:cNvPr id="5" name="Group 4">
            <a:extLst>
              <a:ext uri="{FF2B5EF4-FFF2-40B4-BE49-F238E27FC236}">
                <a16:creationId xmlns:a16="http://schemas.microsoft.com/office/drawing/2014/main" id="{0FE0F99E-E2F1-6306-B411-760C39B96793}"/>
              </a:ext>
            </a:extLst>
          </p:cNvPr>
          <p:cNvGrpSpPr/>
          <p:nvPr/>
        </p:nvGrpSpPr>
        <p:grpSpPr>
          <a:xfrm>
            <a:off x="1414546" y="3508438"/>
            <a:ext cx="8758078" cy="2769323"/>
            <a:chOff x="1414546" y="3270234"/>
            <a:chExt cx="8758078" cy="2769323"/>
          </a:xfrm>
        </p:grpSpPr>
        <p:pic>
          <p:nvPicPr>
            <p:cNvPr id="6" name="Picture 5">
              <a:extLst>
                <a:ext uri="{FF2B5EF4-FFF2-40B4-BE49-F238E27FC236}">
                  <a16:creationId xmlns:a16="http://schemas.microsoft.com/office/drawing/2014/main" id="{9C4BACD8-2755-38DD-AA7B-50A717532595}"/>
                </a:ext>
              </a:extLst>
            </p:cNvPr>
            <p:cNvPicPr>
              <a:picLocks noChangeAspect="1"/>
            </p:cNvPicPr>
            <p:nvPr/>
          </p:nvPicPr>
          <p:blipFill>
            <a:blip r:embed="rId2"/>
            <a:stretch>
              <a:fillRect/>
            </a:stretch>
          </p:blipFill>
          <p:spPr>
            <a:xfrm>
              <a:off x="1414546" y="3270234"/>
              <a:ext cx="8590028" cy="2769322"/>
            </a:xfrm>
            <a:prstGeom prst="rect">
              <a:avLst/>
            </a:prstGeom>
          </p:spPr>
        </p:pic>
        <p:sp>
          <p:nvSpPr>
            <p:cNvPr id="9" name="Rectangle 8">
              <a:extLst>
                <a:ext uri="{FF2B5EF4-FFF2-40B4-BE49-F238E27FC236}">
                  <a16:creationId xmlns:a16="http://schemas.microsoft.com/office/drawing/2014/main" id="{799C57DA-3357-34EF-09A9-D7B626C010E4}"/>
                </a:ext>
              </a:extLst>
            </p:cNvPr>
            <p:cNvSpPr/>
            <p:nvPr/>
          </p:nvSpPr>
          <p:spPr>
            <a:xfrm>
              <a:off x="1414546" y="3270235"/>
              <a:ext cx="3371943" cy="276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Rectangle 9">
              <a:extLst>
                <a:ext uri="{FF2B5EF4-FFF2-40B4-BE49-F238E27FC236}">
                  <a16:creationId xmlns:a16="http://schemas.microsoft.com/office/drawing/2014/main" id="{CB69AC06-63AB-7C53-5522-532BCED930F4}"/>
                </a:ext>
              </a:extLst>
            </p:cNvPr>
            <p:cNvSpPr/>
            <p:nvPr/>
          </p:nvSpPr>
          <p:spPr>
            <a:xfrm>
              <a:off x="4786489" y="3270235"/>
              <a:ext cx="5386135" cy="2769322"/>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Tree>
    <p:extLst>
      <p:ext uri="{BB962C8B-B14F-4D97-AF65-F5344CB8AC3E}">
        <p14:creationId xmlns:p14="http://schemas.microsoft.com/office/powerpoint/2010/main" val="8043962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0BEF4-601B-F5D4-8335-8CEF852A34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72539E-2E17-AE9C-059E-2AE064A59492}"/>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C2B3B5DB-FB19-90DC-20D4-6EDAC9D75FD3}"/>
              </a:ext>
            </a:extLst>
          </p:cNvPr>
          <p:cNvSpPr>
            <a:spLocks noGrp="1"/>
          </p:cNvSpPr>
          <p:nvPr>
            <p:ph type="body" idx="1"/>
          </p:nvPr>
        </p:nvSpPr>
        <p:spPr>
          <a:xfrm>
            <a:off x="609600" y="1089368"/>
            <a:ext cx="11163300" cy="1168410"/>
          </a:xfrm>
        </p:spPr>
        <p:txBody>
          <a:bodyPr/>
          <a:lstStyle/>
          <a:p>
            <a:r>
              <a:rPr lang="en-GB" noProof="0"/>
              <a:t>Course can be segregated in a similar way. This contains only data about a course and the name is unique so could be used as a primary key. However, if we changed the course name from Music to modern music, we would break the rule of the primary key never changing so best to add a numeric key</a:t>
            </a:r>
          </a:p>
        </p:txBody>
      </p:sp>
      <p:sp>
        <p:nvSpPr>
          <p:cNvPr id="4" name="Slide Number Placeholder 3">
            <a:extLst>
              <a:ext uri="{FF2B5EF4-FFF2-40B4-BE49-F238E27FC236}">
                <a16:creationId xmlns:a16="http://schemas.microsoft.com/office/drawing/2014/main" id="{89022FC5-1A6F-2DED-A091-038C85095EB1}"/>
              </a:ext>
            </a:extLst>
          </p:cNvPr>
          <p:cNvSpPr>
            <a:spLocks noGrp="1"/>
          </p:cNvSpPr>
          <p:nvPr>
            <p:ph type="sldNum" idx="12"/>
          </p:nvPr>
        </p:nvSpPr>
        <p:spPr/>
        <p:txBody>
          <a:bodyPr/>
          <a:lstStyle/>
          <a:p>
            <a:fld id="{14D7F6AC-1EEB-4ABB-AD80-109EC6FDCCF3}" type="slidenum">
              <a:rPr lang="en-GB" noProof="0" smtClean="0"/>
              <a:pPr/>
              <a:t>346</a:t>
            </a:fld>
            <a:endParaRPr lang="en-GB" noProof="0"/>
          </a:p>
        </p:txBody>
      </p:sp>
      <p:grpSp>
        <p:nvGrpSpPr>
          <p:cNvPr id="9" name="Group 8">
            <a:extLst>
              <a:ext uri="{FF2B5EF4-FFF2-40B4-BE49-F238E27FC236}">
                <a16:creationId xmlns:a16="http://schemas.microsoft.com/office/drawing/2014/main" id="{7DA75455-4BEC-FF5A-627E-C42EEFD6D630}"/>
              </a:ext>
            </a:extLst>
          </p:cNvPr>
          <p:cNvGrpSpPr/>
          <p:nvPr/>
        </p:nvGrpSpPr>
        <p:grpSpPr>
          <a:xfrm>
            <a:off x="1538723" y="2461321"/>
            <a:ext cx="8590028" cy="2776349"/>
            <a:chOff x="1414546" y="3270234"/>
            <a:chExt cx="8590028" cy="2776349"/>
          </a:xfrm>
        </p:grpSpPr>
        <p:pic>
          <p:nvPicPr>
            <p:cNvPr id="5" name="Picture 4">
              <a:extLst>
                <a:ext uri="{FF2B5EF4-FFF2-40B4-BE49-F238E27FC236}">
                  <a16:creationId xmlns:a16="http://schemas.microsoft.com/office/drawing/2014/main" id="{D32B5F16-A79D-2708-2210-0C1F6DE14736}"/>
                </a:ext>
              </a:extLst>
            </p:cNvPr>
            <p:cNvPicPr>
              <a:picLocks noChangeAspect="1"/>
            </p:cNvPicPr>
            <p:nvPr/>
          </p:nvPicPr>
          <p:blipFill>
            <a:blip r:embed="rId2"/>
            <a:stretch>
              <a:fillRect/>
            </a:stretch>
          </p:blipFill>
          <p:spPr>
            <a:xfrm>
              <a:off x="1414546" y="3270234"/>
              <a:ext cx="8590028" cy="2769322"/>
            </a:xfrm>
            <a:prstGeom prst="rect">
              <a:avLst/>
            </a:prstGeom>
          </p:spPr>
        </p:pic>
        <p:sp>
          <p:nvSpPr>
            <p:cNvPr id="6" name="Rectangle 5">
              <a:extLst>
                <a:ext uri="{FF2B5EF4-FFF2-40B4-BE49-F238E27FC236}">
                  <a16:creationId xmlns:a16="http://schemas.microsoft.com/office/drawing/2014/main" id="{CE2996F3-0668-ECB9-892E-499999CAD5BC}"/>
                </a:ext>
              </a:extLst>
            </p:cNvPr>
            <p:cNvSpPr/>
            <p:nvPr/>
          </p:nvSpPr>
          <p:spPr>
            <a:xfrm>
              <a:off x="6212778" y="3277261"/>
              <a:ext cx="2660290" cy="276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Rectangle 6">
              <a:extLst>
                <a:ext uri="{FF2B5EF4-FFF2-40B4-BE49-F238E27FC236}">
                  <a16:creationId xmlns:a16="http://schemas.microsoft.com/office/drawing/2014/main" id="{6AF42E09-A119-A10A-B45F-47E37CF97B9E}"/>
                </a:ext>
              </a:extLst>
            </p:cNvPr>
            <p:cNvSpPr/>
            <p:nvPr/>
          </p:nvSpPr>
          <p:spPr>
            <a:xfrm>
              <a:off x="1414546" y="3277261"/>
              <a:ext cx="4794343" cy="2769322"/>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ACC8283D-BF1E-5FC2-182E-E60C7C77E280}"/>
                </a:ext>
              </a:extLst>
            </p:cNvPr>
            <p:cNvSpPr/>
            <p:nvPr/>
          </p:nvSpPr>
          <p:spPr>
            <a:xfrm>
              <a:off x="8873068" y="3277261"/>
              <a:ext cx="1049865" cy="2769322"/>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Tree>
    <p:extLst>
      <p:ext uri="{BB962C8B-B14F-4D97-AF65-F5344CB8AC3E}">
        <p14:creationId xmlns:p14="http://schemas.microsoft.com/office/powerpoint/2010/main" val="123312179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B1115-41CC-FBAB-B305-91FA03CA5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3C5A2-4AC9-F9D4-3F82-1591EA1D5EC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16E0DAE-5D66-A55C-0CC8-1DA6CE5BB80B}"/>
              </a:ext>
            </a:extLst>
          </p:cNvPr>
          <p:cNvSpPr>
            <a:spLocks noGrp="1"/>
          </p:cNvSpPr>
          <p:nvPr>
            <p:ph type="body" idx="1"/>
          </p:nvPr>
        </p:nvSpPr>
        <p:spPr>
          <a:xfrm>
            <a:off x="609600" y="1089368"/>
            <a:ext cx="11163300" cy="728143"/>
          </a:xfrm>
        </p:spPr>
        <p:txBody>
          <a:bodyPr/>
          <a:lstStyle/>
          <a:p>
            <a:r>
              <a:rPr lang="en-GB" noProof="0"/>
              <a:t>Tutor can easily be segregated and given an id to uniquely identify each tutor</a:t>
            </a:r>
          </a:p>
        </p:txBody>
      </p:sp>
      <p:sp>
        <p:nvSpPr>
          <p:cNvPr id="4" name="Slide Number Placeholder 3">
            <a:extLst>
              <a:ext uri="{FF2B5EF4-FFF2-40B4-BE49-F238E27FC236}">
                <a16:creationId xmlns:a16="http://schemas.microsoft.com/office/drawing/2014/main" id="{9F5252F5-6998-8234-7B94-5AF0F1A85A8F}"/>
              </a:ext>
            </a:extLst>
          </p:cNvPr>
          <p:cNvSpPr>
            <a:spLocks noGrp="1"/>
          </p:cNvSpPr>
          <p:nvPr>
            <p:ph type="sldNum" idx="12"/>
          </p:nvPr>
        </p:nvSpPr>
        <p:spPr/>
        <p:txBody>
          <a:bodyPr/>
          <a:lstStyle/>
          <a:p>
            <a:fld id="{14D7F6AC-1EEB-4ABB-AD80-109EC6FDCCF3}" type="slidenum">
              <a:rPr lang="en-GB" noProof="0" smtClean="0"/>
              <a:pPr/>
              <a:t>347</a:t>
            </a:fld>
            <a:endParaRPr lang="en-GB" noProof="0"/>
          </a:p>
        </p:txBody>
      </p:sp>
      <p:grpSp>
        <p:nvGrpSpPr>
          <p:cNvPr id="10" name="Group 9">
            <a:extLst>
              <a:ext uri="{FF2B5EF4-FFF2-40B4-BE49-F238E27FC236}">
                <a16:creationId xmlns:a16="http://schemas.microsoft.com/office/drawing/2014/main" id="{94F46FE3-0F3A-6C8F-1DBD-6901CFD295D3}"/>
              </a:ext>
            </a:extLst>
          </p:cNvPr>
          <p:cNvGrpSpPr/>
          <p:nvPr/>
        </p:nvGrpSpPr>
        <p:grpSpPr>
          <a:xfrm>
            <a:off x="1538723" y="2461321"/>
            <a:ext cx="8590028" cy="2776692"/>
            <a:chOff x="1538723" y="2461321"/>
            <a:chExt cx="8590028" cy="2776692"/>
          </a:xfrm>
        </p:grpSpPr>
        <p:pic>
          <p:nvPicPr>
            <p:cNvPr id="6" name="Picture 5">
              <a:extLst>
                <a:ext uri="{FF2B5EF4-FFF2-40B4-BE49-F238E27FC236}">
                  <a16:creationId xmlns:a16="http://schemas.microsoft.com/office/drawing/2014/main" id="{0EE34DFA-B7FD-D809-53E3-C2CF937C9C8D}"/>
                </a:ext>
              </a:extLst>
            </p:cNvPr>
            <p:cNvPicPr>
              <a:picLocks noChangeAspect="1"/>
            </p:cNvPicPr>
            <p:nvPr/>
          </p:nvPicPr>
          <p:blipFill>
            <a:blip r:embed="rId2"/>
            <a:stretch>
              <a:fillRect/>
            </a:stretch>
          </p:blipFill>
          <p:spPr>
            <a:xfrm>
              <a:off x="1538723" y="2461321"/>
              <a:ext cx="8590028" cy="2769322"/>
            </a:xfrm>
            <a:prstGeom prst="rect">
              <a:avLst/>
            </a:prstGeom>
          </p:spPr>
        </p:pic>
        <p:sp>
          <p:nvSpPr>
            <p:cNvPr id="7" name="Rectangle 6">
              <a:extLst>
                <a:ext uri="{FF2B5EF4-FFF2-40B4-BE49-F238E27FC236}">
                  <a16:creationId xmlns:a16="http://schemas.microsoft.com/office/drawing/2014/main" id="{9B1942F7-0B62-91E7-B2D3-CDB44C3FDC5B}"/>
                </a:ext>
              </a:extLst>
            </p:cNvPr>
            <p:cNvSpPr/>
            <p:nvPr/>
          </p:nvSpPr>
          <p:spPr>
            <a:xfrm>
              <a:off x="8985956" y="2468691"/>
              <a:ext cx="1142795" cy="276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35677964-0B8C-8B53-2999-7D34888FDBFA}"/>
                </a:ext>
              </a:extLst>
            </p:cNvPr>
            <p:cNvSpPr/>
            <p:nvPr/>
          </p:nvSpPr>
          <p:spPr>
            <a:xfrm>
              <a:off x="1538723" y="2468348"/>
              <a:ext cx="7447233" cy="2769322"/>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Tree>
    <p:extLst>
      <p:ext uri="{BB962C8B-B14F-4D97-AF65-F5344CB8AC3E}">
        <p14:creationId xmlns:p14="http://schemas.microsoft.com/office/powerpoint/2010/main" val="2754189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0C72D-05C0-B090-6DCC-A9032AFF958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5CC58A4-5AA1-C6E1-137F-4B1AF9308B31}"/>
              </a:ext>
            </a:extLst>
          </p:cNvPr>
          <p:cNvSpPr>
            <a:spLocks noGrp="1"/>
          </p:cNvSpPr>
          <p:nvPr>
            <p:ph type="body" idx="1"/>
          </p:nvPr>
        </p:nvSpPr>
        <p:spPr>
          <a:xfrm>
            <a:off x="609600" y="381001"/>
            <a:ext cx="11163300" cy="2874908"/>
          </a:xfrm>
        </p:spPr>
        <p:txBody>
          <a:bodyPr/>
          <a:lstStyle/>
          <a:p>
            <a:r>
              <a:rPr lang="en-GB" sz="1600" noProof="0"/>
              <a:t>Grade is more complex. This is partially dependent on the student and partially dependent on the course. i.e. change the student and the grade will change as it's a different student. Change the course and the grade changes as it's a different course</a:t>
            </a:r>
          </a:p>
          <a:p>
            <a:r>
              <a:rPr lang="en-GB" sz="1600" noProof="0"/>
              <a:t>A grade can only be uniquely identified by two keys: the student id AND the course title (or course id if we gave it one). These form a composite primary key so are typically dealt with by creating a linking or joining table with both key values. e.g. What grade did Kevin Bacon get for Physics?</a:t>
            </a:r>
          </a:p>
          <a:p>
            <a:r>
              <a:rPr lang="en-GB" sz="1600" noProof="0"/>
              <a:t>There's repetition in grade, student and course - so marital-status, qualification and grade could have their own tables and be replaced by foreign keys. That would require more joins which may impact performance so it’s a trade-off</a:t>
            </a:r>
          </a:p>
          <a:p>
            <a:r>
              <a:rPr lang="en-GB" sz="1600" noProof="0"/>
              <a:t>The 4 tables, functionally dependent on a key are:</a:t>
            </a:r>
          </a:p>
          <a:p>
            <a:endParaRPr lang="en-GB" noProof="0"/>
          </a:p>
          <a:p>
            <a:endParaRPr lang="en-GB" noProof="0"/>
          </a:p>
        </p:txBody>
      </p:sp>
      <p:sp>
        <p:nvSpPr>
          <p:cNvPr id="4" name="Slide Number Placeholder 3">
            <a:extLst>
              <a:ext uri="{FF2B5EF4-FFF2-40B4-BE49-F238E27FC236}">
                <a16:creationId xmlns:a16="http://schemas.microsoft.com/office/drawing/2014/main" id="{61EA786F-FB84-29EF-9021-F39DD97FEAC1}"/>
              </a:ext>
            </a:extLst>
          </p:cNvPr>
          <p:cNvSpPr>
            <a:spLocks noGrp="1"/>
          </p:cNvSpPr>
          <p:nvPr>
            <p:ph type="sldNum" idx="12"/>
          </p:nvPr>
        </p:nvSpPr>
        <p:spPr/>
        <p:txBody>
          <a:bodyPr/>
          <a:lstStyle/>
          <a:p>
            <a:fld id="{14D7F6AC-1EEB-4ABB-AD80-109EC6FDCCF3}" type="slidenum">
              <a:rPr lang="en-GB" noProof="0" smtClean="0"/>
              <a:pPr/>
              <a:t>348</a:t>
            </a:fld>
            <a:endParaRPr lang="en-GB" noProof="0"/>
          </a:p>
        </p:txBody>
      </p:sp>
      <p:grpSp>
        <p:nvGrpSpPr>
          <p:cNvPr id="19" name="Group 18">
            <a:extLst>
              <a:ext uri="{FF2B5EF4-FFF2-40B4-BE49-F238E27FC236}">
                <a16:creationId xmlns:a16="http://schemas.microsoft.com/office/drawing/2014/main" id="{9E96ED75-3DFA-DAD7-AD05-13CA907C57FE}"/>
              </a:ext>
            </a:extLst>
          </p:cNvPr>
          <p:cNvGrpSpPr/>
          <p:nvPr/>
        </p:nvGrpSpPr>
        <p:grpSpPr>
          <a:xfrm>
            <a:off x="1150965" y="3279424"/>
            <a:ext cx="10435871" cy="1943119"/>
            <a:chOff x="857956" y="3019620"/>
            <a:chExt cx="10435871" cy="1943119"/>
          </a:xfrm>
        </p:grpSpPr>
        <p:pic>
          <p:nvPicPr>
            <p:cNvPr id="6" name="Picture 5">
              <a:extLst>
                <a:ext uri="{FF2B5EF4-FFF2-40B4-BE49-F238E27FC236}">
                  <a16:creationId xmlns:a16="http://schemas.microsoft.com/office/drawing/2014/main" id="{38800B70-E1BD-34AD-6C5E-70EE1A6C9F4E}"/>
                </a:ext>
              </a:extLst>
            </p:cNvPr>
            <p:cNvPicPr>
              <a:picLocks noChangeAspect="1"/>
            </p:cNvPicPr>
            <p:nvPr/>
          </p:nvPicPr>
          <p:blipFill rotWithShape="1">
            <a:blip r:embed="rId2"/>
            <a:srcRect l="1501"/>
            <a:stretch/>
          </p:blipFill>
          <p:spPr>
            <a:xfrm>
              <a:off x="857956" y="3429000"/>
              <a:ext cx="2430281" cy="1028844"/>
            </a:xfrm>
            <a:prstGeom prst="rect">
              <a:avLst/>
            </a:prstGeom>
          </p:spPr>
        </p:pic>
        <p:sp>
          <p:nvSpPr>
            <p:cNvPr id="7" name="TextBox 6">
              <a:extLst>
                <a:ext uri="{FF2B5EF4-FFF2-40B4-BE49-F238E27FC236}">
                  <a16:creationId xmlns:a16="http://schemas.microsoft.com/office/drawing/2014/main" id="{1C2A1A53-9905-7651-F35D-FB610109FCA4}"/>
                </a:ext>
              </a:extLst>
            </p:cNvPr>
            <p:cNvSpPr txBox="1"/>
            <p:nvPr/>
          </p:nvSpPr>
          <p:spPr>
            <a:xfrm>
              <a:off x="1626638" y="3056862"/>
              <a:ext cx="688009" cy="276999"/>
            </a:xfrm>
            <a:prstGeom prst="rect">
              <a:avLst/>
            </a:prstGeom>
            <a:noFill/>
          </p:spPr>
          <p:txBody>
            <a:bodyPr wrap="none" rtlCol="0">
              <a:spAutoFit/>
            </a:bodyPr>
            <a:lstStyle/>
            <a:p>
              <a:r>
                <a:rPr lang="en-GB" sz="1200" noProof="0"/>
                <a:t>student</a:t>
              </a:r>
            </a:p>
          </p:txBody>
        </p:sp>
        <p:pic>
          <p:nvPicPr>
            <p:cNvPr id="9" name="Picture 8">
              <a:extLst>
                <a:ext uri="{FF2B5EF4-FFF2-40B4-BE49-F238E27FC236}">
                  <a16:creationId xmlns:a16="http://schemas.microsoft.com/office/drawing/2014/main" id="{39C14C83-B33F-3567-42C6-E220AB5C7147}"/>
                </a:ext>
              </a:extLst>
            </p:cNvPr>
            <p:cNvPicPr>
              <a:picLocks noChangeAspect="1"/>
            </p:cNvPicPr>
            <p:nvPr/>
          </p:nvPicPr>
          <p:blipFill>
            <a:blip r:embed="rId3"/>
            <a:stretch>
              <a:fillRect/>
            </a:stretch>
          </p:blipFill>
          <p:spPr>
            <a:xfrm>
              <a:off x="3761842" y="3429000"/>
              <a:ext cx="2591162" cy="1190791"/>
            </a:xfrm>
            <a:prstGeom prst="rect">
              <a:avLst/>
            </a:prstGeom>
          </p:spPr>
        </p:pic>
        <p:sp>
          <p:nvSpPr>
            <p:cNvPr id="10" name="TextBox 9">
              <a:extLst>
                <a:ext uri="{FF2B5EF4-FFF2-40B4-BE49-F238E27FC236}">
                  <a16:creationId xmlns:a16="http://schemas.microsoft.com/office/drawing/2014/main" id="{678B71EA-C820-5B76-113C-08D2D2059B82}"/>
                </a:ext>
              </a:extLst>
            </p:cNvPr>
            <p:cNvSpPr txBox="1"/>
            <p:nvPr/>
          </p:nvSpPr>
          <p:spPr>
            <a:xfrm>
              <a:off x="4566356" y="3019620"/>
              <a:ext cx="644728" cy="276999"/>
            </a:xfrm>
            <a:prstGeom prst="rect">
              <a:avLst/>
            </a:prstGeom>
            <a:noFill/>
          </p:spPr>
          <p:txBody>
            <a:bodyPr wrap="none" rtlCol="0">
              <a:spAutoFit/>
            </a:bodyPr>
            <a:lstStyle/>
            <a:p>
              <a:r>
                <a:rPr lang="en-GB" sz="1200" noProof="0"/>
                <a:t>course</a:t>
              </a:r>
            </a:p>
          </p:txBody>
        </p:sp>
        <p:pic>
          <p:nvPicPr>
            <p:cNvPr id="12" name="Picture 11">
              <a:extLst>
                <a:ext uri="{FF2B5EF4-FFF2-40B4-BE49-F238E27FC236}">
                  <a16:creationId xmlns:a16="http://schemas.microsoft.com/office/drawing/2014/main" id="{900E6A76-2F7B-58BB-9D9A-8CF685E4042D}"/>
                </a:ext>
              </a:extLst>
            </p:cNvPr>
            <p:cNvPicPr>
              <a:picLocks noChangeAspect="1"/>
            </p:cNvPicPr>
            <p:nvPr/>
          </p:nvPicPr>
          <p:blipFill>
            <a:blip r:embed="rId4"/>
            <a:stretch>
              <a:fillRect/>
            </a:stretch>
          </p:blipFill>
          <p:spPr>
            <a:xfrm>
              <a:off x="6565242" y="3389331"/>
              <a:ext cx="1838582" cy="1514686"/>
            </a:xfrm>
            <a:prstGeom prst="rect">
              <a:avLst/>
            </a:prstGeom>
          </p:spPr>
        </p:pic>
        <p:sp>
          <p:nvSpPr>
            <p:cNvPr id="13" name="TextBox 12">
              <a:extLst>
                <a:ext uri="{FF2B5EF4-FFF2-40B4-BE49-F238E27FC236}">
                  <a16:creationId xmlns:a16="http://schemas.microsoft.com/office/drawing/2014/main" id="{7E2BD70D-1CA0-981E-C815-ACC3F90A6894}"/>
                </a:ext>
              </a:extLst>
            </p:cNvPr>
            <p:cNvSpPr txBox="1"/>
            <p:nvPr/>
          </p:nvSpPr>
          <p:spPr>
            <a:xfrm>
              <a:off x="7162169" y="3019620"/>
              <a:ext cx="492443" cy="276999"/>
            </a:xfrm>
            <a:prstGeom prst="rect">
              <a:avLst/>
            </a:prstGeom>
            <a:noFill/>
          </p:spPr>
          <p:txBody>
            <a:bodyPr wrap="none" rtlCol="0">
              <a:spAutoFit/>
            </a:bodyPr>
            <a:lstStyle/>
            <a:p>
              <a:r>
                <a:rPr lang="en-GB" sz="1200" noProof="0"/>
                <a:t>tutor</a:t>
              </a:r>
            </a:p>
          </p:txBody>
        </p:sp>
        <p:pic>
          <p:nvPicPr>
            <p:cNvPr id="17" name="Picture 16">
              <a:extLst>
                <a:ext uri="{FF2B5EF4-FFF2-40B4-BE49-F238E27FC236}">
                  <a16:creationId xmlns:a16="http://schemas.microsoft.com/office/drawing/2014/main" id="{221BA574-94B9-2F9D-91A8-8E7DAA0241D8}"/>
                </a:ext>
              </a:extLst>
            </p:cNvPr>
            <p:cNvPicPr>
              <a:picLocks noChangeAspect="1"/>
            </p:cNvPicPr>
            <p:nvPr/>
          </p:nvPicPr>
          <p:blipFill rotWithShape="1">
            <a:blip r:embed="rId5"/>
            <a:srcRect l="1743"/>
            <a:stretch/>
          </p:blipFill>
          <p:spPr>
            <a:xfrm>
              <a:off x="8906933" y="3429000"/>
              <a:ext cx="2386894" cy="1533739"/>
            </a:xfrm>
            <a:prstGeom prst="rect">
              <a:avLst/>
            </a:prstGeom>
          </p:spPr>
        </p:pic>
        <p:sp>
          <p:nvSpPr>
            <p:cNvPr id="18" name="TextBox 17">
              <a:extLst>
                <a:ext uri="{FF2B5EF4-FFF2-40B4-BE49-F238E27FC236}">
                  <a16:creationId xmlns:a16="http://schemas.microsoft.com/office/drawing/2014/main" id="{553F419E-83F6-4CF8-AB10-D2C00B22F683}"/>
                </a:ext>
              </a:extLst>
            </p:cNvPr>
            <p:cNvSpPr txBox="1"/>
            <p:nvPr/>
          </p:nvSpPr>
          <p:spPr>
            <a:xfrm>
              <a:off x="9854158" y="3022364"/>
              <a:ext cx="575799" cy="276999"/>
            </a:xfrm>
            <a:prstGeom prst="rect">
              <a:avLst/>
            </a:prstGeom>
            <a:noFill/>
          </p:spPr>
          <p:txBody>
            <a:bodyPr wrap="none" rtlCol="0">
              <a:spAutoFit/>
            </a:bodyPr>
            <a:lstStyle/>
            <a:p>
              <a:r>
                <a:rPr lang="en-GB" sz="1200" noProof="0"/>
                <a:t>grade</a:t>
              </a:r>
            </a:p>
          </p:txBody>
        </p:sp>
      </p:grpSp>
      <p:sp>
        <p:nvSpPr>
          <p:cNvPr id="20" name="TextBox 19">
            <a:extLst>
              <a:ext uri="{FF2B5EF4-FFF2-40B4-BE49-F238E27FC236}">
                <a16:creationId xmlns:a16="http://schemas.microsoft.com/office/drawing/2014/main" id="{2A7F9CED-72D0-86A9-059A-332B9F3D3C81}"/>
              </a:ext>
            </a:extLst>
          </p:cNvPr>
          <p:cNvSpPr txBox="1"/>
          <p:nvPr/>
        </p:nvSpPr>
        <p:spPr>
          <a:xfrm>
            <a:off x="1477881" y="4989967"/>
            <a:ext cx="1776448" cy="830997"/>
          </a:xfrm>
          <a:prstGeom prst="rect">
            <a:avLst/>
          </a:prstGeom>
          <a:noFill/>
        </p:spPr>
        <p:txBody>
          <a:bodyPr wrap="none" rtlCol="0">
            <a:spAutoFit/>
          </a:bodyPr>
          <a:lstStyle/>
          <a:p>
            <a:r>
              <a:rPr lang="en-GB" sz="1200" noProof="0"/>
              <a:t>Functional dependence</a:t>
            </a:r>
          </a:p>
          <a:p>
            <a:r>
              <a:rPr lang="en-GB" sz="1200" noProof="0"/>
              <a:t>id -&gt; </a:t>
            </a:r>
            <a:r>
              <a:rPr lang="en-GB" sz="1200" noProof="0" err="1"/>
              <a:t>first_name</a:t>
            </a:r>
            <a:endParaRPr lang="en-GB" sz="1200" noProof="0"/>
          </a:p>
          <a:p>
            <a:r>
              <a:rPr lang="en-GB" sz="1200" noProof="0"/>
              <a:t>id -&gt; </a:t>
            </a:r>
            <a:r>
              <a:rPr lang="en-GB" sz="1200" noProof="0" err="1"/>
              <a:t>last_name</a:t>
            </a:r>
            <a:endParaRPr lang="en-GB" sz="1200" noProof="0"/>
          </a:p>
          <a:p>
            <a:r>
              <a:rPr lang="en-GB" sz="1200" noProof="0"/>
              <a:t>id -&gt; </a:t>
            </a:r>
            <a:r>
              <a:rPr lang="en-GB" sz="1200" noProof="0" err="1"/>
              <a:t>marital_status</a:t>
            </a:r>
            <a:endParaRPr lang="en-GB" sz="1200" noProof="0"/>
          </a:p>
        </p:txBody>
      </p:sp>
      <p:sp>
        <p:nvSpPr>
          <p:cNvPr id="21" name="TextBox 20">
            <a:extLst>
              <a:ext uri="{FF2B5EF4-FFF2-40B4-BE49-F238E27FC236}">
                <a16:creationId xmlns:a16="http://schemas.microsoft.com/office/drawing/2014/main" id="{B466E86D-32F6-5C8F-831A-04AA69F316EA}"/>
              </a:ext>
            </a:extLst>
          </p:cNvPr>
          <p:cNvSpPr txBox="1"/>
          <p:nvPr/>
        </p:nvSpPr>
        <p:spPr>
          <a:xfrm>
            <a:off x="4578694" y="5001111"/>
            <a:ext cx="1776448" cy="830997"/>
          </a:xfrm>
          <a:prstGeom prst="rect">
            <a:avLst/>
          </a:prstGeom>
          <a:noFill/>
        </p:spPr>
        <p:txBody>
          <a:bodyPr wrap="none" rtlCol="0">
            <a:spAutoFit/>
          </a:bodyPr>
          <a:lstStyle/>
          <a:p>
            <a:r>
              <a:rPr lang="en-GB" sz="1200" noProof="0"/>
              <a:t>Functional dependence</a:t>
            </a:r>
          </a:p>
          <a:p>
            <a:r>
              <a:rPr lang="en-GB" sz="1200" noProof="0"/>
              <a:t>id -&gt; name</a:t>
            </a:r>
          </a:p>
          <a:p>
            <a:r>
              <a:rPr lang="en-GB" sz="1200" noProof="0"/>
              <a:t>id -&gt; fee</a:t>
            </a:r>
          </a:p>
          <a:p>
            <a:r>
              <a:rPr lang="en-GB" sz="1200" noProof="0"/>
              <a:t>id -&gt; qualification</a:t>
            </a:r>
          </a:p>
        </p:txBody>
      </p:sp>
      <p:sp>
        <p:nvSpPr>
          <p:cNvPr id="22" name="TextBox 21">
            <a:extLst>
              <a:ext uri="{FF2B5EF4-FFF2-40B4-BE49-F238E27FC236}">
                <a16:creationId xmlns:a16="http://schemas.microsoft.com/office/drawing/2014/main" id="{1F9DEBDF-254D-77BC-0B87-8C116C40AF89}"/>
              </a:ext>
            </a:extLst>
          </p:cNvPr>
          <p:cNvSpPr txBox="1"/>
          <p:nvPr/>
        </p:nvSpPr>
        <p:spPr>
          <a:xfrm>
            <a:off x="6869540" y="5330981"/>
            <a:ext cx="1776448" cy="830997"/>
          </a:xfrm>
          <a:prstGeom prst="rect">
            <a:avLst/>
          </a:prstGeom>
          <a:noFill/>
        </p:spPr>
        <p:txBody>
          <a:bodyPr wrap="none" rtlCol="0">
            <a:spAutoFit/>
          </a:bodyPr>
          <a:lstStyle/>
          <a:p>
            <a:r>
              <a:rPr lang="en-GB" sz="1200" noProof="0"/>
              <a:t>Functional dependence</a:t>
            </a:r>
          </a:p>
          <a:p>
            <a:r>
              <a:rPr lang="en-GB" sz="1200" noProof="0"/>
              <a:t>id -&gt; title</a:t>
            </a:r>
          </a:p>
          <a:p>
            <a:r>
              <a:rPr lang="en-GB" sz="1200" noProof="0"/>
              <a:t>id -&gt; name</a:t>
            </a:r>
          </a:p>
          <a:p>
            <a:r>
              <a:rPr lang="en-GB" sz="1200" noProof="0"/>
              <a:t>id -&gt; </a:t>
            </a:r>
            <a:r>
              <a:rPr lang="en-GB" sz="1200" noProof="0" err="1"/>
              <a:t>course_id</a:t>
            </a:r>
            <a:endParaRPr lang="en-GB" sz="1200" noProof="0"/>
          </a:p>
        </p:txBody>
      </p:sp>
      <p:sp>
        <p:nvSpPr>
          <p:cNvPr id="23" name="TextBox 22">
            <a:extLst>
              <a:ext uri="{FF2B5EF4-FFF2-40B4-BE49-F238E27FC236}">
                <a16:creationId xmlns:a16="http://schemas.microsoft.com/office/drawing/2014/main" id="{0F42902A-5225-231F-B0B5-8AB312B4D8C2}"/>
              </a:ext>
            </a:extLst>
          </p:cNvPr>
          <p:cNvSpPr txBox="1"/>
          <p:nvPr/>
        </p:nvSpPr>
        <p:spPr>
          <a:xfrm>
            <a:off x="9176433" y="5360309"/>
            <a:ext cx="2449710" cy="461665"/>
          </a:xfrm>
          <a:prstGeom prst="rect">
            <a:avLst/>
          </a:prstGeom>
          <a:noFill/>
        </p:spPr>
        <p:txBody>
          <a:bodyPr wrap="none" rtlCol="0">
            <a:spAutoFit/>
          </a:bodyPr>
          <a:lstStyle/>
          <a:p>
            <a:r>
              <a:rPr lang="en-GB" sz="1200" noProof="0"/>
              <a:t>Functional dependence</a:t>
            </a:r>
          </a:p>
          <a:p>
            <a:r>
              <a:rPr lang="en-GB" sz="1200" noProof="0"/>
              <a:t>{ </a:t>
            </a:r>
            <a:r>
              <a:rPr lang="en-GB" sz="1200" noProof="0" err="1"/>
              <a:t>student_id</a:t>
            </a:r>
            <a:r>
              <a:rPr lang="en-GB" sz="1200" noProof="0"/>
              <a:t>, </a:t>
            </a:r>
            <a:r>
              <a:rPr lang="en-GB" sz="1200" noProof="0" err="1"/>
              <a:t>course_id</a:t>
            </a:r>
            <a:r>
              <a:rPr lang="en-GB" sz="1200" noProof="0"/>
              <a:t> } -&gt; grade</a:t>
            </a:r>
          </a:p>
        </p:txBody>
      </p:sp>
    </p:spTree>
    <p:extLst>
      <p:ext uri="{BB962C8B-B14F-4D97-AF65-F5344CB8AC3E}">
        <p14:creationId xmlns:p14="http://schemas.microsoft.com/office/powerpoint/2010/main" val="64664726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FE7BF-66A1-70B9-B455-F4E727E69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88495-5A1C-6664-B070-247B868813CF}"/>
              </a:ext>
            </a:extLst>
          </p:cNvPr>
          <p:cNvSpPr>
            <a:spLocks noGrp="1"/>
          </p:cNvSpPr>
          <p:nvPr>
            <p:ph type="title"/>
          </p:nvPr>
        </p:nvSpPr>
        <p:spPr/>
        <p:txBody>
          <a:bodyPr/>
          <a:lstStyle/>
          <a:p>
            <a:r>
              <a:rPr lang="en-GB" noProof="0"/>
              <a:t>Data modelling</a:t>
            </a:r>
          </a:p>
        </p:txBody>
      </p:sp>
      <p:sp>
        <p:nvSpPr>
          <p:cNvPr id="3" name="Text Placeholder 2">
            <a:extLst>
              <a:ext uri="{FF2B5EF4-FFF2-40B4-BE49-F238E27FC236}">
                <a16:creationId xmlns:a16="http://schemas.microsoft.com/office/drawing/2014/main" id="{5E50EEDF-7D0E-C17C-B83C-5760E43654AA}"/>
              </a:ext>
            </a:extLst>
          </p:cNvPr>
          <p:cNvSpPr>
            <a:spLocks noGrp="1"/>
          </p:cNvSpPr>
          <p:nvPr>
            <p:ph type="body" idx="1"/>
          </p:nvPr>
        </p:nvSpPr>
        <p:spPr>
          <a:xfrm>
            <a:off x="609600" y="1089368"/>
            <a:ext cx="11163300" cy="2850454"/>
          </a:xfrm>
        </p:spPr>
        <p:txBody>
          <a:bodyPr/>
          <a:lstStyle/>
          <a:p>
            <a:r>
              <a:rPr lang="en-GB" sz="1600" noProof="0"/>
              <a:t>If you don't already have it, you need to install </a:t>
            </a:r>
            <a:r>
              <a:rPr lang="en-GB" sz="1600" noProof="0" err="1"/>
              <a:t>mysql</a:t>
            </a:r>
            <a:r>
              <a:rPr lang="en-GB" sz="1600" noProof="0"/>
              <a:t> server: </a:t>
            </a:r>
            <a:r>
              <a:rPr lang="en-GB" sz="1600" noProof="0">
                <a:hlinkClick r:id="rId2"/>
              </a:rPr>
              <a:t>https://dev.mysql.com/downloads/mysql/</a:t>
            </a:r>
            <a:endParaRPr lang="en-GB" sz="1600" noProof="0"/>
          </a:p>
          <a:p>
            <a:r>
              <a:rPr lang="en-GB" sz="1600" noProof="0"/>
              <a:t>We also need </a:t>
            </a:r>
            <a:r>
              <a:rPr lang="en-GB" sz="1600" noProof="0" err="1"/>
              <a:t>mysql</a:t>
            </a:r>
            <a:r>
              <a:rPr lang="en-GB" sz="1600" noProof="0"/>
              <a:t> workbench: https://dev.mysql.com/downloads/workbench/</a:t>
            </a:r>
          </a:p>
          <a:p>
            <a:r>
              <a:rPr lang="en-GB" sz="1600" noProof="0"/>
              <a:t>You would likely be designing a new product and don't yet have any data. You work with the business analysts to determine what data you need. This would likely be the role of an architect to ensure the data design complies with corporate data standards e.g. naming convention of data fields</a:t>
            </a:r>
          </a:p>
          <a:p>
            <a:r>
              <a:rPr lang="en-GB" sz="1600" noProof="0"/>
              <a:t>The design would be used by data engineers and software engineers to create the solution</a:t>
            </a:r>
          </a:p>
          <a:p>
            <a:r>
              <a:rPr lang="en-GB" sz="1600" noProof="0"/>
              <a:t>Modelling it is typically done using an entity relationship diagram ERD in a modelling tool such as Erwin</a:t>
            </a:r>
          </a:p>
          <a:p>
            <a:r>
              <a:rPr lang="en-GB" sz="1600" noProof="0" err="1"/>
              <a:t>MySql</a:t>
            </a:r>
            <a:r>
              <a:rPr lang="en-GB" sz="1600" noProof="0"/>
              <a:t> workbench has a basic modelling tool built-in so I used that for the previous example</a:t>
            </a:r>
          </a:p>
          <a:p>
            <a:endParaRPr lang="en-GB" noProof="0"/>
          </a:p>
        </p:txBody>
      </p:sp>
      <p:sp>
        <p:nvSpPr>
          <p:cNvPr id="4" name="Slide Number Placeholder 3">
            <a:extLst>
              <a:ext uri="{FF2B5EF4-FFF2-40B4-BE49-F238E27FC236}">
                <a16:creationId xmlns:a16="http://schemas.microsoft.com/office/drawing/2014/main" id="{A2F1118D-0F71-3439-E4B8-FFCED6177E13}"/>
              </a:ext>
            </a:extLst>
          </p:cNvPr>
          <p:cNvSpPr>
            <a:spLocks noGrp="1"/>
          </p:cNvSpPr>
          <p:nvPr>
            <p:ph type="sldNum" idx="12"/>
          </p:nvPr>
        </p:nvSpPr>
        <p:spPr/>
        <p:txBody>
          <a:bodyPr/>
          <a:lstStyle/>
          <a:p>
            <a:fld id="{14D7F6AC-1EEB-4ABB-AD80-109EC6FDCCF3}" type="slidenum">
              <a:rPr lang="en-GB" noProof="0" smtClean="0"/>
              <a:pPr/>
              <a:t>349</a:t>
            </a:fld>
            <a:endParaRPr lang="en-GB" noProof="0"/>
          </a:p>
        </p:txBody>
      </p:sp>
      <p:pic>
        <p:nvPicPr>
          <p:cNvPr id="6" name="Picture 5">
            <a:extLst>
              <a:ext uri="{FF2B5EF4-FFF2-40B4-BE49-F238E27FC236}">
                <a16:creationId xmlns:a16="http://schemas.microsoft.com/office/drawing/2014/main" id="{8C657427-C4A9-4668-C721-5A6F6A6EE79E}"/>
              </a:ext>
            </a:extLst>
          </p:cNvPr>
          <p:cNvPicPr>
            <a:picLocks noChangeAspect="1"/>
          </p:cNvPicPr>
          <p:nvPr/>
        </p:nvPicPr>
        <p:blipFill>
          <a:blip r:embed="rId3"/>
          <a:stretch>
            <a:fillRect/>
          </a:stretch>
        </p:blipFill>
        <p:spPr>
          <a:xfrm>
            <a:off x="1723415" y="4688220"/>
            <a:ext cx="8745170" cy="1705213"/>
          </a:xfrm>
          <a:prstGeom prst="rect">
            <a:avLst/>
          </a:prstGeom>
        </p:spPr>
      </p:pic>
      <p:sp>
        <p:nvSpPr>
          <p:cNvPr id="5" name="TextBox 4">
            <a:extLst>
              <a:ext uri="{FF2B5EF4-FFF2-40B4-BE49-F238E27FC236}">
                <a16:creationId xmlns:a16="http://schemas.microsoft.com/office/drawing/2014/main" id="{19574928-0A84-5064-AF56-10A1508E92BD}"/>
              </a:ext>
            </a:extLst>
          </p:cNvPr>
          <p:cNvSpPr txBox="1"/>
          <p:nvPr/>
        </p:nvSpPr>
        <p:spPr>
          <a:xfrm>
            <a:off x="9574750" y="6393433"/>
            <a:ext cx="1787669" cy="276999"/>
          </a:xfrm>
          <a:prstGeom prst="rect">
            <a:avLst/>
          </a:prstGeom>
          <a:noFill/>
        </p:spPr>
        <p:txBody>
          <a:bodyPr wrap="none" rtlCol="0">
            <a:spAutoFit/>
          </a:bodyPr>
          <a:lstStyle/>
          <a:p>
            <a:r>
              <a:rPr lang="en-GB" sz="1200" noProof="0">
                <a:solidFill>
                  <a:srgbClr val="FF0000"/>
                </a:solidFill>
              </a:rPr>
              <a:t>demos\data\</a:t>
            </a:r>
            <a:r>
              <a:rPr lang="en-GB" sz="1200" noProof="0" err="1">
                <a:solidFill>
                  <a:srgbClr val="FF0000"/>
                </a:solidFill>
              </a:rPr>
              <a:t>student_db</a:t>
            </a:r>
            <a:endParaRPr lang="en-GB" sz="1200" noProof="0">
              <a:solidFill>
                <a:srgbClr val="FF0000"/>
              </a:solidFill>
            </a:endParaRPr>
          </a:p>
        </p:txBody>
      </p:sp>
    </p:spTree>
    <p:extLst>
      <p:ext uri="{BB962C8B-B14F-4D97-AF65-F5344CB8AC3E}">
        <p14:creationId xmlns:p14="http://schemas.microsoft.com/office/powerpoint/2010/main" val="1267274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3806AFD-D680-906F-32AA-0CAC10C68C4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8BAF20A-6158-40FF-522B-4AC5B1F9DA2E}"/>
              </a:ext>
            </a:extLst>
          </p:cNvPr>
          <p:cNvSpPr>
            <a:spLocks noGrp="1"/>
          </p:cNvSpPr>
          <p:nvPr>
            <p:ph type="title"/>
          </p:nvPr>
        </p:nvSpPr>
        <p:spPr>
          <a:xfrm>
            <a:off x="609600" y="675195"/>
            <a:ext cx="11163300" cy="421258"/>
          </a:xfrm>
        </p:spPr>
        <p:txBody>
          <a:bodyPr/>
          <a:lstStyle/>
          <a:p>
            <a:r>
              <a:rPr lang="en-GB" noProof="0"/>
              <a:t>Communication using http</a:t>
            </a:r>
          </a:p>
        </p:txBody>
      </p:sp>
      <p:sp>
        <p:nvSpPr>
          <p:cNvPr id="3" name="Text Placeholder 2">
            <a:extLst>
              <a:ext uri="{FF2B5EF4-FFF2-40B4-BE49-F238E27FC236}">
                <a16:creationId xmlns:a16="http://schemas.microsoft.com/office/drawing/2014/main" id="{B77ECE94-F6C2-80D7-75E3-1C769012690C}"/>
              </a:ext>
            </a:extLst>
          </p:cNvPr>
          <p:cNvSpPr>
            <a:spLocks noGrp="1"/>
          </p:cNvSpPr>
          <p:nvPr>
            <p:ph type="body" idx="1"/>
          </p:nvPr>
        </p:nvSpPr>
        <p:spPr>
          <a:xfrm>
            <a:off x="609600" y="1264356"/>
            <a:ext cx="11163300" cy="5212644"/>
          </a:xfrm>
        </p:spPr>
        <p:txBody>
          <a:bodyPr/>
          <a:lstStyle/>
          <a:p>
            <a:r>
              <a:rPr lang="en-GB" noProof="0"/>
              <a:t>Monolithic (single app) and distributed (multiple sub-apps), web apps need network communication</a:t>
            </a:r>
          </a:p>
          <a:p>
            <a:r>
              <a:rPr lang="en-GB" noProof="0"/>
              <a:t>http is the most popular protocol used to get data from ‘a’ to ‘b’, machine to machine </a:t>
            </a:r>
            <a:br>
              <a:rPr lang="en-GB" noProof="0"/>
            </a:br>
            <a:r>
              <a:rPr lang="en-GB" noProof="0"/>
              <a:t>The data structure passed from ‘a’ to ‘b’ is typically </a:t>
            </a:r>
            <a:r>
              <a:rPr lang="en-GB" b="1" noProof="0" err="1"/>
              <a:t>H</a:t>
            </a:r>
            <a:r>
              <a:rPr lang="en-GB" noProof="0" err="1"/>
              <a:t>yper</a:t>
            </a:r>
            <a:r>
              <a:rPr lang="en-GB" b="1" noProof="0" err="1"/>
              <a:t>T</a:t>
            </a:r>
            <a:r>
              <a:rPr lang="en-GB" noProof="0" err="1"/>
              <a:t>ext</a:t>
            </a:r>
            <a:r>
              <a:rPr lang="en-GB" noProof="0"/>
              <a:t> </a:t>
            </a:r>
            <a:r>
              <a:rPr lang="en-GB" b="1" noProof="0"/>
              <a:t>M</a:t>
            </a:r>
            <a:r>
              <a:rPr lang="en-GB" noProof="0"/>
              <a:t>arkup </a:t>
            </a:r>
            <a:r>
              <a:rPr lang="en-GB" b="1" noProof="0"/>
              <a:t>L</a:t>
            </a:r>
            <a:r>
              <a:rPr lang="en-GB" noProof="0"/>
              <a:t>anguage (HTML), text, </a:t>
            </a:r>
            <a:r>
              <a:rPr lang="en-GB" noProof="0" err="1"/>
              <a:t>e</a:t>
            </a:r>
            <a:r>
              <a:rPr lang="en-GB" b="1" noProof="0" err="1"/>
              <a:t>X</a:t>
            </a:r>
            <a:r>
              <a:rPr lang="en-GB" noProof="0" err="1"/>
              <a:t>tensible</a:t>
            </a:r>
            <a:r>
              <a:rPr lang="en-GB" noProof="0"/>
              <a:t> </a:t>
            </a:r>
            <a:r>
              <a:rPr lang="en-GB" b="1" noProof="0"/>
              <a:t>M</a:t>
            </a:r>
            <a:r>
              <a:rPr lang="en-GB" noProof="0"/>
              <a:t>arkup </a:t>
            </a:r>
            <a:r>
              <a:rPr lang="en-GB" b="1" noProof="0"/>
              <a:t>L</a:t>
            </a:r>
            <a:r>
              <a:rPr lang="en-GB" noProof="0"/>
              <a:t>anguage (XML) or </a:t>
            </a:r>
            <a:r>
              <a:rPr lang="en-GB" b="1" noProof="0"/>
              <a:t>J</a:t>
            </a:r>
            <a:r>
              <a:rPr lang="en-GB" noProof="0"/>
              <a:t>ava</a:t>
            </a:r>
            <a:r>
              <a:rPr lang="en-GB" b="1" noProof="0"/>
              <a:t>S</a:t>
            </a:r>
            <a:r>
              <a:rPr lang="en-GB" noProof="0"/>
              <a:t>cript </a:t>
            </a:r>
            <a:r>
              <a:rPr lang="en-GB" b="1" noProof="0"/>
              <a:t>O</a:t>
            </a:r>
            <a:r>
              <a:rPr lang="en-GB" noProof="0"/>
              <a:t>bject </a:t>
            </a:r>
            <a:r>
              <a:rPr lang="en-GB" b="1" noProof="0"/>
              <a:t>N</a:t>
            </a:r>
            <a:r>
              <a:rPr lang="en-GB" noProof="0"/>
              <a:t>otation (JSON)</a:t>
            </a:r>
          </a:p>
          <a:p>
            <a:r>
              <a:rPr lang="en-GB" noProof="0"/>
              <a:t>If you use JavaScript for the backend too, then </a:t>
            </a:r>
            <a:r>
              <a:rPr lang="en-GB" noProof="0" err="1"/>
              <a:t>json</a:t>
            </a:r>
            <a:r>
              <a:rPr lang="en-GB" noProof="0"/>
              <a:t> is ideal for data transfer in both directions</a:t>
            </a:r>
          </a:p>
          <a:p>
            <a:r>
              <a:rPr lang="en-GB" noProof="0"/>
              <a:t>The key thing is that these data formats are all text – i.e. characters. This avoids incompatibility between different programming languages, operating systems, processor types or whatever as they all support a basic character set, so data transferred as characters is ubiquitous (there are exceptions)</a:t>
            </a:r>
          </a:p>
          <a:p>
            <a:endParaRPr lang="en-GB" noProof="0"/>
          </a:p>
        </p:txBody>
      </p:sp>
      <p:sp>
        <p:nvSpPr>
          <p:cNvPr id="4" name="Slide Number Placeholder 3">
            <a:extLst>
              <a:ext uri="{FF2B5EF4-FFF2-40B4-BE49-F238E27FC236}">
                <a16:creationId xmlns:a16="http://schemas.microsoft.com/office/drawing/2014/main" id="{0638E2BA-EC1D-28C3-7877-4A7098ACEF6F}"/>
              </a:ext>
            </a:extLst>
          </p:cNvPr>
          <p:cNvSpPr>
            <a:spLocks noGrp="1"/>
          </p:cNvSpPr>
          <p:nvPr>
            <p:ph type="sldNum" idx="12"/>
          </p:nvPr>
        </p:nvSpPr>
        <p:spPr/>
        <p:txBody>
          <a:bodyPr/>
          <a:lstStyle/>
          <a:p>
            <a:fld id="{14D7F6AC-1EEB-4ABB-AD80-109EC6FDCCF3}" type="slidenum">
              <a:rPr lang="en-GB" noProof="0" smtClean="0"/>
              <a:pPr/>
              <a:t>35</a:t>
            </a:fld>
            <a:endParaRPr lang="en-GB" noProof="0"/>
          </a:p>
        </p:txBody>
      </p:sp>
    </p:spTree>
    <p:extLst>
      <p:ext uri="{BB962C8B-B14F-4D97-AF65-F5344CB8AC3E}">
        <p14:creationId xmlns:p14="http://schemas.microsoft.com/office/powerpoint/2010/main" val="413185553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79C28-DB72-458B-FF91-56DBC9BE2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9E86F-BC79-92C4-6672-633073D2311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9AF84CF-CFF8-65B6-8146-2B446B7DDAAA}"/>
              </a:ext>
            </a:extLst>
          </p:cNvPr>
          <p:cNvSpPr>
            <a:spLocks noGrp="1"/>
          </p:cNvSpPr>
          <p:nvPr>
            <p:ph type="body" idx="1"/>
          </p:nvPr>
        </p:nvSpPr>
        <p:spPr>
          <a:xfrm>
            <a:off x="609600" y="1089368"/>
            <a:ext cx="11163300" cy="524943"/>
          </a:xfrm>
        </p:spPr>
        <p:txBody>
          <a:bodyPr/>
          <a:lstStyle/>
          <a:p>
            <a:r>
              <a:rPr lang="en-GB" noProof="0"/>
              <a:t>The notation in this example is referred to as "crow's foot" notation</a:t>
            </a:r>
          </a:p>
        </p:txBody>
      </p:sp>
      <p:sp>
        <p:nvSpPr>
          <p:cNvPr id="4" name="Slide Number Placeholder 3">
            <a:extLst>
              <a:ext uri="{FF2B5EF4-FFF2-40B4-BE49-F238E27FC236}">
                <a16:creationId xmlns:a16="http://schemas.microsoft.com/office/drawing/2014/main" id="{329070A1-C470-8866-73E7-845944071375}"/>
              </a:ext>
            </a:extLst>
          </p:cNvPr>
          <p:cNvSpPr>
            <a:spLocks noGrp="1"/>
          </p:cNvSpPr>
          <p:nvPr>
            <p:ph type="sldNum" idx="12"/>
          </p:nvPr>
        </p:nvSpPr>
        <p:spPr/>
        <p:txBody>
          <a:bodyPr/>
          <a:lstStyle/>
          <a:p>
            <a:fld id="{14D7F6AC-1EEB-4ABB-AD80-109EC6FDCCF3}" type="slidenum">
              <a:rPr lang="en-GB" noProof="0" smtClean="0"/>
              <a:pPr/>
              <a:t>350</a:t>
            </a:fld>
            <a:endParaRPr lang="en-GB" noProof="0"/>
          </a:p>
        </p:txBody>
      </p:sp>
      <p:sp>
        <p:nvSpPr>
          <p:cNvPr id="19" name="TextBox 18">
            <a:extLst>
              <a:ext uri="{FF2B5EF4-FFF2-40B4-BE49-F238E27FC236}">
                <a16:creationId xmlns:a16="http://schemas.microsoft.com/office/drawing/2014/main" id="{85020BDC-208C-0CFB-7C3C-5DBF11D88571}"/>
              </a:ext>
            </a:extLst>
          </p:cNvPr>
          <p:cNvSpPr txBox="1"/>
          <p:nvPr/>
        </p:nvSpPr>
        <p:spPr>
          <a:xfrm>
            <a:off x="1429978" y="3429000"/>
            <a:ext cx="1638057" cy="954107"/>
          </a:xfrm>
          <a:prstGeom prst="rect">
            <a:avLst/>
          </a:prstGeom>
          <a:noFill/>
        </p:spPr>
        <p:txBody>
          <a:bodyPr wrap="square" rtlCol="0">
            <a:spAutoFit/>
          </a:bodyPr>
          <a:lstStyle/>
          <a:p>
            <a:r>
              <a:rPr lang="en-GB" sz="1400" noProof="0"/>
              <a:t>Left to right: each student can have zero or more grades</a:t>
            </a:r>
          </a:p>
        </p:txBody>
      </p:sp>
      <p:sp>
        <p:nvSpPr>
          <p:cNvPr id="21" name="TextBox 20">
            <a:extLst>
              <a:ext uri="{FF2B5EF4-FFF2-40B4-BE49-F238E27FC236}">
                <a16:creationId xmlns:a16="http://schemas.microsoft.com/office/drawing/2014/main" id="{E303C2BF-3625-90AE-0856-12C95766A1DE}"/>
              </a:ext>
            </a:extLst>
          </p:cNvPr>
          <p:cNvSpPr txBox="1"/>
          <p:nvPr/>
        </p:nvSpPr>
        <p:spPr>
          <a:xfrm>
            <a:off x="4069243" y="3429000"/>
            <a:ext cx="1638057" cy="2246769"/>
          </a:xfrm>
          <a:prstGeom prst="rect">
            <a:avLst/>
          </a:prstGeom>
          <a:noFill/>
        </p:spPr>
        <p:txBody>
          <a:bodyPr wrap="square" rtlCol="0">
            <a:spAutoFit/>
          </a:bodyPr>
          <a:lstStyle/>
          <a:p>
            <a:r>
              <a:rPr lang="en-GB" sz="1400" noProof="0"/>
              <a:t>Right to left: a grade can be associated to 1 student.</a:t>
            </a:r>
          </a:p>
          <a:p>
            <a:endParaRPr lang="en-GB" sz="1400" noProof="0"/>
          </a:p>
          <a:p>
            <a:r>
              <a:rPr lang="en-GB" sz="1400" noProof="0"/>
              <a:t>Left to right: A grade can be associated to only one course</a:t>
            </a:r>
          </a:p>
          <a:p>
            <a:endParaRPr lang="en-GB" sz="1400" noProof="0"/>
          </a:p>
        </p:txBody>
      </p:sp>
      <p:sp>
        <p:nvSpPr>
          <p:cNvPr id="22" name="TextBox 21">
            <a:extLst>
              <a:ext uri="{FF2B5EF4-FFF2-40B4-BE49-F238E27FC236}">
                <a16:creationId xmlns:a16="http://schemas.microsoft.com/office/drawing/2014/main" id="{D6CC52CD-6EDC-6543-AF28-CD51ECA692BE}"/>
              </a:ext>
            </a:extLst>
          </p:cNvPr>
          <p:cNvSpPr txBox="1"/>
          <p:nvPr/>
        </p:nvSpPr>
        <p:spPr>
          <a:xfrm>
            <a:off x="6484702" y="3429000"/>
            <a:ext cx="1638057" cy="1600438"/>
          </a:xfrm>
          <a:prstGeom prst="rect">
            <a:avLst/>
          </a:prstGeom>
          <a:noFill/>
        </p:spPr>
        <p:txBody>
          <a:bodyPr wrap="square" rtlCol="0">
            <a:spAutoFit/>
          </a:bodyPr>
          <a:lstStyle/>
          <a:p>
            <a:r>
              <a:rPr lang="en-GB" sz="1400" noProof="0"/>
              <a:t>Right to left: a course can have 0 or more students. </a:t>
            </a:r>
          </a:p>
          <a:p>
            <a:endParaRPr lang="en-GB" sz="1400" noProof="0"/>
          </a:p>
          <a:p>
            <a:r>
              <a:rPr lang="en-GB" sz="1400" noProof="0"/>
              <a:t>Left to right: A course can have 1 or many tutors. </a:t>
            </a:r>
          </a:p>
        </p:txBody>
      </p:sp>
      <p:pic>
        <p:nvPicPr>
          <p:cNvPr id="24" name="Picture 23">
            <a:extLst>
              <a:ext uri="{FF2B5EF4-FFF2-40B4-BE49-F238E27FC236}">
                <a16:creationId xmlns:a16="http://schemas.microsoft.com/office/drawing/2014/main" id="{14CE715A-1504-973B-A018-041166C0D6DF}"/>
              </a:ext>
            </a:extLst>
          </p:cNvPr>
          <p:cNvPicPr>
            <a:picLocks noChangeAspect="1"/>
          </p:cNvPicPr>
          <p:nvPr/>
        </p:nvPicPr>
        <p:blipFill>
          <a:blip r:embed="rId3"/>
          <a:stretch>
            <a:fillRect/>
          </a:stretch>
        </p:blipFill>
        <p:spPr>
          <a:xfrm>
            <a:off x="1405449" y="4627357"/>
            <a:ext cx="1770120" cy="1298088"/>
          </a:xfrm>
          <a:prstGeom prst="rect">
            <a:avLst/>
          </a:prstGeom>
        </p:spPr>
      </p:pic>
      <p:pic>
        <p:nvPicPr>
          <p:cNvPr id="26" name="Picture 25">
            <a:extLst>
              <a:ext uri="{FF2B5EF4-FFF2-40B4-BE49-F238E27FC236}">
                <a16:creationId xmlns:a16="http://schemas.microsoft.com/office/drawing/2014/main" id="{EAA84A4B-3319-C3B0-F561-6A9B4F695FBA}"/>
              </a:ext>
            </a:extLst>
          </p:cNvPr>
          <p:cNvPicPr>
            <a:picLocks noChangeAspect="1"/>
          </p:cNvPicPr>
          <p:nvPr/>
        </p:nvPicPr>
        <p:blipFill>
          <a:blip r:embed="rId4"/>
          <a:stretch>
            <a:fillRect/>
          </a:stretch>
        </p:blipFill>
        <p:spPr>
          <a:xfrm>
            <a:off x="1405449" y="1614311"/>
            <a:ext cx="8716591" cy="1609950"/>
          </a:xfrm>
          <a:prstGeom prst="rect">
            <a:avLst/>
          </a:prstGeom>
        </p:spPr>
      </p:pic>
      <p:sp>
        <p:nvSpPr>
          <p:cNvPr id="27" name="TextBox 26">
            <a:extLst>
              <a:ext uri="{FF2B5EF4-FFF2-40B4-BE49-F238E27FC236}">
                <a16:creationId xmlns:a16="http://schemas.microsoft.com/office/drawing/2014/main" id="{5D7D6504-0248-8C5F-E5C1-F8705C438B24}"/>
              </a:ext>
            </a:extLst>
          </p:cNvPr>
          <p:cNvSpPr txBox="1"/>
          <p:nvPr/>
        </p:nvSpPr>
        <p:spPr>
          <a:xfrm>
            <a:off x="8714258" y="3429735"/>
            <a:ext cx="1638057" cy="954107"/>
          </a:xfrm>
          <a:prstGeom prst="rect">
            <a:avLst/>
          </a:prstGeom>
          <a:noFill/>
        </p:spPr>
        <p:txBody>
          <a:bodyPr wrap="square" rtlCol="0">
            <a:spAutoFit/>
          </a:bodyPr>
          <a:lstStyle/>
          <a:p>
            <a:r>
              <a:rPr lang="en-GB" sz="1400" noProof="0"/>
              <a:t>Right to left: a tutor can teach on only one course (in this example)</a:t>
            </a:r>
          </a:p>
        </p:txBody>
      </p:sp>
      <p:cxnSp>
        <p:nvCxnSpPr>
          <p:cNvPr id="29" name="Straight Arrow Connector 28">
            <a:extLst>
              <a:ext uri="{FF2B5EF4-FFF2-40B4-BE49-F238E27FC236}">
                <a16:creationId xmlns:a16="http://schemas.microsoft.com/office/drawing/2014/main" id="{75920E98-DB11-4530-6C37-177D539891B7}"/>
              </a:ext>
            </a:extLst>
          </p:cNvPr>
          <p:cNvCxnSpPr/>
          <p:nvPr/>
        </p:nvCxnSpPr>
        <p:spPr>
          <a:xfrm flipH="1" flipV="1">
            <a:off x="2077156" y="2077156"/>
            <a:ext cx="1992087" cy="7902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FC5D0E2-9ED9-4418-9045-885C0AE58164}"/>
              </a:ext>
            </a:extLst>
          </p:cNvPr>
          <p:cNvCxnSpPr/>
          <p:nvPr/>
        </p:nvCxnSpPr>
        <p:spPr>
          <a:xfrm flipV="1">
            <a:off x="4888271" y="2054578"/>
            <a:ext cx="1596431" cy="32519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CB2DDF-93EE-7522-2DBE-8EC333DF8097}"/>
              </a:ext>
            </a:extLst>
          </p:cNvPr>
          <p:cNvCxnSpPr>
            <a:cxnSpLocks/>
          </p:cNvCxnSpPr>
          <p:nvPr/>
        </p:nvCxnSpPr>
        <p:spPr>
          <a:xfrm>
            <a:off x="6987822" y="2116667"/>
            <a:ext cx="1742664" cy="58458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23F1711-A7C3-9E4F-540D-887C49E6B85C}"/>
              </a:ext>
            </a:extLst>
          </p:cNvPr>
          <p:cNvSpPr txBox="1"/>
          <p:nvPr/>
        </p:nvSpPr>
        <p:spPr>
          <a:xfrm>
            <a:off x="6484702" y="5276401"/>
            <a:ext cx="4301849" cy="1384995"/>
          </a:xfrm>
          <a:prstGeom prst="rect">
            <a:avLst/>
          </a:prstGeom>
          <a:noFill/>
        </p:spPr>
        <p:txBody>
          <a:bodyPr wrap="square" rtlCol="0">
            <a:spAutoFit/>
          </a:bodyPr>
          <a:lstStyle/>
          <a:p>
            <a:r>
              <a:rPr lang="en-GB" sz="1400" noProof="0"/>
              <a:t>Decent tools show the relationship between primary and foreign key so I've added the blue arrows</a:t>
            </a:r>
          </a:p>
          <a:p>
            <a:r>
              <a:rPr lang="en-GB" sz="1400" noProof="0"/>
              <a:t>We may want a direct relationship between student and tutor. Is there a relationship between student and tutor beyond the course? Personal tutor? This is all part of requirements gathering</a:t>
            </a:r>
          </a:p>
        </p:txBody>
      </p:sp>
    </p:spTree>
    <p:extLst>
      <p:ext uri="{BB962C8B-B14F-4D97-AF65-F5344CB8AC3E}">
        <p14:creationId xmlns:p14="http://schemas.microsoft.com/office/powerpoint/2010/main" val="234135398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A4D9-398C-DA71-F97C-BDA90E67AF62}"/>
              </a:ext>
            </a:extLst>
          </p:cNvPr>
          <p:cNvSpPr>
            <a:spLocks noGrp="1"/>
          </p:cNvSpPr>
          <p:nvPr>
            <p:ph type="ctrTitle"/>
          </p:nvPr>
        </p:nvSpPr>
        <p:spPr>
          <a:xfrm>
            <a:off x="1435099" y="2484800"/>
            <a:ext cx="8651009" cy="1888400"/>
          </a:xfrm>
        </p:spPr>
        <p:txBody>
          <a:bodyPr/>
          <a:lstStyle/>
          <a:p>
            <a:r>
              <a:rPr lang="en-GB" noProof="0"/>
              <a:t>Data in Distributed Systems</a:t>
            </a:r>
          </a:p>
        </p:txBody>
      </p:sp>
    </p:spTree>
    <p:extLst>
      <p:ext uri="{BB962C8B-B14F-4D97-AF65-F5344CB8AC3E}">
        <p14:creationId xmlns:p14="http://schemas.microsoft.com/office/powerpoint/2010/main" val="389711317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FAFE-EDFE-E354-A1EB-D40D627D04AF}"/>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430D22B9-1DF8-EBAE-6DB9-7A9368F188B7}"/>
              </a:ext>
            </a:extLst>
          </p:cNvPr>
          <p:cNvSpPr>
            <a:spLocks noGrp="1"/>
          </p:cNvSpPr>
          <p:nvPr>
            <p:ph type="body" idx="1"/>
          </p:nvPr>
        </p:nvSpPr>
        <p:spPr/>
        <p:txBody>
          <a:bodyPr/>
          <a:lstStyle/>
          <a:p>
            <a:r>
              <a:rPr lang="en-GB" noProof="0"/>
              <a:t>On completion of this section, you should be able to:</a:t>
            </a:r>
          </a:p>
          <a:p>
            <a:pPr lvl="1"/>
            <a:r>
              <a:rPr lang="en-GB" noProof="0"/>
              <a:t>Explain the difference between OLTP and OLAP data systems</a:t>
            </a:r>
          </a:p>
          <a:p>
            <a:pPr lvl="1"/>
            <a:r>
              <a:rPr lang="en-GB" noProof="0"/>
              <a:t>Explain the concept of ACID and provide a use-case</a:t>
            </a:r>
          </a:p>
          <a:p>
            <a:pPr lvl="1"/>
            <a:r>
              <a:rPr lang="en-GB" noProof="0"/>
              <a:t>Discuss the difficulty in scaling an RDBMS both vertically and horizontally</a:t>
            </a:r>
          </a:p>
          <a:p>
            <a:pPr lvl="1"/>
            <a:r>
              <a:rPr lang="en-GB" noProof="0"/>
              <a:t>Provide an approach to horizontal scaling of an RDBMS</a:t>
            </a:r>
          </a:p>
          <a:p>
            <a:pPr lvl="1"/>
            <a:r>
              <a:rPr lang="en-GB" noProof="0"/>
              <a:t>Explain the CAP theorem and the </a:t>
            </a:r>
            <a:r>
              <a:rPr lang="en-GB" noProof="0" err="1"/>
              <a:t>tradeoffs</a:t>
            </a:r>
            <a:r>
              <a:rPr lang="en-GB" noProof="0"/>
              <a:t> needed in distributed systems</a:t>
            </a:r>
          </a:p>
          <a:p>
            <a:pPr lvl="1"/>
            <a:r>
              <a:rPr lang="en-GB" noProof="0"/>
              <a:t>Explain data sharing between microservices using synchronous and asynchronous messaging and / or events</a:t>
            </a:r>
          </a:p>
          <a:p>
            <a:pPr lvl="1"/>
            <a:r>
              <a:rPr lang="en-GB" noProof="0"/>
              <a:t>Discuss eventual consistency in terms of system compromise and business risk</a:t>
            </a:r>
          </a:p>
          <a:p>
            <a:pPr lvl="1"/>
            <a:r>
              <a:rPr lang="en-GB" noProof="0"/>
              <a:t>Explain how transactions can be processed using mini-services and / or the SAGA pattern</a:t>
            </a:r>
          </a:p>
        </p:txBody>
      </p:sp>
      <p:sp>
        <p:nvSpPr>
          <p:cNvPr id="4" name="Slide Number Placeholder 3">
            <a:extLst>
              <a:ext uri="{FF2B5EF4-FFF2-40B4-BE49-F238E27FC236}">
                <a16:creationId xmlns:a16="http://schemas.microsoft.com/office/drawing/2014/main" id="{2AAAA50B-C8C7-F242-0BFD-1CA14B4AF85C}"/>
              </a:ext>
            </a:extLst>
          </p:cNvPr>
          <p:cNvSpPr>
            <a:spLocks noGrp="1"/>
          </p:cNvSpPr>
          <p:nvPr>
            <p:ph type="sldNum" idx="12"/>
          </p:nvPr>
        </p:nvSpPr>
        <p:spPr/>
        <p:txBody>
          <a:bodyPr/>
          <a:lstStyle/>
          <a:p>
            <a:fld id="{14D7F6AC-1EEB-4ABB-AD80-109EC6FDCCF3}" type="slidenum">
              <a:rPr lang="en-GB" noProof="0" smtClean="0"/>
              <a:pPr/>
              <a:t>352</a:t>
            </a:fld>
            <a:endParaRPr lang="en-GB" noProof="0"/>
          </a:p>
        </p:txBody>
      </p:sp>
    </p:spTree>
    <p:extLst>
      <p:ext uri="{BB962C8B-B14F-4D97-AF65-F5344CB8AC3E}">
        <p14:creationId xmlns:p14="http://schemas.microsoft.com/office/powerpoint/2010/main" val="9741318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E52A-6446-A20A-54ED-0B8F002113F1}"/>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2795F6CF-D1B2-5F78-BBCF-C53AA66789BE}"/>
              </a:ext>
            </a:extLst>
          </p:cNvPr>
          <p:cNvSpPr>
            <a:spLocks noGrp="1"/>
          </p:cNvSpPr>
          <p:nvPr>
            <p:ph type="body" idx="1"/>
          </p:nvPr>
        </p:nvSpPr>
        <p:spPr/>
        <p:txBody>
          <a:bodyPr/>
          <a:lstStyle/>
          <a:p>
            <a:r>
              <a:rPr lang="en-GB" noProof="0"/>
              <a:t>a.	Explain the "ACID" concept associated with transactional processing. </a:t>
            </a:r>
          </a:p>
          <a:p>
            <a:r>
              <a:rPr lang="en-GB" noProof="0"/>
              <a:t>b.	Explain the challenge of implementing transactions in a distributed microservice-based architecture and suggest one potential approach to deal with the challenge if you are prepared to accept some business acceptable risks. Provide an example of a business risk and its potential business impact in this context.</a:t>
            </a:r>
          </a:p>
          <a:p>
            <a:pPr lvl="1"/>
            <a:r>
              <a:rPr lang="en-GB" noProof="0" err="1"/>
              <a:t>i</a:t>
            </a:r>
            <a:r>
              <a:rPr lang="en-GB" noProof="0"/>
              <a:t>.	Explanation of the challenge</a:t>
            </a:r>
          </a:p>
          <a:p>
            <a:pPr lvl="1"/>
            <a:r>
              <a:rPr lang="en-GB" noProof="0"/>
              <a:t>ii.	A potential solution</a:t>
            </a:r>
          </a:p>
          <a:p>
            <a:pPr lvl="1"/>
            <a:r>
              <a:rPr lang="en-GB" noProof="0"/>
              <a:t>iii.	Example of business risk and potential impact</a:t>
            </a:r>
          </a:p>
          <a:p>
            <a:endParaRPr lang="en-GB" noProof="0"/>
          </a:p>
        </p:txBody>
      </p:sp>
      <p:sp>
        <p:nvSpPr>
          <p:cNvPr id="4" name="Slide Number Placeholder 3">
            <a:extLst>
              <a:ext uri="{FF2B5EF4-FFF2-40B4-BE49-F238E27FC236}">
                <a16:creationId xmlns:a16="http://schemas.microsoft.com/office/drawing/2014/main" id="{3DE61654-E034-E6EB-8845-8626A911A5BF}"/>
              </a:ext>
            </a:extLst>
          </p:cNvPr>
          <p:cNvSpPr>
            <a:spLocks noGrp="1"/>
          </p:cNvSpPr>
          <p:nvPr>
            <p:ph type="sldNum" idx="12"/>
          </p:nvPr>
        </p:nvSpPr>
        <p:spPr/>
        <p:txBody>
          <a:bodyPr/>
          <a:lstStyle/>
          <a:p>
            <a:fld id="{14D7F6AC-1EEB-4ABB-AD80-109EC6FDCCF3}" type="slidenum">
              <a:rPr lang="en-GB" noProof="0" smtClean="0"/>
              <a:pPr/>
              <a:t>353</a:t>
            </a:fld>
            <a:endParaRPr lang="en-GB" noProof="0"/>
          </a:p>
        </p:txBody>
      </p:sp>
    </p:spTree>
    <p:extLst>
      <p:ext uri="{BB962C8B-B14F-4D97-AF65-F5344CB8AC3E}">
        <p14:creationId xmlns:p14="http://schemas.microsoft.com/office/powerpoint/2010/main" val="220360366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EBE1-A4F5-037F-C563-BA1FA1F36C32}"/>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1CED0C77-D445-A636-E72D-3F9066CA405A}"/>
              </a:ext>
            </a:extLst>
          </p:cNvPr>
          <p:cNvSpPr>
            <a:spLocks noGrp="1"/>
          </p:cNvSpPr>
          <p:nvPr>
            <p:ph type="body" idx="1"/>
          </p:nvPr>
        </p:nvSpPr>
        <p:spPr/>
        <p:txBody>
          <a:bodyPr/>
          <a:lstStyle/>
          <a:p>
            <a:r>
              <a:rPr lang="en-GB" noProof="0"/>
              <a:t>Data is life blood of a business system. It records information about products, people, finance, transactions history, and is used for business intelligence to help make informed decisions</a:t>
            </a:r>
          </a:p>
          <a:p>
            <a:r>
              <a:rPr lang="en-GB" noProof="0"/>
              <a:t>Without data, a business system is pointless</a:t>
            </a:r>
          </a:p>
          <a:p>
            <a:r>
              <a:rPr lang="en-GB" noProof="0"/>
              <a:t>Managing data in distributed systems presents significant challenges that monoliths don't</a:t>
            </a:r>
          </a:p>
          <a:p>
            <a:r>
              <a:rPr lang="en-GB" noProof="0"/>
              <a:t>In a monolith there is generally only one database so data consistency relatively easy to maintain</a:t>
            </a:r>
          </a:p>
          <a:p>
            <a:pPr lvl="1"/>
            <a:r>
              <a:rPr lang="en-GB" noProof="0"/>
              <a:t>Data consistency is where data remains accurate and up to date across the system. Reading a value ideally returns an accurate copy of the most recently written value</a:t>
            </a:r>
          </a:p>
          <a:p>
            <a:r>
              <a:rPr lang="en-GB" noProof="0"/>
              <a:t>There are primarily two types of data processing in business:</a:t>
            </a:r>
          </a:p>
          <a:p>
            <a:pPr lvl="1"/>
            <a:r>
              <a:rPr lang="en-GB" noProof="0" err="1"/>
              <a:t>OnLine</a:t>
            </a:r>
            <a:r>
              <a:rPr lang="en-GB" noProof="0"/>
              <a:t> Transactional Processing (OLTP) - e.g. buying something</a:t>
            </a:r>
          </a:p>
          <a:p>
            <a:pPr lvl="1"/>
            <a:r>
              <a:rPr lang="en-GB" noProof="0" err="1"/>
              <a:t>OnLine</a:t>
            </a:r>
            <a:r>
              <a:rPr lang="en-GB" noProof="0"/>
              <a:t> Analytical Processing (OLAP) - e.g. creating business insight through Management information (MI) and Business Intelligence (BI) applications</a:t>
            </a:r>
          </a:p>
          <a:p>
            <a:r>
              <a:rPr lang="en-GB" noProof="0"/>
              <a:t>OLTP should be an accurate and reliable process - this is managed by a system being ACID compliant</a:t>
            </a:r>
          </a:p>
          <a:p>
            <a:pPr lvl="1"/>
            <a:r>
              <a:rPr lang="en-GB" noProof="0"/>
              <a:t>monolithic relational databases tend to be ACID compliant and excel at OLTP</a:t>
            </a:r>
          </a:p>
          <a:p>
            <a:pPr marL="152396" indent="0">
              <a:buNone/>
            </a:pPr>
            <a:endParaRPr lang="en-GB" noProof="0"/>
          </a:p>
        </p:txBody>
      </p:sp>
      <p:sp>
        <p:nvSpPr>
          <p:cNvPr id="4" name="Slide Number Placeholder 3">
            <a:extLst>
              <a:ext uri="{FF2B5EF4-FFF2-40B4-BE49-F238E27FC236}">
                <a16:creationId xmlns:a16="http://schemas.microsoft.com/office/drawing/2014/main" id="{125C0600-871B-23EC-50D9-79AAA3A2EBB8}"/>
              </a:ext>
            </a:extLst>
          </p:cNvPr>
          <p:cNvSpPr>
            <a:spLocks noGrp="1"/>
          </p:cNvSpPr>
          <p:nvPr>
            <p:ph type="sldNum" idx="12"/>
          </p:nvPr>
        </p:nvSpPr>
        <p:spPr/>
        <p:txBody>
          <a:bodyPr/>
          <a:lstStyle/>
          <a:p>
            <a:fld id="{14D7F6AC-1EEB-4ABB-AD80-109EC6FDCCF3}" type="slidenum">
              <a:rPr lang="en-GB" noProof="0" smtClean="0"/>
              <a:pPr/>
              <a:t>354</a:t>
            </a:fld>
            <a:endParaRPr lang="en-GB" noProof="0"/>
          </a:p>
        </p:txBody>
      </p:sp>
    </p:spTree>
    <p:extLst>
      <p:ext uri="{BB962C8B-B14F-4D97-AF65-F5344CB8AC3E}">
        <p14:creationId xmlns:p14="http://schemas.microsoft.com/office/powerpoint/2010/main" val="11058715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8B454-1A1B-6EB8-FB03-AEABC162470A}"/>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FD2AD927-F171-E710-2ACA-4A9D133DF027}"/>
              </a:ext>
            </a:extLst>
          </p:cNvPr>
          <p:cNvSpPr>
            <a:spLocks noGrp="1"/>
          </p:cNvSpPr>
          <p:nvPr>
            <p:ph type="body" idx="1"/>
          </p:nvPr>
        </p:nvSpPr>
        <p:spPr/>
        <p:txBody>
          <a:bodyPr/>
          <a:lstStyle/>
          <a:p>
            <a:endParaRPr lang="en-GB" sz="1600" noProof="0"/>
          </a:p>
          <a:p>
            <a:pPr marL="152396" indent="0">
              <a:buNone/>
            </a:pPr>
            <a:r>
              <a:rPr lang="en-GB" noProof="0"/>
              <a:t>Main characteristic of </a:t>
            </a:r>
            <a:r>
              <a:rPr lang="en-GB" b="1" noProof="0"/>
              <a:t>ACID</a:t>
            </a:r>
            <a:r>
              <a:rPr lang="en-GB" noProof="0"/>
              <a:t> compliance are: </a:t>
            </a:r>
            <a:endParaRPr lang="en-GB" sz="1600" noProof="0">
              <a:solidFill>
                <a:srgbClr val="FF0000"/>
              </a:solidFill>
            </a:endParaRPr>
          </a:p>
          <a:p>
            <a:r>
              <a:rPr lang="en-GB" sz="1600" b="1" noProof="0"/>
              <a:t>Atomic:</a:t>
            </a:r>
            <a:r>
              <a:rPr lang="en-GB" sz="1600" noProof="0"/>
              <a:t> </a:t>
            </a:r>
            <a:br>
              <a:rPr lang="en-GB" sz="1600" noProof="0"/>
            </a:br>
            <a:r>
              <a:rPr lang="en-GB" sz="1600" noProof="0"/>
              <a:t>Atomicity guarantees that all the steps in a transaction are completed successfully as a group. That is, if any steps between the start and end of the transactions fail, all other steps must also fail - whole transaction rolled back</a:t>
            </a:r>
          </a:p>
          <a:p>
            <a:r>
              <a:rPr lang="en-GB" sz="1600" noProof="0"/>
              <a:t>The successful completion of a transaction is called commit where data is persisted</a:t>
            </a:r>
          </a:p>
          <a:p>
            <a:r>
              <a:rPr lang="en-GB" sz="1600" noProof="0"/>
              <a:t>The failure of a transaction is called abort</a:t>
            </a:r>
          </a:p>
          <a:p>
            <a:r>
              <a:rPr lang="en-GB" sz="1600" noProof="0"/>
              <a:t>For example, you and your partner may access the same account at the same time from different cash machines. If you have £100 in the joint account and you both request £100 at exactly the same time, without atomicity, the bank may take a £100 hit as you get £100 each </a:t>
            </a:r>
          </a:p>
          <a:p>
            <a:r>
              <a:rPr lang="en-GB" sz="1600" noProof="0"/>
              <a:t>What actually happens is that the first request to reach the database (even by microseconds) will start a transaction process. A lock would be applied to your account value (lock the database table(s) row(s)). A lookup checks to make sure you have £100 in there. It will deduct £100 and respond to the cash machine to pay and the deduction is committed and the lock removed. Your partner would find the account empty as their transaction is processed atomically - i.e. after yours</a:t>
            </a:r>
          </a:p>
          <a:p>
            <a:r>
              <a:rPr lang="en-GB" sz="1600" noProof="0"/>
              <a:t>If anything went wrong during the process, e.g., the database failed, or an integrity rule was broken, or whatever, the whole transaction would be aborted and the £100 put back. Whether the transaction is retried is up to system design </a:t>
            </a:r>
          </a:p>
        </p:txBody>
      </p:sp>
      <p:sp>
        <p:nvSpPr>
          <p:cNvPr id="4" name="Slide Number Placeholder 3">
            <a:extLst>
              <a:ext uri="{FF2B5EF4-FFF2-40B4-BE49-F238E27FC236}">
                <a16:creationId xmlns:a16="http://schemas.microsoft.com/office/drawing/2014/main" id="{B4698FC0-7F6C-FF7C-A398-C198094159C9}"/>
              </a:ext>
            </a:extLst>
          </p:cNvPr>
          <p:cNvSpPr>
            <a:spLocks noGrp="1"/>
          </p:cNvSpPr>
          <p:nvPr>
            <p:ph type="sldNum" idx="12"/>
          </p:nvPr>
        </p:nvSpPr>
        <p:spPr/>
        <p:txBody>
          <a:bodyPr/>
          <a:lstStyle/>
          <a:p>
            <a:fld id="{14D7F6AC-1EEB-4ABB-AD80-109EC6FDCCF3}" type="slidenum">
              <a:rPr lang="en-GB" noProof="0" smtClean="0"/>
              <a:pPr/>
              <a:t>355</a:t>
            </a:fld>
            <a:endParaRPr lang="en-GB" noProof="0"/>
          </a:p>
        </p:txBody>
      </p:sp>
    </p:spTree>
    <p:extLst>
      <p:ext uri="{BB962C8B-B14F-4D97-AF65-F5344CB8AC3E}">
        <p14:creationId xmlns:p14="http://schemas.microsoft.com/office/powerpoint/2010/main" val="62971939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B686-0087-1FC3-A5E1-0A2274E48F9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C750E7A2-6BBA-8480-BBA4-81E2BF4F78D5}"/>
              </a:ext>
            </a:extLst>
          </p:cNvPr>
          <p:cNvSpPr>
            <a:spLocks noGrp="1"/>
          </p:cNvSpPr>
          <p:nvPr>
            <p:ph type="body" idx="1"/>
          </p:nvPr>
        </p:nvSpPr>
        <p:spPr/>
        <p:txBody>
          <a:bodyPr/>
          <a:lstStyle/>
          <a:p>
            <a:r>
              <a:rPr lang="en-GB" sz="1600" b="1" noProof="0"/>
              <a:t>Consistent</a:t>
            </a:r>
            <a:r>
              <a:rPr lang="en-GB" sz="1600" noProof="0"/>
              <a:t>:</a:t>
            </a:r>
            <a:br>
              <a:rPr lang="en-GB" sz="1600" noProof="0"/>
            </a:br>
            <a:r>
              <a:rPr lang="en-GB" sz="1600" noProof="0"/>
              <a:t>The transaction preserves the internal consistency of the database. If you execute the transaction all by itself on a database that’s initially consistent, then when the transaction finishes executing the database is again consistent. e.g. Both people at the cash machine will see a consistent £100. When one person makes the withdrawal and a commit has been issued, the second person should see at worst, an error on the machine then after a retry see zero. i.e. one person doesn't see £100 and the other see zero at the same time</a:t>
            </a:r>
          </a:p>
          <a:p>
            <a:r>
              <a:rPr lang="en-GB" sz="1600" noProof="0"/>
              <a:t>Referential integrity is also used to help maintain consistency. e.g. Deleting a parent and leaving orphans is an inconsistent state as there are records that are there but can't be found</a:t>
            </a:r>
          </a:p>
          <a:p>
            <a:r>
              <a:rPr lang="en-GB" sz="1600" b="1" noProof="0"/>
              <a:t>Isolated</a:t>
            </a:r>
            <a:r>
              <a:rPr lang="en-GB" sz="1600" noProof="0"/>
              <a:t>:</a:t>
            </a:r>
            <a:br>
              <a:rPr lang="en-GB" sz="1600" noProof="0"/>
            </a:br>
            <a:r>
              <a:rPr lang="en-GB" sz="1600" noProof="0"/>
              <a:t>The transaction executes as if it were running alone, with no other transactions. That is, the effect of running a set of concurrent transactions is the same as running them one at a time. This behaviour is called serializability and is usually implemented by locking the specific rows in the table. Again, maps to the description of a transaction in the atomicity description. i.e., parallel transactions cannot interfere with each other as in the cash machine example</a:t>
            </a:r>
          </a:p>
          <a:p>
            <a:r>
              <a:rPr lang="en-GB" sz="1600" b="1" noProof="0"/>
              <a:t>Durable</a:t>
            </a:r>
            <a:r>
              <a:rPr lang="en-GB" sz="1600" noProof="0"/>
              <a:t>:</a:t>
            </a:r>
            <a:br>
              <a:rPr lang="en-GB" sz="1600" noProof="0"/>
            </a:br>
            <a:r>
              <a:rPr lang="en-GB" sz="1600" noProof="0"/>
              <a:t>The transaction’s results will not be lost in a failure as described in the transaction process either completing or aborting or a system failing part way through. i.e.  a transaction is either committed and persisted (e.g. on disk) or, if a system fails part way through a transaction, a partial transaction isn't persisted</a:t>
            </a:r>
          </a:p>
          <a:p>
            <a:r>
              <a:rPr lang="en-GB" sz="1600" noProof="0"/>
              <a:t>Used in mission critical or financial situations. There is likely a performance hit as rows are locked until a transaction can complete so others need to wait for lock release</a:t>
            </a:r>
          </a:p>
        </p:txBody>
      </p:sp>
      <p:sp>
        <p:nvSpPr>
          <p:cNvPr id="4" name="Slide Number Placeholder 3">
            <a:extLst>
              <a:ext uri="{FF2B5EF4-FFF2-40B4-BE49-F238E27FC236}">
                <a16:creationId xmlns:a16="http://schemas.microsoft.com/office/drawing/2014/main" id="{93CAC6A5-500E-6433-A291-1AD45EAF874F}"/>
              </a:ext>
            </a:extLst>
          </p:cNvPr>
          <p:cNvSpPr>
            <a:spLocks noGrp="1"/>
          </p:cNvSpPr>
          <p:nvPr>
            <p:ph type="sldNum" idx="12"/>
          </p:nvPr>
        </p:nvSpPr>
        <p:spPr/>
        <p:txBody>
          <a:bodyPr/>
          <a:lstStyle/>
          <a:p>
            <a:fld id="{14D7F6AC-1EEB-4ABB-AD80-109EC6FDCCF3}" type="slidenum">
              <a:rPr lang="en-GB" noProof="0" smtClean="0"/>
              <a:pPr/>
              <a:t>356</a:t>
            </a:fld>
            <a:endParaRPr lang="en-GB" noProof="0"/>
          </a:p>
        </p:txBody>
      </p:sp>
    </p:spTree>
    <p:extLst>
      <p:ext uri="{BB962C8B-B14F-4D97-AF65-F5344CB8AC3E}">
        <p14:creationId xmlns:p14="http://schemas.microsoft.com/office/powerpoint/2010/main" val="401199250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A2463-D906-0972-6C3B-BC416E3411E3}"/>
              </a:ext>
            </a:extLst>
          </p:cNvPr>
          <p:cNvSpPr>
            <a:spLocks noGrp="1"/>
          </p:cNvSpPr>
          <p:nvPr>
            <p:ph type="title"/>
          </p:nvPr>
        </p:nvSpPr>
        <p:spPr/>
        <p:txBody>
          <a:bodyPr/>
          <a:lstStyle/>
          <a:p>
            <a:r>
              <a:rPr lang="en-GB" noProof="0"/>
              <a:t>ACID Transaction</a:t>
            </a:r>
          </a:p>
        </p:txBody>
      </p:sp>
      <p:sp>
        <p:nvSpPr>
          <p:cNvPr id="4" name="Slide Number Placeholder 3">
            <a:extLst>
              <a:ext uri="{FF2B5EF4-FFF2-40B4-BE49-F238E27FC236}">
                <a16:creationId xmlns:a16="http://schemas.microsoft.com/office/drawing/2014/main" id="{34C11BA1-38AD-4C21-FBEC-09502BAC1E77}"/>
              </a:ext>
            </a:extLst>
          </p:cNvPr>
          <p:cNvSpPr>
            <a:spLocks noGrp="1"/>
          </p:cNvSpPr>
          <p:nvPr>
            <p:ph type="sldNum" idx="12"/>
          </p:nvPr>
        </p:nvSpPr>
        <p:spPr/>
        <p:txBody>
          <a:bodyPr/>
          <a:lstStyle/>
          <a:p>
            <a:fld id="{14D7F6AC-1EEB-4ABB-AD80-109EC6FDCCF3}" type="slidenum">
              <a:rPr lang="en-GB" noProof="0" smtClean="0"/>
              <a:pPr/>
              <a:t>357</a:t>
            </a:fld>
            <a:endParaRPr lang="en-GB" noProof="0"/>
          </a:p>
        </p:txBody>
      </p:sp>
      <p:grpSp>
        <p:nvGrpSpPr>
          <p:cNvPr id="31" name="Group 30">
            <a:extLst>
              <a:ext uri="{FF2B5EF4-FFF2-40B4-BE49-F238E27FC236}">
                <a16:creationId xmlns:a16="http://schemas.microsoft.com/office/drawing/2014/main" id="{0928FEEF-946B-759E-B3AD-407B5EF4DCE0}"/>
              </a:ext>
            </a:extLst>
          </p:cNvPr>
          <p:cNvGrpSpPr/>
          <p:nvPr/>
        </p:nvGrpSpPr>
        <p:grpSpPr>
          <a:xfrm>
            <a:off x="1984966" y="1189354"/>
            <a:ext cx="8646117" cy="4889738"/>
            <a:chOff x="2075119" y="1112080"/>
            <a:chExt cx="8646117" cy="4889738"/>
          </a:xfrm>
        </p:grpSpPr>
        <p:pic>
          <p:nvPicPr>
            <p:cNvPr id="5" name="Picture 4">
              <a:extLst>
                <a:ext uri="{FF2B5EF4-FFF2-40B4-BE49-F238E27FC236}">
                  <a16:creationId xmlns:a16="http://schemas.microsoft.com/office/drawing/2014/main" id="{12907EE7-89FA-B8B2-2FD5-0ACD65E9DFD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075119" y="1112080"/>
              <a:ext cx="1155186" cy="1155186"/>
            </a:xfrm>
            <a:prstGeom prst="rect">
              <a:avLst/>
            </a:prstGeom>
          </p:spPr>
        </p:pic>
        <p:cxnSp>
          <p:nvCxnSpPr>
            <p:cNvPr id="7" name="Straight Connector 6">
              <a:extLst>
                <a:ext uri="{FF2B5EF4-FFF2-40B4-BE49-F238E27FC236}">
                  <a16:creationId xmlns:a16="http://schemas.microsoft.com/office/drawing/2014/main" id="{19016C48-F312-47B1-421C-D998102FA477}"/>
                </a:ext>
              </a:extLst>
            </p:cNvPr>
            <p:cNvCxnSpPr>
              <a:cxnSpLocks/>
            </p:cNvCxnSpPr>
            <p:nvPr/>
          </p:nvCxnSpPr>
          <p:spPr>
            <a:xfrm>
              <a:off x="2652517" y="2278230"/>
              <a:ext cx="0" cy="3723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BBD3545-F640-4AEB-7458-50AD25AAF37F}"/>
                </a:ext>
              </a:extLst>
            </p:cNvPr>
            <p:cNvCxnSpPr>
              <a:cxnSpLocks/>
            </p:cNvCxnSpPr>
            <p:nvPr/>
          </p:nvCxnSpPr>
          <p:spPr>
            <a:xfrm>
              <a:off x="5612534" y="2278230"/>
              <a:ext cx="0" cy="3723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4041A6-BD96-C091-44EF-827C5E401C2E}"/>
                </a:ext>
              </a:extLst>
            </p:cNvPr>
            <p:cNvSpPr txBox="1"/>
            <p:nvPr/>
          </p:nvSpPr>
          <p:spPr>
            <a:xfrm>
              <a:off x="4758147" y="1505024"/>
              <a:ext cx="1734532" cy="646331"/>
            </a:xfrm>
            <a:prstGeom prst="rect">
              <a:avLst/>
            </a:prstGeom>
            <a:noFill/>
            <a:ln w="19050">
              <a:solidFill>
                <a:schemeClr val="accent1"/>
              </a:solidFill>
            </a:ln>
          </p:spPr>
          <p:txBody>
            <a:bodyPr wrap="square" rtlCol="0">
              <a:spAutoFit/>
            </a:bodyPr>
            <a:lstStyle/>
            <a:p>
              <a:pPr algn="ctr"/>
              <a:r>
                <a:rPr lang="en-GB" noProof="0"/>
                <a:t>Monolithic Shopping App</a:t>
              </a:r>
            </a:p>
          </p:txBody>
        </p:sp>
        <p:pic>
          <p:nvPicPr>
            <p:cNvPr id="10" name="Picture 9" descr="A picture containing indoor, tableware&#10;&#10;Description automatically generated">
              <a:extLst>
                <a:ext uri="{FF2B5EF4-FFF2-40B4-BE49-F238E27FC236}">
                  <a16:creationId xmlns:a16="http://schemas.microsoft.com/office/drawing/2014/main" id="{2E9C8DA8-1859-5470-DAC3-A84B42F641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064228" y="1118166"/>
              <a:ext cx="1158413" cy="1136221"/>
            </a:xfrm>
            <a:prstGeom prst="rect">
              <a:avLst/>
            </a:prstGeom>
          </p:spPr>
        </p:pic>
        <p:cxnSp>
          <p:nvCxnSpPr>
            <p:cNvPr id="12" name="Straight Connector 11">
              <a:extLst>
                <a:ext uri="{FF2B5EF4-FFF2-40B4-BE49-F238E27FC236}">
                  <a16:creationId xmlns:a16="http://schemas.microsoft.com/office/drawing/2014/main" id="{6ACB3D39-1CFD-4041-EC34-AB4121F974AC}"/>
                </a:ext>
              </a:extLst>
            </p:cNvPr>
            <p:cNvCxnSpPr>
              <a:cxnSpLocks/>
            </p:cNvCxnSpPr>
            <p:nvPr/>
          </p:nvCxnSpPr>
          <p:spPr>
            <a:xfrm>
              <a:off x="8638550" y="2278230"/>
              <a:ext cx="0" cy="3723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B986B0-7E8D-694B-339B-712E33C857ED}"/>
                </a:ext>
              </a:extLst>
            </p:cNvPr>
            <p:cNvCxnSpPr/>
            <p:nvPr/>
          </p:nvCxnSpPr>
          <p:spPr>
            <a:xfrm>
              <a:off x="2665396" y="2878627"/>
              <a:ext cx="29600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77DCA0C-FF00-C6D8-16F8-3828AE89E24D}"/>
                </a:ext>
              </a:extLst>
            </p:cNvPr>
            <p:cNvCxnSpPr/>
            <p:nvPr/>
          </p:nvCxnSpPr>
          <p:spPr>
            <a:xfrm>
              <a:off x="5625413" y="3351538"/>
              <a:ext cx="29600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8235B09-7B07-A04E-3C96-EA7A0144F177}"/>
                </a:ext>
              </a:extLst>
            </p:cNvPr>
            <p:cNvCxnSpPr/>
            <p:nvPr/>
          </p:nvCxnSpPr>
          <p:spPr>
            <a:xfrm>
              <a:off x="5625413" y="3794598"/>
              <a:ext cx="29600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F04678AF-773D-0BA8-CC1B-B664EDF72831}"/>
                </a:ext>
              </a:extLst>
            </p:cNvPr>
            <p:cNvCxnSpPr/>
            <p:nvPr/>
          </p:nvCxnSpPr>
          <p:spPr>
            <a:xfrm>
              <a:off x="5625413" y="4237658"/>
              <a:ext cx="29600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0B4F3F85-7C2B-997D-694C-562479A05735}"/>
                </a:ext>
              </a:extLst>
            </p:cNvPr>
            <p:cNvCxnSpPr/>
            <p:nvPr/>
          </p:nvCxnSpPr>
          <p:spPr>
            <a:xfrm>
              <a:off x="5625413" y="4756132"/>
              <a:ext cx="29600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F8409FC3-3C4B-DD5A-3D1F-2E4DBAA0BBC0}"/>
                </a:ext>
              </a:extLst>
            </p:cNvPr>
            <p:cNvCxnSpPr/>
            <p:nvPr/>
          </p:nvCxnSpPr>
          <p:spPr>
            <a:xfrm>
              <a:off x="2665396" y="5246326"/>
              <a:ext cx="2960017" cy="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D95EF216-D6E8-08AB-D133-572331DA2EA7}"/>
                </a:ext>
              </a:extLst>
            </p:cNvPr>
            <p:cNvSpPr txBox="1"/>
            <p:nvPr/>
          </p:nvSpPr>
          <p:spPr>
            <a:xfrm>
              <a:off x="3497362" y="2576703"/>
              <a:ext cx="1415772" cy="369332"/>
            </a:xfrm>
            <a:prstGeom prst="rect">
              <a:avLst/>
            </a:prstGeom>
            <a:noFill/>
          </p:spPr>
          <p:txBody>
            <a:bodyPr wrap="none" rtlCol="0">
              <a:spAutoFit/>
            </a:bodyPr>
            <a:lstStyle/>
            <a:p>
              <a:r>
                <a:rPr lang="en-GB" noProof="0"/>
                <a:t>Place Order</a:t>
              </a:r>
            </a:p>
          </p:txBody>
        </p:sp>
        <p:sp>
          <p:nvSpPr>
            <p:cNvPr id="21" name="TextBox 20">
              <a:extLst>
                <a:ext uri="{FF2B5EF4-FFF2-40B4-BE49-F238E27FC236}">
                  <a16:creationId xmlns:a16="http://schemas.microsoft.com/office/drawing/2014/main" id="{5D502D2F-7934-EA63-6F02-A95D60EE719A}"/>
                </a:ext>
              </a:extLst>
            </p:cNvPr>
            <p:cNvSpPr txBox="1"/>
            <p:nvPr/>
          </p:nvSpPr>
          <p:spPr>
            <a:xfrm>
              <a:off x="6309952" y="2974923"/>
              <a:ext cx="1928798" cy="369332"/>
            </a:xfrm>
            <a:prstGeom prst="rect">
              <a:avLst/>
            </a:prstGeom>
            <a:noFill/>
          </p:spPr>
          <p:txBody>
            <a:bodyPr wrap="none" rtlCol="0">
              <a:spAutoFit/>
            </a:bodyPr>
            <a:lstStyle/>
            <a:p>
              <a:r>
                <a:rPr lang="en-GB" noProof="0"/>
                <a:t>Start Transaction</a:t>
              </a:r>
            </a:p>
          </p:txBody>
        </p:sp>
        <p:sp>
          <p:nvSpPr>
            <p:cNvPr id="22" name="TextBox 21">
              <a:extLst>
                <a:ext uri="{FF2B5EF4-FFF2-40B4-BE49-F238E27FC236}">
                  <a16:creationId xmlns:a16="http://schemas.microsoft.com/office/drawing/2014/main" id="{C9835AA1-D9D3-9303-4C29-FDCDC4C926F5}"/>
                </a:ext>
              </a:extLst>
            </p:cNvPr>
            <p:cNvSpPr txBox="1"/>
            <p:nvPr/>
          </p:nvSpPr>
          <p:spPr>
            <a:xfrm>
              <a:off x="6361281" y="3464523"/>
              <a:ext cx="1826141" cy="369332"/>
            </a:xfrm>
            <a:prstGeom prst="rect">
              <a:avLst/>
            </a:prstGeom>
            <a:noFill/>
          </p:spPr>
          <p:txBody>
            <a:bodyPr wrap="none" rtlCol="0">
              <a:spAutoFit/>
            </a:bodyPr>
            <a:lstStyle/>
            <a:p>
              <a:r>
                <a:rPr lang="en-GB" noProof="0"/>
                <a:t>Update Balance</a:t>
              </a:r>
            </a:p>
          </p:txBody>
        </p:sp>
        <p:sp>
          <p:nvSpPr>
            <p:cNvPr id="23" name="TextBox 22">
              <a:extLst>
                <a:ext uri="{FF2B5EF4-FFF2-40B4-BE49-F238E27FC236}">
                  <a16:creationId xmlns:a16="http://schemas.microsoft.com/office/drawing/2014/main" id="{3A8A8BED-C1E2-784C-C670-AFB075C2C2AD}"/>
                </a:ext>
              </a:extLst>
            </p:cNvPr>
            <p:cNvSpPr txBox="1"/>
            <p:nvPr/>
          </p:nvSpPr>
          <p:spPr>
            <a:xfrm>
              <a:off x="6483109" y="3908202"/>
              <a:ext cx="1582484" cy="369332"/>
            </a:xfrm>
            <a:prstGeom prst="rect">
              <a:avLst/>
            </a:prstGeom>
            <a:noFill/>
          </p:spPr>
          <p:txBody>
            <a:bodyPr wrap="none" rtlCol="0">
              <a:spAutoFit/>
            </a:bodyPr>
            <a:lstStyle/>
            <a:p>
              <a:r>
                <a:rPr lang="en-GB" noProof="0"/>
                <a:t>Update Order</a:t>
              </a:r>
            </a:p>
          </p:txBody>
        </p:sp>
        <p:sp>
          <p:nvSpPr>
            <p:cNvPr id="24" name="TextBox 23">
              <a:extLst>
                <a:ext uri="{FF2B5EF4-FFF2-40B4-BE49-F238E27FC236}">
                  <a16:creationId xmlns:a16="http://schemas.microsoft.com/office/drawing/2014/main" id="{14A6B824-A70D-FB61-0445-FA2C5C0B879C}"/>
                </a:ext>
              </a:extLst>
            </p:cNvPr>
            <p:cNvSpPr txBox="1"/>
            <p:nvPr/>
          </p:nvSpPr>
          <p:spPr>
            <a:xfrm>
              <a:off x="6784474" y="4418835"/>
              <a:ext cx="979755" cy="369332"/>
            </a:xfrm>
            <a:prstGeom prst="rect">
              <a:avLst/>
            </a:prstGeom>
            <a:noFill/>
          </p:spPr>
          <p:txBody>
            <a:bodyPr wrap="none" rtlCol="0">
              <a:spAutoFit/>
            </a:bodyPr>
            <a:lstStyle/>
            <a:p>
              <a:r>
                <a:rPr lang="en-GB" noProof="0"/>
                <a:t>Commit</a:t>
              </a:r>
            </a:p>
          </p:txBody>
        </p:sp>
        <p:cxnSp>
          <p:nvCxnSpPr>
            <p:cNvPr id="26" name="Straight Connector 25">
              <a:extLst>
                <a:ext uri="{FF2B5EF4-FFF2-40B4-BE49-F238E27FC236}">
                  <a16:creationId xmlns:a16="http://schemas.microsoft.com/office/drawing/2014/main" id="{A8ED78E4-1265-D363-FD37-60DEB4914DEF}"/>
                </a:ext>
              </a:extLst>
            </p:cNvPr>
            <p:cNvCxnSpPr>
              <a:cxnSpLocks/>
            </p:cNvCxnSpPr>
            <p:nvPr/>
          </p:nvCxnSpPr>
          <p:spPr>
            <a:xfrm>
              <a:off x="8638550" y="3236863"/>
              <a:ext cx="0" cy="15965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C608E2-6B96-5141-1E0F-C13083EFC4DD}"/>
                </a:ext>
              </a:extLst>
            </p:cNvPr>
            <p:cNvSpPr txBox="1"/>
            <p:nvPr/>
          </p:nvSpPr>
          <p:spPr>
            <a:xfrm>
              <a:off x="8638550" y="3834727"/>
              <a:ext cx="2082686" cy="369332"/>
            </a:xfrm>
            <a:prstGeom prst="rect">
              <a:avLst/>
            </a:prstGeom>
            <a:noFill/>
          </p:spPr>
          <p:txBody>
            <a:bodyPr wrap="none" rtlCol="0">
              <a:spAutoFit/>
            </a:bodyPr>
            <a:lstStyle/>
            <a:p>
              <a:r>
                <a:rPr lang="en-GB" noProof="0"/>
                <a:t>Single Transaction</a:t>
              </a:r>
            </a:p>
          </p:txBody>
        </p:sp>
        <p:sp>
          <p:nvSpPr>
            <p:cNvPr id="29" name="TextBox 28">
              <a:extLst>
                <a:ext uri="{FF2B5EF4-FFF2-40B4-BE49-F238E27FC236}">
                  <a16:creationId xmlns:a16="http://schemas.microsoft.com/office/drawing/2014/main" id="{694F630B-6431-CD34-A273-B2A0A5417D96}"/>
                </a:ext>
              </a:extLst>
            </p:cNvPr>
            <p:cNvSpPr txBox="1"/>
            <p:nvPr/>
          </p:nvSpPr>
          <p:spPr>
            <a:xfrm>
              <a:off x="3433242" y="4924128"/>
              <a:ext cx="1544012" cy="369332"/>
            </a:xfrm>
            <a:prstGeom prst="rect">
              <a:avLst/>
            </a:prstGeom>
            <a:noFill/>
          </p:spPr>
          <p:txBody>
            <a:bodyPr wrap="none" rtlCol="0">
              <a:spAutoFit/>
            </a:bodyPr>
            <a:lstStyle/>
            <a:p>
              <a:r>
                <a:rPr lang="en-GB" noProof="0"/>
                <a:t>Order Placed</a:t>
              </a:r>
            </a:p>
          </p:txBody>
        </p:sp>
      </p:grpSp>
    </p:spTree>
    <p:extLst>
      <p:ext uri="{BB962C8B-B14F-4D97-AF65-F5344CB8AC3E}">
        <p14:creationId xmlns:p14="http://schemas.microsoft.com/office/powerpoint/2010/main" val="22522280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4052-F382-D599-EA6F-2C1E806492A2}"/>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64817E8-8EFA-B9FE-E859-7D9C23560A92}"/>
              </a:ext>
            </a:extLst>
          </p:cNvPr>
          <p:cNvSpPr>
            <a:spLocks noGrp="1"/>
          </p:cNvSpPr>
          <p:nvPr>
            <p:ph type="body" idx="1"/>
          </p:nvPr>
        </p:nvSpPr>
        <p:spPr/>
        <p:txBody>
          <a:bodyPr/>
          <a:lstStyle/>
          <a:p>
            <a:r>
              <a:rPr lang="en-GB" sz="1600" noProof="0"/>
              <a:t>Relational databases such as MySQL, Oracle, </a:t>
            </a:r>
            <a:r>
              <a:rPr lang="en-GB" sz="1600" noProof="0" err="1"/>
              <a:t>Postgress</a:t>
            </a:r>
            <a:r>
              <a:rPr lang="en-GB" sz="1600" noProof="0"/>
              <a:t>, Microsoft SQL and others are still very popular for OLTP - especially where ACID is important </a:t>
            </a:r>
          </a:p>
          <a:p>
            <a:r>
              <a:rPr lang="en-GB" sz="1600" noProof="0"/>
              <a:t>The Relational Database Management System (RDBMS) i.e. the database server, is vertically scalable, but is difficult to scale horizontally by distributing it across multiple servers</a:t>
            </a:r>
          </a:p>
          <a:p>
            <a:r>
              <a:rPr lang="en-GB" sz="1600" noProof="0"/>
              <a:t>There is a limit to how much vertical scaling can be implemented as CPUs and memory have a limit to their size. Also, the cost of vertical scaling is non-linear so can become very expensive very quickly</a:t>
            </a:r>
          </a:p>
          <a:p>
            <a:r>
              <a:rPr lang="en-GB" sz="1600" noProof="0"/>
              <a:t>Vertical scaling is also non-elastic so the server size can't automatically change based on the number of concurrent connections</a:t>
            </a:r>
          </a:p>
          <a:p>
            <a:r>
              <a:rPr lang="en-GB" sz="1600" noProof="0"/>
              <a:t>In a relational database, we normalise data into related tables. A query may require the joining of several or many tables to create a result. If the database becomes large, the time to search through tables increases</a:t>
            </a:r>
          </a:p>
          <a:p>
            <a:r>
              <a:rPr lang="en-GB" sz="1600" noProof="0"/>
              <a:t>A database could be partitioned to reduce the search area. e.g., all customer names from a to n in one partition and o to z in another (it's not as simple as that). If this is done with in-process function calls, the process can be very efficient. But if a database is split across multiple servers and lookups need to be carried out on different partitions and tables joined form different servers using out-of-process lookups requiring data to be returned across a network, latency can become a big issue - particularly if we need ACID compliance</a:t>
            </a:r>
          </a:p>
          <a:p>
            <a:r>
              <a:rPr lang="en-GB" sz="1600" noProof="0"/>
              <a:t>There are approaches aimed at partially addressing this limitation</a:t>
            </a:r>
          </a:p>
          <a:p>
            <a:endParaRPr lang="en-GB" noProof="0"/>
          </a:p>
        </p:txBody>
      </p:sp>
      <p:sp>
        <p:nvSpPr>
          <p:cNvPr id="4" name="Slide Number Placeholder 3">
            <a:extLst>
              <a:ext uri="{FF2B5EF4-FFF2-40B4-BE49-F238E27FC236}">
                <a16:creationId xmlns:a16="http://schemas.microsoft.com/office/drawing/2014/main" id="{5C8E1E47-9A81-13D0-5690-8468F2019143}"/>
              </a:ext>
            </a:extLst>
          </p:cNvPr>
          <p:cNvSpPr>
            <a:spLocks noGrp="1"/>
          </p:cNvSpPr>
          <p:nvPr>
            <p:ph type="sldNum" idx="12"/>
          </p:nvPr>
        </p:nvSpPr>
        <p:spPr/>
        <p:txBody>
          <a:bodyPr/>
          <a:lstStyle/>
          <a:p>
            <a:fld id="{14D7F6AC-1EEB-4ABB-AD80-109EC6FDCCF3}" type="slidenum">
              <a:rPr lang="en-GB" noProof="0" smtClean="0"/>
              <a:pPr/>
              <a:t>358</a:t>
            </a:fld>
            <a:endParaRPr lang="en-GB" noProof="0"/>
          </a:p>
        </p:txBody>
      </p:sp>
    </p:spTree>
    <p:extLst>
      <p:ext uri="{BB962C8B-B14F-4D97-AF65-F5344CB8AC3E}">
        <p14:creationId xmlns:p14="http://schemas.microsoft.com/office/powerpoint/2010/main" val="312877571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F3EA-B673-98D5-2BDD-01CBCEF435CB}"/>
              </a:ext>
            </a:extLst>
          </p:cNvPr>
          <p:cNvSpPr>
            <a:spLocks noGrp="1"/>
          </p:cNvSpPr>
          <p:nvPr>
            <p:ph type="title"/>
          </p:nvPr>
        </p:nvSpPr>
        <p:spPr/>
        <p:txBody>
          <a:bodyPr/>
          <a:lstStyle/>
          <a:p>
            <a:r>
              <a:rPr lang="en-GB" noProof="0"/>
              <a:t>Relational Databases</a:t>
            </a:r>
          </a:p>
        </p:txBody>
      </p:sp>
      <p:sp>
        <p:nvSpPr>
          <p:cNvPr id="4" name="Slide Number Placeholder 3">
            <a:extLst>
              <a:ext uri="{FF2B5EF4-FFF2-40B4-BE49-F238E27FC236}">
                <a16:creationId xmlns:a16="http://schemas.microsoft.com/office/drawing/2014/main" id="{80E20C9C-5520-F5EC-0C3A-B30236B1A891}"/>
              </a:ext>
            </a:extLst>
          </p:cNvPr>
          <p:cNvSpPr>
            <a:spLocks noGrp="1"/>
          </p:cNvSpPr>
          <p:nvPr>
            <p:ph type="sldNum" idx="12"/>
          </p:nvPr>
        </p:nvSpPr>
        <p:spPr/>
        <p:txBody>
          <a:bodyPr/>
          <a:lstStyle/>
          <a:p>
            <a:fld id="{14D7F6AC-1EEB-4ABB-AD80-109EC6FDCCF3}" type="slidenum">
              <a:rPr lang="en-GB" noProof="0" smtClean="0"/>
              <a:pPr/>
              <a:t>359</a:t>
            </a:fld>
            <a:endParaRPr lang="en-GB" noProof="0"/>
          </a:p>
        </p:txBody>
      </p:sp>
      <p:pic>
        <p:nvPicPr>
          <p:cNvPr id="1026" name="Picture 2">
            <a:extLst>
              <a:ext uri="{FF2B5EF4-FFF2-40B4-BE49-F238E27FC236}">
                <a16:creationId xmlns:a16="http://schemas.microsoft.com/office/drawing/2014/main" id="{1225A537-A1A2-4A59-C29D-8FF94FF32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139" y="1697317"/>
            <a:ext cx="4488426" cy="330570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4368360B-A979-F070-9058-F9762BAE813C}"/>
              </a:ext>
            </a:extLst>
          </p:cNvPr>
          <p:cNvSpPr>
            <a:spLocks noGrp="1"/>
          </p:cNvSpPr>
          <p:nvPr>
            <p:ph type="body" idx="1"/>
          </p:nvPr>
        </p:nvSpPr>
        <p:spPr>
          <a:xfrm>
            <a:off x="609600" y="1089368"/>
            <a:ext cx="6950539" cy="5387632"/>
          </a:xfrm>
        </p:spPr>
        <p:txBody>
          <a:bodyPr/>
          <a:lstStyle/>
          <a:p>
            <a:r>
              <a:rPr lang="en-GB" sz="1600" noProof="0"/>
              <a:t>Read-replicas:</a:t>
            </a:r>
            <a:br>
              <a:rPr lang="en-GB" sz="1600" noProof="0"/>
            </a:br>
            <a:r>
              <a:rPr lang="en-GB" sz="1600" noProof="0"/>
              <a:t>Typically there are many more reads from a database than writes so one approach to try to overcome this is to create read replicas</a:t>
            </a:r>
          </a:p>
          <a:p>
            <a:r>
              <a:rPr lang="en-GB" sz="1600" noProof="0"/>
              <a:t>That is where the master server is the only one allowed to perform updates but those updates can be copied to read-only copies for others to access</a:t>
            </a:r>
          </a:p>
          <a:p>
            <a:r>
              <a:rPr lang="en-GB" sz="1600" noProof="0"/>
              <a:t>If these replicas are on different machines, they will be connected via a network so there will be some latency in updating the replicas</a:t>
            </a:r>
          </a:p>
          <a:p>
            <a:r>
              <a:rPr lang="en-GB" sz="1600" noProof="0"/>
              <a:t>This latency will create data inconsistencies, which may be acceptable as they may only be wrong for a very short time but it needs to be considered. i.e., what is the business impact</a:t>
            </a:r>
          </a:p>
          <a:p>
            <a:r>
              <a:rPr lang="en-GB" sz="1600" noProof="0"/>
              <a:t>The eventual consistency of the data over a short period of time is called </a:t>
            </a:r>
            <a:r>
              <a:rPr lang="en-GB" sz="1600" b="1" noProof="0"/>
              <a:t>eventual consistency</a:t>
            </a:r>
          </a:p>
          <a:p>
            <a:r>
              <a:rPr lang="en-GB" sz="1600" noProof="0"/>
              <a:t>This approach provides high availability as the read replicas can be in different data centres - or different regions but it comes at the cost of data consistency</a:t>
            </a:r>
          </a:p>
          <a:p>
            <a:endParaRPr lang="en-GB" noProof="0"/>
          </a:p>
        </p:txBody>
      </p:sp>
    </p:spTree>
    <p:extLst>
      <p:ext uri="{BB962C8B-B14F-4D97-AF65-F5344CB8AC3E}">
        <p14:creationId xmlns:p14="http://schemas.microsoft.com/office/powerpoint/2010/main" val="2695050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12CBC01-B348-A5D9-71D3-5E8533216FC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5867EE9-F5FF-6A5D-5168-67D05F473257}"/>
              </a:ext>
            </a:extLst>
          </p:cNvPr>
          <p:cNvSpPr>
            <a:spLocks noGrp="1"/>
          </p:cNvSpPr>
          <p:nvPr>
            <p:ph type="title"/>
          </p:nvPr>
        </p:nvSpPr>
        <p:spPr>
          <a:xfrm>
            <a:off x="609600" y="464567"/>
            <a:ext cx="11163300" cy="421258"/>
          </a:xfrm>
        </p:spPr>
        <p:txBody>
          <a:bodyPr/>
          <a:lstStyle/>
          <a:p>
            <a:r>
              <a:rPr lang="en-GB" noProof="0"/>
              <a:t>JSON – JavaScript Object Notation</a:t>
            </a:r>
          </a:p>
        </p:txBody>
      </p:sp>
      <p:sp>
        <p:nvSpPr>
          <p:cNvPr id="13" name="Text Placeholder 12">
            <a:extLst>
              <a:ext uri="{FF2B5EF4-FFF2-40B4-BE49-F238E27FC236}">
                <a16:creationId xmlns:a16="http://schemas.microsoft.com/office/drawing/2014/main" id="{CF21A8F3-39DE-7C3E-24CC-17BBE5C17F9B}"/>
              </a:ext>
            </a:extLst>
          </p:cNvPr>
          <p:cNvSpPr>
            <a:spLocks noGrp="1"/>
          </p:cNvSpPr>
          <p:nvPr>
            <p:ph type="body" idx="1"/>
          </p:nvPr>
        </p:nvSpPr>
        <p:spPr>
          <a:xfrm>
            <a:off x="609600" y="1089367"/>
            <a:ext cx="11163300" cy="5444067"/>
          </a:xfrm>
        </p:spPr>
        <p:txBody>
          <a:bodyPr/>
          <a:lstStyle/>
          <a:p>
            <a:pPr marL="152396" indent="0" defTabSz="914400">
              <a:buNone/>
            </a:pPr>
            <a:endParaRPr lang="en-GB" sz="1400" kern="0" noProof="0"/>
          </a:p>
          <a:p>
            <a:pPr marL="152396" indent="0" defTabSz="914400">
              <a:buNone/>
            </a:pPr>
            <a:endParaRPr lang="en-GB" sz="1400" noProof="0"/>
          </a:p>
          <a:p>
            <a:pPr marL="152396" indent="0" defTabSz="914400">
              <a:buNone/>
            </a:pPr>
            <a:endParaRPr lang="en-GB" sz="1400" kern="0" noProof="0"/>
          </a:p>
          <a:p>
            <a:pPr marL="152396" indent="0" defTabSz="914400">
              <a:buNone/>
            </a:pPr>
            <a:endParaRPr lang="en-GB" sz="1400" noProof="0"/>
          </a:p>
          <a:p>
            <a:pPr marL="152396" indent="0" defTabSz="914400">
              <a:buNone/>
            </a:pPr>
            <a:endParaRPr lang="en-GB" sz="1400" kern="0" noProof="0"/>
          </a:p>
          <a:p>
            <a:r>
              <a:rPr lang="en-GB" sz="1400" kern="0" noProof="0"/>
              <a:t>Syntax</a:t>
            </a:r>
            <a:br>
              <a:rPr lang="en-GB" sz="1400" kern="0" noProof="0"/>
            </a:br>
            <a:r>
              <a:rPr lang="en-GB" sz="1400" kern="0" noProof="0"/>
              <a:t>Data is comma delimited </a:t>
            </a:r>
            <a:r>
              <a:rPr lang="en-GB" sz="1400" b="1" kern="0" noProof="0" err="1"/>
              <a:t>name:value</a:t>
            </a:r>
            <a:r>
              <a:rPr lang="en-GB" sz="1400" kern="0" noProof="0"/>
              <a:t> (sometimes called </a:t>
            </a:r>
            <a:r>
              <a:rPr lang="en-GB" sz="1400" kern="0" noProof="0" err="1"/>
              <a:t>key:value</a:t>
            </a:r>
            <a:r>
              <a:rPr lang="en-GB" sz="1400" kern="0" noProof="0"/>
              <a:t>) pairs.  E.g. “</a:t>
            </a:r>
            <a:r>
              <a:rPr lang="en-GB" sz="1400" kern="0" noProof="0" err="1"/>
              <a:t>firstName</a:t>
            </a:r>
            <a:r>
              <a:rPr lang="en-GB" sz="1400" kern="0" noProof="0"/>
              <a:t>”:”John”</a:t>
            </a:r>
          </a:p>
          <a:p>
            <a:r>
              <a:rPr lang="en-GB" sz="1400" noProof="0"/>
              <a:t>We need the double quotes for anything other than numeric values</a:t>
            </a:r>
            <a:endParaRPr lang="en-GB" sz="1400" kern="0" noProof="0"/>
          </a:p>
          <a:p>
            <a:r>
              <a:rPr lang="en-GB" sz="1400" kern="0" noProof="0"/>
              <a:t>JSON equivalent of the table discussed previously:</a:t>
            </a:r>
            <a:br>
              <a:rPr lang="en-GB" sz="1400" kern="0" noProof="0"/>
            </a:br>
            <a:r>
              <a:rPr lang="en-GB" sz="1400" kern="0" noProof="0">
                <a:latin typeface="Courier New" panose="02070309020205020404" pitchFamily="49" charset="0"/>
                <a:cs typeface="Courier New" panose="02070309020205020404" pitchFamily="49" charset="0"/>
              </a:rPr>
              <a:t>[</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  { "ID" : 1, "</a:t>
            </a:r>
            <a:r>
              <a:rPr lang="en-GB" sz="1400" kern="0" noProof="0" err="1">
                <a:latin typeface="Courier New" panose="02070309020205020404" pitchFamily="49" charset="0"/>
                <a:cs typeface="Courier New" panose="02070309020205020404" pitchFamily="49" charset="0"/>
              </a:rPr>
              <a:t>firstName</a:t>
            </a:r>
            <a:r>
              <a:rPr lang="en-GB" sz="1400" kern="0" noProof="0">
                <a:latin typeface="Courier New" panose="02070309020205020404" pitchFamily="49" charset="0"/>
                <a:cs typeface="Courier New" panose="02070309020205020404" pitchFamily="49" charset="0"/>
              </a:rPr>
              <a:t>":"Jim", "</a:t>
            </a:r>
            <a:r>
              <a:rPr lang="en-GB" sz="1400" kern="0" noProof="0" err="1">
                <a:latin typeface="Courier New" panose="02070309020205020404" pitchFamily="49" charset="0"/>
                <a:cs typeface="Courier New" panose="02070309020205020404" pitchFamily="49" charset="0"/>
              </a:rPr>
              <a:t>lastName</a:t>
            </a:r>
            <a:r>
              <a:rPr lang="en-GB" sz="1400" kern="0" noProof="0">
                <a:latin typeface="Courier New" panose="02070309020205020404" pitchFamily="49" charset="0"/>
                <a:cs typeface="Courier New" panose="02070309020205020404" pitchFamily="49" charset="0"/>
              </a:rPr>
              <a:t>":"Smith", "age":35},</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  { "ID" : 2, "</a:t>
            </a:r>
            <a:r>
              <a:rPr lang="en-GB" sz="1400" kern="0" noProof="0" err="1">
                <a:latin typeface="Courier New" panose="02070309020205020404" pitchFamily="49" charset="0"/>
                <a:cs typeface="Courier New" panose="02070309020205020404" pitchFamily="49" charset="0"/>
              </a:rPr>
              <a:t>firstName</a:t>
            </a:r>
            <a:r>
              <a:rPr lang="en-GB" sz="1400" kern="0" noProof="0">
                <a:latin typeface="Courier New" panose="02070309020205020404" pitchFamily="49" charset="0"/>
                <a:cs typeface="Courier New" panose="02070309020205020404" pitchFamily="49" charset="0"/>
              </a:rPr>
              <a:t>":"Joe", "</a:t>
            </a:r>
            <a:r>
              <a:rPr lang="en-GB" sz="1400" kern="0" noProof="0" err="1">
                <a:latin typeface="Courier New" panose="02070309020205020404" pitchFamily="49" charset="0"/>
                <a:cs typeface="Courier New" panose="02070309020205020404" pitchFamily="49" charset="0"/>
              </a:rPr>
              <a:t>lastName</a:t>
            </a:r>
            <a:r>
              <a:rPr lang="en-GB" sz="1400" kern="0" noProof="0">
                <a:latin typeface="Courier New" panose="02070309020205020404" pitchFamily="49" charset="0"/>
                <a:cs typeface="Courier New" panose="02070309020205020404" pitchFamily="49" charset="0"/>
              </a:rPr>
              <a:t>":"Soap", "age":52},</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  { "ID" : 3, "</a:t>
            </a:r>
            <a:r>
              <a:rPr lang="en-GB" sz="1400" kern="0" noProof="0" err="1">
                <a:latin typeface="Courier New" panose="02070309020205020404" pitchFamily="49" charset="0"/>
                <a:cs typeface="Courier New" panose="02070309020205020404" pitchFamily="49" charset="0"/>
              </a:rPr>
              <a:t>firstName</a:t>
            </a:r>
            <a:r>
              <a:rPr lang="en-GB" sz="1400" kern="0" noProof="0">
                <a:latin typeface="Courier New" panose="02070309020205020404" pitchFamily="49" charset="0"/>
                <a:cs typeface="Courier New" panose="02070309020205020404" pitchFamily="49" charset="0"/>
              </a:rPr>
              <a:t>":"Jane", "</a:t>
            </a:r>
            <a:r>
              <a:rPr lang="en-GB" sz="1400" kern="0" noProof="0" err="1">
                <a:latin typeface="Courier New" panose="02070309020205020404" pitchFamily="49" charset="0"/>
                <a:cs typeface="Courier New" panose="02070309020205020404" pitchFamily="49" charset="0"/>
              </a:rPr>
              <a:t>lastName</a:t>
            </a:r>
            <a:r>
              <a:rPr lang="en-GB" sz="1400" kern="0" noProof="0">
                <a:latin typeface="Courier New" panose="02070309020205020404" pitchFamily="49" charset="0"/>
                <a:cs typeface="Courier New" panose="02070309020205020404" pitchFamily="49" charset="0"/>
              </a:rPr>
              <a:t>":"Doe", "age":55}</a:t>
            </a:r>
            <a:br>
              <a:rPr lang="en-GB" sz="1400" kern="0" noProof="0">
                <a:latin typeface="Courier New" panose="02070309020205020404" pitchFamily="49" charset="0"/>
                <a:cs typeface="Courier New" panose="02070309020205020404" pitchFamily="49" charset="0"/>
              </a:rPr>
            </a:br>
            <a:r>
              <a:rPr lang="en-GB" sz="1400" kern="0" noProof="0">
                <a:latin typeface="Courier New" panose="02070309020205020404" pitchFamily="49" charset="0"/>
                <a:cs typeface="Courier New" panose="02070309020205020404" pitchFamily="49" charset="0"/>
              </a:rPr>
              <a:t>]</a:t>
            </a:r>
          </a:p>
          <a:p>
            <a:pPr marL="457200" lvl="1" indent="0" defTabSz="914400">
              <a:buFont typeface="Arial"/>
              <a:buNone/>
            </a:pPr>
            <a:endParaRPr lang="en-GB" sz="1400" kern="0" noProof="0">
              <a:latin typeface="Courier New" panose="02070309020205020404" pitchFamily="49" charset="0"/>
              <a:cs typeface="Courier New" panose="02070309020205020404" pitchFamily="49" charset="0"/>
            </a:endParaRPr>
          </a:p>
          <a:p>
            <a:pPr defTabSz="914400"/>
            <a:r>
              <a:rPr lang="en-GB" sz="1400" kern="0" noProof="0"/>
              <a:t>Syntax is native JavaScript, almost no conversion is necessary to send or receive and interpret the data.  Structure at both ends still needs to be known. The example will map directly to an array of objects</a:t>
            </a:r>
          </a:p>
          <a:p>
            <a:pPr defTabSz="914400"/>
            <a:r>
              <a:rPr lang="en-GB" sz="1400" noProof="0"/>
              <a:t>JSON syntax diagrams are clearly explained here: </a:t>
            </a:r>
            <a:r>
              <a:rPr lang="en-GB" sz="1400" b="1" noProof="0"/>
              <a:t>json.org </a:t>
            </a:r>
            <a:endParaRPr lang="en-GB" sz="1400" b="1" kern="0" noProof="0"/>
          </a:p>
        </p:txBody>
      </p:sp>
      <p:sp>
        <p:nvSpPr>
          <p:cNvPr id="4" name="Slide Number Placeholder 3">
            <a:extLst>
              <a:ext uri="{FF2B5EF4-FFF2-40B4-BE49-F238E27FC236}">
                <a16:creationId xmlns:a16="http://schemas.microsoft.com/office/drawing/2014/main" id="{1D000B62-CAE0-208D-6B82-9D4385BADBF5}"/>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36</a:t>
            </a:fld>
            <a:endParaRPr lang="en-GB" noProof="0"/>
          </a:p>
        </p:txBody>
      </p:sp>
      <p:pic>
        <p:nvPicPr>
          <p:cNvPr id="6" name="Picture 5">
            <a:extLst>
              <a:ext uri="{FF2B5EF4-FFF2-40B4-BE49-F238E27FC236}">
                <a16:creationId xmlns:a16="http://schemas.microsoft.com/office/drawing/2014/main" id="{97ABDC96-CCF0-D9DF-D259-53A3FE5D3E14}"/>
              </a:ext>
            </a:extLst>
          </p:cNvPr>
          <p:cNvPicPr>
            <a:picLocks noChangeAspect="1"/>
          </p:cNvPicPr>
          <p:nvPr/>
        </p:nvPicPr>
        <p:blipFill>
          <a:blip r:embed="rId3"/>
          <a:stretch>
            <a:fillRect/>
          </a:stretch>
        </p:blipFill>
        <p:spPr>
          <a:xfrm>
            <a:off x="3950491" y="1304212"/>
            <a:ext cx="2798358" cy="1167154"/>
          </a:xfrm>
          <a:prstGeom prst="rect">
            <a:avLst/>
          </a:prstGeom>
        </p:spPr>
      </p:pic>
    </p:spTree>
    <p:extLst>
      <p:ext uri="{BB962C8B-B14F-4D97-AF65-F5344CB8AC3E}">
        <p14:creationId xmlns:p14="http://schemas.microsoft.com/office/powerpoint/2010/main" val="362926850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7497-2BFE-EF76-7E5D-57C09A035EFD}"/>
              </a:ext>
            </a:extLst>
          </p:cNvPr>
          <p:cNvSpPr>
            <a:spLocks noGrp="1"/>
          </p:cNvSpPr>
          <p:nvPr>
            <p:ph type="title"/>
          </p:nvPr>
        </p:nvSpPr>
        <p:spPr/>
        <p:txBody>
          <a:bodyPr/>
          <a:lstStyle/>
          <a:p>
            <a:r>
              <a:rPr lang="en-GB" noProof="0"/>
              <a:t>CAP Theorem</a:t>
            </a:r>
          </a:p>
        </p:txBody>
      </p:sp>
      <p:sp>
        <p:nvSpPr>
          <p:cNvPr id="3" name="Text Placeholder 2">
            <a:extLst>
              <a:ext uri="{FF2B5EF4-FFF2-40B4-BE49-F238E27FC236}">
                <a16:creationId xmlns:a16="http://schemas.microsoft.com/office/drawing/2014/main" id="{F516DAD7-522D-B638-B305-05CA90D35ECD}"/>
              </a:ext>
            </a:extLst>
          </p:cNvPr>
          <p:cNvSpPr>
            <a:spLocks noGrp="1"/>
          </p:cNvSpPr>
          <p:nvPr>
            <p:ph type="body" idx="1"/>
          </p:nvPr>
        </p:nvSpPr>
        <p:spPr/>
        <p:txBody>
          <a:bodyPr/>
          <a:lstStyle/>
          <a:p>
            <a:r>
              <a:rPr lang="en-GB" noProof="0"/>
              <a:t>This is fundamental to distributed systems</a:t>
            </a:r>
          </a:p>
          <a:p>
            <a:r>
              <a:rPr lang="en-GB" noProof="0"/>
              <a:t>C = Consistency: </a:t>
            </a:r>
          </a:p>
          <a:p>
            <a:pPr lvl="1"/>
            <a:r>
              <a:rPr lang="en-GB" noProof="0"/>
              <a:t>a single up to date copy of the data. Every read operation reads the most recent write operation. You lose it with read replicas as they are distributed but the transactions are protected</a:t>
            </a:r>
          </a:p>
          <a:p>
            <a:r>
              <a:rPr lang="en-GB" noProof="0"/>
              <a:t>A = Availability</a:t>
            </a:r>
          </a:p>
          <a:p>
            <a:pPr lvl="1"/>
            <a:r>
              <a:rPr lang="en-GB" noProof="0"/>
              <a:t>data is available / accessible to be updated. i.e., every read request receives data (not necessarily the most recent data) but you will always get data - the system is reliable</a:t>
            </a:r>
          </a:p>
          <a:p>
            <a:r>
              <a:rPr lang="en-GB" noProof="0"/>
              <a:t>P = Partition resilience</a:t>
            </a:r>
          </a:p>
          <a:p>
            <a:pPr lvl="1"/>
            <a:r>
              <a:rPr lang="en-GB" noProof="0"/>
              <a:t>tolerance to network interruption or excessive latency. Some nodes may be updated but others not kept in sync. If the system continues to work under these conditions, it is said to be partition resilient. As a network failure is virtually inevitable, we need to make the system partition resilient </a:t>
            </a:r>
          </a:p>
          <a:p>
            <a:r>
              <a:rPr lang="en-GB" noProof="0"/>
              <a:t>We would like all 3 of these but a distributed system can only have 2</a:t>
            </a:r>
          </a:p>
          <a:p>
            <a:r>
              <a:rPr lang="en-GB" noProof="0"/>
              <a:t>A database with one node is straight forward. You write to it, you read what you wrote</a:t>
            </a:r>
          </a:p>
          <a:p>
            <a:r>
              <a:rPr lang="en-GB" noProof="0"/>
              <a:t>When you distribute the database, it gets more difficult</a:t>
            </a:r>
          </a:p>
          <a:p>
            <a:endParaRPr lang="en-GB" noProof="0"/>
          </a:p>
        </p:txBody>
      </p:sp>
      <p:sp>
        <p:nvSpPr>
          <p:cNvPr id="4" name="Slide Number Placeholder 3">
            <a:extLst>
              <a:ext uri="{FF2B5EF4-FFF2-40B4-BE49-F238E27FC236}">
                <a16:creationId xmlns:a16="http://schemas.microsoft.com/office/drawing/2014/main" id="{49EC920F-CFC9-711D-BD10-A392D850BBCA}"/>
              </a:ext>
            </a:extLst>
          </p:cNvPr>
          <p:cNvSpPr>
            <a:spLocks noGrp="1"/>
          </p:cNvSpPr>
          <p:nvPr>
            <p:ph type="sldNum" idx="12"/>
          </p:nvPr>
        </p:nvSpPr>
        <p:spPr/>
        <p:txBody>
          <a:bodyPr/>
          <a:lstStyle/>
          <a:p>
            <a:fld id="{14D7F6AC-1EEB-4ABB-AD80-109EC6FDCCF3}" type="slidenum">
              <a:rPr lang="en-GB" noProof="0" smtClean="0"/>
              <a:pPr/>
              <a:t>360</a:t>
            </a:fld>
            <a:endParaRPr lang="en-GB" noProof="0"/>
          </a:p>
        </p:txBody>
      </p:sp>
    </p:spTree>
    <p:extLst>
      <p:ext uri="{BB962C8B-B14F-4D97-AF65-F5344CB8AC3E}">
        <p14:creationId xmlns:p14="http://schemas.microsoft.com/office/powerpoint/2010/main" val="23047110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7BBE-B547-FB63-E995-D02B810BFC8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2B88DB4-6BF0-DA28-B4E9-882F074835D4}"/>
              </a:ext>
            </a:extLst>
          </p:cNvPr>
          <p:cNvSpPr>
            <a:spLocks noGrp="1"/>
          </p:cNvSpPr>
          <p:nvPr>
            <p:ph type="body" idx="1"/>
          </p:nvPr>
        </p:nvSpPr>
        <p:spPr/>
        <p:txBody>
          <a:bodyPr/>
          <a:lstStyle/>
          <a:p>
            <a:r>
              <a:rPr lang="en-GB" sz="1600" noProof="0"/>
              <a:t>Which two of the CAP properties we design in is based on business need</a:t>
            </a:r>
          </a:p>
          <a:p>
            <a:r>
              <a:rPr lang="en-GB" sz="1600" b="1" noProof="0"/>
              <a:t>C</a:t>
            </a:r>
            <a:r>
              <a:rPr lang="en-GB" sz="1600" noProof="0"/>
              <a:t>onsistency and </a:t>
            </a:r>
            <a:r>
              <a:rPr lang="en-GB" sz="1600" b="1" noProof="0"/>
              <a:t>A</a:t>
            </a:r>
            <a:r>
              <a:rPr lang="en-GB" sz="1600" noProof="0"/>
              <a:t>vailability:</a:t>
            </a:r>
          </a:p>
          <a:p>
            <a:pPr lvl="1"/>
            <a:r>
              <a:rPr lang="en-GB" sz="1400" noProof="0"/>
              <a:t>When data must be consistent, e.g. critical transactions, we may choose to not provide a result if there is a network problem to ensure what we do return is correct</a:t>
            </a:r>
          </a:p>
          <a:p>
            <a:r>
              <a:rPr lang="en-GB" sz="1600" b="1" noProof="0"/>
              <a:t>A</a:t>
            </a:r>
            <a:r>
              <a:rPr lang="en-GB" sz="1600" noProof="0"/>
              <a:t>vailability and </a:t>
            </a:r>
            <a:r>
              <a:rPr lang="en-GB" sz="1600" b="1" noProof="0"/>
              <a:t>P</a:t>
            </a:r>
            <a:r>
              <a:rPr lang="en-GB" sz="1600" noProof="0"/>
              <a:t>artition tolerance</a:t>
            </a:r>
          </a:p>
          <a:p>
            <a:pPr lvl="1"/>
            <a:r>
              <a:rPr lang="en-GB" sz="1400" noProof="0"/>
              <a:t>This focusses on availability and the design is such that the application will be resilient and still operate if there is a network problem between two nodes. However, we must accept eventual consistency </a:t>
            </a:r>
          </a:p>
          <a:p>
            <a:r>
              <a:rPr lang="en-GB" sz="1600" b="1" noProof="0"/>
              <a:t>C</a:t>
            </a:r>
            <a:r>
              <a:rPr lang="en-GB" sz="1600" noProof="0"/>
              <a:t>onsistency and </a:t>
            </a:r>
            <a:r>
              <a:rPr lang="en-GB" sz="1600" b="1" noProof="0"/>
              <a:t>P</a:t>
            </a:r>
            <a:r>
              <a:rPr lang="en-GB" sz="1600" noProof="0"/>
              <a:t>artition tolerance</a:t>
            </a:r>
          </a:p>
          <a:p>
            <a:pPr lvl="1"/>
            <a:r>
              <a:rPr lang="en-GB" sz="1400" noProof="0"/>
              <a:t>This is a non-option because if the data isn't available, we don't have a service</a:t>
            </a:r>
          </a:p>
          <a:p>
            <a:pPr marL="152396" indent="0">
              <a:buNone/>
            </a:pPr>
            <a:endParaRPr lang="en-GB" sz="1600" noProof="0"/>
          </a:p>
          <a:p>
            <a:r>
              <a:rPr lang="en-GB" sz="1600" noProof="0"/>
              <a:t>Microservices need to be designed in such a way that they satisfy one of the above options</a:t>
            </a:r>
          </a:p>
        </p:txBody>
      </p:sp>
      <p:sp>
        <p:nvSpPr>
          <p:cNvPr id="4" name="Slide Number Placeholder 3">
            <a:extLst>
              <a:ext uri="{FF2B5EF4-FFF2-40B4-BE49-F238E27FC236}">
                <a16:creationId xmlns:a16="http://schemas.microsoft.com/office/drawing/2014/main" id="{EDE50E85-B5C5-FBCA-5207-02F1CE0580DF}"/>
              </a:ext>
            </a:extLst>
          </p:cNvPr>
          <p:cNvSpPr>
            <a:spLocks noGrp="1"/>
          </p:cNvSpPr>
          <p:nvPr>
            <p:ph type="sldNum" idx="12"/>
          </p:nvPr>
        </p:nvSpPr>
        <p:spPr/>
        <p:txBody>
          <a:bodyPr/>
          <a:lstStyle/>
          <a:p>
            <a:fld id="{14D7F6AC-1EEB-4ABB-AD80-109EC6FDCCF3}" type="slidenum">
              <a:rPr lang="en-GB" noProof="0" smtClean="0"/>
              <a:pPr/>
              <a:t>361</a:t>
            </a:fld>
            <a:endParaRPr lang="en-GB" noProof="0"/>
          </a:p>
        </p:txBody>
      </p:sp>
    </p:spTree>
    <p:extLst>
      <p:ext uri="{BB962C8B-B14F-4D97-AF65-F5344CB8AC3E}">
        <p14:creationId xmlns:p14="http://schemas.microsoft.com/office/powerpoint/2010/main" val="73865068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D815-C94E-16D6-C1CA-C8FA34F58D2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2D729042-E10C-8F01-A0F9-35BBA0703706}"/>
              </a:ext>
            </a:extLst>
          </p:cNvPr>
          <p:cNvSpPr>
            <a:spLocks noGrp="1"/>
          </p:cNvSpPr>
          <p:nvPr>
            <p:ph type="body" idx="1"/>
          </p:nvPr>
        </p:nvSpPr>
        <p:spPr>
          <a:xfrm>
            <a:off x="609600" y="4780428"/>
            <a:ext cx="11163300" cy="1696571"/>
          </a:xfrm>
        </p:spPr>
        <p:txBody>
          <a:bodyPr/>
          <a:lstStyle/>
          <a:p>
            <a:r>
              <a:rPr lang="en-GB" sz="1600" noProof="0"/>
              <a:t>In the traditional monolithic systems, direct access to the database through system-to-system ETL or CDC - or analytical and BI systems extracting data straight out of the database</a:t>
            </a:r>
          </a:p>
          <a:p>
            <a:r>
              <a:rPr lang="en-GB" sz="1600" noProof="0"/>
              <a:t>With a modern approach, the data and application are encapsulated in a microservice and accessible only through APIs and event streams (except for compliance and audit). However, decomposing the data into domain specific data models for each microservice is not easy as data may be needed from and by, multiple microservices. Transactions across service boundaries cannot be atomic</a:t>
            </a:r>
          </a:p>
          <a:p>
            <a:endParaRPr lang="en-GB" noProof="0"/>
          </a:p>
        </p:txBody>
      </p:sp>
      <p:sp>
        <p:nvSpPr>
          <p:cNvPr id="4" name="Slide Number Placeholder 3">
            <a:extLst>
              <a:ext uri="{FF2B5EF4-FFF2-40B4-BE49-F238E27FC236}">
                <a16:creationId xmlns:a16="http://schemas.microsoft.com/office/drawing/2014/main" id="{51B9D0AA-DB68-78B4-BD72-E6287117539A}"/>
              </a:ext>
            </a:extLst>
          </p:cNvPr>
          <p:cNvSpPr>
            <a:spLocks noGrp="1"/>
          </p:cNvSpPr>
          <p:nvPr>
            <p:ph type="sldNum" idx="12"/>
          </p:nvPr>
        </p:nvSpPr>
        <p:spPr/>
        <p:txBody>
          <a:bodyPr/>
          <a:lstStyle/>
          <a:p>
            <a:fld id="{14D7F6AC-1EEB-4ABB-AD80-109EC6FDCCF3}" type="slidenum">
              <a:rPr lang="en-GB" noProof="0" smtClean="0"/>
              <a:pPr/>
              <a:t>362</a:t>
            </a:fld>
            <a:endParaRPr lang="en-GB" noProof="0"/>
          </a:p>
        </p:txBody>
      </p:sp>
      <p:pic>
        <p:nvPicPr>
          <p:cNvPr id="6" name="Picture 5">
            <a:extLst>
              <a:ext uri="{FF2B5EF4-FFF2-40B4-BE49-F238E27FC236}">
                <a16:creationId xmlns:a16="http://schemas.microsoft.com/office/drawing/2014/main" id="{50773197-C94D-55FD-D609-EBF2D298B0E6}"/>
              </a:ext>
            </a:extLst>
          </p:cNvPr>
          <p:cNvPicPr>
            <a:picLocks noChangeAspect="1"/>
          </p:cNvPicPr>
          <p:nvPr/>
        </p:nvPicPr>
        <p:blipFill>
          <a:blip r:embed="rId2"/>
          <a:stretch>
            <a:fillRect/>
          </a:stretch>
        </p:blipFill>
        <p:spPr>
          <a:xfrm>
            <a:off x="2956609" y="1032415"/>
            <a:ext cx="5370114" cy="3066143"/>
          </a:xfrm>
          <a:prstGeom prst="rect">
            <a:avLst/>
          </a:prstGeom>
        </p:spPr>
      </p:pic>
    </p:spTree>
    <p:extLst>
      <p:ext uri="{BB962C8B-B14F-4D97-AF65-F5344CB8AC3E}">
        <p14:creationId xmlns:p14="http://schemas.microsoft.com/office/powerpoint/2010/main" val="334753628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158432-1CAF-817E-C385-61EC4A4DF187}"/>
              </a:ext>
            </a:extLst>
          </p:cNvPr>
          <p:cNvSpPr>
            <a:spLocks noGrp="1"/>
          </p:cNvSpPr>
          <p:nvPr>
            <p:ph type="body" idx="1"/>
          </p:nvPr>
        </p:nvSpPr>
        <p:spPr>
          <a:xfrm>
            <a:off x="609600" y="666954"/>
            <a:ext cx="11163300" cy="5387632"/>
          </a:xfrm>
        </p:spPr>
        <p:txBody>
          <a:bodyPr/>
          <a:lstStyle/>
          <a:p>
            <a:r>
              <a:rPr lang="en-GB" sz="1600" noProof="0"/>
              <a:t>Most microservices need data from other services to do their work</a:t>
            </a:r>
          </a:p>
          <a:p>
            <a:r>
              <a:rPr lang="en-GB" sz="1600" noProof="0"/>
              <a:t>Two basic approaches:</a:t>
            </a:r>
          </a:p>
          <a:p>
            <a:r>
              <a:rPr lang="en-GB" sz="1600" noProof="0"/>
              <a:t>1. Request the data at the time of need</a:t>
            </a:r>
          </a:p>
          <a:p>
            <a:pPr lvl="1"/>
            <a:r>
              <a:rPr lang="en-GB" sz="1400" noProof="0"/>
              <a:t>Request data as needed using an API to get data from its master data store</a:t>
            </a:r>
          </a:p>
          <a:p>
            <a:pPr lvl="1"/>
            <a:r>
              <a:rPr lang="en-GB" sz="1400" noProof="0"/>
              <a:t>Most likely to be up to date as it comes from the master data store. Not guaranteed as it may be updated between it being send to you and you using it</a:t>
            </a:r>
          </a:p>
          <a:p>
            <a:pPr lvl="1"/>
            <a:r>
              <a:rPr lang="en-GB" sz="1400" noProof="0"/>
              <a:t>Simple to implement</a:t>
            </a:r>
          </a:p>
          <a:p>
            <a:pPr lvl="1"/>
            <a:r>
              <a:rPr lang="en-GB" sz="1400" noProof="0"/>
              <a:t>Could be low in performance due to latency - especially if you need to access data from multiple services to join data</a:t>
            </a:r>
          </a:p>
          <a:p>
            <a:pPr lvl="1"/>
            <a:r>
              <a:rPr lang="en-GB" sz="1400" noProof="0"/>
              <a:t>This is a synchronous approach so if any one of the called services isn't available, you can't complete your task</a:t>
            </a:r>
          </a:p>
          <a:p>
            <a:pPr lvl="1"/>
            <a:r>
              <a:rPr lang="en-GB" sz="1400" noProof="0"/>
              <a:t>Continually requesting what may be the same data can incur unnecessary network load and latency</a:t>
            </a:r>
          </a:p>
          <a:p>
            <a:pPr lvl="1"/>
            <a:r>
              <a:rPr lang="en-GB" sz="1400" noProof="0"/>
              <a:t>You could reduce the number of calls by caching data - especially if it is lookup data that infrequently changes and accept that your cache may be out of date</a:t>
            </a:r>
          </a:p>
          <a:p>
            <a:pPr lvl="1"/>
            <a:endParaRPr lang="en-GB" sz="1400" noProof="0"/>
          </a:p>
          <a:p>
            <a:pPr lvl="1"/>
            <a:endParaRPr lang="en-GB" sz="1400" noProof="0"/>
          </a:p>
          <a:p>
            <a:pPr lvl="1"/>
            <a:endParaRPr lang="en-GB" sz="1400" noProof="0"/>
          </a:p>
          <a:p>
            <a:pPr lvl="1"/>
            <a:endParaRPr lang="en-GB" sz="1400" noProof="0"/>
          </a:p>
        </p:txBody>
      </p:sp>
      <p:sp>
        <p:nvSpPr>
          <p:cNvPr id="4" name="Slide Number Placeholder 3">
            <a:extLst>
              <a:ext uri="{FF2B5EF4-FFF2-40B4-BE49-F238E27FC236}">
                <a16:creationId xmlns:a16="http://schemas.microsoft.com/office/drawing/2014/main" id="{A2019BE1-8CA9-7F38-0D6B-943913C34063}"/>
              </a:ext>
            </a:extLst>
          </p:cNvPr>
          <p:cNvSpPr>
            <a:spLocks noGrp="1"/>
          </p:cNvSpPr>
          <p:nvPr>
            <p:ph type="sldNum" idx="12"/>
          </p:nvPr>
        </p:nvSpPr>
        <p:spPr/>
        <p:txBody>
          <a:bodyPr/>
          <a:lstStyle/>
          <a:p>
            <a:fld id="{14D7F6AC-1EEB-4ABB-AD80-109EC6FDCCF3}" type="slidenum">
              <a:rPr lang="en-GB" noProof="0" smtClean="0"/>
              <a:pPr/>
              <a:t>363</a:t>
            </a:fld>
            <a:endParaRPr lang="en-GB" noProof="0"/>
          </a:p>
        </p:txBody>
      </p:sp>
    </p:spTree>
    <p:extLst>
      <p:ext uri="{BB962C8B-B14F-4D97-AF65-F5344CB8AC3E}">
        <p14:creationId xmlns:p14="http://schemas.microsoft.com/office/powerpoint/2010/main" val="173302922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3B9834-4CD7-F877-5012-EDC38E8ACFDE}"/>
              </a:ext>
            </a:extLst>
          </p:cNvPr>
          <p:cNvSpPr>
            <a:spLocks noGrp="1"/>
          </p:cNvSpPr>
          <p:nvPr>
            <p:ph type="body" idx="1"/>
          </p:nvPr>
        </p:nvSpPr>
        <p:spPr>
          <a:xfrm>
            <a:off x="562535" y="490974"/>
            <a:ext cx="11163300" cy="1983285"/>
          </a:xfrm>
        </p:spPr>
        <p:txBody>
          <a:bodyPr/>
          <a:lstStyle/>
          <a:p>
            <a:r>
              <a:rPr lang="en-GB" sz="1600" noProof="0"/>
              <a:t>2. Maintain a read-only copy of the data</a:t>
            </a:r>
          </a:p>
          <a:p>
            <a:pPr lvl="1"/>
            <a:r>
              <a:rPr lang="en-GB" sz="1400" noProof="0"/>
              <a:t>You could regularly query the master and request only changes to data to update your local copy</a:t>
            </a:r>
          </a:p>
          <a:p>
            <a:pPr lvl="1"/>
            <a:r>
              <a:rPr lang="en-GB" sz="1400" noProof="0"/>
              <a:t>You could use an event or message broker that publishes data changes that you subscribe to </a:t>
            </a:r>
            <a:r>
              <a:rPr lang="en-GB" sz="1400" noProof="0" err="1"/>
              <a:t>to</a:t>
            </a:r>
            <a:r>
              <a:rPr lang="en-GB" sz="1400" noProof="0"/>
              <a:t> update your copy</a:t>
            </a:r>
          </a:p>
          <a:p>
            <a:pPr lvl="1"/>
            <a:r>
              <a:rPr lang="en-GB" sz="1400" noProof="0"/>
              <a:t>You would not provide this data to any other service, or modify it; others need to subscribe to the master data store </a:t>
            </a:r>
          </a:p>
          <a:p>
            <a:pPr lvl="1"/>
            <a:r>
              <a:rPr lang="en-GB" sz="1400" noProof="0"/>
              <a:t>Benefits include: lower latency, resilience to master system failure, reduce load on master service and reduce network activity</a:t>
            </a:r>
          </a:p>
          <a:p>
            <a:endParaRPr lang="en-GB" noProof="0"/>
          </a:p>
        </p:txBody>
      </p:sp>
      <p:sp>
        <p:nvSpPr>
          <p:cNvPr id="4" name="Slide Number Placeholder 3">
            <a:extLst>
              <a:ext uri="{FF2B5EF4-FFF2-40B4-BE49-F238E27FC236}">
                <a16:creationId xmlns:a16="http://schemas.microsoft.com/office/drawing/2014/main" id="{9C28D5B3-E2CD-AE11-D264-61F1A0DA2925}"/>
              </a:ext>
            </a:extLst>
          </p:cNvPr>
          <p:cNvSpPr>
            <a:spLocks noGrp="1"/>
          </p:cNvSpPr>
          <p:nvPr>
            <p:ph type="sldNum" idx="12"/>
          </p:nvPr>
        </p:nvSpPr>
        <p:spPr/>
        <p:txBody>
          <a:bodyPr/>
          <a:lstStyle/>
          <a:p>
            <a:fld id="{14D7F6AC-1EEB-4ABB-AD80-109EC6FDCCF3}" type="slidenum">
              <a:rPr lang="en-GB" noProof="0" smtClean="0"/>
              <a:pPr/>
              <a:t>364</a:t>
            </a:fld>
            <a:endParaRPr lang="en-GB" noProof="0"/>
          </a:p>
        </p:txBody>
      </p:sp>
      <p:pic>
        <p:nvPicPr>
          <p:cNvPr id="6" name="Picture 5">
            <a:extLst>
              <a:ext uri="{FF2B5EF4-FFF2-40B4-BE49-F238E27FC236}">
                <a16:creationId xmlns:a16="http://schemas.microsoft.com/office/drawing/2014/main" id="{6B866179-48EC-C832-C951-BF162398FC6D}"/>
              </a:ext>
            </a:extLst>
          </p:cNvPr>
          <p:cNvPicPr>
            <a:picLocks noChangeAspect="1"/>
          </p:cNvPicPr>
          <p:nvPr/>
        </p:nvPicPr>
        <p:blipFill>
          <a:blip r:embed="rId2"/>
          <a:stretch>
            <a:fillRect/>
          </a:stretch>
        </p:blipFill>
        <p:spPr>
          <a:xfrm>
            <a:off x="3441592" y="2699898"/>
            <a:ext cx="4438384" cy="3906017"/>
          </a:xfrm>
          <a:prstGeom prst="rect">
            <a:avLst/>
          </a:prstGeom>
        </p:spPr>
      </p:pic>
    </p:spTree>
    <p:extLst>
      <p:ext uri="{BB962C8B-B14F-4D97-AF65-F5344CB8AC3E}">
        <p14:creationId xmlns:p14="http://schemas.microsoft.com/office/powerpoint/2010/main" val="35352709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33A5-BFD7-A523-32EA-C305928AA62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0ABE32BE-C2E8-F17A-7EF4-1BC814405FE2}"/>
              </a:ext>
            </a:extLst>
          </p:cNvPr>
          <p:cNvSpPr>
            <a:spLocks noGrp="1"/>
          </p:cNvSpPr>
          <p:nvPr>
            <p:ph type="body" idx="1"/>
          </p:nvPr>
        </p:nvSpPr>
        <p:spPr/>
        <p:txBody>
          <a:bodyPr/>
          <a:lstStyle/>
          <a:p>
            <a:r>
              <a:rPr lang="en-GB" sz="1600" noProof="0"/>
              <a:t>When considering the acceptance of data inconsistency as a trade-off for system reliability, some things to consider include:</a:t>
            </a:r>
          </a:p>
          <a:p>
            <a:pPr lvl="1"/>
            <a:r>
              <a:rPr lang="en-GB" sz="1400" noProof="0"/>
              <a:t>How likely is it that the data will be wrong? </a:t>
            </a:r>
          </a:p>
          <a:p>
            <a:pPr lvl="2"/>
            <a:r>
              <a:rPr lang="en-GB" sz="1200" noProof="0"/>
              <a:t>e.g., if this is reference data or details of a well-established product, the likelihood of it changing is low</a:t>
            </a:r>
          </a:p>
          <a:p>
            <a:pPr lvl="1"/>
            <a:r>
              <a:rPr lang="en-GB" sz="1400" noProof="0"/>
              <a:t>What is the business risk in terms of cost and reputational damage? For example:</a:t>
            </a:r>
          </a:p>
          <a:p>
            <a:pPr lvl="2"/>
            <a:r>
              <a:rPr lang="en-GB" sz="1200" noProof="0"/>
              <a:t>Someone receives the wrong product - there is a return cost and potential reputational damage</a:t>
            </a:r>
          </a:p>
          <a:p>
            <a:pPr lvl="2"/>
            <a:r>
              <a:rPr lang="en-GB" sz="1200" noProof="0"/>
              <a:t>An item is shown as in-stock yet when you come to buy it, it isn't in stock after all - it's just sold out; disappointing</a:t>
            </a:r>
          </a:p>
          <a:p>
            <a:r>
              <a:rPr lang="en-GB" sz="1600" noProof="0"/>
              <a:t>These are likely to be accepted by the business to keep the system operational. However, being charged for something that isn't available is in a different category of business risk tolerance</a:t>
            </a:r>
          </a:p>
          <a:p>
            <a:endParaRPr lang="en-GB" sz="1600" noProof="0"/>
          </a:p>
          <a:p>
            <a:pPr lvl="1"/>
            <a:endParaRPr lang="en-GB" sz="1400" noProof="0"/>
          </a:p>
          <a:p>
            <a:pPr lvl="1"/>
            <a:endParaRPr lang="en-GB" sz="1400" noProof="0"/>
          </a:p>
          <a:p>
            <a:endParaRPr lang="en-GB" sz="1600" noProof="0"/>
          </a:p>
          <a:p>
            <a:endParaRPr lang="en-GB" sz="1600" noProof="0"/>
          </a:p>
        </p:txBody>
      </p:sp>
      <p:sp>
        <p:nvSpPr>
          <p:cNvPr id="4" name="Slide Number Placeholder 3">
            <a:extLst>
              <a:ext uri="{FF2B5EF4-FFF2-40B4-BE49-F238E27FC236}">
                <a16:creationId xmlns:a16="http://schemas.microsoft.com/office/drawing/2014/main" id="{123E39D9-392E-36BD-7535-732A42085F0E}"/>
              </a:ext>
            </a:extLst>
          </p:cNvPr>
          <p:cNvSpPr>
            <a:spLocks noGrp="1"/>
          </p:cNvSpPr>
          <p:nvPr>
            <p:ph type="sldNum" idx="12"/>
          </p:nvPr>
        </p:nvSpPr>
        <p:spPr/>
        <p:txBody>
          <a:bodyPr/>
          <a:lstStyle/>
          <a:p>
            <a:fld id="{14D7F6AC-1EEB-4ABB-AD80-109EC6FDCCF3}" type="slidenum">
              <a:rPr lang="en-GB" noProof="0" smtClean="0"/>
              <a:pPr/>
              <a:t>365</a:t>
            </a:fld>
            <a:endParaRPr lang="en-GB" noProof="0"/>
          </a:p>
        </p:txBody>
      </p:sp>
    </p:spTree>
    <p:extLst>
      <p:ext uri="{BB962C8B-B14F-4D97-AF65-F5344CB8AC3E}">
        <p14:creationId xmlns:p14="http://schemas.microsoft.com/office/powerpoint/2010/main" val="17358666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94B846-F85B-6C3E-1C32-644D1FF4946D}"/>
              </a:ext>
            </a:extLst>
          </p:cNvPr>
          <p:cNvSpPr>
            <a:spLocks noGrp="1"/>
          </p:cNvSpPr>
          <p:nvPr>
            <p:ph type="body" idx="1"/>
          </p:nvPr>
        </p:nvSpPr>
        <p:spPr>
          <a:xfrm>
            <a:off x="596153" y="363227"/>
            <a:ext cx="11163300" cy="2124479"/>
          </a:xfrm>
        </p:spPr>
        <p:txBody>
          <a:bodyPr/>
          <a:lstStyle/>
          <a:p>
            <a:pPr marL="152396" indent="0">
              <a:buNone/>
            </a:pPr>
            <a:r>
              <a:rPr lang="en-GB" sz="1600" b="1" noProof="0"/>
              <a:t>Transactions using microservices</a:t>
            </a:r>
          </a:p>
          <a:p>
            <a:r>
              <a:rPr lang="en-GB" sz="1600" noProof="0"/>
              <a:t>The diagram below looks ok. Order calls all three microservices at once to make the transaction atomic</a:t>
            </a:r>
          </a:p>
          <a:p>
            <a:r>
              <a:rPr lang="en-GB" sz="1600" noProof="0"/>
              <a:t>But it's not a single database so isn't ACID compliant. What if the item is sold out so inventory can't be decremented but the order is accepted by the order service and the customer profile updated with "Purchase accepted". ACID would prevent this because if one part of the transaction failed, it would all fail</a:t>
            </a:r>
          </a:p>
          <a:p>
            <a:r>
              <a:rPr lang="en-GB" sz="1600" noProof="0"/>
              <a:t>If you somehow enforced locks on the databases until each one responded then called each sequentially - effectively implementing two phase commit, the performance across the three sets of API calls would be very poor but can work</a:t>
            </a:r>
          </a:p>
          <a:p>
            <a:r>
              <a:rPr lang="en-GB" sz="1600" noProof="0"/>
              <a:t>A 2-phase commit pattern ensures atomicity by contacting each microservice with an update request. Only if they all return with ok, the message is sent to commit. If a no is returned from any, the transaction informs each to abort the request</a:t>
            </a:r>
          </a:p>
        </p:txBody>
      </p:sp>
      <p:sp>
        <p:nvSpPr>
          <p:cNvPr id="4" name="Slide Number Placeholder 3">
            <a:extLst>
              <a:ext uri="{FF2B5EF4-FFF2-40B4-BE49-F238E27FC236}">
                <a16:creationId xmlns:a16="http://schemas.microsoft.com/office/drawing/2014/main" id="{8ADE5565-8E1A-BBFF-A065-DACDEEC9643B}"/>
              </a:ext>
            </a:extLst>
          </p:cNvPr>
          <p:cNvSpPr>
            <a:spLocks noGrp="1"/>
          </p:cNvSpPr>
          <p:nvPr>
            <p:ph type="sldNum" idx="12"/>
          </p:nvPr>
        </p:nvSpPr>
        <p:spPr/>
        <p:txBody>
          <a:bodyPr/>
          <a:lstStyle/>
          <a:p>
            <a:fld id="{14D7F6AC-1EEB-4ABB-AD80-109EC6FDCCF3}" type="slidenum">
              <a:rPr lang="en-GB" noProof="0" smtClean="0"/>
              <a:pPr/>
              <a:t>366</a:t>
            </a:fld>
            <a:endParaRPr lang="en-GB" noProof="0"/>
          </a:p>
        </p:txBody>
      </p:sp>
      <p:pic>
        <p:nvPicPr>
          <p:cNvPr id="6" name="Picture 5">
            <a:extLst>
              <a:ext uri="{FF2B5EF4-FFF2-40B4-BE49-F238E27FC236}">
                <a16:creationId xmlns:a16="http://schemas.microsoft.com/office/drawing/2014/main" id="{320C92B8-D4A5-3D38-E87E-E3C5891D4D5A}"/>
              </a:ext>
            </a:extLst>
          </p:cNvPr>
          <p:cNvPicPr>
            <a:picLocks noChangeAspect="1"/>
          </p:cNvPicPr>
          <p:nvPr/>
        </p:nvPicPr>
        <p:blipFill>
          <a:blip r:embed="rId2"/>
          <a:stretch>
            <a:fillRect/>
          </a:stretch>
        </p:blipFill>
        <p:spPr>
          <a:xfrm>
            <a:off x="3328148" y="3465190"/>
            <a:ext cx="4835304" cy="3036267"/>
          </a:xfrm>
          <a:prstGeom prst="rect">
            <a:avLst/>
          </a:prstGeom>
        </p:spPr>
      </p:pic>
    </p:spTree>
    <p:extLst>
      <p:ext uri="{BB962C8B-B14F-4D97-AF65-F5344CB8AC3E}">
        <p14:creationId xmlns:p14="http://schemas.microsoft.com/office/powerpoint/2010/main" val="172869452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527398-36D6-7C09-DC5B-149A9FBB2729}"/>
              </a:ext>
            </a:extLst>
          </p:cNvPr>
          <p:cNvSpPr>
            <a:spLocks noGrp="1"/>
          </p:cNvSpPr>
          <p:nvPr>
            <p:ph type="body" idx="1"/>
          </p:nvPr>
        </p:nvSpPr>
        <p:spPr>
          <a:xfrm>
            <a:off x="609600" y="578380"/>
            <a:ext cx="11163300" cy="1546255"/>
          </a:xfrm>
        </p:spPr>
        <p:txBody>
          <a:bodyPr/>
          <a:lstStyle/>
          <a:p>
            <a:r>
              <a:rPr lang="en-GB" sz="1600" noProof="0"/>
              <a:t>If you must implement ACID across multiple microservices, avoid it if you can, the current recommended patterns include a </a:t>
            </a:r>
            <a:r>
              <a:rPr lang="en-GB" sz="1600" noProof="0" err="1"/>
              <a:t>miniservice</a:t>
            </a:r>
            <a:r>
              <a:rPr lang="en-GB" sz="1600" noProof="0"/>
              <a:t> as opposed to a microservice, or a saga pattern</a:t>
            </a:r>
          </a:p>
          <a:p>
            <a:r>
              <a:rPr lang="en-GB" sz="1600" noProof="0"/>
              <a:t>A Mini service can consist of several microservices that share a common database. The user calls APIs on the three microservice-like applications to get three read-responses but when they submit the order, the order service has access to the whole database to update using an ACID transaction</a:t>
            </a:r>
          </a:p>
          <a:p>
            <a:endParaRPr lang="en-GB" noProof="0"/>
          </a:p>
          <a:p>
            <a:endParaRPr lang="en-GB" noProof="0"/>
          </a:p>
        </p:txBody>
      </p:sp>
      <p:sp>
        <p:nvSpPr>
          <p:cNvPr id="4" name="Slide Number Placeholder 3">
            <a:extLst>
              <a:ext uri="{FF2B5EF4-FFF2-40B4-BE49-F238E27FC236}">
                <a16:creationId xmlns:a16="http://schemas.microsoft.com/office/drawing/2014/main" id="{0B650252-1C2C-E7DF-8FAB-28F0D0E481A7}"/>
              </a:ext>
            </a:extLst>
          </p:cNvPr>
          <p:cNvSpPr>
            <a:spLocks noGrp="1"/>
          </p:cNvSpPr>
          <p:nvPr>
            <p:ph type="sldNum" idx="12"/>
          </p:nvPr>
        </p:nvSpPr>
        <p:spPr/>
        <p:txBody>
          <a:bodyPr/>
          <a:lstStyle/>
          <a:p>
            <a:fld id="{14D7F6AC-1EEB-4ABB-AD80-109EC6FDCCF3}" type="slidenum">
              <a:rPr lang="en-GB" noProof="0" smtClean="0"/>
              <a:pPr/>
              <a:t>367</a:t>
            </a:fld>
            <a:endParaRPr lang="en-GB" noProof="0"/>
          </a:p>
        </p:txBody>
      </p:sp>
      <p:pic>
        <p:nvPicPr>
          <p:cNvPr id="6" name="Picture 5">
            <a:extLst>
              <a:ext uri="{FF2B5EF4-FFF2-40B4-BE49-F238E27FC236}">
                <a16:creationId xmlns:a16="http://schemas.microsoft.com/office/drawing/2014/main" id="{610D9A6A-EC5E-9C03-B6F6-16EECFC9FB93}"/>
              </a:ext>
            </a:extLst>
          </p:cNvPr>
          <p:cNvPicPr>
            <a:picLocks noChangeAspect="1"/>
          </p:cNvPicPr>
          <p:nvPr/>
        </p:nvPicPr>
        <p:blipFill>
          <a:blip r:embed="rId2"/>
          <a:stretch>
            <a:fillRect/>
          </a:stretch>
        </p:blipFill>
        <p:spPr>
          <a:xfrm>
            <a:off x="989690" y="2220798"/>
            <a:ext cx="5751716" cy="4586335"/>
          </a:xfrm>
          <a:prstGeom prst="rect">
            <a:avLst/>
          </a:prstGeom>
        </p:spPr>
      </p:pic>
      <p:pic>
        <p:nvPicPr>
          <p:cNvPr id="7" name="Picture 6">
            <a:extLst>
              <a:ext uri="{FF2B5EF4-FFF2-40B4-BE49-F238E27FC236}">
                <a16:creationId xmlns:a16="http://schemas.microsoft.com/office/drawing/2014/main" id="{E9FFC11E-55D8-6CD8-A293-77D9022E162F}"/>
              </a:ext>
            </a:extLst>
          </p:cNvPr>
          <p:cNvPicPr>
            <a:picLocks noChangeAspect="1"/>
          </p:cNvPicPr>
          <p:nvPr/>
        </p:nvPicPr>
        <p:blipFill>
          <a:blip r:embed="rId3"/>
          <a:stretch>
            <a:fillRect/>
          </a:stretch>
        </p:blipFill>
        <p:spPr>
          <a:xfrm>
            <a:off x="7085105" y="2178298"/>
            <a:ext cx="5056128" cy="4004035"/>
          </a:xfrm>
          <a:prstGeom prst="rect">
            <a:avLst/>
          </a:prstGeom>
        </p:spPr>
      </p:pic>
    </p:spTree>
    <p:extLst>
      <p:ext uri="{BB962C8B-B14F-4D97-AF65-F5344CB8AC3E}">
        <p14:creationId xmlns:p14="http://schemas.microsoft.com/office/powerpoint/2010/main" val="402246757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5AE9-B65E-D101-6895-AD9444C91E18}"/>
              </a:ext>
            </a:extLst>
          </p:cNvPr>
          <p:cNvSpPr>
            <a:spLocks noGrp="1"/>
          </p:cNvSpPr>
          <p:nvPr>
            <p:ph type="title"/>
          </p:nvPr>
        </p:nvSpPr>
        <p:spPr/>
        <p:txBody>
          <a:bodyPr/>
          <a:lstStyle/>
          <a:p>
            <a:r>
              <a:rPr lang="en-GB" noProof="0"/>
              <a:t>SAGA Pattern (Orchestration)</a:t>
            </a:r>
          </a:p>
        </p:txBody>
      </p:sp>
      <p:sp>
        <p:nvSpPr>
          <p:cNvPr id="3" name="Text Placeholder 2">
            <a:extLst>
              <a:ext uri="{FF2B5EF4-FFF2-40B4-BE49-F238E27FC236}">
                <a16:creationId xmlns:a16="http://schemas.microsoft.com/office/drawing/2014/main" id="{EC98D702-75D1-0BC7-116A-1C5BB70ED305}"/>
              </a:ext>
            </a:extLst>
          </p:cNvPr>
          <p:cNvSpPr>
            <a:spLocks noGrp="1"/>
          </p:cNvSpPr>
          <p:nvPr>
            <p:ph type="body" idx="1"/>
          </p:nvPr>
        </p:nvSpPr>
        <p:spPr>
          <a:xfrm>
            <a:off x="609600" y="826845"/>
            <a:ext cx="11163300" cy="1110145"/>
          </a:xfrm>
        </p:spPr>
        <p:txBody>
          <a:bodyPr/>
          <a:lstStyle/>
          <a:p>
            <a:r>
              <a:rPr lang="en-GB" sz="1400" noProof="0"/>
              <a:t>This pattern applies to cross-microservice transactions if you must use that approach</a:t>
            </a:r>
          </a:p>
          <a:p>
            <a:r>
              <a:rPr lang="en-GB" sz="1400" noProof="0"/>
              <a:t>This pattern treats each transaction as a set of sub-transactions and invokes each of them to complete independently so can be called in parallel. If any one fails, a compensating sub-transaction needs to be carried out</a:t>
            </a:r>
          </a:p>
          <a:p>
            <a:r>
              <a:rPr lang="en-GB" sz="1400" noProof="0"/>
              <a:t>Each sub-transaction are generally called sequentially. If, on completion, one fails - e.g. the price service is down or a range check error, the coordinator sends complete compensatory transactions to the other services - e.g. remove the image.  It may need to send one to price too depending on the failure message</a:t>
            </a:r>
          </a:p>
          <a:p>
            <a:r>
              <a:rPr lang="en-GB" sz="1400" noProof="0"/>
              <a:t>Until the SAGA completion, each of the services can be in an inconsistent state which has the risks posed previously</a:t>
            </a:r>
          </a:p>
        </p:txBody>
      </p:sp>
      <p:sp>
        <p:nvSpPr>
          <p:cNvPr id="4" name="Slide Number Placeholder 3">
            <a:extLst>
              <a:ext uri="{FF2B5EF4-FFF2-40B4-BE49-F238E27FC236}">
                <a16:creationId xmlns:a16="http://schemas.microsoft.com/office/drawing/2014/main" id="{CDA0BB2C-CB1C-1541-CB59-02FAAA4D20EA}"/>
              </a:ext>
            </a:extLst>
          </p:cNvPr>
          <p:cNvSpPr>
            <a:spLocks noGrp="1"/>
          </p:cNvSpPr>
          <p:nvPr>
            <p:ph type="sldNum" idx="12"/>
          </p:nvPr>
        </p:nvSpPr>
        <p:spPr/>
        <p:txBody>
          <a:bodyPr/>
          <a:lstStyle/>
          <a:p>
            <a:fld id="{14D7F6AC-1EEB-4ABB-AD80-109EC6FDCCF3}" type="slidenum">
              <a:rPr lang="en-GB" noProof="0" smtClean="0"/>
              <a:pPr/>
              <a:t>368</a:t>
            </a:fld>
            <a:endParaRPr lang="en-GB" noProof="0"/>
          </a:p>
        </p:txBody>
      </p:sp>
      <p:pic>
        <p:nvPicPr>
          <p:cNvPr id="6" name="Picture 5">
            <a:extLst>
              <a:ext uri="{FF2B5EF4-FFF2-40B4-BE49-F238E27FC236}">
                <a16:creationId xmlns:a16="http://schemas.microsoft.com/office/drawing/2014/main" id="{27015296-F9BE-1756-4E26-F748D0C8FBF5}"/>
              </a:ext>
            </a:extLst>
          </p:cNvPr>
          <p:cNvPicPr>
            <a:picLocks noChangeAspect="1"/>
          </p:cNvPicPr>
          <p:nvPr/>
        </p:nvPicPr>
        <p:blipFill>
          <a:blip r:embed="rId3"/>
          <a:stretch>
            <a:fillRect/>
          </a:stretch>
        </p:blipFill>
        <p:spPr>
          <a:xfrm>
            <a:off x="3011234" y="2956735"/>
            <a:ext cx="4845690" cy="3436698"/>
          </a:xfrm>
          <a:prstGeom prst="rect">
            <a:avLst/>
          </a:prstGeom>
        </p:spPr>
      </p:pic>
      <p:sp>
        <p:nvSpPr>
          <p:cNvPr id="5" name="TextBox 4">
            <a:extLst>
              <a:ext uri="{FF2B5EF4-FFF2-40B4-BE49-F238E27FC236}">
                <a16:creationId xmlns:a16="http://schemas.microsoft.com/office/drawing/2014/main" id="{E61C1EA9-21BC-EA4D-C867-F4C7F67ABEDA}"/>
              </a:ext>
            </a:extLst>
          </p:cNvPr>
          <p:cNvSpPr txBox="1"/>
          <p:nvPr/>
        </p:nvSpPr>
        <p:spPr>
          <a:xfrm>
            <a:off x="1039363" y="6147212"/>
            <a:ext cx="4677884" cy="246221"/>
          </a:xfrm>
          <a:prstGeom prst="rect">
            <a:avLst/>
          </a:prstGeom>
          <a:solidFill>
            <a:schemeClr val="bg1"/>
          </a:solidFill>
        </p:spPr>
        <p:txBody>
          <a:bodyPr wrap="none" rtlCol="0">
            <a:spAutoFit/>
          </a:bodyPr>
          <a:lstStyle/>
          <a:p>
            <a:r>
              <a:rPr lang="en-GB" sz="1000" noProof="0"/>
              <a:t>Ref: </a:t>
            </a:r>
            <a:r>
              <a:rPr lang="en-GB" sz="1000" b="0" i="0" noProof="0">
                <a:solidFill>
                  <a:srgbClr val="212121"/>
                </a:solidFill>
                <a:effectLst/>
                <a:latin typeface="gartner sans"/>
              </a:rPr>
              <a:t>Working With Data in Distributed and Microservices Architectures, Gartner, 2023</a:t>
            </a:r>
          </a:p>
        </p:txBody>
      </p:sp>
    </p:spTree>
    <p:extLst>
      <p:ext uri="{BB962C8B-B14F-4D97-AF65-F5344CB8AC3E}">
        <p14:creationId xmlns:p14="http://schemas.microsoft.com/office/powerpoint/2010/main" val="2349552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0EE9-3957-0CDD-4DCC-11BA4818D435}"/>
              </a:ext>
            </a:extLst>
          </p:cNvPr>
          <p:cNvSpPr>
            <a:spLocks noGrp="1"/>
          </p:cNvSpPr>
          <p:nvPr>
            <p:ph type="title"/>
          </p:nvPr>
        </p:nvSpPr>
        <p:spPr/>
        <p:txBody>
          <a:bodyPr/>
          <a:lstStyle/>
          <a:p>
            <a:r>
              <a:rPr lang="en-GB" noProof="0"/>
              <a:t>Reporting and Analytics</a:t>
            </a:r>
          </a:p>
        </p:txBody>
      </p:sp>
      <p:sp>
        <p:nvSpPr>
          <p:cNvPr id="3" name="Text Placeholder 2">
            <a:extLst>
              <a:ext uri="{FF2B5EF4-FFF2-40B4-BE49-F238E27FC236}">
                <a16:creationId xmlns:a16="http://schemas.microsoft.com/office/drawing/2014/main" id="{2FF686BD-9E68-8081-A0DC-59166C9F4865}"/>
              </a:ext>
            </a:extLst>
          </p:cNvPr>
          <p:cNvSpPr>
            <a:spLocks noGrp="1"/>
          </p:cNvSpPr>
          <p:nvPr>
            <p:ph type="body" idx="1"/>
          </p:nvPr>
        </p:nvSpPr>
        <p:spPr/>
        <p:txBody>
          <a:bodyPr/>
          <a:lstStyle/>
          <a:p>
            <a:r>
              <a:rPr lang="en-GB" sz="1600" noProof="0"/>
              <a:t>MI / BI requires data from multiple microservices but we no longer have access to their data stores - the data stores may be heterogeneous by taking advantage of polyglot persistence available in a microservice architecture</a:t>
            </a:r>
          </a:p>
          <a:p>
            <a:r>
              <a:rPr lang="en-GB" sz="1600" noProof="0"/>
              <a:t> There are four models for providing non-operational systems with access to reporting data:</a:t>
            </a:r>
          </a:p>
          <a:p>
            <a:r>
              <a:rPr lang="en-GB" sz="1600" noProof="0"/>
              <a:t>1. Reporting systems subscribe to reporting events. This pattern works as long as the operational system emits</a:t>
            </a:r>
            <a:br>
              <a:rPr lang="en-GB" sz="1600" noProof="0"/>
            </a:br>
            <a:r>
              <a:rPr lang="en-GB" sz="1600" noProof="0"/>
              <a:t>    events - as long as they are all emitted, the BI system just needs to subscribe to them</a:t>
            </a:r>
          </a:p>
          <a:p>
            <a:r>
              <a:rPr lang="en-GB" sz="1600" noProof="0"/>
              <a:t>2. Reporting systems use existing operational interfaces to access data. This may work if the requests are light such</a:t>
            </a:r>
            <a:br>
              <a:rPr lang="en-GB" sz="1600" noProof="0"/>
            </a:br>
            <a:r>
              <a:rPr lang="en-GB" sz="1600" noProof="0"/>
              <a:t>    that they don't overwhelm the operational system or its interface API</a:t>
            </a:r>
          </a:p>
          <a:p>
            <a:r>
              <a:rPr lang="en-GB" sz="1600" noProof="0"/>
              <a:t>3. Operational services provide explicit interfaces to report data. This is better than 2 in that is has a different API into</a:t>
            </a:r>
            <a:br>
              <a:rPr lang="en-GB" sz="1600" noProof="0"/>
            </a:br>
            <a:r>
              <a:rPr lang="en-GB" sz="1600" noProof="0"/>
              <a:t>    a microservice providing the reporting data so doesn't impact the operational service</a:t>
            </a:r>
          </a:p>
          <a:p>
            <a:r>
              <a:rPr lang="en-GB" sz="1600" noProof="0"/>
              <a:t>4. Operational services provide interfaces within their data store. This is the absolute last port of call as it's going</a:t>
            </a:r>
            <a:br>
              <a:rPr lang="en-GB" sz="1600" noProof="0"/>
            </a:br>
            <a:r>
              <a:rPr lang="en-GB" sz="1600" noProof="0"/>
              <a:t>    back to the old days of accessing the database directly. The operational service would effectively need to create its</a:t>
            </a:r>
            <a:br>
              <a:rPr lang="en-GB" sz="1600" noProof="0"/>
            </a:br>
            <a:r>
              <a:rPr lang="en-GB" sz="1600" noProof="0"/>
              <a:t>    own reporting data store to avoid loading or unauthorised access to the system of record (operational data store)</a:t>
            </a:r>
          </a:p>
          <a:p>
            <a:r>
              <a:rPr lang="en-GB" sz="1600" noProof="0"/>
              <a:t>These are depicted in the diagram on the next slide. Although they show the reporting system accessing the data, it's more likely that there would be an aggregation service that collected data from different sources and stored the aggregated data. The reporting systems would use the aggregated data store as their data source</a:t>
            </a:r>
          </a:p>
          <a:p>
            <a:r>
              <a:rPr lang="en-GB" sz="1600" noProof="0"/>
              <a:t>Note good data governance, data quality, metadata and data standards and high-level entity models are available across the enterprise to ensure consistency of the data as it moves around the enterprise</a:t>
            </a:r>
          </a:p>
          <a:p>
            <a:endParaRPr lang="en-GB" sz="1600" noProof="0"/>
          </a:p>
          <a:p>
            <a:endParaRPr lang="en-GB" sz="1600" noProof="0"/>
          </a:p>
          <a:p>
            <a:endParaRPr lang="en-GB" noProof="0"/>
          </a:p>
        </p:txBody>
      </p:sp>
      <p:sp>
        <p:nvSpPr>
          <p:cNvPr id="4" name="Slide Number Placeholder 3">
            <a:extLst>
              <a:ext uri="{FF2B5EF4-FFF2-40B4-BE49-F238E27FC236}">
                <a16:creationId xmlns:a16="http://schemas.microsoft.com/office/drawing/2014/main" id="{C725FB7E-26AE-5BDB-063C-9551352707A6}"/>
              </a:ext>
            </a:extLst>
          </p:cNvPr>
          <p:cNvSpPr>
            <a:spLocks noGrp="1"/>
          </p:cNvSpPr>
          <p:nvPr>
            <p:ph type="sldNum" idx="12"/>
          </p:nvPr>
        </p:nvSpPr>
        <p:spPr/>
        <p:txBody>
          <a:bodyPr/>
          <a:lstStyle/>
          <a:p>
            <a:fld id="{14D7F6AC-1EEB-4ABB-AD80-109EC6FDCCF3}" type="slidenum">
              <a:rPr lang="en-GB" noProof="0" smtClean="0"/>
              <a:pPr/>
              <a:t>369</a:t>
            </a:fld>
            <a:endParaRPr lang="en-GB" noProof="0"/>
          </a:p>
        </p:txBody>
      </p:sp>
    </p:spTree>
    <p:extLst>
      <p:ext uri="{BB962C8B-B14F-4D97-AF65-F5344CB8AC3E}">
        <p14:creationId xmlns:p14="http://schemas.microsoft.com/office/powerpoint/2010/main" val="1975976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F7997-15B3-FB28-8DF4-1461A660EC8E}"/>
              </a:ext>
            </a:extLst>
          </p:cNvPr>
          <p:cNvSpPr>
            <a:spLocks noGrp="1"/>
          </p:cNvSpPr>
          <p:nvPr>
            <p:ph type="title"/>
          </p:nvPr>
        </p:nvSpPr>
        <p:spPr/>
        <p:txBody>
          <a:bodyPr/>
          <a:lstStyle/>
          <a:p>
            <a:r>
              <a:rPr lang="en-GB" noProof="0"/>
              <a:t>Web API</a:t>
            </a:r>
          </a:p>
        </p:txBody>
      </p:sp>
      <p:sp>
        <p:nvSpPr>
          <p:cNvPr id="3" name="Text Placeholder 2">
            <a:extLst>
              <a:ext uri="{FF2B5EF4-FFF2-40B4-BE49-F238E27FC236}">
                <a16:creationId xmlns:a16="http://schemas.microsoft.com/office/drawing/2014/main" id="{ABAD8C39-2E03-1D27-ED81-2BE736EFD748}"/>
              </a:ext>
            </a:extLst>
          </p:cNvPr>
          <p:cNvSpPr>
            <a:spLocks noGrp="1"/>
          </p:cNvSpPr>
          <p:nvPr>
            <p:ph type="body" idx="1"/>
          </p:nvPr>
        </p:nvSpPr>
        <p:spPr/>
        <p:txBody>
          <a:bodyPr/>
          <a:lstStyle/>
          <a:p>
            <a:r>
              <a:rPr lang="en-GB" noProof="0"/>
              <a:t>Typically use http or https to get a web page</a:t>
            </a:r>
          </a:p>
          <a:p>
            <a:pPr lvl="1"/>
            <a:r>
              <a:rPr lang="en-GB" noProof="0">
                <a:hlinkClick r:id="rId3"/>
              </a:rPr>
              <a:t>http://20.26.222.217/index.html</a:t>
            </a:r>
            <a:r>
              <a:rPr lang="en-GB" noProof="0"/>
              <a:t>, or https://great-site.com/start.html</a:t>
            </a:r>
          </a:p>
          <a:p>
            <a:pPr lvl="1"/>
            <a:r>
              <a:rPr lang="en-GB" noProof="0"/>
              <a:t>An API is an application programming interface. i.e. a well-defined interface contract (e.g. function name, parameters, types) enabling one program to use functionality of another - e.g. calling Windows OS API functions</a:t>
            </a:r>
            <a:br>
              <a:rPr lang="en-GB" noProof="0"/>
            </a:br>
            <a:br>
              <a:rPr lang="en-GB" noProof="0"/>
            </a:br>
            <a:r>
              <a:rPr lang="en-GB" sz="1400" noProof="0">
                <a:latin typeface="Courier New" panose="02070309020205020404" pitchFamily="49" charset="0"/>
                <a:cs typeface="Courier New" panose="02070309020205020404" pitchFamily="49" charset="0"/>
              </a:rPr>
              <a:t>#include &lt;</a:t>
            </a:r>
            <a:r>
              <a:rPr lang="en-GB" sz="1400" noProof="0" err="1">
                <a:latin typeface="Courier New" panose="02070309020205020404" pitchFamily="49" charset="0"/>
                <a:cs typeface="Courier New" panose="02070309020205020404" pitchFamily="49" charset="0"/>
              </a:rPr>
              <a:t>windows.h</a:t>
            </a:r>
            <a:r>
              <a:rPr lang="en-GB" sz="1400" noProof="0">
                <a:latin typeface="Courier New" panose="02070309020205020404" pitchFamily="49" charset="0"/>
                <a:cs typeface="Courier New" panose="02070309020205020404" pitchFamily="49" charset="0"/>
              </a:rPr>
              <a:t>&gt;</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int main() { </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a:t>
            </a:r>
            <a:r>
              <a:rPr lang="en-GB" sz="1400" noProof="0" err="1">
                <a:latin typeface="Courier New" panose="02070309020205020404" pitchFamily="49" charset="0"/>
                <a:cs typeface="Courier New" panose="02070309020205020404" pitchFamily="49" charset="0"/>
              </a:rPr>
              <a:t>PlaySound</a:t>
            </a:r>
            <a:r>
              <a:rPr lang="en-GB" sz="1400" noProof="0">
                <a:latin typeface="Courier New" panose="02070309020205020404" pitchFamily="49" charset="0"/>
                <a:cs typeface="Courier New" panose="02070309020205020404" pitchFamily="49" charset="0"/>
              </a:rPr>
              <a:t>(TEXT("C:\\Windows\\Media\\my_sound.wav"), NULL, SND_ASYNC);</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  return 0;</a:t>
            </a:r>
            <a:br>
              <a:rPr lang="en-GB" sz="1400" noProof="0">
                <a:latin typeface="Courier New" panose="02070309020205020404" pitchFamily="49" charset="0"/>
                <a:cs typeface="Courier New" panose="02070309020205020404" pitchFamily="49" charset="0"/>
              </a:rPr>
            </a:br>
            <a:r>
              <a:rPr lang="en-GB" sz="1400" noProof="0">
                <a:latin typeface="Courier New" panose="02070309020205020404" pitchFamily="49" charset="0"/>
                <a:cs typeface="Courier New" panose="02070309020205020404" pitchFamily="49" charset="0"/>
              </a:rPr>
              <a:t>}</a:t>
            </a:r>
          </a:p>
          <a:p>
            <a:pPr lvl="1"/>
            <a:r>
              <a:rPr lang="en-GB" noProof="0"/>
              <a:t>Windows is written in C &amp; C++, but can be called from other languages such as Python by mapping a python function call and types to the Windows C call based on contract</a:t>
            </a:r>
          </a:p>
          <a:p>
            <a:pPr lvl="1"/>
            <a:r>
              <a:rPr lang="en-GB" noProof="0"/>
              <a:t>A web API is similar but the contract is with a remote server. The contract this time is passed in a </a:t>
            </a:r>
            <a:r>
              <a:rPr lang="en-GB" noProof="0" err="1"/>
              <a:t>url</a:t>
            </a:r>
            <a:r>
              <a:rPr lang="en-GB" noProof="0"/>
              <a:t> but the principle is the same</a:t>
            </a:r>
          </a:p>
        </p:txBody>
      </p:sp>
      <p:sp>
        <p:nvSpPr>
          <p:cNvPr id="4" name="Slide Number Placeholder 3">
            <a:extLst>
              <a:ext uri="{FF2B5EF4-FFF2-40B4-BE49-F238E27FC236}">
                <a16:creationId xmlns:a16="http://schemas.microsoft.com/office/drawing/2014/main" id="{D625824D-7134-ADE3-DF5B-20154A758689}"/>
              </a:ext>
            </a:extLst>
          </p:cNvPr>
          <p:cNvSpPr>
            <a:spLocks noGrp="1"/>
          </p:cNvSpPr>
          <p:nvPr>
            <p:ph type="sldNum" idx="12"/>
          </p:nvPr>
        </p:nvSpPr>
        <p:spPr/>
        <p:txBody>
          <a:bodyPr/>
          <a:lstStyle/>
          <a:p>
            <a:fld id="{14D7F6AC-1EEB-4ABB-AD80-109EC6FDCCF3}" type="slidenum">
              <a:rPr lang="en-GB" noProof="0" smtClean="0"/>
              <a:pPr/>
              <a:t>37</a:t>
            </a:fld>
            <a:endParaRPr lang="en-GB" noProof="0"/>
          </a:p>
        </p:txBody>
      </p:sp>
    </p:spTree>
    <p:extLst>
      <p:ext uri="{BB962C8B-B14F-4D97-AF65-F5344CB8AC3E}">
        <p14:creationId xmlns:p14="http://schemas.microsoft.com/office/powerpoint/2010/main" val="253680814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29E9-D1E3-CB26-36C1-5B0E70423F65}"/>
              </a:ext>
            </a:extLst>
          </p:cNvPr>
          <p:cNvSpPr>
            <a:spLocks noGrp="1"/>
          </p:cNvSpPr>
          <p:nvPr>
            <p:ph type="title"/>
          </p:nvPr>
        </p:nvSpPr>
        <p:spPr/>
        <p:txBody>
          <a:bodyPr/>
          <a:lstStyle/>
          <a:p>
            <a:endParaRPr lang="en-GB" noProof="0"/>
          </a:p>
        </p:txBody>
      </p:sp>
      <p:sp>
        <p:nvSpPr>
          <p:cNvPr id="4" name="Slide Number Placeholder 3">
            <a:extLst>
              <a:ext uri="{FF2B5EF4-FFF2-40B4-BE49-F238E27FC236}">
                <a16:creationId xmlns:a16="http://schemas.microsoft.com/office/drawing/2014/main" id="{21B10BBD-1008-F77A-1C4E-2CA6BEB14BC3}"/>
              </a:ext>
            </a:extLst>
          </p:cNvPr>
          <p:cNvSpPr>
            <a:spLocks noGrp="1"/>
          </p:cNvSpPr>
          <p:nvPr>
            <p:ph type="sldNum" idx="12"/>
          </p:nvPr>
        </p:nvSpPr>
        <p:spPr/>
        <p:txBody>
          <a:bodyPr/>
          <a:lstStyle/>
          <a:p>
            <a:fld id="{14D7F6AC-1EEB-4ABB-AD80-109EC6FDCCF3}" type="slidenum">
              <a:rPr lang="en-GB" noProof="0" smtClean="0"/>
              <a:pPr/>
              <a:t>370</a:t>
            </a:fld>
            <a:endParaRPr lang="en-GB" noProof="0"/>
          </a:p>
        </p:txBody>
      </p:sp>
      <p:pic>
        <p:nvPicPr>
          <p:cNvPr id="6" name="Picture 5">
            <a:extLst>
              <a:ext uri="{FF2B5EF4-FFF2-40B4-BE49-F238E27FC236}">
                <a16:creationId xmlns:a16="http://schemas.microsoft.com/office/drawing/2014/main" id="{D0BC0C42-99A2-A7A7-DACA-1A58309E1B71}"/>
              </a:ext>
            </a:extLst>
          </p:cNvPr>
          <p:cNvPicPr>
            <a:picLocks noChangeAspect="1"/>
          </p:cNvPicPr>
          <p:nvPr/>
        </p:nvPicPr>
        <p:blipFill>
          <a:blip r:embed="rId2"/>
          <a:stretch>
            <a:fillRect/>
          </a:stretch>
        </p:blipFill>
        <p:spPr>
          <a:xfrm>
            <a:off x="2310053" y="1285070"/>
            <a:ext cx="6250978" cy="4897263"/>
          </a:xfrm>
          <a:prstGeom prst="rect">
            <a:avLst/>
          </a:prstGeom>
        </p:spPr>
      </p:pic>
    </p:spTree>
    <p:extLst>
      <p:ext uri="{BB962C8B-B14F-4D97-AF65-F5344CB8AC3E}">
        <p14:creationId xmlns:p14="http://schemas.microsoft.com/office/powerpoint/2010/main" val="70941423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B24A-B289-A5C5-777E-1859D654DFC4}"/>
              </a:ext>
            </a:extLst>
          </p:cNvPr>
          <p:cNvSpPr>
            <a:spLocks noGrp="1"/>
          </p:cNvSpPr>
          <p:nvPr>
            <p:ph type="title"/>
          </p:nvPr>
        </p:nvSpPr>
        <p:spPr/>
        <p:txBody>
          <a:bodyPr/>
          <a:lstStyle/>
          <a:p>
            <a:r>
              <a:rPr lang="en-GB" noProof="0"/>
              <a:t>Exam question example</a:t>
            </a:r>
          </a:p>
        </p:txBody>
      </p:sp>
      <p:sp>
        <p:nvSpPr>
          <p:cNvPr id="4" name="Slide Number Placeholder 3">
            <a:extLst>
              <a:ext uri="{FF2B5EF4-FFF2-40B4-BE49-F238E27FC236}">
                <a16:creationId xmlns:a16="http://schemas.microsoft.com/office/drawing/2014/main" id="{72256EE9-E747-D92C-B209-4C0342B76F0D}"/>
              </a:ext>
            </a:extLst>
          </p:cNvPr>
          <p:cNvSpPr>
            <a:spLocks noGrp="1"/>
          </p:cNvSpPr>
          <p:nvPr>
            <p:ph type="sldNum" idx="12"/>
          </p:nvPr>
        </p:nvSpPr>
        <p:spPr/>
        <p:txBody>
          <a:bodyPr/>
          <a:lstStyle/>
          <a:p>
            <a:fld id="{14D7F6AC-1EEB-4ABB-AD80-109EC6FDCCF3}" type="slidenum">
              <a:rPr lang="en-GB" noProof="0" smtClean="0"/>
              <a:pPr/>
              <a:t>371</a:t>
            </a:fld>
            <a:endParaRPr lang="en-GB" noProof="0"/>
          </a:p>
        </p:txBody>
      </p:sp>
      <p:pic>
        <p:nvPicPr>
          <p:cNvPr id="6" name="Picture 5">
            <a:extLst>
              <a:ext uri="{FF2B5EF4-FFF2-40B4-BE49-F238E27FC236}">
                <a16:creationId xmlns:a16="http://schemas.microsoft.com/office/drawing/2014/main" id="{6B1287B1-BE4D-41A8-80C5-323E4C6A0B3F}"/>
              </a:ext>
            </a:extLst>
          </p:cNvPr>
          <p:cNvPicPr>
            <a:picLocks noChangeAspect="1"/>
          </p:cNvPicPr>
          <p:nvPr/>
        </p:nvPicPr>
        <p:blipFill>
          <a:blip r:embed="rId2"/>
          <a:stretch>
            <a:fillRect/>
          </a:stretch>
        </p:blipFill>
        <p:spPr>
          <a:xfrm>
            <a:off x="829817" y="1280160"/>
            <a:ext cx="9991859" cy="1965960"/>
          </a:xfrm>
          <a:prstGeom prst="rect">
            <a:avLst/>
          </a:prstGeom>
        </p:spPr>
      </p:pic>
    </p:spTree>
    <p:extLst>
      <p:ext uri="{BB962C8B-B14F-4D97-AF65-F5344CB8AC3E}">
        <p14:creationId xmlns:p14="http://schemas.microsoft.com/office/powerpoint/2010/main" val="8272455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30BC-216D-BC3D-9491-F48CFE926FB3}"/>
              </a:ext>
            </a:extLst>
          </p:cNvPr>
          <p:cNvSpPr>
            <a:spLocks noGrp="1"/>
          </p:cNvSpPr>
          <p:nvPr>
            <p:ph type="title"/>
          </p:nvPr>
        </p:nvSpPr>
        <p:spPr/>
        <p:txBody>
          <a:bodyPr/>
          <a:lstStyle/>
          <a:p>
            <a:r>
              <a:rPr lang="en-GB" noProof="0"/>
              <a:t>Example exam question</a:t>
            </a:r>
          </a:p>
        </p:txBody>
      </p:sp>
      <p:sp>
        <p:nvSpPr>
          <p:cNvPr id="3" name="Text Placeholder 2">
            <a:extLst>
              <a:ext uri="{FF2B5EF4-FFF2-40B4-BE49-F238E27FC236}">
                <a16:creationId xmlns:a16="http://schemas.microsoft.com/office/drawing/2014/main" id="{CF34AE46-2B35-814D-CAE9-60387102FAD2}"/>
              </a:ext>
            </a:extLst>
          </p:cNvPr>
          <p:cNvSpPr>
            <a:spLocks noGrp="1"/>
          </p:cNvSpPr>
          <p:nvPr>
            <p:ph type="body" idx="1"/>
          </p:nvPr>
        </p:nvSpPr>
        <p:spPr/>
        <p:txBody>
          <a:bodyPr/>
          <a:lstStyle/>
          <a:p>
            <a:endParaRPr lang="en-GB" noProof="0"/>
          </a:p>
          <a:p>
            <a:endParaRPr lang="en-GB" noProof="0"/>
          </a:p>
          <a:p>
            <a:endParaRPr lang="en-GB" noProof="0"/>
          </a:p>
          <a:p>
            <a:endParaRPr lang="en-GB" noProof="0"/>
          </a:p>
          <a:p>
            <a:r>
              <a:rPr lang="en-GB" noProof="0"/>
              <a:t>This is one of 4 part to a question</a:t>
            </a:r>
          </a:p>
        </p:txBody>
      </p:sp>
      <p:sp>
        <p:nvSpPr>
          <p:cNvPr id="4" name="Slide Number Placeholder 3">
            <a:extLst>
              <a:ext uri="{FF2B5EF4-FFF2-40B4-BE49-F238E27FC236}">
                <a16:creationId xmlns:a16="http://schemas.microsoft.com/office/drawing/2014/main" id="{A5103B9A-8FAC-3097-8F16-A4FAC2196811}"/>
              </a:ext>
            </a:extLst>
          </p:cNvPr>
          <p:cNvSpPr>
            <a:spLocks noGrp="1"/>
          </p:cNvSpPr>
          <p:nvPr>
            <p:ph type="sldNum" idx="12"/>
          </p:nvPr>
        </p:nvSpPr>
        <p:spPr/>
        <p:txBody>
          <a:bodyPr/>
          <a:lstStyle/>
          <a:p>
            <a:fld id="{14D7F6AC-1EEB-4ABB-AD80-109EC6FDCCF3}" type="slidenum">
              <a:rPr lang="en-GB" noProof="0" smtClean="0"/>
              <a:pPr/>
              <a:t>372</a:t>
            </a:fld>
            <a:endParaRPr lang="en-GB" noProof="0"/>
          </a:p>
        </p:txBody>
      </p:sp>
      <p:pic>
        <p:nvPicPr>
          <p:cNvPr id="6" name="Picture 5">
            <a:extLst>
              <a:ext uri="{FF2B5EF4-FFF2-40B4-BE49-F238E27FC236}">
                <a16:creationId xmlns:a16="http://schemas.microsoft.com/office/drawing/2014/main" id="{4E3C8D35-2081-DF62-A39A-31274CAE9132}"/>
              </a:ext>
            </a:extLst>
          </p:cNvPr>
          <p:cNvPicPr>
            <a:picLocks noChangeAspect="1"/>
          </p:cNvPicPr>
          <p:nvPr/>
        </p:nvPicPr>
        <p:blipFill>
          <a:blip r:embed="rId2"/>
          <a:stretch>
            <a:fillRect/>
          </a:stretch>
        </p:blipFill>
        <p:spPr>
          <a:xfrm>
            <a:off x="609600" y="1304544"/>
            <a:ext cx="10346014" cy="874776"/>
          </a:xfrm>
          <a:prstGeom prst="rect">
            <a:avLst/>
          </a:prstGeom>
        </p:spPr>
      </p:pic>
    </p:spTree>
    <p:extLst>
      <p:ext uri="{BB962C8B-B14F-4D97-AF65-F5344CB8AC3E}">
        <p14:creationId xmlns:p14="http://schemas.microsoft.com/office/powerpoint/2010/main" val="203722867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206D-1B65-33E0-18B6-F5816BCDEA1F}"/>
              </a:ext>
            </a:extLst>
          </p:cNvPr>
          <p:cNvSpPr>
            <a:spLocks noGrp="1"/>
          </p:cNvSpPr>
          <p:nvPr>
            <p:ph type="title"/>
          </p:nvPr>
        </p:nvSpPr>
        <p:spPr/>
        <p:txBody>
          <a:bodyPr/>
          <a:lstStyle/>
          <a:p>
            <a:r>
              <a:rPr lang="en-GB" noProof="0"/>
              <a:t>Previous exam question</a:t>
            </a:r>
          </a:p>
        </p:txBody>
      </p:sp>
      <p:sp>
        <p:nvSpPr>
          <p:cNvPr id="3" name="Text Placeholder 2">
            <a:extLst>
              <a:ext uri="{FF2B5EF4-FFF2-40B4-BE49-F238E27FC236}">
                <a16:creationId xmlns:a16="http://schemas.microsoft.com/office/drawing/2014/main" id="{771462B1-FE09-8CA8-8EAF-5E8F9004727E}"/>
              </a:ext>
            </a:extLst>
          </p:cNvPr>
          <p:cNvSpPr>
            <a:spLocks noGrp="1"/>
          </p:cNvSpPr>
          <p:nvPr>
            <p:ph type="body" idx="1"/>
          </p:nvPr>
        </p:nvSpPr>
        <p:spPr/>
        <p:txBody>
          <a:bodyPr/>
          <a:lstStyle/>
          <a:p>
            <a:r>
              <a:rPr lang="en-GB" sz="1800" noProof="0">
                <a:effectLst/>
                <a:latin typeface="Arial" panose="020B0604020202020204" pitchFamily="34" charset="0"/>
                <a:ea typeface="Calibri" panose="020F0502020204030204" pitchFamily="34" charset="0"/>
                <a:cs typeface="Times New Roman" panose="02020603050405020304" pitchFamily="18" charset="0"/>
              </a:rPr>
              <a:t>Explain the term "referential integrity" and how it may be used in a relational database</a:t>
            </a:r>
          </a:p>
          <a:p>
            <a:r>
              <a:rPr lang="en-GB" noProof="0">
                <a:latin typeface="Arial" panose="020B0604020202020204" pitchFamily="34" charset="0"/>
                <a:ea typeface="Calibri" panose="020F0502020204030204" pitchFamily="34" charset="0"/>
                <a:cs typeface="Times New Roman" panose="02020603050405020304" pitchFamily="18" charset="0"/>
              </a:rPr>
              <a:t>Explain the term "Connection pooling" and how it could improve performance of your database</a:t>
            </a:r>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p>
        </p:txBody>
      </p:sp>
      <p:sp>
        <p:nvSpPr>
          <p:cNvPr id="4" name="Slide Number Placeholder 3">
            <a:extLst>
              <a:ext uri="{FF2B5EF4-FFF2-40B4-BE49-F238E27FC236}">
                <a16:creationId xmlns:a16="http://schemas.microsoft.com/office/drawing/2014/main" id="{034CD468-2988-DE32-6E9A-E4532C02B34F}"/>
              </a:ext>
            </a:extLst>
          </p:cNvPr>
          <p:cNvSpPr>
            <a:spLocks noGrp="1"/>
          </p:cNvSpPr>
          <p:nvPr>
            <p:ph type="sldNum" idx="12"/>
          </p:nvPr>
        </p:nvSpPr>
        <p:spPr/>
        <p:txBody>
          <a:bodyPr/>
          <a:lstStyle/>
          <a:p>
            <a:fld id="{14D7F6AC-1EEB-4ABB-AD80-109EC6FDCCF3}" type="slidenum">
              <a:rPr lang="en-GB" noProof="0" smtClean="0"/>
              <a:pPr/>
              <a:t>373</a:t>
            </a:fld>
            <a:endParaRPr lang="en-GB" noProof="0"/>
          </a:p>
        </p:txBody>
      </p:sp>
    </p:spTree>
    <p:extLst>
      <p:ext uri="{BB962C8B-B14F-4D97-AF65-F5344CB8AC3E}">
        <p14:creationId xmlns:p14="http://schemas.microsoft.com/office/powerpoint/2010/main" val="428775349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1AFCE79-B089-D50A-F1BB-E5533D9FCFEC}"/>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8A98CEF-8B0E-143F-0928-15B5C48D0F8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3F4B8FE-B5D0-4C43-99E7-8C132D22182C}"/>
              </a:ext>
            </a:extLst>
          </p:cNvPr>
          <p:cNvSpPr>
            <a:spLocks noGrp="1"/>
          </p:cNvSpPr>
          <p:nvPr>
            <p:ph type="body" idx="1"/>
          </p:nvPr>
        </p:nvSpPr>
        <p:spPr>
          <a:xfrm>
            <a:off x="609599" y="1089368"/>
            <a:ext cx="11319481" cy="5387632"/>
          </a:xfrm>
        </p:spPr>
        <p:txBody>
          <a:bodyPr/>
          <a:lstStyle/>
          <a:p>
            <a:r>
              <a:rPr lang="en-GB" sz="1600" noProof="0"/>
              <a:t>Express built-in middleware is:</a:t>
            </a:r>
          </a:p>
          <a:p>
            <a:r>
              <a:rPr lang="en-GB" sz="1600" noProof="0" err="1"/>
              <a:t>express.static</a:t>
            </a:r>
            <a:r>
              <a:rPr lang="en-GB" sz="1600" noProof="0"/>
              <a:t>: used to serve up static resources</a:t>
            </a:r>
          </a:p>
          <a:p>
            <a:r>
              <a:rPr lang="en-GB" sz="1600" noProof="0" err="1"/>
              <a:t>express.json</a:t>
            </a:r>
            <a:r>
              <a:rPr lang="en-GB" sz="1600" noProof="0"/>
              <a:t>: parses </a:t>
            </a:r>
            <a:r>
              <a:rPr lang="en-GB" sz="1600" noProof="0" err="1"/>
              <a:t>json</a:t>
            </a:r>
            <a:r>
              <a:rPr lang="en-GB" sz="1600" noProof="0"/>
              <a:t> payloads</a:t>
            </a:r>
          </a:p>
          <a:p>
            <a:r>
              <a:rPr lang="en-GB" sz="1600" noProof="0" err="1"/>
              <a:t>express.urlencoded</a:t>
            </a:r>
            <a:r>
              <a:rPr lang="en-GB" sz="1600" noProof="0"/>
              <a:t>: parses </a:t>
            </a:r>
            <a:r>
              <a:rPr lang="en-GB" sz="1600" noProof="0" err="1"/>
              <a:t>url</a:t>
            </a:r>
            <a:r>
              <a:rPr lang="en-GB" sz="1600" noProof="0"/>
              <a:t> encoded payloads</a:t>
            </a:r>
          </a:p>
          <a:p>
            <a:r>
              <a:rPr lang="en-GB" sz="1600" noProof="0" err="1"/>
              <a:t>express.raw</a:t>
            </a:r>
            <a:r>
              <a:rPr lang="en-GB" sz="1600" noProof="0"/>
              <a:t>: parses payloads into a buffer and makes them available under </a:t>
            </a:r>
            <a:r>
              <a:rPr lang="en-GB" sz="1600" noProof="0" err="1"/>
              <a:t>req.body</a:t>
            </a:r>
            <a:endParaRPr lang="en-GB" sz="1600" noProof="0"/>
          </a:p>
          <a:p>
            <a:endParaRPr lang="en-GB" sz="1600" noProof="0"/>
          </a:p>
          <a:p>
            <a:r>
              <a:rPr lang="en-GB" sz="1600" noProof="0"/>
              <a:t>We will use most if not all of these so when we do, you will recognise them as express middleware</a:t>
            </a:r>
          </a:p>
          <a:p>
            <a:r>
              <a:rPr lang="en-GB" sz="1600" noProof="0"/>
              <a:t>To use the middleware, i.e. add this functionality to your routes, you use: </a:t>
            </a:r>
            <a:r>
              <a:rPr lang="en-GB" sz="1600" b="1" noProof="0" err="1"/>
              <a:t>app.use</a:t>
            </a:r>
            <a:r>
              <a:rPr lang="en-GB" sz="1600" noProof="0"/>
              <a:t>. E.g.</a:t>
            </a:r>
          </a:p>
          <a:p>
            <a:endParaRPr lang="en-GB" sz="1600" noProof="0"/>
          </a:p>
          <a:p>
            <a:r>
              <a:rPr lang="en-GB" sz="1600" noProof="0" err="1"/>
              <a:t>app.use</a:t>
            </a:r>
            <a:r>
              <a:rPr lang="en-GB" sz="1600" noProof="0"/>
              <a:t>(</a:t>
            </a:r>
            <a:r>
              <a:rPr lang="en-GB" sz="1600" noProof="0" err="1"/>
              <a:t>express.urlencoded</a:t>
            </a:r>
            <a:r>
              <a:rPr lang="en-GB" sz="1600" noProof="0"/>
              <a:t>({extended : true })); // called for every route then calls next to do next middleware in stack</a:t>
            </a:r>
          </a:p>
          <a:p>
            <a:r>
              <a:rPr lang="en-GB" sz="1600" noProof="0" err="1"/>
              <a:t>app.use</a:t>
            </a:r>
            <a:r>
              <a:rPr lang="en-GB" sz="1600" noProof="0"/>
              <a:t>(</a:t>
            </a:r>
            <a:r>
              <a:rPr lang="en-GB" sz="1600" noProof="0" err="1"/>
              <a:t>express.json</a:t>
            </a:r>
            <a:r>
              <a:rPr lang="en-GB" sz="1600" noProof="0"/>
              <a:t>()); // Detect </a:t>
            </a:r>
            <a:r>
              <a:rPr lang="en-GB" sz="1600" noProof="0" err="1"/>
              <a:t>json</a:t>
            </a:r>
            <a:r>
              <a:rPr lang="en-GB" sz="1600" noProof="0"/>
              <a:t> data, parse it into the request object then call next to pass on to next handler</a:t>
            </a:r>
          </a:p>
          <a:p>
            <a:endParaRPr lang="en-GB" sz="1600" noProof="0"/>
          </a:p>
          <a:p>
            <a:r>
              <a:rPr lang="en-GB" sz="1600" noProof="0" err="1"/>
              <a:t>app.use</a:t>
            </a:r>
            <a:r>
              <a:rPr lang="en-GB" sz="1600" noProof="0"/>
              <a:t> can be more selective. The demo /API/middleware clearly explains alternatives as do the videos:</a:t>
            </a:r>
          </a:p>
          <a:p>
            <a:pPr lvl="1"/>
            <a:r>
              <a:rPr lang="en-GB" sz="1400" noProof="0"/>
              <a:t>basic endpoint processing.mp4</a:t>
            </a:r>
          </a:p>
          <a:p>
            <a:pPr lvl="1"/>
            <a:r>
              <a:rPr lang="en-GB" sz="1400" noProof="0"/>
              <a:t>user defined middleware.mp4</a:t>
            </a:r>
          </a:p>
          <a:p>
            <a:pPr lvl="1"/>
            <a:r>
              <a:rPr lang="en-GB" sz="1400" noProof="0"/>
              <a:t>full stack using static middleware.mp4</a:t>
            </a:r>
          </a:p>
        </p:txBody>
      </p:sp>
      <p:sp>
        <p:nvSpPr>
          <p:cNvPr id="4" name="Slide Number Placeholder 3">
            <a:extLst>
              <a:ext uri="{FF2B5EF4-FFF2-40B4-BE49-F238E27FC236}">
                <a16:creationId xmlns:a16="http://schemas.microsoft.com/office/drawing/2014/main" id="{7A4D94AE-F2D8-02CD-5E27-067E911BCA2D}"/>
              </a:ext>
            </a:extLst>
          </p:cNvPr>
          <p:cNvSpPr>
            <a:spLocks noGrp="1"/>
          </p:cNvSpPr>
          <p:nvPr>
            <p:ph type="sldNum" idx="12"/>
          </p:nvPr>
        </p:nvSpPr>
        <p:spPr/>
        <p:txBody>
          <a:bodyPr/>
          <a:lstStyle/>
          <a:p>
            <a:fld id="{14D7F6AC-1EEB-4ABB-AD80-109EC6FDCCF3}" type="slidenum">
              <a:rPr lang="en-GB" noProof="0" smtClean="0"/>
              <a:pPr/>
              <a:t>374</a:t>
            </a:fld>
            <a:endParaRPr lang="en-GB" noProof="0"/>
          </a:p>
        </p:txBody>
      </p:sp>
    </p:spTree>
    <p:extLst>
      <p:ext uri="{BB962C8B-B14F-4D97-AF65-F5344CB8AC3E}">
        <p14:creationId xmlns:p14="http://schemas.microsoft.com/office/powerpoint/2010/main" val="349382437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ED15-4F2B-46B2-3DE4-6F3CB0E3B1A3}"/>
              </a:ext>
            </a:extLst>
          </p:cNvPr>
          <p:cNvSpPr>
            <a:spLocks noGrp="1"/>
          </p:cNvSpPr>
          <p:nvPr>
            <p:ph type="title"/>
          </p:nvPr>
        </p:nvSpPr>
        <p:spPr/>
        <p:txBody>
          <a:bodyPr/>
          <a:lstStyle/>
          <a:p>
            <a:r>
              <a:rPr lang="en-GB" noProof="0"/>
              <a:t>Previous exam question</a:t>
            </a:r>
          </a:p>
        </p:txBody>
      </p:sp>
      <p:sp>
        <p:nvSpPr>
          <p:cNvPr id="3" name="Text Placeholder 2">
            <a:extLst>
              <a:ext uri="{FF2B5EF4-FFF2-40B4-BE49-F238E27FC236}">
                <a16:creationId xmlns:a16="http://schemas.microsoft.com/office/drawing/2014/main" id="{1ADA4CF3-333A-2FC8-B9C8-76779FC3E4E3}"/>
              </a:ext>
            </a:extLst>
          </p:cNvPr>
          <p:cNvSpPr>
            <a:spLocks noGrp="1"/>
          </p:cNvSpPr>
          <p:nvPr>
            <p:ph type="body" idx="1"/>
          </p:nvPr>
        </p:nvSpPr>
        <p:spPr/>
        <p:txBody>
          <a:bodyPr/>
          <a:lstStyle/>
          <a:p>
            <a:r>
              <a:rPr lang="en-GB" noProof="0"/>
              <a:t>Environment variables are a key element in software development and deployment, particularly in containerised environments.</a:t>
            </a:r>
          </a:p>
          <a:p>
            <a:endParaRPr lang="en-GB" noProof="0"/>
          </a:p>
          <a:p>
            <a:r>
              <a:rPr lang="en-GB" noProof="0"/>
              <a:t>Explain the term "Environment variables". </a:t>
            </a:r>
          </a:p>
          <a:p>
            <a:r>
              <a:rPr lang="en-GB" noProof="0"/>
              <a:t>What benefits do they offer?</a:t>
            </a:r>
          </a:p>
          <a:p>
            <a:r>
              <a:rPr lang="en-GB" noProof="0"/>
              <a:t>How might you use them in a multi-container configuration such as Docker Compose and Kubernetes?</a:t>
            </a:r>
          </a:p>
          <a:p>
            <a:endParaRPr lang="en-GB" noProof="0"/>
          </a:p>
        </p:txBody>
      </p:sp>
      <p:sp>
        <p:nvSpPr>
          <p:cNvPr id="4" name="Slide Number Placeholder 3">
            <a:extLst>
              <a:ext uri="{FF2B5EF4-FFF2-40B4-BE49-F238E27FC236}">
                <a16:creationId xmlns:a16="http://schemas.microsoft.com/office/drawing/2014/main" id="{24669291-8F72-0AAD-947E-43CC8364CE0B}"/>
              </a:ext>
            </a:extLst>
          </p:cNvPr>
          <p:cNvSpPr>
            <a:spLocks noGrp="1"/>
          </p:cNvSpPr>
          <p:nvPr>
            <p:ph type="sldNum" idx="12"/>
          </p:nvPr>
        </p:nvSpPr>
        <p:spPr/>
        <p:txBody>
          <a:bodyPr/>
          <a:lstStyle/>
          <a:p>
            <a:fld id="{14D7F6AC-1EEB-4ABB-AD80-109EC6FDCCF3}" type="slidenum">
              <a:rPr lang="en-GB" noProof="0" smtClean="0"/>
              <a:pPr/>
              <a:t>375</a:t>
            </a:fld>
            <a:endParaRPr lang="en-GB" noProof="0"/>
          </a:p>
        </p:txBody>
      </p:sp>
    </p:spTree>
    <p:extLst>
      <p:ext uri="{BB962C8B-B14F-4D97-AF65-F5344CB8AC3E}">
        <p14:creationId xmlns:p14="http://schemas.microsoft.com/office/powerpoint/2010/main" val="10122998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03FA2-27D8-60A4-4260-866CE617592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6B29A90-0A06-321A-85AA-F75D30E0D848}"/>
              </a:ext>
            </a:extLst>
          </p:cNvPr>
          <p:cNvSpPr>
            <a:spLocks noGrp="1"/>
          </p:cNvSpPr>
          <p:nvPr>
            <p:ph type="body" idx="1"/>
          </p:nvPr>
        </p:nvSpPr>
        <p:spPr/>
        <p:txBody>
          <a:bodyPr/>
          <a:lstStyle/>
          <a:p>
            <a:r>
              <a:rPr lang="en-GB" sz="1600" noProof="0"/>
              <a:t>The third demonstrates </a:t>
            </a:r>
            <a:r>
              <a:rPr lang="en-GB" sz="1600" noProof="0" err="1"/>
              <a:t>mysql</a:t>
            </a:r>
            <a:r>
              <a:rPr lang="en-GB" sz="1600" noProof="0"/>
              <a:t> built-in promises and discussion on connection pool</a:t>
            </a:r>
          </a:p>
          <a:p>
            <a:r>
              <a:rPr lang="en-GB" sz="1600" noProof="0"/>
              <a:t>The fourth illustrates decoupling the router code form the database code</a:t>
            </a:r>
          </a:p>
          <a:p>
            <a:pPr marL="152396" indent="0">
              <a:buNone/>
            </a:pPr>
            <a:endParaRPr lang="en-GB" noProof="0"/>
          </a:p>
          <a:p>
            <a:r>
              <a:rPr lang="en-GB" sz="1600" noProof="0"/>
              <a:t>We need a database to connect to. Use workbench or the cli. Go to </a:t>
            </a:r>
            <a:r>
              <a:rPr lang="en-GB" sz="1600" noProof="0" err="1"/>
              <a:t>mysql</a:t>
            </a:r>
            <a:r>
              <a:rPr lang="en-GB" sz="1600" noProof="0"/>
              <a:t> folder in </a:t>
            </a:r>
            <a:r>
              <a:rPr lang="en-GB" sz="1600" noProof="0" err="1"/>
              <a:t>cmd</a:t>
            </a:r>
            <a:r>
              <a:rPr lang="en-GB" sz="1600" noProof="0"/>
              <a:t>:</a:t>
            </a:r>
          </a:p>
          <a:p>
            <a:pPr lvl="1"/>
            <a:r>
              <a:rPr lang="en-GB" sz="1400" noProof="0">
                <a:latin typeface="Courier New" panose="02070309020205020404" pitchFamily="49" charset="0"/>
                <a:cs typeface="Courier New" panose="02070309020205020404" pitchFamily="49" charset="0"/>
              </a:rPr>
              <a:t>C:\Program Files\MySQL\MySQL Server 8.1\bin </a:t>
            </a:r>
            <a:r>
              <a:rPr lang="en-GB" noProof="0"/>
              <a:t>add to system path for convenience</a:t>
            </a:r>
          </a:p>
          <a:p>
            <a:pPr lvl="1"/>
            <a:r>
              <a:rPr lang="en-GB" sz="1400" noProof="0" err="1">
                <a:latin typeface="Courier New" panose="02070309020205020404" pitchFamily="49" charset="0"/>
                <a:cs typeface="Courier New" panose="02070309020205020404" pitchFamily="49" charset="0"/>
              </a:rPr>
              <a:t>mysql</a:t>
            </a:r>
            <a:r>
              <a:rPr lang="en-GB" sz="1400" noProof="0">
                <a:latin typeface="Courier New" panose="02070309020205020404" pitchFamily="49" charset="0"/>
                <a:cs typeface="Courier New" panose="02070309020205020404" pitchFamily="49" charset="0"/>
              </a:rPr>
              <a:t> -u admin -p  </a:t>
            </a:r>
            <a:r>
              <a:rPr lang="en-GB" noProof="0"/>
              <a:t>then enter password</a:t>
            </a:r>
          </a:p>
          <a:p>
            <a:pPr lvl="1"/>
            <a:r>
              <a:rPr lang="en-GB" sz="1400" noProof="0">
                <a:latin typeface="Courier New" panose="02070309020205020404" pitchFamily="49" charset="0"/>
                <a:cs typeface="Courier New" panose="02070309020205020404" pitchFamily="49" charset="0"/>
              </a:rPr>
              <a:t>show databases; </a:t>
            </a:r>
            <a:r>
              <a:rPr lang="en-GB" noProof="0"/>
              <a:t>check if it exists</a:t>
            </a:r>
          </a:p>
          <a:p>
            <a:pPr lvl="1"/>
            <a:r>
              <a:rPr lang="en-GB" sz="1400" noProof="0">
                <a:latin typeface="Courier New" panose="02070309020205020404" pitchFamily="49" charset="0"/>
                <a:cs typeface="Courier New" panose="02070309020205020404" pitchFamily="49" charset="0"/>
              </a:rPr>
              <a:t>create database </a:t>
            </a:r>
            <a:r>
              <a:rPr lang="en-GB" sz="1400" noProof="0" err="1">
                <a:latin typeface="Courier New" panose="02070309020205020404" pitchFamily="49" charset="0"/>
                <a:cs typeface="Courier New" panose="02070309020205020404" pitchFamily="49" charset="0"/>
              </a:rPr>
              <a:t>dbname</a:t>
            </a:r>
            <a:r>
              <a:rPr lang="en-GB" sz="1400" noProof="0">
                <a:latin typeface="Courier New" panose="02070309020205020404" pitchFamily="49" charset="0"/>
                <a:cs typeface="Courier New" panose="02070309020205020404" pitchFamily="49" charset="0"/>
              </a:rPr>
              <a:t>;</a:t>
            </a:r>
          </a:p>
          <a:p>
            <a:pPr lvl="1"/>
            <a:r>
              <a:rPr lang="en-GB" sz="1400" noProof="0">
                <a:latin typeface="Courier New" panose="02070309020205020404" pitchFamily="49" charset="0"/>
                <a:cs typeface="Courier New" panose="02070309020205020404" pitchFamily="49" charset="0"/>
              </a:rPr>
              <a:t>exit</a:t>
            </a:r>
          </a:p>
          <a:p>
            <a:r>
              <a:rPr lang="en-GB" noProof="0"/>
              <a:t>Next there is a data engineering scenario</a:t>
            </a:r>
          </a:p>
          <a:p>
            <a:endParaRPr lang="en-GB" noProof="0"/>
          </a:p>
        </p:txBody>
      </p:sp>
      <p:sp>
        <p:nvSpPr>
          <p:cNvPr id="4" name="Slide Number Placeholder 3">
            <a:extLst>
              <a:ext uri="{FF2B5EF4-FFF2-40B4-BE49-F238E27FC236}">
                <a16:creationId xmlns:a16="http://schemas.microsoft.com/office/drawing/2014/main" id="{D69C13C5-DD49-459C-044A-AC4F0137CC98}"/>
              </a:ext>
            </a:extLst>
          </p:cNvPr>
          <p:cNvSpPr>
            <a:spLocks noGrp="1"/>
          </p:cNvSpPr>
          <p:nvPr>
            <p:ph type="sldNum" idx="12"/>
          </p:nvPr>
        </p:nvSpPr>
        <p:spPr/>
        <p:txBody>
          <a:bodyPr/>
          <a:lstStyle/>
          <a:p>
            <a:fld id="{14D7F6AC-1EEB-4ABB-AD80-109EC6FDCCF3}" type="slidenum">
              <a:rPr lang="en-GB" noProof="0" smtClean="0"/>
              <a:pPr/>
              <a:t>376</a:t>
            </a:fld>
            <a:endParaRPr lang="en-GB" noProof="0"/>
          </a:p>
        </p:txBody>
      </p:sp>
    </p:spTree>
    <p:extLst>
      <p:ext uri="{BB962C8B-B14F-4D97-AF65-F5344CB8AC3E}">
        <p14:creationId xmlns:p14="http://schemas.microsoft.com/office/powerpoint/2010/main" val="15510115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A8BCF40-7729-0000-5527-7318BD31FD4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9B33BA-EFC5-3589-CF2F-B78C3DA2A3C9}"/>
              </a:ext>
            </a:extLst>
          </p:cNvPr>
          <p:cNvSpPr>
            <a:spLocks noGrp="1"/>
          </p:cNvSpPr>
          <p:nvPr>
            <p:ph type="title"/>
          </p:nvPr>
        </p:nvSpPr>
        <p:spPr/>
        <p:txBody>
          <a:bodyPr/>
          <a:lstStyle/>
          <a:p>
            <a:r>
              <a:rPr lang="en-GB" noProof="0"/>
              <a:t>Hypervisor: type 1</a:t>
            </a:r>
          </a:p>
        </p:txBody>
      </p:sp>
      <p:sp>
        <p:nvSpPr>
          <p:cNvPr id="3" name="Text Placeholder 2">
            <a:extLst>
              <a:ext uri="{FF2B5EF4-FFF2-40B4-BE49-F238E27FC236}">
                <a16:creationId xmlns:a16="http://schemas.microsoft.com/office/drawing/2014/main" id="{9273859C-6708-B019-53E1-4FE66A3F2C70}"/>
              </a:ext>
            </a:extLst>
          </p:cNvPr>
          <p:cNvSpPr>
            <a:spLocks noGrp="1"/>
          </p:cNvSpPr>
          <p:nvPr>
            <p:ph type="body" idx="1"/>
          </p:nvPr>
        </p:nvSpPr>
        <p:spPr>
          <a:xfrm>
            <a:off x="609600" y="885825"/>
            <a:ext cx="11163300" cy="2558707"/>
          </a:xfrm>
        </p:spPr>
        <p:txBody>
          <a:bodyPr/>
          <a:lstStyle/>
          <a:p>
            <a:r>
              <a:rPr lang="en-GB" sz="1600" noProof="0"/>
              <a:t>A hypervisor is a software layer that is installed on the hardware. It interacts with the hardware - like a thin OS</a:t>
            </a:r>
          </a:p>
          <a:p>
            <a:r>
              <a:rPr lang="en-GB" sz="1600" noProof="0"/>
              <a:t>A virtual machine is software that encapsulates the operating system and applications and interacts with the hypervisor to access the hardware. i.e. the OS ‘thinks’ it still controls the hardware but the hypervisor interprets the hardware requests and accesses the hardware. That was we can have multiple virtual machines on the same physical machine with different operating systems – each ‘thinks’ it owns and controls the hardware</a:t>
            </a:r>
          </a:p>
          <a:p>
            <a:r>
              <a:rPr lang="en-GB" sz="1600" noProof="0"/>
              <a:t>You can instruct the hypervisor to allocate X amount of RAM, Y CPUs, Z Gb of disk etc., to a specific VM. You can have as many VMs as you can allocate hardware resources</a:t>
            </a:r>
          </a:p>
          <a:p>
            <a:r>
              <a:rPr lang="en-GB" sz="1600" noProof="0"/>
              <a:t>Type 1 hypervisors: KVM, Nutanix AOS, Citrix Xen, Hyper-V (MS).  </a:t>
            </a:r>
            <a:r>
              <a:rPr lang="en-GB" sz="1600" noProof="0" err="1"/>
              <a:t>Vmware</a:t>
            </a:r>
            <a:r>
              <a:rPr lang="en-GB" sz="1600" noProof="0"/>
              <a:t> </a:t>
            </a:r>
            <a:r>
              <a:rPr lang="en-GB" sz="1600" noProof="0" err="1"/>
              <a:t>ESXi</a:t>
            </a:r>
            <a:r>
              <a:rPr lang="en-GB" sz="1600" noProof="0"/>
              <a:t> is arguably the most popular   </a:t>
            </a:r>
          </a:p>
        </p:txBody>
      </p:sp>
      <p:sp>
        <p:nvSpPr>
          <p:cNvPr id="4" name="Slide Number Placeholder 3">
            <a:extLst>
              <a:ext uri="{FF2B5EF4-FFF2-40B4-BE49-F238E27FC236}">
                <a16:creationId xmlns:a16="http://schemas.microsoft.com/office/drawing/2014/main" id="{93CB011C-984B-4A00-294F-3B68AF4ED05C}"/>
              </a:ext>
            </a:extLst>
          </p:cNvPr>
          <p:cNvSpPr>
            <a:spLocks noGrp="1"/>
          </p:cNvSpPr>
          <p:nvPr>
            <p:ph type="sldNum" idx="12"/>
          </p:nvPr>
        </p:nvSpPr>
        <p:spPr/>
        <p:txBody>
          <a:bodyPr/>
          <a:lstStyle/>
          <a:p>
            <a:fld id="{14D7F6AC-1EEB-4ABB-AD80-109EC6FDCCF3}" type="slidenum">
              <a:rPr lang="en-GB" noProof="0" smtClean="0"/>
              <a:pPr/>
              <a:t>377</a:t>
            </a:fld>
            <a:endParaRPr lang="en-GB" noProof="0"/>
          </a:p>
        </p:txBody>
      </p:sp>
      <p:pic>
        <p:nvPicPr>
          <p:cNvPr id="5" name="Picture 2">
            <a:extLst>
              <a:ext uri="{FF2B5EF4-FFF2-40B4-BE49-F238E27FC236}">
                <a16:creationId xmlns:a16="http://schemas.microsoft.com/office/drawing/2014/main" id="{F48AEE09-3731-1288-769F-7E8741EAA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4" y="3724523"/>
            <a:ext cx="4862102" cy="27702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852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0E71EB6-AD6E-7136-3495-334686BC597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D376D0B-A2D4-8AD9-E4EA-E84F583D8159}"/>
              </a:ext>
            </a:extLst>
          </p:cNvPr>
          <p:cNvSpPr>
            <a:spLocks noGrp="1"/>
          </p:cNvSpPr>
          <p:nvPr>
            <p:ph type="title"/>
          </p:nvPr>
        </p:nvSpPr>
        <p:spPr/>
        <p:txBody>
          <a:bodyPr/>
          <a:lstStyle/>
          <a:p>
            <a:r>
              <a:rPr lang="en-GB" noProof="0"/>
              <a:t>Hypervisor: type 2</a:t>
            </a:r>
          </a:p>
        </p:txBody>
      </p:sp>
      <p:sp>
        <p:nvSpPr>
          <p:cNvPr id="3" name="Text Placeholder 2">
            <a:extLst>
              <a:ext uri="{FF2B5EF4-FFF2-40B4-BE49-F238E27FC236}">
                <a16:creationId xmlns:a16="http://schemas.microsoft.com/office/drawing/2014/main" id="{D893EE72-E3D5-2594-C83B-8468DF6988BE}"/>
              </a:ext>
            </a:extLst>
          </p:cNvPr>
          <p:cNvSpPr>
            <a:spLocks noGrp="1"/>
          </p:cNvSpPr>
          <p:nvPr>
            <p:ph type="body" idx="1"/>
          </p:nvPr>
        </p:nvSpPr>
        <p:spPr>
          <a:xfrm>
            <a:off x="609600" y="890007"/>
            <a:ext cx="11163300" cy="1241237"/>
          </a:xfrm>
        </p:spPr>
        <p:txBody>
          <a:bodyPr/>
          <a:lstStyle/>
          <a:p>
            <a:r>
              <a:rPr lang="en-GB" noProof="0"/>
              <a:t>If you have a physical computer that already has an operating system installed, e.g. a laptop or desktop, then you can install a type 2 hypervisor which will use the host operating system to control the hardware. The hypervisor will request ring-fenced hardware resources from the host operating system then allocate them to the virtual machines you install on it</a:t>
            </a:r>
          </a:p>
          <a:p>
            <a:endParaRPr lang="en-GB" noProof="0"/>
          </a:p>
        </p:txBody>
      </p:sp>
      <p:sp>
        <p:nvSpPr>
          <p:cNvPr id="4" name="Slide Number Placeholder 3">
            <a:extLst>
              <a:ext uri="{FF2B5EF4-FFF2-40B4-BE49-F238E27FC236}">
                <a16:creationId xmlns:a16="http://schemas.microsoft.com/office/drawing/2014/main" id="{DFEA7BA1-8244-507C-D9E8-10C8F8BE1E47}"/>
              </a:ext>
            </a:extLst>
          </p:cNvPr>
          <p:cNvSpPr>
            <a:spLocks noGrp="1"/>
          </p:cNvSpPr>
          <p:nvPr>
            <p:ph type="sldNum" idx="12"/>
          </p:nvPr>
        </p:nvSpPr>
        <p:spPr/>
        <p:txBody>
          <a:bodyPr/>
          <a:lstStyle/>
          <a:p>
            <a:fld id="{14D7F6AC-1EEB-4ABB-AD80-109EC6FDCCF3}" type="slidenum">
              <a:rPr lang="en-GB" noProof="0" smtClean="0"/>
              <a:pPr/>
              <a:t>378</a:t>
            </a:fld>
            <a:endParaRPr lang="en-GB" noProof="0"/>
          </a:p>
        </p:txBody>
      </p:sp>
      <p:pic>
        <p:nvPicPr>
          <p:cNvPr id="5" name="Picture 2" descr="App &#10;Bins/ &#10;Libs &#10;Guest &#10;os &#10;App &#10;Bins/ &#10;Libs &#10;Guest &#10;os &#10;Hypervisor &#10;Host OS &#10;Server &#10;App &#10;#3 &#10;Bins/ &#10;Libs &#10;VM &#10;Guest &#10;os ">
            <a:extLst>
              <a:ext uri="{FF2B5EF4-FFF2-40B4-BE49-F238E27FC236}">
                <a16:creationId xmlns:a16="http://schemas.microsoft.com/office/drawing/2014/main" id="{CE0CD570-7526-F1BF-2998-D64055E5C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03" y="2319800"/>
            <a:ext cx="4155976" cy="448733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124F84FA-9819-18AC-D6E3-E972E64157E8}"/>
              </a:ext>
            </a:extLst>
          </p:cNvPr>
          <p:cNvSpPr txBox="1">
            <a:spLocks/>
          </p:cNvSpPr>
          <p:nvPr/>
        </p:nvSpPr>
        <p:spPr>
          <a:xfrm>
            <a:off x="5798633" y="2230244"/>
            <a:ext cx="5051503" cy="373774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57189">
              <a:lnSpc>
                <a:spcPct val="100000"/>
              </a:lnSpc>
              <a:spcBef>
                <a:spcPts val="800"/>
              </a:spcBef>
              <a:spcAft>
                <a:spcPts val="0"/>
              </a:spcAft>
              <a:buClr>
                <a:schemeClr val="tx2"/>
              </a:buClr>
              <a:buSzPts val="1800"/>
              <a:buFont typeface="Arial"/>
              <a:buChar char="▸"/>
              <a:defRPr b="0" i="0" u="none" strike="noStrike" cap="none" baseline="0">
                <a:solidFill>
                  <a:schemeClr val="tx1">
                    <a:lumMod val="20000"/>
                    <a:lumOff val="80000"/>
                  </a:schemeClr>
                </a:solidFill>
                <a:latin typeface="Arial"/>
                <a:ea typeface="Arial"/>
                <a:cs typeface="Arial"/>
                <a:sym typeface="Arial"/>
              </a:defRPr>
            </a:lvl1pPr>
            <a:lvl2pPr marL="1219170" marR="0" lvl="1" indent="-457189">
              <a:lnSpc>
                <a:spcPct val="100000"/>
              </a:lnSpc>
              <a:spcBef>
                <a:spcPts val="800"/>
              </a:spcBef>
              <a:spcAft>
                <a:spcPts val="0"/>
              </a:spcAft>
              <a:buClr>
                <a:schemeClr val="bg2">
                  <a:lumMod val="20000"/>
                  <a:lumOff val="80000"/>
                </a:schemeClr>
              </a:buClr>
              <a:buSzPts val="1800"/>
              <a:buFont typeface="Arial"/>
              <a:buChar char="▹"/>
              <a:defRPr sz="1600" b="0" i="0" u="none" strike="noStrike" cap="none">
                <a:solidFill>
                  <a:schemeClr val="tx1">
                    <a:lumMod val="20000"/>
                    <a:lumOff val="80000"/>
                  </a:schemeClr>
                </a:solidFill>
                <a:latin typeface="Arial"/>
                <a:ea typeface="Arial"/>
                <a:cs typeface="Arial"/>
                <a:sym typeface="Arial"/>
              </a:defRPr>
            </a:lvl2pPr>
            <a:lvl3pPr marL="1828754" marR="0" lvl="2" indent="-457189">
              <a:lnSpc>
                <a:spcPct val="100000"/>
              </a:lnSpc>
              <a:spcBef>
                <a:spcPts val="800"/>
              </a:spcBef>
              <a:spcAft>
                <a:spcPts val="0"/>
              </a:spcAft>
              <a:buClr>
                <a:schemeClr val="tx2">
                  <a:lumMod val="90000"/>
                </a:schemeClr>
              </a:buClr>
              <a:buSzPts val="1800"/>
              <a:buFont typeface="Arial"/>
              <a:buChar char="▹"/>
              <a:defRPr sz="1400" b="0" i="0" u="none" strike="noStrike" cap="none">
                <a:solidFill>
                  <a:schemeClr val="tx1">
                    <a:lumMod val="20000"/>
                    <a:lumOff val="80000"/>
                  </a:schemeClr>
                </a:solidFill>
                <a:latin typeface="Arial"/>
                <a:ea typeface="Arial"/>
                <a:cs typeface="Arial"/>
                <a:sym typeface="Arial"/>
              </a:defRPr>
            </a:lvl3pPr>
            <a:lvl4pPr marL="2438339" marR="0" lvl="3" indent="-474121">
              <a:lnSpc>
                <a:spcPct val="100000"/>
              </a:lnSpc>
              <a:spcBef>
                <a:spcPts val="800"/>
              </a:spcBef>
              <a:spcAft>
                <a:spcPts val="0"/>
              </a:spcAft>
              <a:buClr>
                <a:schemeClr val="tx2">
                  <a:lumMod val="90000"/>
                </a:schemeClr>
              </a:buClr>
              <a:buSzPts val="2000"/>
              <a:buFont typeface="Arial"/>
              <a:buChar char="▹"/>
              <a:defRPr sz="1200" b="0" i="0" u="none" strike="noStrike" cap="none">
                <a:solidFill>
                  <a:schemeClr val="tx1">
                    <a:lumMod val="20000"/>
                    <a:lumOff val="80000"/>
                  </a:schemeClr>
                </a:solidFill>
                <a:latin typeface="Arial"/>
                <a:ea typeface="Arial"/>
                <a:cs typeface="Arial"/>
                <a:sym typeface="Arial"/>
              </a:defRPr>
            </a:lvl4pPr>
            <a:lvl5pPr marL="3047924" marR="0" lvl="4" indent="-474121">
              <a:lnSpc>
                <a:spcPct val="100000"/>
              </a:lnSpc>
              <a:spcBef>
                <a:spcPts val="800"/>
              </a:spcBef>
              <a:spcAft>
                <a:spcPts val="0"/>
              </a:spcAft>
              <a:buClr>
                <a:srgbClr val="000000"/>
              </a:buClr>
              <a:buSzPts val="2000"/>
              <a:buFont typeface="Arial"/>
              <a:buChar char="▹"/>
              <a:defRPr b="0" i="0" u="none" strike="noStrike" cap="none">
                <a:solidFill>
                  <a:srgbClr val="000000"/>
                </a:solidFill>
                <a:latin typeface="Arial"/>
                <a:ea typeface="Arial"/>
                <a:cs typeface="Arial"/>
                <a:sym typeface="Arial"/>
              </a:defRPr>
            </a:lvl5pPr>
            <a:lvl6pPr marL="3657509" marR="0" lvl="5" indent="-47412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r>
              <a:rPr lang="en-GB" noProof="0"/>
              <a:t>A VM looks to the user just like a computer. In the diagram, 3 virtual computers look to the user like 3 different computers and each can have a different operating system</a:t>
            </a:r>
          </a:p>
          <a:p>
            <a:r>
              <a:rPr lang="en-GB" noProof="0"/>
              <a:t>VMs live in isolation of each other from a resource and security viewpoint and from the host OS so if you want to try software out, you can deploy it to a </a:t>
            </a:r>
            <a:r>
              <a:rPr lang="en-GB" noProof="0" err="1"/>
              <a:t>vm</a:t>
            </a:r>
            <a:r>
              <a:rPr lang="en-GB" noProof="0"/>
              <a:t> and if it has a virus it will affect only the </a:t>
            </a:r>
            <a:r>
              <a:rPr lang="en-GB" noProof="0" err="1"/>
              <a:t>vm</a:t>
            </a:r>
            <a:r>
              <a:rPr lang="en-GB" noProof="0"/>
              <a:t> which you can delete and recreate with relative ease</a:t>
            </a:r>
          </a:p>
          <a:p>
            <a:r>
              <a:rPr lang="en-GB" noProof="0"/>
              <a:t>Type 2 hypervisors: </a:t>
            </a:r>
            <a:r>
              <a:rPr lang="en-GB" noProof="0" err="1"/>
              <a:t>Vmware</a:t>
            </a:r>
            <a:r>
              <a:rPr lang="en-GB" noProof="0"/>
              <a:t> Workstation, MS Virtual PC, Oracle Virtual Box</a:t>
            </a:r>
          </a:p>
          <a:p>
            <a:endParaRPr lang="en-GB" noProof="0"/>
          </a:p>
        </p:txBody>
      </p:sp>
    </p:spTree>
    <p:extLst>
      <p:ext uri="{BB962C8B-B14F-4D97-AF65-F5344CB8AC3E}">
        <p14:creationId xmlns:p14="http://schemas.microsoft.com/office/powerpoint/2010/main" val="375163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3">
                                            <p:txEl>
                                              <p:pRg st="0" end="0"/>
                                            </p:txEl>
                                          </p:spTgt>
                                        </p:tgtEl>
                                        <p:attrNameLst>
                                          <p:attrName>style.color</p:attrName>
                                        </p:attrNameLst>
                                      </p:cBhvr>
                                      <p:to>
                                        <a:srgbClr val="000000"/>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7">
                                            <p:txEl>
                                              <p:pRg st="0" end="0"/>
                                            </p:txEl>
                                          </p:spTgt>
                                        </p:tgtEl>
                                        <p:attrNameLst>
                                          <p:attrName>style.color</p:attrName>
                                        </p:attrNameLst>
                                      </p:cBhvr>
                                      <p:to>
                                        <a:schemeClr val="tx1"/>
                                      </p:to>
                                    </p:animClr>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0" fill="hold"/>
                                        <p:tgtEl>
                                          <p:spTgt spid="7">
                                            <p:txEl>
                                              <p:pRg st="1" end="1"/>
                                            </p:txEl>
                                          </p:spTgt>
                                        </p:tgtEl>
                                        <p:attrNameLst>
                                          <p:attrName>style.color</p:attrName>
                                        </p:attrNameLst>
                                      </p:cBhvr>
                                      <p:to>
                                        <a:schemeClr val="tx1"/>
                                      </p:to>
                                    </p:animClr>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0" fill="hold"/>
                                        <p:tgtEl>
                                          <p:spTgt spid="7">
                                            <p:txEl>
                                              <p:pRg st="2" end="2"/>
                                            </p:txEl>
                                          </p:spTgt>
                                        </p:tgtEl>
                                        <p:attrNameLst>
                                          <p:attrName>style.color</p:attrName>
                                        </p:attrNameLst>
                                      </p:cBhvr>
                                      <p:to>
                                        <a:schemeClr val="tx1"/>
                                      </p:to>
                                    </p:animClr>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51EAB58-5DA1-45BF-46D6-3E35B412690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1B248E-D236-DEF5-4D0C-11264D2F5CD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A8E8D12-E0EC-2484-248A-7C9A42D568A1}"/>
              </a:ext>
            </a:extLst>
          </p:cNvPr>
          <p:cNvSpPr>
            <a:spLocks noGrp="1"/>
          </p:cNvSpPr>
          <p:nvPr>
            <p:ph type="body" idx="1"/>
          </p:nvPr>
        </p:nvSpPr>
        <p:spPr/>
        <p:txBody>
          <a:bodyPr/>
          <a:lstStyle/>
          <a:p>
            <a:r>
              <a:rPr lang="en-GB" noProof="0"/>
              <a:t>Virtual machines are just files. You use the hypervisor to allocate resources then install the OS as if it was a new machine. You then use it to write and run your programs like you would on a physical machine. You install tools and apps into it – e.g. Visual Studio, MS Office or whatever. It all gets lumped into on file</a:t>
            </a:r>
          </a:p>
          <a:p>
            <a:r>
              <a:rPr lang="en-GB" noProof="0"/>
              <a:t>As the </a:t>
            </a:r>
            <a:r>
              <a:rPr lang="en-GB" noProof="0" err="1"/>
              <a:t>vm</a:t>
            </a:r>
            <a:r>
              <a:rPr lang="en-GB" noProof="0"/>
              <a:t> is effectively just a file, it can be copied. You may want to create one with just the OS and core apps then clone it. If you have problems with virus or whatever, you can delete the </a:t>
            </a:r>
            <a:r>
              <a:rPr lang="en-GB" noProof="0" err="1"/>
              <a:t>vm</a:t>
            </a:r>
            <a:r>
              <a:rPr lang="en-GB" noProof="0"/>
              <a:t> and start the clone up in a couple of minutes with the OS and apps already installed</a:t>
            </a:r>
          </a:p>
          <a:p>
            <a:r>
              <a:rPr lang="en-GB" noProof="0"/>
              <a:t>If you use the </a:t>
            </a:r>
            <a:r>
              <a:rPr lang="en-GB" noProof="0" err="1"/>
              <a:t>vm</a:t>
            </a:r>
            <a:r>
              <a:rPr lang="en-GB" noProof="0"/>
              <a:t> approach in your back-end, in a data centre or on the cloud, then if you need to scale, you just clone what you have, start the new </a:t>
            </a:r>
            <a:r>
              <a:rPr lang="en-GB" noProof="0" err="1"/>
              <a:t>vm</a:t>
            </a:r>
            <a:r>
              <a:rPr lang="en-GB" noProof="0"/>
              <a:t> and use both to handle traffic – use 10 or whatever. We will get scaling later</a:t>
            </a:r>
          </a:p>
          <a:p>
            <a:r>
              <a:rPr lang="en-GB" noProof="0"/>
              <a:t>To take this a step further, if the hardware monitoring of the physical machine indicates that a failure is likely, the </a:t>
            </a:r>
            <a:r>
              <a:rPr lang="en-GB" noProof="0" err="1"/>
              <a:t>vms</a:t>
            </a:r>
            <a:r>
              <a:rPr lang="en-GB" noProof="0"/>
              <a:t> can be automatically moved to a different physical server – by copying as they are only files, then restarted on the new hardware</a:t>
            </a:r>
          </a:p>
          <a:p>
            <a:endParaRPr lang="en-GB" noProof="0"/>
          </a:p>
          <a:p>
            <a:endParaRPr lang="en-GB" noProof="0"/>
          </a:p>
        </p:txBody>
      </p:sp>
      <p:sp>
        <p:nvSpPr>
          <p:cNvPr id="4" name="Slide Number Placeholder 3">
            <a:extLst>
              <a:ext uri="{FF2B5EF4-FFF2-40B4-BE49-F238E27FC236}">
                <a16:creationId xmlns:a16="http://schemas.microsoft.com/office/drawing/2014/main" id="{C63B5791-03F2-B2EE-2733-B0A36861A378}"/>
              </a:ext>
            </a:extLst>
          </p:cNvPr>
          <p:cNvSpPr>
            <a:spLocks noGrp="1"/>
          </p:cNvSpPr>
          <p:nvPr>
            <p:ph type="sldNum" idx="12"/>
          </p:nvPr>
        </p:nvSpPr>
        <p:spPr/>
        <p:txBody>
          <a:bodyPr/>
          <a:lstStyle/>
          <a:p>
            <a:fld id="{14D7F6AC-1EEB-4ABB-AD80-109EC6FDCCF3}" type="slidenum">
              <a:rPr lang="en-GB" noProof="0" smtClean="0"/>
              <a:pPr/>
              <a:t>379</a:t>
            </a:fld>
            <a:endParaRPr lang="en-GB" noProof="0"/>
          </a:p>
        </p:txBody>
      </p:sp>
    </p:spTree>
    <p:extLst>
      <p:ext uri="{BB962C8B-B14F-4D97-AF65-F5344CB8AC3E}">
        <p14:creationId xmlns:p14="http://schemas.microsoft.com/office/powerpoint/2010/main" val="1536415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F02A410-2C02-63B5-99D3-372B5B8FFF6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99C1DB9-22A5-971D-0CA5-B34AD5E47FB5}"/>
              </a:ext>
            </a:extLst>
          </p:cNvPr>
          <p:cNvSpPr>
            <a:spLocks noGrp="1"/>
          </p:cNvSpPr>
          <p:nvPr>
            <p:ph type="title"/>
          </p:nvPr>
        </p:nvSpPr>
        <p:spPr/>
        <p:txBody>
          <a:bodyPr/>
          <a:lstStyle/>
          <a:p>
            <a:r>
              <a:rPr lang="en-GB" noProof="0"/>
              <a:t>URL</a:t>
            </a:r>
          </a:p>
        </p:txBody>
      </p:sp>
      <p:sp>
        <p:nvSpPr>
          <p:cNvPr id="3" name="Text Placeholder 2">
            <a:extLst>
              <a:ext uri="{FF2B5EF4-FFF2-40B4-BE49-F238E27FC236}">
                <a16:creationId xmlns:a16="http://schemas.microsoft.com/office/drawing/2014/main" id="{C35C4FE2-B97D-6BCD-FB58-69435660455C}"/>
              </a:ext>
            </a:extLst>
          </p:cNvPr>
          <p:cNvSpPr>
            <a:spLocks noGrp="1"/>
          </p:cNvSpPr>
          <p:nvPr>
            <p:ph type="body" idx="1"/>
          </p:nvPr>
        </p:nvSpPr>
        <p:spPr>
          <a:xfrm>
            <a:off x="367645" y="885825"/>
            <a:ext cx="11405255" cy="5784603"/>
          </a:xfrm>
        </p:spPr>
        <p:txBody>
          <a:bodyPr/>
          <a:lstStyle/>
          <a:p>
            <a:r>
              <a:rPr lang="en-GB" sz="1600" noProof="0"/>
              <a:t>scheme://host[:port][/path][?query] where [ ]  indicates optional. Default port = 80 for http, 443 for https</a:t>
            </a:r>
          </a:p>
          <a:p>
            <a:pPr lvl="1"/>
            <a:r>
              <a:rPr lang="en-GB" noProof="0"/>
              <a:t>http(s)://something.com/something.html</a:t>
            </a:r>
          </a:p>
          <a:p>
            <a:pPr lvl="1"/>
            <a:r>
              <a:rPr lang="en-GB" noProof="0"/>
              <a:t>http(s)://someAPI.com:3000/</a:t>
            </a:r>
            <a:r>
              <a:rPr lang="en-GB" noProof="0" err="1"/>
              <a:t>weather?city</a:t>
            </a:r>
            <a:r>
              <a:rPr lang="en-GB" noProof="0"/>
              <a:t>=</a:t>
            </a:r>
            <a:r>
              <a:rPr lang="en-GB" noProof="0" err="1"/>
              <a:t>preston&amp;country</a:t>
            </a:r>
            <a:r>
              <a:rPr lang="en-GB" noProof="0"/>
              <a:t>=</a:t>
            </a:r>
            <a:r>
              <a:rPr lang="en-GB" noProof="0" err="1"/>
              <a:t>uk</a:t>
            </a:r>
            <a:endParaRPr lang="en-GB" noProof="0"/>
          </a:p>
          <a:p>
            <a:pPr lvl="1"/>
            <a:r>
              <a:rPr lang="en-GB" noProof="0"/>
              <a:t>http(s)://someAPI.com:3000/weather/{country}/{city}?hours=24&amp;type=</a:t>
            </a:r>
            <a:r>
              <a:rPr lang="en-GB" noProof="0" err="1"/>
              <a:t>json</a:t>
            </a:r>
            <a:endParaRPr lang="en-GB" noProof="0"/>
          </a:p>
          <a:p>
            <a:pPr lvl="1"/>
            <a:r>
              <a:rPr lang="en-GB" noProof="0"/>
              <a:t>scheme and domain are case insensitive, but the rest should be case sensitive</a:t>
            </a:r>
          </a:p>
          <a:p>
            <a:pPr lvl="1"/>
            <a:r>
              <a:rPr lang="en-GB" noProof="0"/>
              <a:t>query parameter is search or filter term</a:t>
            </a:r>
          </a:p>
          <a:p>
            <a:pPr lvl="1"/>
            <a:r>
              <a:rPr lang="en-GB" noProof="0"/>
              <a:t>you can use 0-9, Aa-</a:t>
            </a:r>
            <a:r>
              <a:rPr lang="en-GB" noProof="0" err="1"/>
              <a:t>Zz</a:t>
            </a:r>
            <a:r>
              <a:rPr lang="en-GB" noProof="0"/>
              <a:t>, -, ., _ and ~  Other chars are for some form of control and should be escaped with %</a:t>
            </a:r>
          </a:p>
          <a:p>
            <a:pPr lvl="1"/>
            <a:r>
              <a:rPr lang="en-GB" noProof="0"/>
              <a:t>to escape, use % followed by the hexadecimal character code. For example, you are not allowed a space character in a </a:t>
            </a:r>
            <a:r>
              <a:rPr lang="en-GB" noProof="0" err="1"/>
              <a:t>url</a:t>
            </a:r>
            <a:r>
              <a:rPr lang="en-GB" noProof="0"/>
              <a:t>. If you want one, you would use %20  which is the hex char code for space</a:t>
            </a:r>
          </a:p>
          <a:p>
            <a:pPr lvl="1"/>
            <a:r>
              <a:rPr lang="en-GB" noProof="0"/>
              <a:t>e.g. quaint café would need to be written quaint%20caf%C3%A9</a:t>
            </a:r>
          </a:p>
          <a:p>
            <a:pPr lvl="2"/>
            <a:r>
              <a:rPr lang="en-GB" sz="1600" noProof="0"/>
              <a:t>utf8 charset is here: </a:t>
            </a:r>
            <a:r>
              <a:rPr lang="en-GB" sz="1600" noProof="0">
                <a:hlinkClick r:id="rId3"/>
              </a:rPr>
              <a:t>https://www.fileformat.info/info/charset/UTF-8/list.htm</a:t>
            </a:r>
            <a:r>
              <a:rPr lang="en-GB" sz="1600" noProof="0"/>
              <a:t> </a:t>
            </a:r>
          </a:p>
          <a:p>
            <a:r>
              <a:rPr lang="en-GB" sz="1600" noProof="0"/>
              <a:t>The browser will make a request to the server, the server returns a response; this is </a:t>
            </a:r>
            <a:r>
              <a:rPr lang="en-GB" sz="1600" b="1" i="1" noProof="0"/>
              <a:t>synchronous</a:t>
            </a:r>
            <a:r>
              <a:rPr lang="en-GB" sz="1600" noProof="0"/>
              <a:t> - browser has to wait</a:t>
            </a:r>
          </a:p>
          <a:p>
            <a:r>
              <a:rPr lang="en-GB" sz="1600" noProof="0"/>
              <a:t>Could return html for rendering in a browser or data, typically in </a:t>
            </a:r>
            <a:r>
              <a:rPr lang="en-GB" sz="1600" noProof="0" err="1"/>
              <a:t>json</a:t>
            </a:r>
            <a:r>
              <a:rPr lang="en-GB" sz="1600" noProof="0"/>
              <a:t> format</a:t>
            </a:r>
          </a:p>
          <a:p>
            <a:r>
              <a:rPr lang="en-GB" sz="1600" noProof="0"/>
              <a:t>Web </a:t>
            </a:r>
            <a:r>
              <a:rPr lang="en-GB" sz="1600" noProof="0" err="1"/>
              <a:t>api</a:t>
            </a:r>
            <a:r>
              <a:rPr lang="en-GB" sz="1600" noProof="0"/>
              <a:t> example (not very good RESTful </a:t>
            </a:r>
            <a:r>
              <a:rPr lang="en-GB" sz="1600" noProof="0" err="1"/>
              <a:t>url</a:t>
            </a:r>
            <a:r>
              <a:rPr lang="en-GB" sz="1600" noProof="0"/>
              <a:t>):</a:t>
            </a:r>
          </a:p>
          <a:p>
            <a:pPr lvl="1"/>
            <a:r>
              <a:rPr lang="en-GB" sz="1400" noProof="0">
                <a:hlinkClick r:id="rId4"/>
              </a:rPr>
              <a:t>http://universities.hipolabs.com/search?country=united%20kingdom</a:t>
            </a:r>
            <a:endParaRPr lang="en-GB" sz="1400" noProof="0"/>
          </a:p>
          <a:p>
            <a:pPr lvl="1"/>
            <a:r>
              <a:rPr lang="en-GB" sz="1400" noProof="0">
                <a:hlinkClick r:id="rId5"/>
              </a:rPr>
              <a:t>http://universities.hipolabs.com/search?country=united%20kingdom&amp;name=university%20of%20central%20lancashire</a:t>
            </a:r>
            <a:endParaRPr lang="en-GB" noProof="0"/>
          </a:p>
          <a:p>
            <a:pPr lvl="1"/>
            <a:endParaRPr lang="en-GB" sz="1600" noProof="0"/>
          </a:p>
          <a:p>
            <a:pPr lvl="1"/>
            <a:endParaRPr lang="en-GB" sz="1600" noProof="0"/>
          </a:p>
          <a:p>
            <a:pPr lvl="1"/>
            <a:endParaRPr lang="en-GB" noProof="0"/>
          </a:p>
        </p:txBody>
      </p:sp>
      <p:sp>
        <p:nvSpPr>
          <p:cNvPr id="4" name="Slide Number Placeholder 3">
            <a:extLst>
              <a:ext uri="{FF2B5EF4-FFF2-40B4-BE49-F238E27FC236}">
                <a16:creationId xmlns:a16="http://schemas.microsoft.com/office/drawing/2014/main" id="{EEB46912-E92F-6BB5-6BCC-F38F91CB0C2D}"/>
              </a:ext>
            </a:extLst>
          </p:cNvPr>
          <p:cNvSpPr>
            <a:spLocks noGrp="1"/>
          </p:cNvSpPr>
          <p:nvPr>
            <p:ph type="sldNum" idx="12"/>
          </p:nvPr>
        </p:nvSpPr>
        <p:spPr/>
        <p:txBody>
          <a:bodyPr/>
          <a:lstStyle/>
          <a:p>
            <a:fld id="{14D7F6AC-1EEB-4ABB-AD80-109EC6FDCCF3}" type="slidenum">
              <a:rPr lang="en-GB" noProof="0" smtClean="0"/>
              <a:pPr/>
              <a:t>38</a:t>
            </a:fld>
            <a:endParaRPr lang="en-GB" noProof="0"/>
          </a:p>
        </p:txBody>
      </p:sp>
    </p:spTree>
    <p:extLst>
      <p:ext uri="{BB962C8B-B14F-4D97-AF65-F5344CB8AC3E}">
        <p14:creationId xmlns:p14="http://schemas.microsoft.com/office/powerpoint/2010/main" val="359181055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C136BB9-02A4-DC2A-F4B1-A2325E32282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BFD8C2-6CB4-4F2F-A81C-C0666E7F73FB}"/>
              </a:ext>
            </a:extLst>
          </p:cNvPr>
          <p:cNvSpPr>
            <a:spLocks noGrp="1"/>
          </p:cNvSpPr>
          <p:nvPr>
            <p:ph type="ctrTitle"/>
          </p:nvPr>
        </p:nvSpPr>
        <p:spPr/>
        <p:txBody>
          <a:bodyPr/>
          <a:lstStyle/>
          <a:p>
            <a:r>
              <a:rPr lang="en-GB" noProof="0"/>
              <a:t>MySQL on Azure</a:t>
            </a:r>
          </a:p>
        </p:txBody>
      </p:sp>
    </p:spTree>
    <p:extLst>
      <p:ext uri="{BB962C8B-B14F-4D97-AF65-F5344CB8AC3E}">
        <p14:creationId xmlns:p14="http://schemas.microsoft.com/office/powerpoint/2010/main" val="47664475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67AE-98F3-9E5D-41B0-7C3F08E46AEE}"/>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66676A8F-8CEC-CC72-01F9-A429A257B460}"/>
              </a:ext>
            </a:extLst>
          </p:cNvPr>
          <p:cNvSpPr>
            <a:spLocks noGrp="1"/>
          </p:cNvSpPr>
          <p:nvPr>
            <p:ph type="body" idx="1"/>
          </p:nvPr>
        </p:nvSpPr>
        <p:spPr/>
        <p:txBody>
          <a:bodyPr/>
          <a:lstStyle/>
          <a:p>
            <a:r>
              <a:rPr lang="en-GB" noProof="0"/>
              <a:t>On completion of this section you should be able to:</a:t>
            </a:r>
          </a:p>
          <a:p>
            <a:r>
              <a:rPr lang="en-GB" noProof="0"/>
              <a:t>Install </a:t>
            </a:r>
            <a:r>
              <a:rPr lang="en-GB" noProof="0" err="1"/>
              <a:t>MySql</a:t>
            </a:r>
            <a:r>
              <a:rPr lang="en-GB" noProof="0"/>
              <a:t> server on an Azure virtual machine</a:t>
            </a:r>
          </a:p>
          <a:p>
            <a:r>
              <a:rPr lang="en-GB" noProof="0"/>
              <a:t>Create an admin user for the database</a:t>
            </a:r>
          </a:p>
          <a:p>
            <a:r>
              <a:rPr lang="en-GB" noProof="0"/>
              <a:t>Connect to the database remotely using workbench</a:t>
            </a:r>
          </a:p>
          <a:p>
            <a:r>
              <a:rPr lang="en-GB" noProof="0"/>
              <a:t>Migrate a database from the local machine to the remote machine</a:t>
            </a:r>
          </a:p>
          <a:p>
            <a:r>
              <a:rPr lang="en-GB" noProof="0"/>
              <a:t>Deploy an application to a remote </a:t>
            </a:r>
            <a:r>
              <a:rPr lang="en-GB" noProof="0" err="1"/>
              <a:t>vm</a:t>
            </a:r>
            <a:r>
              <a:rPr lang="en-GB" noProof="0"/>
              <a:t> and test it accessing the database</a:t>
            </a:r>
          </a:p>
          <a:p>
            <a:endParaRPr lang="en-GB" noProof="0"/>
          </a:p>
        </p:txBody>
      </p:sp>
      <p:sp>
        <p:nvSpPr>
          <p:cNvPr id="4" name="Slide Number Placeholder 3">
            <a:extLst>
              <a:ext uri="{FF2B5EF4-FFF2-40B4-BE49-F238E27FC236}">
                <a16:creationId xmlns:a16="http://schemas.microsoft.com/office/drawing/2014/main" id="{CEC3081A-AD74-8C91-C605-52F59AB5DCE5}"/>
              </a:ext>
            </a:extLst>
          </p:cNvPr>
          <p:cNvSpPr>
            <a:spLocks noGrp="1"/>
          </p:cNvSpPr>
          <p:nvPr>
            <p:ph type="sldNum" idx="12"/>
          </p:nvPr>
        </p:nvSpPr>
        <p:spPr/>
        <p:txBody>
          <a:bodyPr/>
          <a:lstStyle/>
          <a:p>
            <a:fld id="{14D7F6AC-1EEB-4ABB-AD80-109EC6FDCCF3}" type="slidenum">
              <a:rPr lang="en-GB" noProof="0" smtClean="0"/>
              <a:pPr/>
              <a:t>381</a:t>
            </a:fld>
            <a:endParaRPr lang="en-GB" noProof="0"/>
          </a:p>
        </p:txBody>
      </p:sp>
    </p:spTree>
    <p:extLst>
      <p:ext uri="{BB962C8B-B14F-4D97-AF65-F5344CB8AC3E}">
        <p14:creationId xmlns:p14="http://schemas.microsoft.com/office/powerpoint/2010/main" val="248265564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24DB493-05DB-54C8-B6AD-0910EAAA580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1C6EEC-EE58-4DE1-88DA-1554A60DEA24}"/>
              </a:ext>
            </a:extLst>
          </p:cNvPr>
          <p:cNvSpPr>
            <a:spLocks noGrp="1"/>
          </p:cNvSpPr>
          <p:nvPr>
            <p:ph type="title"/>
          </p:nvPr>
        </p:nvSpPr>
        <p:spPr/>
        <p:txBody>
          <a:bodyPr/>
          <a:lstStyle/>
          <a:p>
            <a:r>
              <a:rPr lang="en-GB" noProof="0"/>
              <a:t>Set up </a:t>
            </a:r>
            <a:r>
              <a:rPr lang="en-GB" noProof="0" err="1"/>
              <a:t>mysql</a:t>
            </a:r>
            <a:r>
              <a:rPr lang="en-GB" noProof="0"/>
              <a:t> on the </a:t>
            </a:r>
            <a:r>
              <a:rPr lang="en-GB" noProof="0" err="1"/>
              <a:t>vm</a:t>
            </a:r>
            <a:endParaRPr lang="en-GB" noProof="0"/>
          </a:p>
        </p:txBody>
      </p:sp>
      <p:sp>
        <p:nvSpPr>
          <p:cNvPr id="3" name="Text Placeholder 2">
            <a:extLst>
              <a:ext uri="{FF2B5EF4-FFF2-40B4-BE49-F238E27FC236}">
                <a16:creationId xmlns:a16="http://schemas.microsoft.com/office/drawing/2014/main" id="{050CDA74-18B7-49EB-BE23-803475893BA7}"/>
              </a:ext>
            </a:extLst>
          </p:cNvPr>
          <p:cNvSpPr>
            <a:spLocks noGrp="1"/>
          </p:cNvSpPr>
          <p:nvPr>
            <p:ph type="body" idx="1"/>
          </p:nvPr>
        </p:nvSpPr>
        <p:spPr/>
        <p:txBody>
          <a:bodyPr/>
          <a:lstStyle/>
          <a:p>
            <a:r>
              <a:rPr lang="en-GB" sz="1600" noProof="0"/>
              <a:t>Login to the </a:t>
            </a:r>
            <a:r>
              <a:rPr lang="en-GB" sz="1600" noProof="0" err="1"/>
              <a:t>vm</a:t>
            </a:r>
            <a:endParaRPr lang="en-GB" sz="1600" noProof="0"/>
          </a:p>
          <a:p>
            <a:r>
              <a:rPr lang="en-GB" sz="1600" b="1" noProof="0" err="1"/>
              <a:t>sudo</a:t>
            </a:r>
            <a:r>
              <a:rPr lang="en-GB" sz="1600" b="1" noProof="0"/>
              <a:t> apt update</a:t>
            </a:r>
          </a:p>
          <a:p>
            <a:r>
              <a:rPr lang="en-GB" sz="1600" b="1" noProof="0" err="1"/>
              <a:t>sudo</a:t>
            </a:r>
            <a:r>
              <a:rPr lang="en-GB" sz="1600" b="1" noProof="0"/>
              <a:t> apt-get install </a:t>
            </a:r>
            <a:r>
              <a:rPr lang="en-GB" sz="1600" b="1" noProof="0" err="1"/>
              <a:t>mysql</a:t>
            </a:r>
            <a:r>
              <a:rPr lang="en-GB" sz="1600" b="1" noProof="0"/>
              <a:t>-server -y</a:t>
            </a:r>
          </a:p>
          <a:p>
            <a:r>
              <a:rPr lang="en-GB" sz="1600" b="1" noProof="0" err="1"/>
              <a:t>sudo</a:t>
            </a:r>
            <a:r>
              <a:rPr lang="en-GB" sz="1600" b="1" noProof="0"/>
              <a:t> </a:t>
            </a:r>
            <a:r>
              <a:rPr lang="en-GB" sz="1600" b="1" noProof="0" err="1"/>
              <a:t>mysql</a:t>
            </a:r>
            <a:r>
              <a:rPr lang="en-GB" sz="1600" b="1" noProof="0"/>
              <a:t> </a:t>
            </a:r>
            <a:r>
              <a:rPr lang="en-GB" sz="1600" noProof="0"/>
              <a:t>to access the </a:t>
            </a:r>
            <a:r>
              <a:rPr lang="en-GB" sz="1600" noProof="0" err="1"/>
              <a:t>mysql</a:t>
            </a:r>
            <a:r>
              <a:rPr lang="en-GB" sz="1600" noProof="0"/>
              <a:t> admin database</a:t>
            </a:r>
          </a:p>
          <a:p>
            <a:r>
              <a:rPr lang="en-GB" sz="1600" noProof="0"/>
              <a:t>Create a user, e.g. admin</a:t>
            </a:r>
          </a:p>
          <a:p>
            <a:pPr lvl="1"/>
            <a:r>
              <a:rPr lang="en-GB" sz="1400" noProof="0"/>
              <a:t>CREATE USER '</a:t>
            </a:r>
            <a:r>
              <a:rPr lang="en-GB" sz="1400" noProof="0" err="1"/>
              <a:t>admin'@'localhost</a:t>
            </a:r>
            <a:r>
              <a:rPr lang="en-GB" sz="1400" noProof="0"/>
              <a:t>' IDENTIFIED BY 'admin';  </a:t>
            </a:r>
          </a:p>
          <a:p>
            <a:pPr lvl="1"/>
            <a:r>
              <a:rPr lang="en-GB" sz="1400" noProof="0"/>
              <a:t>GRANT ALL PRIVILEGES ON *.* TO '</a:t>
            </a:r>
            <a:r>
              <a:rPr lang="en-GB" sz="1400" noProof="0" err="1"/>
              <a:t>admin'@'localhost</a:t>
            </a:r>
            <a:r>
              <a:rPr lang="en-GB" sz="1400" noProof="0"/>
              <a:t>'; </a:t>
            </a:r>
          </a:p>
          <a:p>
            <a:pPr lvl="1"/>
            <a:r>
              <a:rPr lang="en-GB" sz="1400" noProof="0"/>
              <a:t>CREATE DATABASE </a:t>
            </a:r>
            <a:r>
              <a:rPr lang="en-GB" sz="1400" noProof="0" err="1"/>
              <a:t>triv</a:t>
            </a:r>
            <a:r>
              <a:rPr lang="en-GB" sz="1400" noProof="0"/>
              <a:t>;  (if you want to)</a:t>
            </a:r>
          </a:p>
          <a:p>
            <a:r>
              <a:rPr lang="en-GB" sz="1600" noProof="0"/>
              <a:t>exit</a:t>
            </a:r>
          </a:p>
          <a:p>
            <a:r>
              <a:rPr lang="en-GB" sz="1600" noProof="0"/>
              <a:t>You should now be able to access via workbench (</a:t>
            </a:r>
            <a:r>
              <a:rPr lang="en-GB" sz="1200" noProof="0"/>
              <a:t>don't open port 3306 as we are accessing via the remote local machine port 22</a:t>
            </a:r>
            <a:r>
              <a:rPr lang="en-GB" sz="1600" noProof="0"/>
              <a:t>)</a:t>
            </a:r>
          </a:p>
        </p:txBody>
      </p:sp>
      <p:sp>
        <p:nvSpPr>
          <p:cNvPr id="4" name="Slide Number Placeholder 3">
            <a:extLst>
              <a:ext uri="{FF2B5EF4-FFF2-40B4-BE49-F238E27FC236}">
                <a16:creationId xmlns:a16="http://schemas.microsoft.com/office/drawing/2014/main" id="{E1BDECDC-C667-4341-973C-43D0D32A053F}"/>
              </a:ext>
            </a:extLst>
          </p:cNvPr>
          <p:cNvSpPr>
            <a:spLocks noGrp="1"/>
          </p:cNvSpPr>
          <p:nvPr>
            <p:ph type="sldNum" idx="12"/>
          </p:nvPr>
        </p:nvSpPr>
        <p:spPr/>
        <p:txBody>
          <a:bodyPr/>
          <a:lstStyle/>
          <a:p>
            <a:fld id="{14D7F6AC-1EEB-4ABB-AD80-109EC6FDCCF3}" type="slidenum">
              <a:rPr lang="en-GB" noProof="0" smtClean="0"/>
              <a:pPr/>
              <a:t>382</a:t>
            </a:fld>
            <a:endParaRPr lang="en-GB" noProof="0"/>
          </a:p>
        </p:txBody>
      </p:sp>
    </p:spTree>
    <p:extLst>
      <p:ext uri="{BB962C8B-B14F-4D97-AF65-F5344CB8AC3E}">
        <p14:creationId xmlns:p14="http://schemas.microsoft.com/office/powerpoint/2010/main" val="140547687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E394CFC-33A5-EA39-F925-286503D1AF0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8D50C83-0AA8-49B3-857E-0639F05CBBC3}"/>
              </a:ext>
            </a:extLst>
          </p:cNvPr>
          <p:cNvSpPr>
            <a:spLocks noGrp="1"/>
          </p:cNvSpPr>
          <p:nvPr>
            <p:ph type="title"/>
          </p:nvPr>
        </p:nvSpPr>
        <p:spPr/>
        <p:txBody>
          <a:bodyPr/>
          <a:lstStyle/>
          <a:p>
            <a:r>
              <a:rPr lang="en-GB" noProof="0"/>
              <a:t>Set up workbench</a:t>
            </a:r>
          </a:p>
        </p:txBody>
      </p:sp>
      <p:sp>
        <p:nvSpPr>
          <p:cNvPr id="3" name="Text Placeholder 2">
            <a:extLst>
              <a:ext uri="{FF2B5EF4-FFF2-40B4-BE49-F238E27FC236}">
                <a16:creationId xmlns:a16="http://schemas.microsoft.com/office/drawing/2014/main" id="{A1ACD9F3-74DB-4226-BEE3-95739E62EB94}"/>
              </a:ext>
            </a:extLst>
          </p:cNvPr>
          <p:cNvSpPr>
            <a:spLocks noGrp="1"/>
          </p:cNvSpPr>
          <p:nvPr>
            <p:ph type="body" idx="1"/>
          </p:nvPr>
        </p:nvSpPr>
        <p:spPr>
          <a:xfrm>
            <a:off x="609600" y="5307496"/>
            <a:ext cx="11163300" cy="1169504"/>
          </a:xfrm>
        </p:spPr>
        <p:txBody>
          <a:bodyPr/>
          <a:lstStyle/>
          <a:p>
            <a:r>
              <a:rPr lang="en-GB" sz="1600" noProof="0"/>
              <a:t>Choose TCP/IP over SSH</a:t>
            </a:r>
          </a:p>
          <a:p>
            <a:r>
              <a:rPr lang="en-GB" sz="1600" noProof="0"/>
              <a:t>Click store in vault to save your VM ssh password &amp; </a:t>
            </a:r>
            <a:r>
              <a:rPr lang="en-GB" sz="1600" noProof="0" err="1"/>
              <a:t>mysql</a:t>
            </a:r>
            <a:r>
              <a:rPr lang="en-GB" sz="1600" noProof="0"/>
              <a:t> password to avoid having to keep entering them</a:t>
            </a:r>
          </a:p>
          <a:p>
            <a:r>
              <a:rPr lang="en-GB" sz="1600" noProof="0"/>
              <a:t>Press “test Connection” to see if you can access MySQL server</a:t>
            </a:r>
          </a:p>
        </p:txBody>
      </p:sp>
      <p:sp>
        <p:nvSpPr>
          <p:cNvPr id="4" name="Slide Number Placeholder 3">
            <a:extLst>
              <a:ext uri="{FF2B5EF4-FFF2-40B4-BE49-F238E27FC236}">
                <a16:creationId xmlns:a16="http://schemas.microsoft.com/office/drawing/2014/main" id="{56212D69-B5CA-43A3-AAF3-575682DB8DFB}"/>
              </a:ext>
            </a:extLst>
          </p:cNvPr>
          <p:cNvSpPr>
            <a:spLocks noGrp="1"/>
          </p:cNvSpPr>
          <p:nvPr>
            <p:ph type="sldNum" idx="12"/>
          </p:nvPr>
        </p:nvSpPr>
        <p:spPr/>
        <p:txBody>
          <a:bodyPr/>
          <a:lstStyle/>
          <a:p>
            <a:fld id="{14D7F6AC-1EEB-4ABB-AD80-109EC6FDCCF3}" type="slidenum">
              <a:rPr lang="en-GB" noProof="0" smtClean="0"/>
              <a:pPr/>
              <a:t>383</a:t>
            </a:fld>
            <a:endParaRPr lang="en-GB" noProof="0"/>
          </a:p>
        </p:txBody>
      </p:sp>
      <p:pic>
        <p:nvPicPr>
          <p:cNvPr id="6" name="Picture 5">
            <a:extLst>
              <a:ext uri="{FF2B5EF4-FFF2-40B4-BE49-F238E27FC236}">
                <a16:creationId xmlns:a16="http://schemas.microsoft.com/office/drawing/2014/main" id="{B5734B5E-CC46-484A-9A6B-37AD7DA3B3F5}"/>
              </a:ext>
            </a:extLst>
          </p:cNvPr>
          <p:cNvPicPr>
            <a:picLocks noChangeAspect="1"/>
          </p:cNvPicPr>
          <p:nvPr/>
        </p:nvPicPr>
        <p:blipFill>
          <a:blip r:embed="rId3"/>
          <a:stretch>
            <a:fillRect/>
          </a:stretch>
        </p:blipFill>
        <p:spPr>
          <a:xfrm>
            <a:off x="2518504" y="885825"/>
            <a:ext cx="6373114" cy="4324954"/>
          </a:xfrm>
          <a:prstGeom prst="rect">
            <a:avLst/>
          </a:prstGeom>
        </p:spPr>
      </p:pic>
    </p:spTree>
    <p:extLst>
      <p:ext uri="{BB962C8B-B14F-4D97-AF65-F5344CB8AC3E}">
        <p14:creationId xmlns:p14="http://schemas.microsoft.com/office/powerpoint/2010/main" val="27351225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150C838-1DDB-50BA-543E-6DF5DBA6316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9F952F-1EFE-4143-88B0-426C824F833B}"/>
              </a:ext>
            </a:extLst>
          </p:cNvPr>
          <p:cNvSpPr>
            <a:spLocks noGrp="1"/>
          </p:cNvSpPr>
          <p:nvPr>
            <p:ph type="title"/>
          </p:nvPr>
        </p:nvSpPr>
        <p:spPr/>
        <p:txBody>
          <a:bodyPr/>
          <a:lstStyle/>
          <a:p>
            <a:r>
              <a:rPr lang="en-GB" noProof="0"/>
              <a:t>Migrate the database</a:t>
            </a:r>
          </a:p>
        </p:txBody>
      </p:sp>
      <p:sp>
        <p:nvSpPr>
          <p:cNvPr id="3" name="Text Placeholder 2">
            <a:extLst>
              <a:ext uri="{FF2B5EF4-FFF2-40B4-BE49-F238E27FC236}">
                <a16:creationId xmlns:a16="http://schemas.microsoft.com/office/drawing/2014/main" id="{00629ABC-4C9D-4E2B-8CF1-9E7C1156AFC0}"/>
              </a:ext>
            </a:extLst>
          </p:cNvPr>
          <p:cNvSpPr>
            <a:spLocks noGrp="1"/>
          </p:cNvSpPr>
          <p:nvPr>
            <p:ph type="body" idx="1"/>
          </p:nvPr>
        </p:nvSpPr>
        <p:spPr/>
        <p:txBody>
          <a:bodyPr/>
          <a:lstStyle/>
          <a:p>
            <a:r>
              <a:rPr lang="en-GB" sz="1600" noProof="0"/>
              <a:t>Click on your connection to connect</a:t>
            </a:r>
          </a:p>
          <a:p>
            <a:r>
              <a:rPr lang="en-GB" sz="1600" noProof="0"/>
              <a:t>We currently have a database on our local machine</a:t>
            </a:r>
          </a:p>
          <a:p>
            <a:r>
              <a:rPr lang="en-GB" sz="1600" noProof="0"/>
              <a:t>We have a MySQL server on our local machine and we now also have one on our </a:t>
            </a:r>
            <a:r>
              <a:rPr lang="en-GB" sz="1600" noProof="0" err="1"/>
              <a:t>vm</a:t>
            </a:r>
            <a:r>
              <a:rPr lang="en-GB" sz="1600" noProof="0"/>
              <a:t>. That is still called local as it is local to the application accessing it. i.e. the connection from your VM based app will still connect to local machine unless we installed MySQL server on a different VM – which we didn’t</a:t>
            </a:r>
          </a:p>
          <a:p>
            <a:r>
              <a:rPr lang="en-GB" sz="1600" noProof="0"/>
              <a:t>We need to dump out the jokes database or whatever you created in a previous lab exercise. You can do this from the command line but from </a:t>
            </a:r>
            <a:r>
              <a:rPr lang="en-GB" sz="1600" noProof="0" err="1"/>
              <a:t>mysql</a:t>
            </a:r>
            <a:r>
              <a:rPr lang="en-GB" sz="1600" noProof="0"/>
              <a:t> workbench: select menu Server | data export</a:t>
            </a:r>
          </a:p>
          <a:p>
            <a:r>
              <a:rPr lang="en-GB" sz="1600" noProof="0"/>
              <a:t>Select the schema</a:t>
            </a:r>
          </a:p>
          <a:p>
            <a:r>
              <a:rPr lang="en-GB" sz="1600" noProof="0"/>
              <a:t>Select “export to self-contained file”</a:t>
            </a:r>
          </a:p>
          <a:p>
            <a:r>
              <a:rPr lang="en-GB" sz="1600" noProof="0"/>
              <a:t>Choose a destination </a:t>
            </a:r>
            <a:r>
              <a:rPr lang="en-GB" sz="1600" noProof="0" err="1"/>
              <a:t>dir</a:t>
            </a:r>
            <a:r>
              <a:rPr lang="en-GB" sz="1600" noProof="0"/>
              <a:t> and filename (e.g. path\</a:t>
            </a:r>
            <a:r>
              <a:rPr lang="en-GB" sz="1600" noProof="0" err="1"/>
              <a:t>jokes_sql.sql</a:t>
            </a:r>
            <a:r>
              <a:rPr lang="en-GB" sz="1600" noProof="0"/>
              <a:t>), check the single transaction and include scheme boxes. This creates an </a:t>
            </a:r>
            <a:r>
              <a:rPr lang="en-GB" sz="1600" noProof="0" err="1"/>
              <a:t>sql</a:t>
            </a:r>
            <a:r>
              <a:rPr lang="en-GB" sz="1600" noProof="0"/>
              <a:t> file to recreate the whole database</a:t>
            </a:r>
          </a:p>
          <a:p>
            <a:r>
              <a:rPr lang="en-GB" sz="1600" noProof="0"/>
              <a:t>Start export</a:t>
            </a:r>
          </a:p>
          <a:p>
            <a:r>
              <a:rPr lang="en-GB" sz="1600" noProof="0"/>
              <a:t>Have a look at the output file to see the generated </a:t>
            </a:r>
            <a:r>
              <a:rPr lang="en-GB" sz="1600" noProof="0" err="1"/>
              <a:t>sql</a:t>
            </a:r>
            <a:endParaRPr lang="en-GB" sz="1600" noProof="0"/>
          </a:p>
          <a:p>
            <a:r>
              <a:rPr lang="en-GB" sz="1600" noProof="0"/>
              <a:t>Using workbench, login to your VM MySQL server and select server | data import </a:t>
            </a:r>
          </a:p>
          <a:p>
            <a:r>
              <a:rPr lang="en-GB" sz="1600" noProof="0"/>
              <a:t>Choose the import from self contained file and locate the file then import</a:t>
            </a:r>
          </a:p>
          <a:p>
            <a:r>
              <a:rPr lang="en-GB" sz="1600" noProof="0"/>
              <a:t>Refresh the schemas and check your data tables are there</a:t>
            </a:r>
          </a:p>
          <a:p>
            <a:endParaRPr lang="en-GB" noProof="0"/>
          </a:p>
        </p:txBody>
      </p:sp>
      <p:sp>
        <p:nvSpPr>
          <p:cNvPr id="4" name="Slide Number Placeholder 3">
            <a:extLst>
              <a:ext uri="{FF2B5EF4-FFF2-40B4-BE49-F238E27FC236}">
                <a16:creationId xmlns:a16="http://schemas.microsoft.com/office/drawing/2014/main" id="{1F9276FB-B54F-43A5-AC8D-FA1C6921D7A2}"/>
              </a:ext>
            </a:extLst>
          </p:cNvPr>
          <p:cNvSpPr>
            <a:spLocks noGrp="1"/>
          </p:cNvSpPr>
          <p:nvPr>
            <p:ph type="sldNum" idx="12"/>
          </p:nvPr>
        </p:nvSpPr>
        <p:spPr/>
        <p:txBody>
          <a:bodyPr/>
          <a:lstStyle/>
          <a:p>
            <a:fld id="{14D7F6AC-1EEB-4ABB-AD80-109EC6FDCCF3}" type="slidenum">
              <a:rPr lang="en-GB" noProof="0" smtClean="0"/>
              <a:pPr/>
              <a:t>384</a:t>
            </a:fld>
            <a:endParaRPr lang="en-GB" noProof="0"/>
          </a:p>
        </p:txBody>
      </p:sp>
    </p:spTree>
    <p:extLst>
      <p:ext uri="{BB962C8B-B14F-4D97-AF65-F5344CB8AC3E}">
        <p14:creationId xmlns:p14="http://schemas.microsoft.com/office/powerpoint/2010/main" val="326163528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07A8E1E-F31D-EF95-6847-C5FAD464A61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0A1FA-F5CD-455E-BBF7-5F7C9FF4753D}"/>
              </a:ext>
            </a:extLst>
          </p:cNvPr>
          <p:cNvSpPr>
            <a:spLocks noGrp="1"/>
          </p:cNvSpPr>
          <p:nvPr>
            <p:ph type="title"/>
          </p:nvPr>
        </p:nvSpPr>
        <p:spPr>
          <a:xfrm>
            <a:off x="609600" y="591628"/>
            <a:ext cx="11163300" cy="421258"/>
          </a:xfrm>
        </p:spPr>
        <p:txBody>
          <a:bodyPr/>
          <a:lstStyle/>
          <a:p>
            <a:r>
              <a:rPr lang="en-GB" noProof="0"/>
              <a:t>Deploy your code</a:t>
            </a:r>
          </a:p>
        </p:txBody>
      </p:sp>
      <p:sp>
        <p:nvSpPr>
          <p:cNvPr id="3" name="Text Placeholder 2">
            <a:extLst>
              <a:ext uri="{FF2B5EF4-FFF2-40B4-BE49-F238E27FC236}">
                <a16:creationId xmlns:a16="http://schemas.microsoft.com/office/drawing/2014/main" id="{E5590C2E-C2FB-4B33-AA34-A29E1D32E03B}"/>
              </a:ext>
            </a:extLst>
          </p:cNvPr>
          <p:cNvSpPr>
            <a:spLocks noGrp="1"/>
          </p:cNvSpPr>
          <p:nvPr>
            <p:ph type="body" idx="1"/>
          </p:nvPr>
        </p:nvSpPr>
        <p:spPr>
          <a:xfrm>
            <a:off x="609600" y="1600199"/>
            <a:ext cx="11163300" cy="4379061"/>
          </a:xfrm>
        </p:spPr>
        <p:txBody>
          <a:bodyPr/>
          <a:lstStyle/>
          <a:p>
            <a:r>
              <a:rPr lang="en-GB" noProof="0"/>
              <a:t>Make sure your </a:t>
            </a:r>
            <a:r>
              <a:rPr lang="en-GB" noProof="0" err="1"/>
              <a:t>vm</a:t>
            </a:r>
            <a:r>
              <a:rPr lang="en-GB" noProof="0"/>
              <a:t> has port 3000 open</a:t>
            </a:r>
          </a:p>
          <a:p>
            <a:r>
              <a:rPr lang="en-GB" noProof="0"/>
              <a:t>Make sure your password in your app.js is the same as the user password on the server</a:t>
            </a:r>
          </a:p>
          <a:p>
            <a:r>
              <a:rPr lang="en-GB" noProof="0"/>
              <a:t>Use </a:t>
            </a:r>
            <a:r>
              <a:rPr lang="en-GB" noProof="0" err="1"/>
              <a:t>winscp</a:t>
            </a:r>
            <a:r>
              <a:rPr lang="en-GB" noProof="0"/>
              <a:t> to copy all your files. Don’t copy the node modules</a:t>
            </a:r>
          </a:p>
          <a:p>
            <a:r>
              <a:rPr lang="en-GB" noProof="0"/>
              <a:t>On the server run </a:t>
            </a:r>
            <a:r>
              <a:rPr lang="en-GB" noProof="0" err="1"/>
              <a:t>npm</a:t>
            </a:r>
            <a:r>
              <a:rPr lang="en-GB" noProof="0"/>
              <a:t> install</a:t>
            </a:r>
          </a:p>
          <a:p>
            <a:r>
              <a:rPr lang="en-GB" noProof="0"/>
              <a:t>Run the app in foreground: </a:t>
            </a:r>
            <a:r>
              <a:rPr lang="en-GB" b="1" noProof="0">
                <a:latin typeface="Courier New" panose="02070309020205020404" pitchFamily="49" charset="0"/>
                <a:cs typeface="Courier New" panose="02070309020205020404" pitchFamily="49" charset="0"/>
              </a:rPr>
              <a:t>node app.js</a:t>
            </a:r>
            <a:r>
              <a:rPr lang="en-GB" noProof="0"/>
              <a:t>. Note, the app will stop when the ssh connection terminates</a:t>
            </a:r>
          </a:p>
          <a:p>
            <a:r>
              <a:rPr lang="en-GB" noProof="0"/>
              <a:t>Or background: </a:t>
            </a:r>
            <a:r>
              <a:rPr lang="en-GB" b="1" noProof="0">
                <a:latin typeface="Courier New" panose="02070309020205020404" pitchFamily="49" charset="0"/>
                <a:cs typeface="Courier New" panose="02070309020205020404" pitchFamily="49" charset="0"/>
              </a:rPr>
              <a:t>node app.js &amp;</a:t>
            </a:r>
            <a:r>
              <a:rPr lang="en-GB" b="1" noProof="0"/>
              <a:t>         </a:t>
            </a:r>
            <a:r>
              <a:rPr lang="en-GB" noProof="0"/>
              <a:t>Note, the app will not stop when the ssh connection terminates</a:t>
            </a:r>
          </a:p>
          <a:p>
            <a:pPr marL="152396" indent="0">
              <a:buNone/>
            </a:pPr>
            <a:endParaRPr lang="en-GB" noProof="0"/>
          </a:p>
          <a:p>
            <a:endParaRPr lang="en-GB" noProof="0"/>
          </a:p>
        </p:txBody>
      </p:sp>
      <p:sp>
        <p:nvSpPr>
          <p:cNvPr id="4" name="Slide Number Placeholder 3">
            <a:extLst>
              <a:ext uri="{FF2B5EF4-FFF2-40B4-BE49-F238E27FC236}">
                <a16:creationId xmlns:a16="http://schemas.microsoft.com/office/drawing/2014/main" id="{10BBDCA9-CE1A-4E99-9354-5F060E627A21}"/>
              </a:ext>
            </a:extLst>
          </p:cNvPr>
          <p:cNvSpPr>
            <a:spLocks noGrp="1"/>
          </p:cNvSpPr>
          <p:nvPr>
            <p:ph type="sldNum" idx="12"/>
          </p:nvPr>
        </p:nvSpPr>
        <p:spPr/>
        <p:txBody>
          <a:bodyPr/>
          <a:lstStyle/>
          <a:p>
            <a:fld id="{14D7F6AC-1EEB-4ABB-AD80-109EC6FDCCF3}" type="slidenum">
              <a:rPr lang="en-GB" noProof="0" smtClean="0"/>
              <a:pPr/>
              <a:t>385</a:t>
            </a:fld>
            <a:endParaRPr lang="en-GB" noProof="0"/>
          </a:p>
        </p:txBody>
      </p:sp>
      <p:sp>
        <p:nvSpPr>
          <p:cNvPr id="6" name="TextBox 5">
            <a:extLst>
              <a:ext uri="{FF2B5EF4-FFF2-40B4-BE49-F238E27FC236}">
                <a16:creationId xmlns:a16="http://schemas.microsoft.com/office/drawing/2014/main" id="{6B325E96-0534-BFAD-E35B-A55CAA0D7073}"/>
              </a:ext>
            </a:extLst>
          </p:cNvPr>
          <p:cNvSpPr txBox="1"/>
          <p:nvPr/>
        </p:nvSpPr>
        <p:spPr>
          <a:xfrm>
            <a:off x="7952975" y="6356233"/>
            <a:ext cx="3277240" cy="276999"/>
          </a:xfrm>
          <a:prstGeom prst="rect">
            <a:avLst/>
          </a:prstGeom>
          <a:noFill/>
        </p:spPr>
        <p:txBody>
          <a:bodyPr wrap="square" rtlCol="0">
            <a:spAutoFit/>
          </a:bodyPr>
          <a:lstStyle/>
          <a:p>
            <a:r>
              <a:rPr lang="en-GB" sz="1200" noProof="0">
                <a:solidFill>
                  <a:srgbClr val="FF0000"/>
                </a:solidFill>
              </a:rPr>
              <a:t>\Demos\data\poor joke </a:t>
            </a:r>
            <a:r>
              <a:rPr lang="en-GB" sz="1200" noProof="0" err="1">
                <a:solidFill>
                  <a:srgbClr val="FF0000"/>
                </a:solidFill>
              </a:rPr>
              <a:t>sql</a:t>
            </a:r>
            <a:r>
              <a:rPr lang="en-GB" sz="1200" noProof="0">
                <a:solidFill>
                  <a:srgbClr val="FF0000"/>
                </a:solidFill>
              </a:rPr>
              <a:t> to improve in lab</a:t>
            </a:r>
          </a:p>
        </p:txBody>
      </p:sp>
    </p:spTree>
    <p:extLst>
      <p:ext uri="{BB962C8B-B14F-4D97-AF65-F5344CB8AC3E}">
        <p14:creationId xmlns:p14="http://schemas.microsoft.com/office/powerpoint/2010/main" val="25791958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6AF6-468F-3693-31D3-4DE414080FE7}"/>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536CA6E8-BED1-4970-BC28-E23DE226444E}"/>
              </a:ext>
            </a:extLst>
          </p:cNvPr>
          <p:cNvSpPr>
            <a:spLocks noGrp="1"/>
          </p:cNvSpPr>
          <p:nvPr>
            <p:ph type="body" idx="1"/>
          </p:nvPr>
        </p:nvSpPr>
        <p:spPr/>
        <p:txBody>
          <a:bodyPr/>
          <a:lstStyle/>
          <a:p>
            <a:r>
              <a:rPr lang="en-GB" sz="1800" noProof="0">
                <a:effectLst/>
                <a:latin typeface="Arial" panose="020B0604020202020204" pitchFamily="34" charset="0"/>
                <a:ea typeface="Calibri" panose="020F0502020204030204" pitchFamily="34" charset="0"/>
                <a:cs typeface="Times New Roman" panose="02020603050405020304" pitchFamily="18" charset="0"/>
              </a:rPr>
              <a:t>Explain the concept of containerisation regarding its operation and the benefits it brings to software deployment and operation</a:t>
            </a:r>
          </a:p>
          <a:p>
            <a:endParaRPr lang="en-GB" noProof="0"/>
          </a:p>
          <a:p>
            <a:r>
              <a:rPr lang="en-GB" noProof="0"/>
              <a:t>Explain the process of developing an application, containerising it and deploying it to a cloud-based virtual machine</a:t>
            </a:r>
          </a:p>
          <a:p>
            <a:endParaRPr lang="en-GB" noProof="0"/>
          </a:p>
          <a:p>
            <a:r>
              <a:rPr lang="en-GB" noProof="0"/>
              <a:t>With the aid of a diagram, explain the structure, benefits, and key differences between a virtual machine and a container giving an example of where you may use one over the other</a:t>
            </a:r>
          </a:p>
          <a:p>
            <a:pPr marL="152396" indent="0">
              <a:buNone/>
            </a:pPr>
            <a:endParaRPr lang="en-GB" noProof="0"/>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p>
        </p:txBody>
      </p:sp>
      <p:sp>
        <p:nvSpPr>
          <p:cNvPr id="4" name="Slide Number Placeholder 3">
            <a:extLst>
              <a:ext uri="{FF2B5EF4-FFF2-40B4-BE49-F238E27FC236}">
                <a16:creationId xmlns:a16="http://schemas.microsoft.com/office/drawing/2014/main" id="{2F1B685F-B667-2510-34DC-1A10DEBBF7C8}"/>
              </a:ext>
            </a:extLst>
          </p:cNvPr>
          <p:cNvSpPr>
            <a:spLocks noGrp="1"/>
          </p:cNvSpPr>
          <p:nvPr>
            <p:ph type="sldNum" idx="12"/>
          </p:nvPr>
        </p:nvSpPr>
        <p:spPr/>
        <p:txBody>
          <a:bodyPr/>
          <a:lstStyle/>
          <a:p>
            <a:fld id="{14D7F6AC-1EEB-4ABB-AD80-109EC6FDCCF3}" type="slidenum">
              <a:rPr lang="en-GB" noProof="0" smtClean="0"/>
              <a:pPr/>
              <a:t>386</a:t>
            </a:fld>
            <a:endParaRPr lang="en-GB" noProof="0"/>
          </a:p>
        </p:txBody>
      </p:sp>
    </p:spTree>
    <p:extLst>
      <p:ext uri="{BB962C8B-B14F-4D97-AF65-F5344CB8AC3E}">
        <p14:creationId xmlns:p14="http://schemas.microsoft.com/office/powerpoint/2010/main" val="388406852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E233-32E9-60A4-01C3-F0593568AC31}"/>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3FBFA12C-1928-A444-E7F1-C5502A176024}"/>
              </a:ext>
            </a:extLst>
          </p:cNvPr>
          <p:cNvSpPr>
            <a:spLocks noGrp="1"/>
          </p:cNvSpPr>
          <p:nvPr>
            <p:ph type="body" idx="1"/>
          </p:nvPr>
        </p:nvSpPr>
        <p:spPr/>
        <p:txBody>
          <a:bodyPr/>
          <a:lstStyle/>
          <a:p>
            <a:pPr marL="342900" lvl="0" indent="-342900">
              <a:lnSpc>
                <a:spcPct val="115000"/>
              </a:lnSpc>
              <a:spcAft>
                <a:spcPts val="1000"/>
              </a:spcAft>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Explain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four</a:t>
            </a:r>
            <a:r>
              <a:rPr lang="en-GB" sz="1400" noProof="0">
                <a:effectLst/>
                <a:latin typeface="Arial" panose="020B0604020202020204" pitchFamily="34" charset="0"/>
                <a:ea typeface="Calibri" panose="020F0502020204030204" pitchFamily="34" charset="0"/>
                <a:cs typeface="Times New Roman" panose="02020603050405020304" pitchFamily="18" charset="0"/>
              </a:rPr>
              <a:t> potential business and / or technical benefits of cloud hosting as opposed to on-premises hosting for a large organisation </a:t>
            </a:r>
          </a:p>
          <a:p>
            <a:pPr marL="342900" lvl="0" indent="-342900">
              <a:lnSpc>
                <a:spcPct val="115000"/>
              </a:lnSpc>
              <a:spcAft>
                <a:spcPts val="1000"/>
              </a:spcAft>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Explain the key properties of the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IaaS</a:t>
            </a:r>
            <a:r>
              <a:rPr lang="en-GB" sz="1400" noProof="0">
                <a:effectLst/>
                <a:latin typeface="Arial" panose="020B0604020202020204" pitchFamily="34" charset="0"/>
                <a:ea typeface="Calibri" panose="020F0502020204030204" pitchFamily="34" charset="0"/>
                <a:cs typeface="Times New Roman" panose="02020603050405020304" pitchFamily="18" charset="0"/>
              </a:rPr>
              <a:t> and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PaaS</a:t>
            </a:r>
            <a:r>
              <a:rPr lang="en-GB" sz="1400" noProof="0">
                <a:effectLst/>
                <a:latin typeface="Arial" panose="020B0604020202020204" pitchFamily="34" charset="0"/>
                <a:ea typeface="Calibri" panose="020F0502020204030204" pitchFamily="34" charset="0"/>
                <a:cs typeface="Times New Roman" panose="02020603050405020304" pitchFamily="18" charset="0"/>
              </a:rPr>
              <a:t> cloud service offerings, providing a brief use-case for each and reference to the shared responsibility model</a:t>
            </a:r>
          </a:p>
          <a:p>
            <a:pPr marL="342900" indent="-342900">
              <a:lnSpc>
                <a:spcPct val="115000"/>
              </a:lnSpc>
              <a:spcAft>
                <a:spcPts val="1000"/>
              </a:spcAft>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Explain how the following cloud service models operate: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IaaS, PaaS, SaaS, DBaaS</a:t>
            </a:r>
            <a:r>
              <a:rPr lang="en-GB" sz="1400" noProof="0">
                <a:effectLst/>
                <a:latin typeface="Arial" panose="020B0604020202020204" pitchFamily="34" charset="0"/>
                <a:ea typeface="Calibri" panose="020F0502020204030204" pitchFamily="34" charset="0"/>
                <a:cs typeface="Times New Roman" panose="02020603050405020304" pitchFamily="18" charset="0"/>
              </a:rPr>
              <a:t> and provide an example use-case for each, justifying why you would recommend your preferred model for each use-case</a:t>
            </a:r>
            <a:br>
              <a:rPr lang="en-GB" sz="1400" noProof="0">
                <a:effectLst/>
                <a:latin typeface="Arial" panose="020B0604020202020204" pitchFamily="34" charset="0"/>
                <a:ea typeface="Calibri" panose="020F0502020204030204" pitchFamily="34" charset="0"/>
                <a:cs typeface="Times New Roman" panose="02020603050405020304" pitchFamily="18" charset="0"/>
              </a:rPr>
            </a:br>
            <a:r>
              <a:rPr lang="en-GB" sz="1400" noProof="0">
                <a:effectLst/>
                <a:latin typeface="Arial" panose="020B0604020202020204" pitchFamily="34" charset="0"/>
                <a:ea typeface="Calibri" panose="020F0502020204030204" pitchFamily="34" charset="0"/>
                <a:cs typeface="Times New Roman" panose="02020603050405020304" pitchFamily="18" charset="0"/>
              </a:rPr>
              <a:t>Marks will be roughly evenly distributed across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four</a:t>
            </a:r>
            <a:r>
              <a:rPr lang="en-GB" sz="1400" noProof="0">
                <a:effectLst/>
                <a:latin typeface="Arial" panose="020B0604020202020204" pitchFamily="34" charset="0"/>
                <a:ea typeface="Calibri" panose="020F0502020204030204" pitchFamily="34" charset="0"/>
                <a:cs typeface="Times New Roman" panose="02020603050405020304" pitchFamily="18" charset="0"/>
              </a:rPr>
              <a:t> clearly explained models and associated recommendations for your chosen use-cases</a:t>
            </a:r>
          </a:p>
          <a:p>
            <a:pPr marL="342900" lvl="0" indent="-342900">
              <a:lnSpc>
                <a:spcPct val="115000"/>
              </a:lnSpc>
              <a:spcAft>
                <a:spcPts val="1000"/>
              </a:spcAft>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In cloud computing, provide </a:t>
            </a:r>
            <a:r>
              <a:rPr lang="en-GB" sz="1400" b="1" noProof="0">
                <a:effectLst/>
                <a:latin typeface="Arial" panose="020B0604020202020204" pitchFamily="34" charset="0"/>
                <a:ea typeface="Calibri" panose="020F0502020204030204" pitchFamily="34" charset="0"/>
                <a:cs typeface="Times New Roman" panose="02020603050405020304" pitchFamily="18" charset="0"/>
              </a:rPr>
              <a:t>three</a:t>
            </a:r>
            <a:r>
              <a:rPr lang="en-GB" sz="1400" noProof="0">
                <a:effectLst/>
                <a:latin typeface="Arial" panose="020B0604020202020204" pitchFamily="34" charset="0"/>
                <a:ea typeface="Calibri" panose="020F0502020204030204" pitchFamily="34" charset="0"/>
                <a:cs typeface="Times New Roman" panose="02020603050405020304" pitchFamily="18" charset="0"/>
              </a:rPr>
              <a:t> clear benefits an availability zone offers regarding system resilience. </a:t>
            </a:r>
            <a:r>
              <a:rPr lang="en-GB" sz="1400" noProof="0">
                <a:latin typeface="Arial" panose="020B0604020202020204" pitchFamily="34" charset="0"/>
                <a:ea typeface="Calibri" panose="020F0502020204030204" pitchFamily="34" charset="0"/>
                <a:cs typeface="Times New Roman" panose="02020603050405020304" pitchFamily="18" charset="0"/>
              </a:rPr>
              <a:t>M</a:t>
            </a:r>
            <a:r>
              <a:rPr lang="en-GB" sz="1400" noProof="0">
                <a:effectLst/>
                <a:latin typeface="Arial" panose="020B0604020202020204" pitchFamily="34" charset="0"/>
                <a:ea typeface="Calibri" panose="020F0502020204030204" pitchFamily="34" charset="0"/>
                <a:cs typeface="Times New Roman" panose="02020603050405020304" pitchFamily="18" charset="0"/>
              </a:rPr>
              <a:t>arks are available for each justified benefit. For example, "An availability zone offers 'benefit a' which offers protection of 'b' by …" </a:t>
            </a:r>
          </a:p>
          <a:p>
            <a:pPr marL="342900" lvl="0" indent="-342900">
              <a:lnSpc>
                <a:spcPct val="115000"/>
              </a:lnSpc>
              <a:spcAft>
                <a:spcPts val="1000"/>
              </a:spcAft>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Explain the key differences between a type1 and type 2 hypervisor. Provide a use-case for each</a:t>
            </a:r>
          </a:p>
          <a:p>
            <a:pPr marL="342900" lvl="0" indent="-342900">
              <a:buFont typeface="+mj-lt"/>
              <a:buAutoNum type="alphaLcPeriod"/>
            </a:pPr>
            <a:r>
              <a:rPr lang="en-GB" sz="1400" noProof="0">
                <a:effectLst/>
                <a:latin typeface="Arial" panose="020B0604020202020204" pitchFamily="34" charset="0"/>
                <a:ea typeface="Calibri" panose="020F0502020204030204" pitchFamily="34" charset="0"/>
                <a:cs typeface="Times New Roman" panose="02020603050405020304" pitchFamily="18" charset="0"/>
              </a:rPr>
              <a:t>What is meant by the term “Shared Responsibilities” in cloud computing? Provide a brief explanation of each of the service models from on-premises, through to software as a service, identifying the key areas of who (client or host provider) is responsible for what</a:t>
            </a:r>
          </a:p>
          <a:p>
            <a:pPr marL="342900" indent="-342900">
              <a:lnSpc>
                <a:spcPct val="115000"/>
              </a:lnSpc>
              <a:spcAft>
                <a:spcPts val="1000"/>
              </a:spcAft>
              <a:buFont typeface="+mj-lt"/>
              <a:buAutoNum type="alphaLcPeriod"/>
            </a:pPr>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lphaLcPeriod"/>
            </a:pPr>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p>
        </p:txBody>
      </p:sp>
      <p:sp>
        <p:nvSpPr>
          <p:cNvPr id="4" name="Slide Number Placeholder 3">
            <a:extLst>
              <a:ext uri="{FF2B5EF4-FFF2-40B4-BE49-F238E27FC236}">
                <a16:creationId xmlns:a16="http://schemas.microsoft.com/office/drawing/2014/main" id="{EDB9E523-8A97-358B-635C-9E95A600F882}"/>
              </a:ext>
            </a:extLst>
          </p:cNvPr>
          <p:cNvSpPr>
            <a:spLocks noGrp="1"/>
          </p:cNvSpPr>
          <p:nvPr>
            <p:ph type="sldNum" idx="12"/>
          </p:nvPr>
        </p:nvSpPr>
        <p:spPr/>
        <p:txBody>
          <a:bodyPr/>
          <a:lstStyle/>
          <a:p>
            <a:fld id="{14D7F6AC-1EEB-4ABB-AD80-109EC6FDCCF3}" type="slidenum">
              <a:rPr lang="en-GB" noProof="0" smtClean="0"/>
              <a:pPr/>
              <a:t>387</a:t>
            </a:fld>
            <a:endParaRPr lang="en-GB" noProof="0"/>
          </a:p>
        </p:txBody>
      </p:sp>
    </p:spTree>
    <p:extLst>
      <p:ext uri="{BB962C8B-B14F-4D97-AF65-F5344CB8AC3E}">
        <p14:creationId xmlns:p14="http://schemas.microsoft.com/office/powerpoint/2010/main" val="372638736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17865FA-F1E1-BAD0-E696-73A427EF06D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B78333B-1B33-0E97-537E-3372E8415D31}"/>
              </a:ext>
            </a:extLst>
          </p:cNvPr>
          <p:cNvSpPr>
            <a:spLocks noGrp="1"/>
          </p:cNvSpPr>
          <p:nvPr>
            <p:ph type="title"/>
          </p:nvPr>
        </p:nvSpPr>
        <p:spPr/>
        <p:txBody>
          <a:bodyPr/>
          <a:lstStyle/>
          <a:p>
            <a:r>
              <a:rPr lang="en-GB" noProof="0"/>
              <a:t>Physical Server</a:t>
            </a:r>
          </a:p>
        </p:txBody>
      </p:sp>
      <p:sp>
        <p:nvSpPr>
          <p:cNvPr id="3" name="Text Placeholder 2">
            <a:extLst>
              <a:ext uri="{FF2B5EF4-FFF2-40B4-BE49-F238E27FC236}">
                <a16:creationId xmlns:a16="http://schemas.microsoft.com/office/drawing/2014/main" id="{830BDE96-8205-8320-CD4D-1C99876AF783}"/>
              </a:ext>
            </a:extLst>
          </p:cNvPr>
          <p:cNvSpPr>
            <a:spLocks noGrp="1"/>
          </p:cNvSpPr>
          <p:nvPr>
            <p:ph type="body" idx="1"/>
          </p:nvPr>
        </p:nvSpPr>
        <p:spPr>
          <a:xfrm>
            <a:off x="609600" y="1089369"/>
            <a:ext cx="11163300" cy="548932"/>
          </a:xfrm>
        </p:spPr>
        <p:txBody>
          <a:bodyPr/>
          <a:lstStyle/>
          <a:p>
            <a:r>
              <a:rPr lang="en-GB" noProof="0"/>
              <a:t>Enterprise level servers are expensive. Compare a DL580 at £50,000 to a top spec surface pro at £1500</a:t>
            </a:r>
          </a:p>
        </p:txBody>
      </p:sp>
      <p:sp>
        <p:nvSpPr>
          <p:cNvPr id="4" name="Slide Number Placeholder 3">
            <a:extLst>
              <a:ext uri="{FF2B5EF4-FFF2-40B4-BE49-F238E27FC236}">
                <a16:creationId xmlns:a16="http://schemas.microsoft.com/office/drawing/2014/main" id="{7DDDAA98-228F-41AE-0236-C5EFC739D7D1}"/>
              </a:ext>
            </a:extLst>
          </p:cNvPr>
          <p:cNvSpPr>
            <a:spLocks noGrp="1"/>
          </p:cNvSpPr>
          <p:nvPr>
            <p:ph type="sldNum" idx="12"/>
          </p:nvPr>
        </p:nvSpPr>
        <p:spPr/>
        <p:txBody>
          <a:bodyPr/>
          <a:lstStyle/>
          <a:p>
            <a:fld id="{14D7F6AC-1EEB-4ABB-AD80-109EC6FDCCF3}" type="slidenum">
              <a:rPr lang="en-GB" noProof="0" smtClean="0"/>
              <a:pPr/>
              <a:t>388</a:t>
            </a:fld>
            <a:endParaRPr lang="en-GB" noProof="0"/>
          </a:p>
        </p:txBody>
      </p:sp>
      <p:pic>
        <p:nvPicPr>
          <p:cNvPr id="5" name="Picture 8" descr="http://cdn1.itpro.co.uk/sites/itpro/files/images/dir_202/it_photo_101314.jpg">
            <a:extLst>
              <a:ext uri="{FF2B5EF4-FFF2-40B4-BE49-F238E27FC236}">
                <a16:creationId xmlns:a16="http://schemas.microsoft.com/office/drawing/2014/main" id="{145E287E-B404-EABE-4A6E-15EA4FF479C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2083" r="90000">
                        <a14:foregroundMark x1="13460" y1="24870" x2="29153" y2="19726"/>
                        <a14:foregroundMark x1="40000" y1="19320" x2="52583" y2="20000"/>
                        <a14:foregroundMark x1="52583" y1="20000" x2="77000" y2="19375"/>
                        <a14:foregroundMark x1="77000" y1="19375" x2="96083" y2="36500"/>
                        <a14:foregroundMark x1="96083" y1="36500" x2="96083" y2="70125"/>
                        <a14:foregroundMark x1="96083" y1="70125" x2="64577" y2="78775"/>
                        <a14:foregroundMark x1="9100" y1="79423" x2="8829" y2="79405"/>
                        <a14:foregroundMark x1="3790" y1="41211" x2="8417" y2="26875"/>
                        <a14:foregroundMark x1="3330" y1="81009" x2="2500" y2="81000"/>
                        <a14:backgroundMark x1="13000" y1="81625" x2="35417" y2="81000"/>
                        <a14:backgroundMark x1="35417" y1="81000" x2="61083" y2="83375"/>
                        <a14:backgroundMark x1="61083" y1="83375" x2="66333" y2="81625"/>
                        <a14:backgroundMark x1="57083" y1="81000" x2="67167" y2="80375"/>
                        <a14:backgroundMark x1="5417" y1="81625" x2="15083" y2="80375"/>
                        <a14:backgroundMark x1="55000" y1="82875" x2="57917" y2="81000"/>
                        <a14:backgroundMark x1="2500" y1="41375" x2="5000" y2="85375"/>
                        <a14:backgroundMark x1="5833" y1="80375" x2="8417" y2="80375"/>
                        <a14:backgroundMark x1="3333" y1="82250" x2="3333" y2="82250"/>
                        <a14:backgroundMark x1="2500" y1="81625" x2="3750" y2="86000"/>
                        <a14:backgroundMark x1="8417" y1="27500" x2="13833" y2="23750"/>
                        <a14:backgroundMark x1="29833" y1="18125" x2="51167" y2="18125"/>
                        <a14:backgroundMark x1="31917" y1="18125" x2="40250" y2="18750"/>
                      </a14:backgroundRemoval>
                    </a14:imgEffect>
                  </a14:imgLayer>
                </a14:imgProps>
              </a:ext>
              <a:ext uri="{28A0092B-C50C-407E-A947-70E740481C1C}">
                <a14:useLocalDpi xmlns:a14="http://schemas.microsoft.com/office/drawing/2010/main" val="0"/>
              </a:ext>
            </a:extLst>
          </a:blip>
          <a:srcRect/>
          <a:stretch>
            <a:fillRect/>
          </a:stretch>
        </p:blipFill>
        <p:spPr bwMode="auto">
          <a:xfrm>
            <a:off x="609049" y="1935649"/>
            <a:ext cx="2317897" cy="15452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8F0955-3779-22A3-7543-ACE43F4F2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2967" y="2185459"/>
            <a:ext cx="3048000" cy="3583172"/>
          </a:xfrm>
          <a:prstGeom prst="rect">
            <a:avLst/>
          </a:prstGeom>
        </p:spPr>
      </p:pic>
      <p:pic>
        <p:nvPicPr>
          <p:cNvPr id="7" name="Picture 6">
            <a:extLst>
              <a:ext uri="{FF2B5EF4-FFF2-40B4-BE49-F238E27FC236}">
                <a16:creationId xmlns:a16="http://schemas.microsoft.com/office/drawing/2014/main" id="{E2084AA5-C293-925A-B46E-8F567ED8F5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7162" y="1935649"/>
            <a:ext cx="5382859" cy="4807319"/>
          </a:xfrm>
          <a:prstGeom prst="rect">
            <a:avLst/>
          </a:prstGeom>
        </p:spPr>
      </p:pic>
      <p:pic>
        <p:nvPicPr>
          <p:cNvPr id="8" name="Picture 4" descr="https://results.searchlock.com/image.php?encI=X55g%3ADDiii.%2FWBs.JvVDJN%3FKOPtEhGEFpFZeF_EhbThIbHZtzbA-eH-tpz%26eKIPz-FZzZTZtT_FZGhAzbpGzIZhtZ_HZF--%26N4Pz%26XPy1j4NblU5spnl%3D8g%3Dq0AU-%2F7zhok9irvRbRTfhW3LFM%26mPz%26NPX55g%25F1%25GQ%25GQJ4Bz.5BiJ4B.JvV%25GQigcJvB5fB5%25GQ%2Favs9.4WN%25GQz%25GQQWaf9%25GQGbzF%25GQbt%25GQ+NvGo5qgfog3NgafoJ1VAogv9.bz.gBs%26gPIfm-Y%2CHbFF.z">
            <a:extLst>
              <a:ext uri="{FF2B5EF4-FFF2-40B4-BE49-F238E27FC236}">
                <a16:creationId xmlns:a16="http://schemas.microsoft.com/office/drawing/2014/main" id="{C715D266-DDB9-61E9-ECF0-8FA7C2C419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374" t="17428" r="14058" b="8798"/>
          <a:stretch/>
        </p:blipFill>
        <p:spPr bwMode="auto">
          <a:xfrm>
            <a:off x="497072" y="4135482"/>
            <a:ext cx="2697797" cy="163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8797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F750A108-A345-231B-E5F7-4A0E222F14D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9810ABB-55BC-EE90-559C-99303EF87AAC}"/>
              </a:ext>
            </a:extLst>
          </p:cNvPr>
          <p:cNvSpPr>
            <a:spLocks noGrp="1"/>
          </p:cNvSpPr>
          <p:nvPr>
            <p:ph type="title"/>
          </p:nvPr>
        </p:nvSpPr>
        <p:spPr/>
        <p:txBody>
          <a:bodyPr/>
          <a:lstStyle/>
          <a:p>
            <a:r>
              <a:rPr lang="en-GB" noProof="0"/>
              <a:t>Operating System</a:t>
            </a:r>
          </a:p>
        </p:txBody>
      </p:sp>
      <p:sp>
        <p:nvSpPr>
          <p:cNvPr id="3" name="Text Placeholder 2">
            <a:extLst>
              <a:ext uri="{FF2B5EF4-FFF2-40B4-BE49-F238E27FC236}">
                <a16:creationId xmlns:a16="http://schemas.microsoft.com/office/drawing/2014/main" id="{3AB09938-220C-B274-DA1A-299E4C536E6E}"/>
              </a:ext>
            </a:extLst>
          </p:cNvPr>
          <p:cNvSpPr>
            <a:spLocks noGrp="1"/>
          </p:cNvSpPr>
          <p:nvPr>
            <p:ph type="body" idx="1"/>
          </p:nvPr>
        </p:nvSpPr>
        <p:spPr>
          <a:xfrm>
            <a:off x="609600" y="937452"/>
            <a:ext cx="11163300" cy="1112068"/>
          </a:xfrm>
        </p:spPr>
        <p:txBody>
          <a:bodyPr/>
          <a:lstStyle/>
          <a:p>
            <a:r>
              <a:rPr lang="en-GB" sz="1600" noProof="0"/>
              <a:t>The OS (kernel) is responsible for providing access to hardware resources for the applications. For example, allocating RAM, accessing disk, accessing peripherals. Apps call OS functions whether you do it directly by calling APIs or the library functions you use will interact with the OS which interacts with hardware. The OS needs drivers to interact with the specific hardware on which it runs. Not all OSs run on all hardware</a:t>
            </a:r>
          </a:p>
        </p:txBody>
      </p:sp>
      <p:sp>
        <p:nvSpPr>
          <p:cNvPr id="4" name="Slide Number Placeholder 3">
            <a:extLst>
              <a:ext uri="{FF2B5EF4-FFF2-40B4-BE49-F238E27FC236}">
                <a16:creationId xmlns:a16="http://schemas.microsoft.com/office/drawing/2014/main" id="{F72972E6-3056-A63B-BC0B-ED0660B5DEFF}"/>
              </a:ext>
            </a:extLst>
          </p:cNvPr>
          <p:cNvSpPr>
            <a:spLocks noGrp="1"/>
          </p:cNvSpPr>
          <p:nvPr>
            <p:ph type="sldNum" idx="12"/>
          </p:nvPr>
        </p:nvSpPr>
        <p:spPr/>
        <p:txBody>
          <a:bodyPr/>
          <a:lstStyle/>
          <a:p>
            <a:fld id="{14D7F6AC-1EEB-4ABB-AD80-109EC6FDCCF3}" type="slidenum">
              <a:rPr lang="en-GB" noProof="0" smtClean="0"/>
              <a:pPr/>
              <a:t>389</a:t>
            </a:fld>
            <a:endParaRPr lang="en-GB" noProof="0"/>
          </a:p>
        </p:txBody>
      </p:sp>
      <p:pic>
        <p:nvPicPr>
          <p:cNvPr id="5" name="Picture 4">
            <a:extLst>
              <a:ext uri="{FF2B5EF4-FFF2-40B4-BE49-F238E27FC236}">
                <a16:creationId xmlns:a16="http://schemas.microsoft.com/office/drawing/2014/main" id="{191FCF03-0134-EFF8-1A39-7421C84772EC}"/>
              </a:ext>
            </a:extLst>
          </p:cNvPr>
          <p:cNvPicPr>
            <a:picLocks noChangeAspect="1"/>
          </p:cNvPicPr>
          <p:nvPr/>
        </p:nvPicPr>
        <p:blipFill>
          <a:blip r:embed="rId3"/>
          <a:stretch>
            <a:fillRect/>
          </a:stretch>
        </p:blipFill>
        <p:spPr>
          <a:xfrm>
            <a:off x="2309673" y="3847511"/>
            <a:ext cx="2952085" cy="2545922"/>
          </a:xfrm>
          <a:prstGeom prst="rect">
            <a:avLst/>
          </a:prstGeom>
        </p:spPr>
      </p:pic>
      <p:pic>
        <p:nvPicPr>
          <p:cNvPr id="6" name="Picture 5">
            <a:extLst>
              <a:ext uri="{FF2B5EF4-FFF2-40B4-BE49-F238E27FC236}">
                <a16:creationId xmlns:a16="http://schemas.microsoft.com/office/drawing/2014/main" id="{A0E65B4D-7C79-7B44-D035-C8D166752180}"/>
              </a:ext>
            </a:extLst>
          </p:cNvPr>
          <p:cNvPicPr>
            <a:picLocks noChangeAspect="1"/>
          </p:cNvPicPr>
          <p:nvPr/>
        </p:nvPicPr>
        <p:blipFill>
          <a:blip r:embed="rId4"/>
          <a:stretch>
            <a:fillRect/>
          </a:stretch>
        </p:blipFill>
        <p:spPr>
          <a:xfrm>
            <a:off x="1005912" y="1838145"/>
            <a:ext cx="2184940" cy="2192131"/>
          </a:xfrm>
          <a:prstGeom prst="rect">
            <a:avLst/>
          </a:prstGeom>
        </p:spPr>
      </p:pic>
      <p:pic>
        <p:nvPicPr>
          <p:cNvPr id="7" name="Picture 6">
            <a:extLst>
              <a:ext uri="{FF2B5EF4-FFF2-40B4-BE49-F238E27FC236}">
                <a16:creationId xmlns:a16="http://schemas.microsoft.com/office/drawing/2014/main" id="{486CAF7A-6099-CD31-D4CD-439653E43D15}"/>
              </a:ext>
            </a:extLst>
          </p:cNvPr>
          <p:cNvPicPr>
            <a:picLocks noChangeAspect="1"/>
          </p:cNvPicPr>
          <p:nvPr/>
        </p:nvPicPr>
        <p:blipFill>
          <a:blip r:embed="rId5"/>
          <a:stretch>
            <a:fillRect/>
          </a:stretch>
        </p:blipFill>
        <p:spPr>
          <a:xfrm>
            <a:off x="928687" y="3754480"/>
            <a:ext cx="1812653" cy="1452480"/>
          </a:xfrm>
          <a:prstGeom prst="rect">
            <a:avLst/>
          </a:prstGeom>
        </p:spPr>
      </p:pic>
      <p:cxnSp>
        <p:nvCxnSpPr>
          <p:cNvPr id="8" name="Straight Arrow Connector 7">
            <a:extLst>
              <a:ext uri="{FF2B5EF4-FFF2-40B4-BE49-F238E27FC236}">
                <a16:creationId xmlns:a16="http://schemas.microsoft.com/office/drawing/2014/main" id="{A153C06D-1876-9CF2-C0B2-E1FF72B0152C}"/>
              </a:ext>
            </a:extLst>
          </p:cNvPr>
          <p:cNvCxnSpPr>
            <a:cxnSpLocks/>
            <a:endCxn id="17" idx="1"/>
          </p:cNvCxnSpPr>
          <p:nvPr/>
        </p:nvCxnSpPr>
        <p:spPr>
          <a:xfrm>
            <a:off x="2859118" y="3747273"/>
            <a:ext cx="812959" cy="7207"/>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5E905797-2F27-B0C3-ADBB-FE5C18DF1BDE}"/>
              </a:ext>
            </a:extLst>
          </p:cNvPr>
          <p:cNvCxnSpPr>
            <a:cxnSpLocks/>
            <a:endCxn id="25" idx="1"/>
          </p:cNvCxnSpPr>
          <p:nvPr/>
        </p:nvCxnSpPr>
        <p:spPr>
          <a:xfrm flipV="1">
            <a:off x="2580860" y="2985160"/>
            <a:ext cx="968690" cy="522560"/>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1F3D8924-73F2-250B-B5B3-A592F13FF909}"/>
              </a:ext>
            </a:extLst>
          </p:cNvPr>
          <p:cNvCxnSpPr>
            <a:cxnSpLocks/>
            <a:endCxn id="26" idx="1"/>
          </p:cNvCxnSpPr>
          <p:nvPr/>
        </p:nvCxnSpPr>
        <p:spPr>
          <a:xfrm>
            <a:off x="2633324" y="3992214"/>
            <a:ext cx="1570491" cy="543470"/>
          </a:xfrm>
          <a:prstGeom prst="straightConnector1">
            <a:avLst/>
          </a:prstGeom>
          <a:ln w="381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1" name="Group 10">
            <a:extLst>
              <a:ext uri="{FF2B5EF4-FFF2-40B4-BE49-F238E27FC236}">
                <a16:creationId xmlns:a16="http://schemas.microsoft.com/office/drawing/2014/main" id="{1BB6EA69-EC4F-9449-C9E6-DDAE172A8662}"/>
              </a:ext>
            </a:extLst>
          </p:cNvPr>
          <p:cNvGrpSpPr/>
          <p:nvPr/>
        </p:nvGrpSpPr>
        <p:grpSpPr>
          <a:xfrm>
            <a:off x="3549550" y="2640710"/>
            <a:ext cx="7904262" cy="2251306"/>
            <a:chOff x="2157274" y="2121763"/>
            <a:chExt cx="9720550" cy="2814160"/>
          </a:xfrm>
        </p:grpSpPr>
        <p:sp>
          <p:nvSpPr>
            <p:cNvPr id="12" name="Rectangle: Rounded Corners 11">
              <a:extLst>
                <a:ext uri="{FF2B5EF4-FFF2-40B4-BE49-F238E27FC236}">
                  <a16:creationId xmlns:a16="http://schemas.microsoft.com/office/drawing/2014/main" id="{F4955C0F-EFA2-88E3-42E6-AF61EB85E14D}"/>
                </a:ext>
              </a:extLst>
            </p:cNvPr>
            <p:cNvSpPr/>
            <p:nvPr/>
          </p:nvSpPr>
          <p:spPr>
            <a:xfrm>
              <a:off x="2307956" y="2240587"/>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Office</a:t>
              </a:r>
            </a:p>
          </p:txBody>
        </p:sp>
        <p:sp>
          <p:nvSpPr>
            <p:cNvPr id="13" name="Rectangle: Rounded Corners 12">
              <a:extLst>
                <a:ext uri="{FF2B5EF4-FFF2-40B4-BE49-F238E27FC236}">
                  <a16:creationId xmlns:a16="http://schemas.microsoft.com/office/drawing/2014/main" id="{0986E711-EF0C-8310-79E2-CEB244E7DA84}"/>
                </a:ext>
              </a:extLst>
            </p:cNvPr>
            <p:cNvSpPr/>
            <p:nvPr/>
          </p:nvSpPr>
          <p:spPr>
            <a:xfrm>
              <a:off x="3652341" y="2240587"/>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Email</a:t>
              </a:r>
            </a:p>
          </p:txBody>
        </p:sp>
        <p:sp>
          <p:nvSpPr>
            <p:cNvPr id="14" name="Rectangle: Rounded Corners 13">
              <a:extLst>
                <a:ext uri="{FF2B5EF4-FFF2-40B4-BE49-F238E27FC236}">
                  <a16:creationId xmlns:a16="http://schemas.microsoft.com/office/drawing/2014/main" id="{B104FCE0-EB04-1E0C-DAC1-C530838E6D0A}"/>
                </a:ext>
              </a:extLst>
            </p:cNvPr>
            <p:cNvSpPr/>
            <p:nvPr/>
          </p:nvSpPr>
          <p:spPr>
            <a:xfrm>
              <a:off x="5173618" y="2240587"/>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Game</a:t>
              </a:r>
            </a:p>
          </p:txBody>
        </p:sp>
        <p:sp>
          <p:nvSpPr>
            <p:cNvPr id="15" name="Rectangle: Rounded Corners 14">
              <a:extLst>
                <a:ext uri="{FF2B5EF4-FFF2-40B4-BE49-F238E27FC236}">
                  <a16:creationId xmlns:a16="http://schemas.microsoft.com/office/drawing/2014/main" id="{813CB6D1-101F-2711-59E3-9C186AD6E5E5}"/>
                </a:ext>
              </a:extLst>
            </p:cNvPr>
            <p:cNvSpPr/>
            <p:nvPr/>
          </p:nvSpPr>
          <p:spPr>
            <a:xfrm>
              <a:off x="6694895" y="2240587"/>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Web Browser</a:t>
              </a:r>
            </a:p>
          </p:txBody>
        </p:sp>
        <p:sp>
          <p:nvSpPr>
            <p:cNvPr id="16" name="Rectangle: Rounded Corners 15">
              <a:extLst>
                <a:ext uri="{FF2B5EF4-FFF2-40B4-BE49-F238E27FC236}">
                  <a16:creationId xmlns:a16="http://schemas.microsoft.com/office/drawing/2014/main" id="{94DF5020-CECF-578B-2161-4281DD272C27}"/>
                </a:ext>
              </a:extLst>
            </p:cNvPr>
            <p:cNvSpPr/>
            <p:nvPr/>
          </p:nvSpPr>
          <p:spPr>
            <a:xfrm>
              <a:off x="8088439" y="2240587"/>
              <a:ext cx="124624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Explorer</a:t>
              </a:r>
            </a:p>
          </p:txBody>
        </p:sp>
        <p:sp>
          <p:nvSpPr>
            <p:cNvPr id="17" name="Rectangle: Rounded Corners 16">
              <a:extLst>
                <a:ext uri="{FF2B5EF4-FFF2-40B4-BE49-F238E27FC236}">
                  <a16:creationId xmlns:a16="http://schemas.microsoft.com/office/drawing/2014/main" id="{DBE47D8B-DB09-C36A-69E3-14FEF60EF14D}"/>
                </a:ext>
              </a:extLst>
            </p:cNvPr>
            <p:cNvSpPr/>
            <p:nvPr/>
          </p:nvSpPr>
          <p:spPr>
            <a:xfrm>
              <a:off x="2307956" y="3216819"/>
              <a:ext cx="7026729"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Operating System (Windows, Mac OS X, Linux) </a:t>
              </a:r>
            </a:p>
          </p:txBody>
        </p:sp>
        <p:sp>
          <p:nvSpPr>
            <p:cNvPr id="18" name="Rectangle: Rounded Corners 17">
              <a:extLst>
                <a:ext uri="{FF2B5EF4-FFF2-40B4-BE49-F238E27FC236}">
                  <a16:creationId xmlns:a16="http://schemas.microsoft.com/office/drawing/2014/main" id="{387F1472-21C6-058A-1FEB-8FF2C4DD7CC8}"/>
                </a:ext>
              </a:extLst>
            </p:cNvPr>
            <p:cNvSpPr/>
            <p:nvPr/>
          </p:nvSpPr>
          <p:spPr>
            <a:xfrm>
              <a:off x="6267633" y="4193047"/>
              <a:ext cx="1227371"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Keyboard</a:t>
              </a:r>
            </a:p>
          </p:txBody>
        </p:sp>
        <p:sp>
          <p:nvSpPr>
            <p:cNvPr id="19" name="Rectangle: Rounded Corners 18">
              <a:extLst>
                <a:ext uri="{FF2B5EF4-FFF2-40B4-BE49-F238E27FC236}">
                  <a16:creationId xmlns:a16="http://schemas.microsoft.com/office/drawing/2014/main" id="{DDFA9A60-74C2-B20E-9C97-D6361F45A892}"/>
                </a:ext>
              </a:extLst>
            </p:cNvPr>
            <p:cNvSpPr/>
            <p:nvPr/>
          </p:nvSpPr>
          <p:spPr>
            <a:xfrm>
              <a:off x="7859665" y="4193046"/>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Screen</a:t>
              </a:r>
            </a:p>
          </p:txBody>
        </p:sp>
        <p:sp>
          <p:nvSpPr>
            <p:cNvPr id="20" name="Rectangle: Rounded Corners 19">
              <a:extLst>
                <a:ext uri="{FF2B5EF4-FFF2-40B4-BE49-F238E27FC236}">
                  <a16:creationId xmlns:a16="http://schemas.microsoft.com/office/drawing/2014/main" id="{F7556773-487A-3AD1-26B0-69007100DC6E}"/>
                </a:ext>
              </a:extLst>
            </p:cNvPr>
            <p:cNvSpPr/>
            <p:nvPr/>
          </p:nvSpPr>
          <p:spPr>
            <a:xfrm>
              <a:off x="3118936" y="4193048"/>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Disk</a:t>
              </a:r>
            </a:p>
          </p:txBody>
        </p:sp>
        <p:sp>
          <p:nvSpPr>
            <p:cNvPr id="21" name="Rectangle: Rounded Corners 20">
              <a:extLst>
                <a:ext uri="{FF2B5EF4-FFF2-40B4-BE49-F238E27FC236}">
                  <a16:creationId xmlns:a16="http://schemas.microsoft.com/office/drawing/2014/main" id="{C8202257-EC7C-E87C-4B85-2C90A35AF544}"/>
                </a:ext>
              </a:extLst>
            </p:cNvPr>
            <p:cNvSpPr/>
            <p:nvPr/>
          </p:nvSpPr>
          <p:spPr>
            <a:xfrm>
              <a:off x="4759962" y="419304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Printer</a:t>
              </a:r>
            </a:p>
          </p:txBody>
        </p:sp>
        <p:sp>
          <p:nvSpPr>
            <p:cNvPr id="22" name="TextBox 21">
              <a:extLst>
                <a:ext uri="{FF2B5EF4-FFF2-40B4-BE49-F238E27FC236}">
                  <a16:creationId xmlns:a16="http://schemas.microsoft.com/office/drawing/2014/main" id="{20321157-0A20-CB77-0377-2D655AEF5D3B}"/>
                </a:ext>
              </a:extLst>
            </p:cNvPr>
            <p:cNvSpPr txBox="1"/>
            <p:nvPr/>
          </p:nvSpPr>
          <p:spPr>
            <a:xfrm>
              <a:off x="9631534" y="2343499"/>
              <a:ext cx="2098008" cy="369332"/>
            </a:xfrm>
            <a:prstGeom prst="rect">
              <a:avLst/>
            </a:prstGeom>
            <a:noFill/>
          </p:spPr>
          <p:txBody>
            <a:bodyPr wrap="square" rtlCol="0">
              <a:spAutoFit/>
            </a:bodyPr>
            <a:lstStyle/>
            <a:p>
              <a:r>
                <a:rPr lang="en-GB" noProof="0"/>
                <a:t>User Apps in RAM</a:t>
              </a:r>
            </a:p>
          </p:txBody>
        </p:sp>
        <p:sp>
          <p:nvSpPr>
            <p:cNvPr id="23" name="TextBox 22">
              <a:extLst>
                <a:ext uri="{FF2B5EF4-FFF2-40B4-BE49-F238E27FC236}">
                  <a16:creationId xmlns:a16="http://schemas.microsoft.com/office/drawing/2014/main" id="{4803BA6C-C3F4-95C5-FE86-F6485AE2C0D5}"/>
                </a:ext>
              </a:extLst>
            </p:cNvPr>
            <p:cNvSpPr txBox="1"/>
            <p:nvPr/>
          </p:nvSpPr>
          <p:spPr>
            <a:xfrm>
              <a:off x="9631533" y="3270379"/>
              <a:ext cx="2246289" cy="369332"/>
            </a:xfrm>
            <a:prstGeom prst="rect">
              <a:avLst/>
            </a:prstGeom>
            <a:noFill/>
          </p:spPr>
          <p:txBody>
            <a:bodyPr wrap="square" rtlCol="0">
              <a:spAutoFit/>
            </a:bodyPr>
            <a:lstStyle/>
            <a:p>
              <a:r>
                <a:rPr lang="en-GB" noProof="0"/>
                <a:t>System Apps in RAM</a:t>
              </a:r>
            </a:p>
          </p:txBody>
        </p:sp>
        <p:sp>
          <p:nvSpPr>
            <p:cNvPr id="24" name="TextBox 23">
              <a:extLst>
                <a:ext uri="{FF2B5EF4-FFF2-40B4-BE49-F238E27FC236}">
                  <a16:creationId xmlns:a16="http://schemas.microsoft.com/office/drawing/2014/main" id="{94BEF976-5DAB-4BB1-F143-B87D91A3947C}"/>
                </a:ext>
              </a:extLst>
            </p:cNvPr>
            <p:cNvSpPr txBox="1"/>
            <p:nvPr/>
          </p:nvSpPr>
          <p:spPr>
            <a:xfrm>
              <a:off x="9683040" y="4197259"/>
              <a:ext cx="2194784" cy="369332"/>
            </a:xfrm>
            <a:prstGeom prst="rect">
              <a:avLst/>
            </a:prstGeom>
            <a:noFill/>
          </p:spPr>
          <p:txBody>
            <a:bodyPr wrap="square" rtlCol="0">
              <a:spAutoFit/>
            </a:bodyPr>
            <a:lstStyle/>
            <a:p>
              <a:r>
                <a:rPr lang="en-GB" noProof="0"/>
                <a:t>Hardware devices</a:t>
              </a:r>
            </a:p>
          </p:txBody>
        </p:sp>
        <p:sp>
          <p:nvSpPr>
            <p:cNvPr id="25" name="Rectangle: Rounded Corners 24">
              <a:extLst>
                <a:ext uri="{FF2B5EF4-FFF2-40B4-BE49-F238E27FC236}">
                  <a16:creationId xmlns:a16="http://schemas.microsoft.com/office/drawing/2014/main" id="{40E83666-20D5-C0B0-AD1E-8B7823381239}"/>
                </a:ext>
              </a:extLst>
            </p:cNvPr>
            <p:cNvSpPr/>
            <p:nvPr/>
          </p:nvSpPr>
          <p:spPr>
            <a:xfrm>
              <a:off x="2157274" y="2121763"/>
              <a:ext cx="7368466" cy="861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 name="Rectangle: Rounded Corners 25">
              <a:extLst>
                <a:ext uri="{FF2B5EF4-FFF2-40B4-BE49-F238E27FC236}">
                  <a16:creationId xmlns:a16="http://schemas.microsoft.com/office/drawing/2014/main" id="{DA9AEC37-2659-D74C-DF3E-98C363A5230D}"/>
                </a:ext>
              </a:extLst>
            </p:cNvPr>
            <p:cNvSpPr/>
            <p:nvPr/>
          </p:nvSpPr>
          <p:spPr>
            <a:xfrm>
              <a:off x="2961879" y="4045084"/>
              <a:ext cx="6164366" cy="8908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Arrow: Down 26">
              <a:extLst>
                <a:ext uri="{FF2B5EF4-FFF2-40B4-BE49-F238E27FC236}">
                  <a16:creationId xmlns:a16="http://schemas.microsoft.com/office/drawing/2014/main" id="{0B793AD4-4893-5EF2-3982-1B9783E0BC57}"/>
                </a:ext>
              </a:extLst>
            </p:cNvPr>
            <p:cNvSpPr/>
            <p:nvPr/>
          </p:nvSpPr>
          <p:spPr>
            <a:xfrm>
              <a:off x="5429130" y="2992256"/>
              <a:ext cx="784379" cy="218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Arrow: Down 27">
              <a:extLst>
                <a:ext uri="{FF2B5EF4-FFF2-40B4-BE49-F238E27FC236}">
                  <a16:creationId xmlns:a16="http://schemas.microsoft.com/office/drawing/2014/main" id="{F4681DAD-01EA-D46D-3F69-0D836611AF59}"/>
                </a:ext>
              </a:extLst>
            </p:cNvPr>
            <p:cNvSpPr/>
            <p:nvPr/>
          </p:nvSpPr>
          <p:spPr>
            <a:xfrm>
              <a:off x="5429130" y="3811160"/>
              <a:ext cx="784379" cy="218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29" name="Group 28">
            <a:extLst>
              <a:ext uri="{FF2B5EF4-FFF2-40B4-BE49-F238E27FC236}">
                <a16:creationId xmlns:a16="http://schemas.microsoft.com/office/drawing/2014/main" id="{624F0C44-1560-6069-D1CA-CBF11EC4DC90}"/>
              </a:ext>
            </a:extLst>
          </p:cNvPr>
          <p:cNvGrpSpPr/>
          <p:nvPr/>
        </p:nvGrpSpPr>
        <p:grpSpPr>
          <a:xfrm>
            <a:off x="1523667" y="3337097"/>
            <a:ext cx="1598826" cy="1085062"/>
            <a:chOff x="539026" y="3216819"/>
            <a:chExt cx="1856015" cy="1356341"/>
          </a:xfrm>
        </p:grpSpPr>
        <p:sp>
          <p:nvSpPr>
            <p:cNvPr id="30" name="Rectangle: Rounded Corners 29">
              <a:extLst>
                <a:ext uri="{FF2B5EF4-FFF2-40B4-BE49-F238E27FC236}">
                  <a16:creationId xmlns:a16="http://schemas.microsoft.com/office/drawing/2014/main" id="{8D1900F8-D22D-217D-5B2A-09707E9B8950}"/>
                </a:ext>
              </a:extLst>
            </p:cNvPr>
            <p:cNvSpPr/>
            <p:nvPr/>
          </p:nvSpPr>
          <p:spPr>
            <a:xfrm>
              <a:off x="539026" y="32168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sp>
          <p:nvSpPr>
            <p:cNvPr id="31" name="Rectangle: Rounded Corners 30">
              <a:extLst>
                <a:ext uri="{FF2B5EF4-FFF2-40B4-BE49-F238E27FC236}">
                  <a16:creationId xmlns:a16="http://schemas.microsoft.com/office/drawing/2014/main" id="{CB65C488-605B-8EFD-FF96-3A9B5CF08E32}"/>
                </a:ext>
              </a:extLst>
            </p:cNvPr>
            <p:cNvSpPr/>
            <p:nvPr/>
          </p:nvSpPr>
          <p:spPr>
            <a:xfrm>
              <a:off x="691426" y="33692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sp>
          <p:nvSpPr>
            <p:cNvPr id="32" name="Rectangle: Rounded Corners 31">
              <a:extLst>
                <a:ext uri="{FF2B5EF4-FFF2-40B4-BE49-F238E27FC236}">
                  <a16:creationId xmlns:a16="http://schemas.microsoft.com/office/drawing/2014/main" id="{F9D99A81-37E2-D20A-33C4-CEB400AD732F}"/>
                </a:ext>
              </a:extLst>
            </p:cNvPr>
            <p:cNvSpPr/>
            <p:nvPr/>
          </p:nvSpPr>
          <p:spPr>
            <a:xfrm>
              <a:off x="843826" y="35216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sp>
          <p:nvSpPr>
            <p:cNvPr id="33" name="Rectangle: Rounded Corners 32">
              <a:extLst>
                <a:ext uri="{FF2B5EF4-FFF2-40B4-BE49-F238E27FC236}">
                  <a16:creationId xmlns:a16="http://schemas.microsoft.com/office/drawing/2014/main" id="{2D3AB8AF-CFBB-B088-C150-1AAE13A89614}"/>
                </a:ext>
              </a:extLst>
            </p:cNvPr>
            <p:cNvSpPr/>
            <p:nvPr/>
          </p:nvSpPr>
          <p:spPr>
            <a:xfrm>
              <a:off x="996226" y="36740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sp>
          <p:nvSpPr>
            <p:cNvPr id="34" name="Rectangle: Rounded Corners 33">
              <a:extLst>
                <a:ext uri="{FF2B5EF4-FFF2-40B4-BE49-F238E27FC236}">
                  <a16:creationId xmlns:a16="http://schemas.microsoft.com/office/drawing/2014/main" id="{5D6144A0-F5A6-B5EA-6F78-B1D5DCF67A1D}"/>
                </a:ext>
              </a:extLst>
            </p:cNvPr>
            <p:cNvSpPr/>
            <p:nvPr/>
          </p:nvSpPr>
          <p:spPr>
            <a:xfrm>
              <a:off x="1148626" y="38264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sp>
          <p:nvSpPr>
            <p:cNvPr id="35" name="Rectangle: Rounded Corners 34">
              <a:extLst>
                <a:ext uri="{FF2B5EF4-FFF2-40B4-BE49-F238E27FC236}">
                  <a16:creationId xmlns:a16="http://schemas.microsoft.com/office/drawing/2014/main" id="{A390A289-2EC6-424A-74B8-E844BD03A2A1}"/>
                </a:ext>
              </a:extLst>
            </p:cNvPr>
            <p:cNvSpPr/>
            <p:nvPr/>
          </p:nvSpPr>
          <p:spPr>
            <a:xfrm>
              <a:off x="1301026" y="3978819"/>
              <a:ext cx="1094015" cy="59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noProof="0"/>
                <a:t>CPU</a:t>
              </a:r>
            </a:p>
          </p:txBody>
        </p:sp>
      </p:grpSp>
      <p:sp>
        <p:nvSpPr>
          <p:cNvPr id="37" name="Text Placeholder 2">
            <a:extLst>
              <a:ext uri="{FF2B5EF4-FFF2-40B4-BE49-F238E27FC236}">
                <a16:creationId xmlns:a16="http://schemas.microsoft.com/office/drawing/2014/main" id="{42B44167-8081-476E-B4B2-614EE1FD10D3}"/>
              </a:ext>
            </a:extLst>
          </p:cNvPr>
          <p:cNvSpPr txBox="1">
            <a:spLocks/>
          </p:cNvSpPr>
          <p:nvPr/>
        </p:nvSpPr>
        <p:spPr>
          <a:xfrm>
            <a:off x="5319389" y="5206288"/>
            <a:ext cx="6155013" cy="72122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57189" algn="l" rtl="0" eaLnBrk="1" hangingPunct="1">
              <a:lnSpc>
                <a:spcPct val="100000"/>
              </a:lnSpc>
              <a:spcBef>
                <a:spcPts val="800"/>
              </a:spcBef>
              <a:spcAft>
                <a:spcPts val="0"/>
              </a:spcAft>
              <a:buClr>
                <a:srgbClr val="000000"/>
              </a:buClr>
              <a:buSzPts val="1800"/>
              <a:buFont typeface="Arial"/>
              <a:buChar char="▸"/>
              <a:defRPr sz="1800" b="0" i="0" u="none" strike="noStrike" cap="none" baseline="0">
                <a:solidFill>
                  <a:srgbClr val="000000"/>
                </a:solidFill>
                <a:latin typeface="Arial"/>
                <a:ea typeface="Arial"/>
                <a:cs typeface="Arial"/>
                <a:sym typeface="Arial"/>
              </a:defRPr>
            </a:lvl1pPr>
            <a:lvl2pPr marL="1219170" marR="0" lvl="1"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828754" marR="0" lvl="2" indent="-457189" algn="l" rtl="0" eaLnBrk="1" hangingPunct="1">
              <a:lnSpc>
                <a:spcPct val="100000"/>
              </a:lnSpc>
              <a:spcBef>
                <a:spcPts val="80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3pPr>
            <a:lvl4pPr marL="2438339" marR="0" lvl="3"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4pPr>
            <a:lvl5pPr marL="3047924" marR="0" lvl="4" indent="-474121" algn="l" rtl="0" eaLnBrk="1" hangingPunct="1">
              <a:lnSpc>
                <a:spcPct val="100000"/>
              </a:lnSpc>
              <a:spcBef>
                <a:spcPts val="800"/>
              </a:spcBef>
              <a:spcAft>
                <a:spcPts val="0"/>
              </a:spcAft>
              <a:buClr>
                <a:srgbClr val="000000"/>
              </a:buClr>
              <a:buSzPts val="2000"/>
              <a:buFont typeface="Arial"/>
              <a:buChar char="▹"/>
              <a:defRPr sz="1800" b="0" i="0" u="none" strike="noStrike" cap="none">
                <a:solidFill>
                  <a:srgbClr val="000000"/>
                </a:solidFill>
                <a:latin typeface="Arial"/>
                <a:ea typeface="Arial"/>
                <a:cs typeface="Arial"/>
                <a:sym typeface="Arial"/>
              </a:defRPr>
            </a:lvl5pPr>
            <a:lvl6pPr marL="3657509" marR="0" lvl="5"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6pPr>
            <a:lvl7pPr marL="4267093" marR="0" lvl="6"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7pPr>
            <a:lvl8pPr marL="4876678" marR="0" lvl="7"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8pPr>
            <a:lvl9pPr marL="5486263" marR="0" lvl="8" indent="-474121" algn="l" rtl="0" eaLnBrk="1" hangingPunct="1">
              <a:lnSpc>
                <a:spcPct val="100000"/>
              </a:lnSpc>
              <a:spcBef>
                <a:spcPts val="800"/>
              </a:spcBef>
              <a:spcAft>
                <a:spcPts val="0"/>
              </a:spcAft>
              <a:buClr>
                <a:srgbClr val="000000"/>
              </a:buClr>
              <a:buSzPts val="2000"/>
              <a:buFont typeface="Arial"/>
              <a:buChar char="▹"/>
              <a:defRPr sz="1867" b="0" i="0" u="none" strike="noStrike" cap="none">
                <a:solidFill>
                  <a:srgbClr val="000000"/>
                </a:solidFill>
                <a:latin typeface="Arial"/>
                <a:ea typeface="Arial"/>
                <a:cs typeface="Arial"/>
                <a:sym typeface="Arial"/>
              </a:defRPr>
            </a:lvl9pPr>
          </a:lstStyle>
          <a:p>
            <a:pPr marL="152396" indent="0" defTabSz="914400">
              <a:buNone/>
            </a:pPr>
            <a:r>
              <a:rPr lang="en-GB" kern="0" noProof="0"/>
              <a:t>The latest Xeon processors can have up to 128 cores. i.e. 128 CPU per chip or 256 vCPU with threading. So this server board could potentially hold 1024 vCPUs </a:t>
            </a:r>
          </a:p>
        </p:txBody>
      </p:sp>
    </p:spTree>
    <p:extLst>
      <p:ext uri="{BB962C8B-B14F-4D97-AF65-F5344CB8AC3E}">
        <p14:creationId xmlns:p14="http://schemas.microsoft.com/office/powerpoint/2010/main" val="518280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054777F-71D2-0C2D-A1F1-01A3333C794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17E417E-B69A-8E20-19E3-6760EDA7D80F}"/>
              </a:ext>
            </a:extLst>
          </p:cNvPr>
          <p:cNvSpPr>
            <a:spLocks noGrp="1"/>
          </p:cNvSpPr>
          <p:nvPr>
            <p:ph type="title"/>
          </p:nvPr>
        </p:nvSpPr>
        <p:spPr>
          <a:xfrm>
            <a:off x="609600" y="600755"/>
            <a:ext cx="11163300" cy="421258"/>
          </a:xfrm>
        </p:spPr>
        <p:txBody>
          <a:bodyPr/>
          <a:lstStyle/>
          <a:p>
            <a:r>
              <a:rPr lang="en-GB" noProof="0"/>
              <a:t>So how does a web API work?</a:t>
            </a:r>
          </a:p>
        </p:txBody>
      </p:sp>
      <p:sp>
        <p:nvSpPr>
          <p:cNvPr id="3" name="Text Placeholder 2">
            <a:extLst>
              <a:ext uri="{FF2B5EF4-FFF2-40B4-BE49-F238E27FC236}">
                <a16:creationId xmlns:a16="http://schemas.microsoft.com/office/drawing/2014/main" id="{A693F716-AF79-A525-F1EF-E5AAEFC32D50}"/>
              </a:ext>
            </a:extLst>
          </p:cNvPr>
          <p:cNvSpPr>
            <a:spLocks noGrp="1"/>
          </p:cNvSpPr>
          <p:nvPr>
            <p:ph type="body" idx="1"/>
          </p:nvPr>
        </p:nvSpPr>
        <p:spPr>
          <a:xfrm>
            <a:off x="609600" y="1258110"/>
            <a:ext cx="11163300" cy="5218889"/>
          </a:xfrm>
        </p:spPr>
        <p:txBody>
          <a:bodyPr/>
          <a:lstStyle/>
          <a:p>
            <a:r>
              <a:rPr lang="en-GB" noProof="0"/>
              <a:t>A server at IP address, e.g., 20.123.80.240 listens for a request on a specific port number</a:t>
            </a:r>
          </a:p>
          <a:p>
            <a:r>
              <a:rPr lang="en-GB" noProof="0"/>
              <a:t>A </a:t>
            </a:r>
            <a:r>
              <a:rPr lang="en-GB" noProof="0" err="1"/>
              <a:t>url</a:t>
            </a:r>
            <a:r>
              <a:rPr lang="en-GB" noProof="0"/>
              <a:t> is used to form the contract with the </a:t>
            </a:r>
            <a:r>
              <a:rPr lang="en-GB" noProof="0" err="1"/>
              <a:t>api</a:t>
            </a:r>
            <a:endParaRPr lang="en-GB" noProof="0"/>
          </a:p>
          <a:p>
            <a:r>
              <a:rPr lang="en-GB" noProof="0"/>
              <a:t>Server parses the request … e.g. </a:t>
            </a:r>
            <a:r>
              <a:rPr lang="en-GB" noProof="0">
                <a:hlinkClick r:id="rId3"/>
              </a:rPr>
              <a:t>http://x.com:3000/books/{type}/{author}?count=20</a:t>
            </a:r>
            <a:endParaRPr lang="en-GB" noProof="0"/>
          </a:p>
          <a:p>
            <a:r>
              <a:rPr lang="en-GB" noProof="0"/>
              <a:t>Node.JS is a JavaScript runtime environment</a:t>
            </a:r>
          </a:p>
          <a:p>
            <a:r>
              <a:rPr lang="en-GB" noProof="0"/>
              <a:t>To deal with restful APIs, we need a framework to avoid us having to write all this parsing and routing code, so we can install express.js. This has been the de facto framework for Node for many years; other frameworks are available …</a:t>
            </a:r>
          </a:p>
          <a:p>
            <a:r>
              <a:rPr lang="en-GB" noProof="0"/>
              <a:t>Frameworks and libraries avoid you reinventing the wheel. You may have your favourite, or your organisation may stick to one for consistency. It really doesn’t matter</a:t>
            </a:r>
          </a:p>
          <a:p>
            <a:endParaRPr lang="en-GB" noProof="0"/>
          </a:p>
        </p:txBody>
      </p:sp>
      <p:sp>
        <p:nvSpPr>
          <p:cNvPr id="4" name="Slide Number Placeholder 3">
            <a:extLst>
              <a:ext uri="{FF2B5EF4-FFF2-40B4-BE49-F238E27FC236}">
                <a16:creationId xmlns:a16="http://schemas.microsoft.com/office/drawing/2014/main" id="{D237335E-EF46-0BB0-F16D-3F2BDD27090B}"/>
              </a:ext>
            </a:extLst>
          </p:cNvPr>
          <p:cNvSpPr>
            <a:spLocks noGrp="1"/>
          </p:cNvSpPr>
          <p:nvPr>
            <p:ph type="sldNum" idx="12"/>
          </p:nvPr>
        </p:nvSpPr>
        <p:spPr/>
        <p:txBody>
          <a:bodyPr/>
          <a:lstStyle/>
          <a:p>
            <a:fld id="{14D7F6AC-1EEB-4ABB-AD80-109EC6FDCCF3}" type="slidenum">
              <a:rPr lang="en-GB" noProof="0" smtClean="0"/>
              <a:pPr/>
              <a:t>39</a:t>
            </a:fld>
            <a:endParaRPr lang="en-GB" noProof="0"/>
          </a:p>
        </p:txBody>
      </p:sp>
    </p:spTree>
    <p:extLst>
      <p:ext uri="{BB962C8B-B14F-4D97-AF65-F5344CB8AC3E}">
        <p14:creationId xmlns:p14="http://schemas.microsoft.com/office/powerpoint/2010/main" val="315096673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1D9B-3207-5A18-0024-18E38EC9D425}"/>
              </a:ext>
            </a:extLst>
          </p:cNvPr>
          <p:cNvSpPr>
            <a:spLocks noGrp="1"/>
          </p:cNvSpPr>
          <p:nvPr>
            <p:ph type="title"/>
          </p:nvPr>
        </p:nvSpPr>
        <p:spPr/>
        <p:txBody>
          <a:bodyPr/>
          <a:lstStyle/>
          <a:p>
            <a:r>
              <a:rPr lang="en-GB" noProof="0"/>
              <a:t>Past exam questions</a:t>
            </a:r>
          </a:p>
        </p:txBody>
      </p:sp>
      <p:sp>
        <p:nvSpPr>
          <p:cNvPr id="3" name="Text Placeholder 2">
            <a:extLst>
              <a:ext uri="{FF2B5EF4-FFF2-40B4-BE49-F238E27FC236}">
                <a16:creationId xmlns:a16="http://schemas.microsoft.com/office/drawing/2014/main" id="{E8917D4A-556F-0740-A81F-FA2C584EB396}"/>
              </a:ext>
            </a:extLst>
          </p:cNvPr>
          <p:cNvSpPr>
            <a:spLocks noGrp="1"/>
          </p:cNvSpPr>
          <p:nvPr>
            <p:ph type="body" idx="1"/>
          </p:nvPr>
        </p:nvSpPr>
        <p:spPr>
          <a:xfrm>
            <a:off x="609600" y="885825"/>
            <a:ext cx="11163300" cy="5591175"/>
          </a:xfrm>
        </p:spPr>
        <p:txBody>
          <a:bodyPr/>
          <a:lstStyle/>
          <a:p>
            <a:r>
              <a:rPr lang="en-GB" sz="1400" noProof="0"/>
              <a:t>In the docker </a:t>
            </a:r>
            <a:r>
              <a:rPr lang="en-GB" sz="1400" noProof="0" err="1"/>
              <a:t>compose.yaml</a:t>
            </a:r>
            <a:r>
              <a:rPr lang="en-GB" sz="1400" noProof="0"/>
              <a:t> file illustrated below, clearly explain what each of the declarations achieve at lines: 2, 6, 8, 14, 20 and 24. </a:t>
            </a: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br>
              <a:rPr lang="en-GB" sz="1400" noProof="0"/>
            </a:br>
            <a:endParaRPr lang="en-GB" sz="1400" noProof="0"/>
          </a:p>
          <a:p>
            <a:endParaRPr lang="en-GB" sz="1400" noProof="0"/>
          </a:p>
          <a:p>
            <a:endParaRPr lang="en-GB" sz="1400" noProof="0"/>
          </a:p>
          <a:p>
            <a:endParaRPr lang="en-GB" sz="1400" noProof="0"/>
          </a:p>
          <a:p>
            <a:r>
              <a:rPr lang="en-GB" sz="1400" noProof="0"/>
              <a:t>Note: it is the declaration section at the line number you need to discuss. The content of each section is simply provided as an example to provide some context and help with your explanation. For example, at line 14 you need to explain what the declaration '</a:t>
            </a:r>
            <a:r>
              <a:rPr lang="en-GB" sz="1400" noProof="0" err="1"/>
              <a:t>healthcheck</a:t>
            </a:r>
            <a:r>
              <a:rPr lang="en-GB" sz="1400" noProof="0"/>
              <a:t>' aims to achieve - there is no requirement to discuss the detail of the '</a:t>
            </a:r>
            <a:r>
              <a:rPr lang="en-GB" sz="1400" noProof="0" err="1"/>
              <a:t>healthcheck</a:t>
            </a:r>
            <a:r>
              <a:rPr lang="en-GB" sz="1400" noProof="0"/>
              <a:t>' code on line 15.</a:t>
            </a:r>
          </a:p>
          <a:p>
            <a:endParaRPr lang="en-GB" noProof="0"/>
          </a:p>
        </p:txBody>
      </p:sp>
      <p:sp>
        <p:nvSpPr>
          <p:cNvPr id="4" name="Slide Number Placeholder 3">
            <a:extLst>
              <a:ext uri="{FF2B5EF4-FFF2-40B4-BE49-F238E27FC236}">
                <a16:creationId xmlns:a16="http://schemas.microsoft.com/office/drawing/2014/main" id="{64C9E4F6-0FDA-EABE-C224-C665EA343A82}"/>
              </a:ext>
            </a:extLst>
          </p:cNvPr>
          <p:cNvSpPr>
            <a:spLocks noGrp="1"/>
          </p:cNvSpPr>
          <p:nvPr>
            <p:ph type="sldNum" idx="12"/>
          </p:nvPr>
        </p:nvSpPr>
        <p:spPr/>
        <p:txBody>
          <a:bodyPr/>
          <a:lstStyle/>
          <a:p>
            <a:fld id="{14D7F6AC-1EEB-4ABB-AD80-109EC6FDCCF3}" type="slidenum">
              <a:rPr lang="en-GB" noProof="0" smtClean="0"/>
              <a:pPr/>
              <a:t>390</a:t>
            </a:fld>
            <a:endParaRPr lang="en-GB" noProof="0"/>
          </a:p>
        </p:txBody>
      </p:sp>
      <p:pic>
        <p:nvPicPr>
          <p:cNvPr id="5" name="Picture 4" descr="A screenshot of a computer program&#10;&#10;Description automatically generated">
            <a:extLst>
              <a:ext uri="{FF2B5EF4-FFF2-40B4-BE49-F238E27FC236}">
                <a16:creationId xmlns:a16="http://schemas.microsoft.com/office/drawing/2014/main" id="{79B89D99-0D2D-5F9D-A6A8-2E114A405D87}"/>
              </a:ext>
            </a:extLst>
          </p:cNvPr>
          <p:cNvPicPr>
            <a:picLocks noChangeAspect="1"/>
          </p:cNvPicPr>
          <p:nvPr/>
        </p:nvPicPr>
        <p:blipFill>
          <a:blip r:embed="rId2"/>
          <a:stretch>
            <a:fillRect/>
          </a:stretch>
        </p:blipFill>
        <p:spPr>
          <a:xfrm>
            <a:off x="1060096" y="1286262"/>
            <a:ext cx="4679598" cy="4285475"/>
          </a:xfrm>
          <a:prstGeom prst="rect">
            <a:avLst/>
          </a:prstGeom>
        </p:spPr>
      </p:pic>
    </p:spTree>
    <p:extLst>
      <p:ext uri="{BB962C8B-B14F-4D97-AF65-F5344CB8AC3E}">
        <p14:creationId xmlns:p14="http://schemas.microsoft.com/office/powerpoint/2010/main" val="186539559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BAC69-2C47-0249-979C-ECC425B00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40C449-3452-1FA3-DDAA-EF8D512D241B}"/>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A9F3D5ED-D602-1EF0-E972-1A768C5A6C44}"/>
              </a:ext>
            </a:extLst>
          </p:cNvPr>
          <p:cNvSpPr>
            <a:spLocks noGrp="1"/>
          </p:cNvSpPr>
          <p:nvPr>
            <p:ph type="body" idx="1"/>
          </p:nvPr>
        </p:nvSpPr>
        <p:spPr/>
        <p:txBody>
          <a:bodyPr/>
          <a:lstStyle/>
          <a:p>
            <a:r>
              <a:rPr lang="en-GB" sz="1800" noProof="0">
                <a:effectLst/>
                <a:latin typeface="Arial" panose="020B0604020202020204" pitchFamily="34" charset="0"/>
                <a:ea typeface="Calibri" panose="020F0502020204030204" pitchFamily="34" charset="0"/>
                <a:cs typeface="Times New Roman" panose="02020603050405020304" pitchFamily="18" charset="0"/>
              </a:rPr>
              <a:t>Compare and contrast the “shared message queue” pattern to the “publisher – subscriber” pattern. With the aid of a diagram, provide a microservice-based use-case for each and an explanation of why you recommend the pattern for each use-case. </a:t>
            </a:r>
          </a:p>
          <a:p>
            <a:endParaRPr lang="en-GB" noProof="0"/>
          </a:p>
          <a:p>
            <a:r>
              <a:rPr lang="en-GB" noProof="0"/>
              <a:t>Most microservices need data from other microservices to do their work. Discuss the two main approaches to sharing data across microservices using a synchronous, and an asynchronous approach.</a:t>
            </a:r>
            <a:br>
              <a:rPr lang="en-GB" noProof="0"/>
            </a:br>
            <a:r>
              <a:rPr lang="en-GB" noProof="0"/>
              <a:t>Provide an advantage and disadvantage of each approach that would be considered when choosing the most appropriate solution. Note, there are two key approaches for asynchronous messaging</a:t>
            </a:r>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0392FA45-4F0F-DAB0-12EE-4855468D1FC1}"/>
              </a:ext>
            </a:extLst>
          </p:cNvPr>
          <p:cNvSpPr>
            <a:spLocks noGrp="1"/>
          </p:cNvSpPr>
          <p:nvPr>
            <p:ph type="sldNum" idx="12"/>
          </p:nvPr>
        </p:nvSpPr>
        <p:spPr/>
        <p:txBody>
          <a:bodyPr/>
          <a:lstStyle/>
          <a:p>
            <a:fld id="{14D7F6AC-1EEB-4ABB-AD80-109EC6FDCCF3}" type="slidenum">
              <a:rPr lang="en-GB" noProof="0" smtClean="0"/>
              <a:pPr/>
              <a:t>391</a:t>
            </a:fld>
            <a:endParaRPr lang="en-GB" noProof="0"/>
          </a:p>
        </p:txBody>
      </p:sp>
    </p:spTree>
    <p:extLst>
      <p:ext uri="{BB962C8B-B14F-4D97-AF65-F5344CB8AC3E}">
        <p14:creationId xmlns:p14="http://schemas.microsoft.com/office/powerpoint/2010/main" val="27873016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FE8A5-7D31-09B1-87DC-A3AD10ADE2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60B3AE-3B18-33DE-AD46-6D848DC9FE3C}"/>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392</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175" name="Rectangle 174">
            <a:extLst>
              <a:ext uri="{FF2B5EF4-FFF2-40B4-BE49-F238E27FC236}">
                <a16:creationId xmlns:a16="http://schemas.microsoft.com/office/drawing/2014/main" id="{FBF8DE7B-F09F-4DD6-52F7-F07BA5300361}"/>
              </a:ext>
            </a:extLst>
          </p:cNvPr>
          <p:cNvSpPr/>
          <p:nvPr/>
        </p:nvSpPr>
        <p:spPr>
          <a:xfrm>
            <a:off x="148085" y="2565316"/>
            <a:ext cx="2395658"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FD510E36-A49F-7DD3-6FF3-A66DDB773891}"/>
              </a:ext>
            </a:extLst>
          </p:cNvPr>
          <p:cNvSpPr/>
          <p:nvPr/>
        </p:nvSpPr>
        <p:spPr>
          <a:xfrm>
            <a:off x="3034475" y="256531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F2A71F16-23C9-F32B-11D9-63942379F470}"/>
              </a:ext>
            </a:extLst>
          </p:cNvPr>
          <p:cNvGrpSpPr/>
          <p:nvPr/>
        </p:nvGrpSpPr>
        <p:grpSpPr>
          <a:xfrm>
            <a:off x="552089" y="2781362"/>
            <a:ext cx="1228179" cy="792706"/>
            <a:chOff x="5460070" y="3398388"/>
            <a:chExt cx="1228179" cy="1007469"/>
          </a:xfrm>
        </p:grpSpPr>
        <p:sp>
          <p:nvSpPr>
            <p:cNvPr id="6" name="Rectangle 5">
              <a:extLst>
                <a:ext uri="{FF2B5EF4-FFF2-40B4-BE49-F238E27FC236}">
                  <a16:creationId xmlns:a16="http://schemas.microsoft.com/office/drawing/2014/main" id="{DF001B53-4A8C-8B64-9789-CA03EE39C26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joke</a:t>
              </a:r>
            </a:p>
          </p:txBody>
        </p:sp>
        <p:sp>
          <p:nvSpPr>
            <p:cNvPr id="7" name="TextBox 6">
              <a:extLst>
                <a:ext uri="{FF2B5EF4-FFF2-40B4-BE49-F238E27FC236}">
                  <a16:creationId xmlns:a16="http://schemas.microsoft.com/office/drawing/2014/main" id="{2E6DC713-E081-7D39-280A-2ED6F821EAB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25A1342E-FB73-E452-5420-AC5DFD2F231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CC6DDF3C-7C4F-7ECE-ACE8-4DE5EE95CA7C}"/>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DF0B387-3504-BE1C-1D7B-738E4E5D3DBB}"/>
              </a:ext>
            </a:extLst>
          </p:cNvPr>
          <p:cNvGrpSpPr/>
          <p:nvPr/>
        </p:nvGrpSpPr>
        <p:grpSpPr>
          <a:xfrm>
            <a:off x="552089" y="3918026"/>
            <a:ext cx="1228179" cy="792706"/>
            <a:chOff x="5460070" y="3398388"/>
            <a:chExt cx="1228179" cy="1007469"/>
          </a:xfrm>
        </p:grpSpPr>
        <p:sp>
          <p:nvSpPr>
            <p:cNvPr id="11" name="Rectangle 10">
              <a:extLst>
                <a:ext uri="{FF2B5EF4-FFF2-40B4-BE49-F238E27FC236}">
                  <a16:creationId xmlns:a16="http://schemas.microsoft.com/office/drawing/2014/main" id="{85C8C909-1058-A968-52C4-3B39257E677D}"/>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mysql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2" name="TextBox 11">
              <a:extLst>
                <a:ext uri="{FF2B5EF4-FFF2-40B4-BE49-F238E27FC236}">
                  <a16:creationId xmlns:a16="http://schemas.microsoft.com/office/drawing/2014/main" id="{7F10FAA6-1633-0268-B5A7-60AA4E34C417}"/>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89C02123-82F4-50D5-46EB-FEC4FB7CC761}"/>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70F90545-87FA-9712-4114-5B93054130F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6F831C5-3DF8-E4E9-753D-146451AF7B58}"/>
              </a:ext>
            </a:extLst>
          </p:cNvPr>
          <p:cNvGrpSpPr/>
          <p:nvPr/>
        </p:nvGrpSpPr>
        <p:grpSpPr>
          <a:xfrm>
            <a:off x="1822370" y="4078067"/>
            <a:ext cx="729757" cy="678177"/>
            <a:chOff x="6121030" y="4243575"/>
            <a:chExt cx="729757" cy="678177"/>
          </a:xfrm>
        </p:grpSpPr>
        <p:sp>
          <p:nvSpPr>
            <p:cNvPr id="16" name="TextBox 15">
              <a:extLst>
                <a:ext uri="{FF2B5EF4-FFF2-40B4-BE49-F238E27FC236}">
                  <a16:creationId xmlns:a16="http://schemas.microsoft.com/office/drawing/2014/main" id="{271D5D62-66D5-0EAA-0A2D-E85EEEC5F964}"/>
                </a:ext>
              </a:extLst>
            </p:cNvPr>
            <p:cNvSpPr txBox="1"/>
            <p:nvPr/>
          </p:nvSpPr>
          <p:spPr>
            <a:xfrm>
              <a:off x="61210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mysql-db</a:t>
              </a:r>
              <a:endParaRPr kumimoji="0" lang="en-GB" sz="1000" b="0" i="0" u="none" strike="noStrike" kern="1200" cap="none" spc="0" normalizeH="0" baseline="0" noProof="0">
                <a:ln>
                  <a:noFill/>
                </a:ln>
                <a:solidFill>
                  <a:srgbClr val="3A3F50"/>
                </a:solidFill>
                <a:effectLst/>
                <a:uLnTx/>
                <a:uFillTx/>
                <a:latin typeface="Arial"/>
                <a:ea typeface="+mn-ea"/>
                <a:cs typeface="+mn-cs"/>
              </a:endParaRPr>
            </a:p>
          </p:txBody>
        </p:sp>
        <p:pic>
          <p:nvPicPr>
            <p:cNvPr id="17" name="Graphic 16" descr="Database with solid fill">
              <a:extLst>
                <a:ext uri="{FF2B5EF4-FFF2-40B4-BE49-F238E27FC236}">
                  <a16:creationId xmlns:a16="http://schemas.microsoft.com/office/drawing/2014/main" id="{AFE6E9FB-58C4-EE1F-9E0B-2A18FB6E3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E138D7FE-273F-E6C6-3C6D-157926E3FECF}"/>
              </a:ext>
            </a:extLst>
          </p:cNvPr>
          <p:cNvGrpSpPr/>
          <p:nvPr/>
        </p:nvGrpSpPr>
        <p:grpSpPr>
          <a:xfrm>
            <a:off x="552089" y="5204416"/>
            <a:ext cx="1228179" cy="792706"/>
            <a:chOff x="5460070" y="3398388"/>
            <a:chExt cx="1228179" cy="1007469"/>
          </a:xfrm>
        </p:grpSpPr>
        <p:sp>
          <p:nvSpPr>
            <p:cNvPr id="19" name="Rectangle 18">
              <a:extLst>
                <a:ext uri="{FF2B5EF4-FFF2-40B4-BE49-F238E27FC236}">
                  <a16:creationId xmlns:a16="http://schemas.microsoft.com/office/drawing/2014/main" id="{EE024DDD-1803-624E-D254-C46EE7C1A7E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93ECF2C8-BA8B-635B-29BC-372C3332AB5F}"/>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6D475451-BA1C-9CF8-E34F-1317343BE11C}"/>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D5758444-0296-56BC-2E29-283D251B271E}"/>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6C443FD-987B-6885-1CE7-0B86E294DE08}"/>
              </a:ext>
            </a:extLst>
          </p:cNvPr>
          <p:cNvGrpSpPr/>
          <p:nvPr/>
        </p:nvGrpSpPr>
        <p:grpSpPr>
          <a:xfrm>
            <a:off x="3151937" y="2777911"/>
            <a:ext cx="1238963" cy="792706"/>
            <a:chOff x="5461028" y="3398388"/>
            <a:chExt cx="1238963" cy="1007469"/>
          </a:xfrm>
        </p:grpSpPr>
        <p:sp>
          <p:nvSpPr>
            <p:cNvPr id="24" name="Rectangle 23">
              <a:extLst>
                <a:ext uri="{FF2B5EF4-FFF2-40B4-BE49-F238E27FC236}">
                  <a16:creationId xmlns:a16="http://schemas.microsoft.com/office/drawing/2014/main" id="{391977D0-9275-D751-595E-6D44E1089896}"/>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25" name="TextBox 24">
              <a:extLst>
                <a:ext uri="{FF2B5EF4-FFF2-40B4-BE49-F238E27FC236}">
                  <a16:creationId xmlns:a16="http://schemas.microsoft.com/office/drawing/2014/main" id="{BEFE7DC3-3F46-8C49-109B-4558F877F89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DAB4B5A0-54C6-08AA-4B9B-6C41FD8F02E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27" name="Straight Connector 26">
              <a:extLst>
                <a:ext uri="{FF2B5EF4-FFF2-40B4-BE49-F238E27FC236}">
                  <a16:creationId xmlns:a16="http://schemas.microsoft.com/office/drawing/2014/main" id="{60A69E4F-4259-E716-A75D-57B1EE6A37DD}"/>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DFBD4DC-E8C2-EFA1-36CD-264493321C6D}"/>
              </a:ext>
            </a:extLst>
          </p:cNvPr>
          <p:cNvGrpSpPr/>
          <p:nvPr/>
        </p:nvGrpSpPr>
        <p:grpSpPr>
          <a:xfrm>
            <a:off x="3537214" y="5212558"/>
            <a:ext cx="1228179" cy="792706"/>
            <a:chOff x="3537214" y="5547838"/>
            <a:chExt cx="1228179" cy="792706"/>
          </a:xfrm>
        </p:grpSpPr>
        <p:sp>
          <p:nvSpPr>
            <p:cNvPr id="29" name="Rectangle 28">
              <a:extLst>
                <a:ext uri="{FF2B5EF4-FFF2-40B4-BE49-F238E27FC236}">
                  <a16:creationId xmlns:a16="http://schemas.microsoft.com/office/drawing/2014/main" id="{13B4E615-FF5D-FA0B-5033-A5CA8155841A}"/>
                </a:ext>
              </a:extLst>
            </p:cNvPr>
            <p:cNvSpPr/>
            <p:nvPr/>
          </p:nvSpPr>
          <p:spPr>
            <a:xfrm>
              <a:off x="3538172"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800" noProof="0">
                  <a:solidFill>
                    <a:srgbClr val="FFFFFF"/>
                  </a:solidFill>
                  <a:latin typeface="Arial"/>
                </a:rPr>
                <a:t>SUBMITTED</a:t>
              </a:r>
              <a:r>
                <a:rPr kumimoji="0" lang="en-GB" sz="800" b="0" i="0" u="none" strike="noStrike" kern="1200" cap="none" spc="0" normalizeH="0" baseline="0" noProof="0">
                  <a:ln>
                    <a:noFill/>
                  </a:ln>
                  <a:solidFill>
                    <a:srgbClr val="FFFFFF"/>
                  </a:solidFill>
                  <a:effectLst/>
                  <a:uLnTx/>
                  <a:uFillTx/>
                  <a:latin typeface="Arial"/>
                  <a:ea typeface="+mn-ea"/>
                  <a:cs typeface="+mn-cs"/>
                </a:rPr>
                <a:t>_JOKES</a:t>
              </a:r>
            </a:p>
          </p:txBody>
        </p:sp>
        <p:sp>
          <p:nvSpPr>
            <p:cNvPr id="30" name="TextBox 29">
              <a:extLst>
                <a:ext uri="{FF2B5EF4-FFF2-40B4-BE49-F238E27FC236}">
                  <a16:creationId xmlns:a16="http://schemas.microsoft.com/office/drawing/2014/main" id="{FF5D51A6-FEA0-BDF9-A8CF-689E3CA141B3}"/>
                </a:ext>
              </a:extLst>
            </p:cNvPr>
            <p:cNvSpPr txBox="1"/>
            <p:nvPr/>
          </p:nvSpPr>
          <p:spPr>
            <a:xfrm>
              <a:off x="3916729"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91630B3F-1502-F6C1-5E26-22B282D8F267}"/>
                </a:ext>
              </a:extLst>
            </p:cNvPr>
            <p:cNvSpPr txBox="1"/>
            <p:nvPr/>
          </p:nvSpPr>
          <p:spPr>
            <a:xfrm>
              <a:off x="3911981"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32" name="Straight Connector 31">
              <a:extLst>
                <a:ext uri="{FF2B5EF4-FFF2-40B4-BE49-F238E27FC236}">
                  <a16:creationId xmlns:a16="http://schemas.microsoft.com/office/drawing/2014/main" id="{D7576EF6-013A-0A51-F26A-B2A3F1C8A186}"/>
                </a:ext>
              </a:extLst>
            </p:cNvPr>
            <p:cNvCxnSpPr>
              <a:cxnSpLocks/>
            </p:cNvCxnSpPr>
            <p:nvPr/>
          </p:nvCxnSpPr>
          <p:spPr>
            <a:xfrm>
              <a:off x="3537214"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FE478D6-0BFB-7536-5068-5D118AEEBD9E}"/>
              </a:ext>
            </a:extLst>
          </p:cNvPr>
          <p:cNvGrpSpPr/>
          <p:nvPr/>
        </p:nvGrpSpPr>
        <p:grpSpPr>
          <a:xfrm>
            <a:off x="4150824" y="3965437"/>
            <a:ext cx="1228179" cy="792707"/>
            <a:chOff x="4150824" y="4300717"/>
            <a:chExt cx="1228179" cy="792707"/>
          </a:xfrm>
        </p:grpSpPr>
        <p:sp>
          <p:nvSpPr>
            <p:cNvPr id="34" name="Rectangle 33">
              <a:extLst>
                <a:ext uri="{FF2B5EF4-FFF2-40B4-BE49-F238E27FC236}">
                  <a16:creationId xmlns:a16="http://schemas.microsoft.com/office/drawing/2014/main" id="{15C96211-0EC3-E94D-DF0F-BC30DC15E1A8}"/>
                </a:ext>
              </a:extLst>
            </p:cNvPr>
            <p:cNvSpPr/>
            <p:nvPr/>
          </p:nvSpPr>
          <p:spPr>
            <a:xfrm>
              <a:off x="4151782"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DFDA6AA8-888C-63BD-D2E2-5A88BAB63502}"/>
                </a:ext>
              </a:extLst>
            </p:cNvPr>
            <p:cNvSpPr txBox="1"/>
            <p:nvPr/>
          </p:nvSpPr>
          <p:spPr>
            <a:xfrm>
              <a:off x="4486197"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A98D4D85-603F-CFAE-BCAC-1D2013DE1EEE}"/>
                </a:ext>
              </a:extLst>
            </p:cNvPr>
            <p:cNvSpPr txBox="1"/>
            <p:nvPr/>
          </p:nvSpPr>
          <p:spPr>
            <a:xfrm>
              <a:off x="4525591"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37" name="Straight Connector 36">
              <a:extLst>
                <a:ext uri="{FF2B5EF4-FFF2-40B4-BE49-F238E27FC236}">
                  <a16:creationId xmlns:a16="http://schemas.microsoft.com/office/drawing/2014/main" id="{399D477C-530A-D614-8CA5-4BDD390B5BAE}"/>
                </a:ext>
              </a:extLst>
            </p:cNvPr>
            <p:cNvCxnSpPr>
              <a:cxnSpLocks/>
            </p:cNvCxnSpPr>
            <p:nvPr/>
          </p:nvCxnSpPr>
          <p:spPr>
            <a:xfrm>
              <a:off x="4150824"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13DECAF6-8FBF-E60D-1F34-73BD29FA194A}"/>
              </a:ext>
            </a:extLst>
          </p:cNvPr>
          <p:cNvGrpSpPr/>
          <p:nvPr/>
        </p:nvGrpSpPr>
        <p:grpSpPr>
          <a:xfrm>
            <a:off x="3065939" y="3830284"/>
            <a:ext cx="729757" cy="678177"/>
            <a:chOff x="6159130" y="4243575"/>
            <a:chExt cx="729757" cy="678177"/>
          </a:xfrm>
        </p:grpSpPr>
        <p:sp>
          <p:nvSpPr>
            <p:cNvPr id="39" name="TextBox 38">
              <a:extLst>
                <a:ext uri="{FF2B5EF4-FFF2-40B4-BE49-F238E27FC236}">
                  <a16:creationId xmlns:a16="http://schemas.microsoft.com/office/drawing/2014/main" id="{652AA263-9C02-F04F-3278-7060E1272A5E}"/>
                </a:ext>
              </a:extLst>
            </p:cNvPr>
            <p:cNvSpPr txBox="1"/>
            <p:nvPr/>
          </p:nvSpPr>
          <p:spPr>
            <a:xfrm>
              <a:off x="6159130" y="4675531"/>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a:t>
              </a:r>
            </a:p>
          </p:txBody>
        </p:sp>
        <p:pic>
          <p:nvPicPr>
            <p:cNvPr id="40" name="Graphic 39" descr="Database with solid fill">
              <a:extLst>
                <a:ext uri="{FF2B5EF4-FFF2-40B4-BE49-F238E27FC236}">
                  <a16:creationId xmlns:a16="http://schemas.microsoft.com/office/drawing/2014/main" id="{55850179-740E-D462-54CB-C152613E20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180" name="Straight Connector 179">
            <a:extLst>
              <a:ext uri="{FF2B5EF4-FFF2-40B4-BE49-F238E27FC236}">
                <a16:creationId xmlns:a16="http://schemas.microsoft.com/office/drawing/2014/main" id="{E9A5CE3F-4186-E5A3-40B2-FA60A4CB0CF1}"/>
              </a:ext>
            </a:extLst>
          </p:cNvPr>
          <p:cNvCxnSpPr>
            <a:cxnSpLocks/>
          </p:cNvCxnSpPr>
          <p:nvPr/>
        </p:nvCxnSpPr>
        <p:spPr>
          <a:xfrm>
            <a:off x="1158194" y="3581987"/>
            <a:ext cx="0" cy="32913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C4AB8D7-94FE-21E0-785B-D6A80AA9DA13}"/>
              </a:ext>
            </a:extLst>
          </p:cNvPr>
          <p:cNvCxnSpPr>
            <a:cxnSpLocks/>
          </p:cNvCxnSpPr>
          <p:nvPr/>
        </p:nvCxnSpPr>
        <p:spPr>
          <a:xfrm>
            <a:off x="1166657" y="471502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1CF80DB-614B-5EB9-F0E9-606C8C68FD31}"/>
              </a:ext>
            </a:extLst>
          </p:cNvPr>
          <p:cNvCxnSpPr>
            <a:cxnSpLocks/>
          </p:cNvCxnSpPr>
          <p:nvPr/>
        </p:nvCxnSpPr>
        <p:spPr>
          <a:xfrm flipH="1" flipV="1">
            <a:off x="3927439" y="357266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612504C-1E2F-2C85-084B-36DE44708A8A}"/>
              </a:ext>
            </a:extLst>
          </p:cNvPr>
          <p:cNvCxnSpPr>
            <a:cxnSpLocks/>
          </p:cNvCxnSpPr>
          <p:nvPr/>
        </p:nvCxnSpPr>
        <p:spPr>
          <a:xfrm flipV="1">
            <a:off x="3418118" y="356703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AC666EF-73D1-20A8-1AC2-212CDCEFED79}"/>
              </a:ext>
            </a:extLst>
          </p:cNvPr>
          <p:cNvCxnSpPr>
            <a:cxnSpLocks/>
            <a:stCxn id="11" idx="3"/>
          </p:cNvCxnSpPr>
          <p:nvPr/>
        </p:nvCxnSpPr>
        <p:spPr>
          <a:xfrm>
            <a:off x="1780268" y="431092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577AF08A-3851-7C60-264B-AA407A5B924E}"/>
              </a:ext>
            </a:extLst>
          </p:cNvPr>
          <p:cNvGrpSpPr/>
          <p:nvPr/>
        </p:nvGrpSpPr>
        <p:grpSpPr>
          <a:xfrm>
            <a:off x="1780268" y="5309739"/>
            <a:ext cx="1757904" cy="246221"/>
            <a:chOff x="1780268" y="5645019"/>
            <a:chExt cx="1757904" cy="246221"/>
          </a:xfrm>
        </p:grpSpPr>
        <p:cxnSp>
          <p:nvCxnSpPr>
            <p:cNvPr id="192" name="Straight Connector 191">
              <a:extLst>
                <a:ext uri="{FF2B5EF4-FFF2-40B4-BE49-F238E27FC236}">
                  <a16:creationId xmlns:a16="http://schemas.microsoft.com/office/drawing/2014/main" id="{4545502B-3282-9364-8A50-380A0916885E}"/>
                </a:ext>
              </a:extLst>
            </p:cNvPr>
            <p:cNvCxnSpPr>
              <a:cxnSpLocks/>
            </p:cNvCxnSpPr>
            <p:nvPr/>
          </p:nvCxnSpPr>
          <p:spPr>
            <a:xfrm>
              <a:off x="1780268"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FD3E3812-35F0-76C5-6F50-09C4578BFA88}"/>
                </a:ext>
              </a:extLst>
            </p:cNvPr>
            <p:cNvSpPr txBox="1"/>
            <p:nvPr/>
          </p:nvSpPr>
          <p:spPr>
            <a:xfrm>
              <a:off x="2217029" y="5645019"/>
              <a:ext cx="114026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jokes</a:t>
              </a:r>
            </a:p>
          </p:txBody>
        </p:sp>
      </p:grpSp>
      <p:cxnSp>
        <p:nvCxnSpPr>
          <p:cNvPr id="236" name="Straight Connector 235">
            <a:extLst>
              <a:ext uri="{FF2B5EF4-FFF2-40B4-BE49-F238E27FC236}">
                <a16:creationId xmlns:a16="http://schemas.microsoft.com/office/drawing/2014/main" id="{9271037C-F7C4-2DB1-93C5-DF1778EC287F}"/>
              </a:ext>
            </a:extLst>
          </p:cNvPr>
          <p:cNvCxnSpPr>
            <a:cxnSpLocks/>
          </p:cNvCxnSpPr>
          <p:nvPr/>
        </p:nvCxnSpPr>
        <p:spPr>
          <a:xfrm flipV="1">
            <a:off x="1158194" y="1436370"/>
            <a:ext cx="0" cy="1328929"/>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FEAC91D-F624-547C-C145-57C02E4C1FB5}"/>
              </a:ext>
            </a:extLst>
          </p:cNvPr>
          <p:cNvCxnSpPr>
            <a:cxnSpLocks/>
          </p:cNvCxnSpPr>
          <p:nvPr/>
        </p:nvCxnSpPr>
        <p:spPr>
          <a:xfrm>
            <a:off x="3795696" y="1436370"/>
            <a:ext cx="0" cy="1335235"/>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AABC06D-3260-BF90-7AA9-14C9EBE2AF2F}"/>
              </a:ext>
            </a:extLst>
          </p:cNvPr>
          <p:cNvCxnSpPr>
            <a:cxnSpLocks/>
          </p:cNvCxnSpPr>
          <p:nvPr/>
        </p:nvCxnSpPr>
        <p:spPr>
          <a:xfrm>
            <a:off x="4781229" y="1425492"/>
            <a:ext cx="0" cy="2522388"/>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3B74AC57-49B2-D48B-F763-24F1170CEA37}"/>
              </a:ext>
            </a:extLst>
          </p:cNvPr>
          <p:cNvGrpSpPr/>
          <p:nvPr/>
        </p:nvGrpSpPr>
        <p:grpSpPr>
          <a:xfrm>
            <a:off x="3091838" y="67634"/>
            <a:ext cx="1593673" cy="1236502"/>
            <a:chOff x="3091838" y="67634"/>
            <a:chExt cx="1593673" cy="1236502"/>
          </a:xfrm>
        </p:grpSpPr>
        <p:pic>
          <p:nvPicPr>
            <p:cNvPr id="1026" name="Picture 2" descr="100,000 Laptop clipart Vector Images | Depositphotos">
              <a:extLst>
                <a:ext uri="{FF2B5EF4-FFF2-40B4-BE49-F238E27FC236}">
                  <a16:creationId xmlns:a16="http://schemas.microsoft.com/office/drawing/2014/main" id="{34399B10-EF4A-FD7B-AC5C-0AF6E928EBC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DCF3AD7B-2D1A-2907-A4E8-3C1C0EE5FB2E}"/>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0A1652F8-0E8E-BF0D-3D33-CE221CAE2706}"/>
                </a:ext>
              </a:extLst>
            </p:cNvPr>
            <p:cNvPicPr>
              <a:picLocks noChangeAspect="1"/>
            </p:cNvPicPr>
            <p:nvPr/>
          </p:nvPicPr>
          <p:blipFill>
            <a:blip r:embed="rId7"/>
            <a:stretch>
              <a:fillRect/>
            </a:stretch>
          </p:blipFill>
          <p:spPr>
            <a:xfrm>
              <a:off x="4000952" y="272330"/>
              <a:ext cx="447588" cy="459065"/>
            </a:xfrm>
            <a:prstGeom prst="rect">
              <a:avLst/>
            </a:prstGeom>
          </p:spPr>
        </p:pic>
      </p:grpSp>
      <p:cxnSp>
        <p:nvCxnSpPr>
          <p:cNvPr id="285" name="Straight Connector 284">
            <a:extLst>
              <a:ext uri="{FF2B5EF4-FFF2-40B4-BE49-F238E27FC236}">
                <a16:creationId xmlns:a16="http://schemas.microsoft.com/office/drawing/2014/main" id="{C058A38F-84CB-EDCB-BA69-D2ED56F8CB4B}"/>
              </a:ext>
            </a:extLst>
          </p:cNvPr>
          <p:cNvCxnSpPr>
            <a:cxnSpLocks/>
            <a:endCxn id="288" idx="2"/>
          </p:cNvCxnSpPr>
          <p:nvPr/>
        </p:nvCxnSpPr>
        <p:spPr>
          <a:xfrm flipV="1">
            <a:off x="5804823" y="768257"/>
            <a:ext cx="0" cy="649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3B7E4EEC-1B32-02A9-FC00-5F78D27EBA63}"/>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89B863F8-DAE0-1A90-63D5-4C08CB9991A2}"/>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938711B-50E1-AE8E-706D-7BF14A9C17EC}"/>
              </a:ext>
            </a:extLst>
          </p:cNvPr>
          <p:cNvCxnSpPr>
            <a:cxnSpLocks/>
          </p:cNvCxnSpPr>
          <p:nvPr/>
        </p:nvCxnSpPr>
        <p:spPr>
          <a:xfrm flipH="1">
            <a:off x="1780268" y="3241836"/>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F430D580-5D45-CAA4-A522-3BF0D8DC9283}"/>
              </a:ext>
            </a:extLst>
          </p:cNvPr>
          <p:cNvSpPr txBox="1"/>
          <p:nvPr/>
        </p:nvSpPr>
        <p:spPr>
          <a:xfrm>
            <a:off x="2133801" y="3015196"/>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/types API</a:t>
            </a:r>
          </a:p>
        </p:txBody>
      </p:sp>
      <p:grpSp>
        <p:nvGrpSpPr>
          <p:cNvPr id="64" name="Group 63">
            <a:extLst>
              <a:ext uri="{FF2B5EF4-FFF2-40B4-BE49-F238E27FC236}">
                <a16:creationId xmlns:a16="http://schemas.microsoft.com/office/drawing/2014/main" id="{C8A8F97E-2470-6221-4112-819F35459C76}"/>
              </a:ext>
            </a:extLst>
          </p:cNvPr>
          <p:cNvGrpSpPr/>
          <p:nvPr/>
        </p:nvGrpSpPr>
        <p:grpSpPr>
          <a:xfrm>
            <a:off x="6986733" y="154507"/>
            <a:ext cx="4536422" cy="1060423"/>
            <a:chOff x="6986733" y="154507"/>
            <a:chExt cx="4536422" cy="1060423"/>
          </a:xfrm>
        </p:grpSpPr>
        <p:grpSp>
          <p:nvGrpSpPr>
            <p:cNvPr id="1050" name="Group 1049">
              <a:extLst>
                <a:ext uri="{FF2B5EF4-FFF2-40B4-BE49-F238E27FC236}">
                  <a16:creationId xmlns:a16="http://schemas.microsoft.com/office/drawing/2014/main" id="{962F89FA-F1F0-848E-518A-1F2C9D3B988C}"/>
                </a:ext>
              </a:extLst>
            </p:cNvPr>
            <p:cNvGrpSpPr/>
            <p:nvPr/>
          </p:nvGrpSpPr>
          <p:grpSpPr>
            <a:xfrm>
              <a:off x="7119938" y="232762"/>
              <a:ext cx="4368849" cy="982168"/>
              <a:chOff x="7119938" y="221944"/>
              <a:chExt cx="4368849" cy="982168"/>
            </a:xfrm>
          </p:grpSpPr>
          <p:sp>
            <p:nvSpPr>
              <p:cNvPr id="189" name="TextBox 188">
                <a:extLst>
                  <a:ext uri="{FF2B5EF4-FFF2-40B4-BE49-F238E27FC236}">
                    <a16:creationId xmlns:a16="http://schemas.microsoft.com/office/drawing/2014/main" id="{41171342-DD83-BB7B-712A-A4DC523D9A76}"/>
                  </a:ext>
                </a:extLst>
              </p:cNvPr>
              <p:cNvSpPr txBox="1"/>
              <p:nvPr/>
            </p:nvSpPr>
            <p:spPr>
              <a:xfrm>
                <a:off x="7291187"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CC61C82C-51C9-C824-05EB-84786E1F7187}"/>
                  </a:ext>
                </a:extLst>
              </p:cNvPr>
              <p:cNvSpPr txBox="1"/>
              <p:nvPr/>
            </p:nvSpPr>
            <p:spPr>
              <a:xfrm>
                <a:off x="7291187"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C1D22178-A4A1-3013-8765-1A9F5D7AF9ED}"/>
                  </a:ext>
                </a:extLst>
              </p:cNvPr>
              <p:cNvSpPr txBox="1"/>
              <p:nvPr/>
            </p:nvSpPr>
            <p:spPr>
              <a:xfrm>
                <a:off x="7291187" y="957891"/>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5" name="TextBox 294">
                <a:extLst>
                  <a:ext uri="{FF2B5EF4-FFF2-40B4-BE49-F238E27FC236}">
                    <a16:creationId xmlns:a16="http://schemas.microsoft.com/office/drawing/2014/main" id="{E1C5FC9E-06C2-AEAA-3971-2CB3E03464E8}"/>
                  </a:ext>
                </a:extLst>
              </p:cNvPr>
              <p:cNvSpPr txBox="1"/>
              <p:nvPr/>
            </p:nvSpPr>
            <p:spPr>
              <a:xfrm>
                <a:off x="7291187" y="723756"/>
                <a:ext cx="205812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52E0FF"/>
                    </a:solidFill>
                    <a:effectLst/>
                    <a:uLnTx/>
                    <a:uFillTx/>
                    <a:latin typeface="Arial"/>
                    <a:ea typeface="+mn-ea"/>
                    <a:cs typeface="+mn-cs"/>
                  </a:rPr>
                  <a:t>Azure private network API routes</a:t>
                </a:r>
              </a:p>
            </p:txBody>
          </p:sp>
          <p:sp>
            <p:nvSpPr>
              <p:cNvPr id="296" name="Rectangle 295">
                <a:extLst>
                  <a:ext uri="{FF2B5EF4-FFF2-40B4-BE49-F238E27FC236}">
                    <a16:creationId xmlns:a16="http://schemas.microsoft.com/office/drawing/2014/main" id="{463CEE12-2BFD-4253-F635-51E3F3500167}"/>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FAA99D44-F3E4-D52E-85BF-FD88755F90D7}"/>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94A30058-0B0A-F0C0-CFEE-62B329315AAF}"/>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6FDEB348-0298-5E81-B6DD-379B0937D812}"/>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2AA0C506-64AF-C523-6101-1A407842FF2B}"/>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7F407C57-DFE4-417B-6B9E-83EEC9A954E7}"/>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3F15F9AE-D66A-CCCC-F2E9-2E2C1FE9864A}"/>
                  </a:ext>
                </a:extLst>
              </p:cNvPr>
              <p:cNvCxnSpPr>
                <a:cxnSpLocks/>
                <a:stCxn id="189" idx="1"/>
              </p:cNvCxnSpPr>
              <p:nvPr/>
            </p:nvCxnSpPr>
            <p:spPr>
              <a:xfrm flipH="1" flipV="1">
                <a:off x="7126597"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983F3A6-B361-CD14-4D9A-9E5697A654DD}"/>
                  </a:ext>
                </a:extLst>
              </p:cNvPr>
              <p:cNvCxnSpPr>
                <a:cxnSpLocks/>
                <a:endCxn id="190" idx="1"/>
              </p:cNvCxnSpPr>
              <p:nvPr/>
            </p:nvCxnSpPr>
            <p:spPr>
              <a:xfrm>
                <a:off x="7119938"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F07BDA14-963A-6BC6-DD2D-8B89E9AF42E7}"/>
                  </a:ext>
                </a:extLst>
              </p:cNvPr>
              <p:cNvCxnSpPr>
                <a:cxnSpLocks/>
                <a:stCxn id="295" idx="1"/>
              </p:cNvCxnSpPr>
              <p:nvPr/>
            </p:nvCxnSpPr>
            <p:spPr>
              <a:xfrm flipH="1">
                <a:off x="7126597" y="846867"/>
                <a:ext cx="164590" cy="0"/>
              </a:xfrm>
              <a:prstGeom prst="line">
                <a:avLst/>
              </a:prstGeom>
              <a:ln w="28575">
                <a:solidFill>
                  <a:schemeClr val="accent1">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64BF0B2D-D911-E0FD-4DF2-51B1897ECEC9}"/>
                  </a:ext>
                </a:extLst>
              </p:cNvPr>
              <p:cNvCxnSpPr>
                <a:cxnSpLocks/>
                <a:endCxn id="191" idx="1"/>
              </p:cNvCxnSpPr>
              <p:nvPr/>
            </p:nvCxnSpPr>
            <p:spPr>
              <a:xfrm>
                <a:off x="7126597" y="1081002"/>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2CF5EB9F-D5B9-8EEF-9F05-7E81073E2F4C}"/>
                </a:ext>
              </a:extLst>
            </p:cNvPr>
            <p:cNvSpPr/>
            <p:nvPr/>
          </p:nvSpPr>
          <p:spPr>
            <a:xfrm>
              <a:off x="6986733" y="154507"/>
              <a:ext cx="4536422"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grpSp>
        <p:nvGrpSpPr>
          <p:cNvPr id="1068" name="Group 1067">
            <a:extLst>
              <a:ext uri="{FF2B5EF4-FFF2-40B4-BE49-F238E27FC236}">
                <a16:creationId xmlns:a16="http://schemas.microsoft.com/office/drawing/2014/main" id="{84B4A6DF-DEB3-77E0-EEDD-7DF9A72DE460}"/>
              </a:ext>
            </a:extLst>
          </p:cNvPr>
          <p:cNvGrpSpPr/>
          <p:nvPr/>
        </p:nvGrpSpPr>
        <p:grpSpPr>
          <a:xfrm>
            <a:off x="641857" y="345539"/>
            <a:ext cx="1603694" cy="664288"/>
            <a:chOff x="525743" y="202875"/>
            <a:chExt cx="1603694" cy="664288"/>
          </a:xfrm>
        </p:grpSpPr>
        <p:sp>
          <p:nvSpPr>
            <p:cNvPr id="1051" name="TextBox 1050">
              <a:extLst>
                <a:ext uri="{FF2B5EF4-FFF2-40B4-BE49-F238E27FC236}">
                  <a16:creationId xmlns:a16="http://schemas.microsoft.com/office/drawing/2014/main" id="{199CE46C-C085-5E64-A8B6-A51E1DCA27C4}"/>
                </a:ext>
              </a:extLst>
            </p:cNvPr>
            <p:cNvSpPr txBox="1"/>
            <p:nvPr/>
          </p:nvSpPr>
          <p:spPr>
            <a:xfrm>
              <a:off x="560875" y="288074"/>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FE6B7110-E56B-E283-1E6B-0555E9A3AB10}"/>
                </a:ext>
              </a:extLst>
            </p:cNvPr>
            <p:cNvSpPr txBox="1"/>
            <p:nvPr/>
          </p:nvSpPr>
          <p:spPr>
            <a:xfrm>
              <a:off x="572206" y="529764"/>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29B263E7-5123-59B6-3344-E6C7FF05BC88}"/>
                </a:ext>
              </a:extLst>
            </p:cNvPr>
            <p:cNvSpPr/>
            <p:nvPr/>
          </p:nvSpPr>
          <p:spPr>
            <a:xfrm>
              <a:off x="525743" y="202875"/>
              <a:ext cx="1557231" cy="664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AB42031B-FCA9-3239-6D89-822AFED6B0B9}"/>
              </a:ext>
            </a:extLst>
          </p:cNvPr>
          <p:cNvSpPr txBox="1"/>
          <p:nvPr/>
        </p:nvSpPr>
        <p:spPr>
          <a:xfrm>
            <a:off x="387613" y="6042633"/>
            <a:ext cx="1555234"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 20.90.114.181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 10.0.0.8</a:t>
            </a:r>
          </a:p>
        </p:txBody>
      </p:sp>
      <p:sp>
        <p:nvSpPr>
          <p:cNvPr id="3" name="TextBox 2">
            <a:extLst>
              <a:ext uri="{FF2B5EF4-FFF2-40B4-BE49-F238E27FC236}">
                <a16:creationId xmlns:a16="http://schemas.microsoft.com/office/drawing/2014/main" id="{5693E82A-E075-4650-EEC6-947E95F0E64C}"/>
              </a:ext>
            </a:extLst>
          </p:cNvPr>
          <p:cNvSpPr txBox="1"/>
          <p:nvPr/>
        </p:nvSpPr>
        <p:spPr>
          <a:xfrm>
            <a:off x="3418118" y="6042633"/>
            <a:ext cx="1484702"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 20.117.157.2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 10.0.0.5</a:t>
            </a:r>
          </a:p>
        </p:txBody>
      </p:sp>
      <p:sp>
        <p:nvSpPr>
          <p:cNvPr id="42" name="TextBox 41">
            <a:extLst>
              <a:ext uri="{FF2B5EF4-FFF2-40B4-BE49-F238E27FC236}">
                <a16:creationId xmlns:a16="http://schemas.microsoft.com/office/drawing/2014/main" id="{B8095F9D-E8E9-0CA8-7CC3-AF18118938C6}"/>
              </a:ext>
            </a:extLst>
          </p:cNvPr>
          <p:cNvSpPr txBox="1"/>
          <p:nvPr/>
        </p:nvSpPr>
        <p:spPr>
          <a:xfrm>
            <a:off x="1168170" y="2092910"/>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/types</a:t>
            </a:r>
          </a:p>
        </p:txBody>
      </p:sp>
      <p:sp>
        <p:nvSpPr>
          <p:cNvPr id="43" name="TextBox 42">
            <a:extLst>
              <a:ext uri="{FF2B5EF4-FFF2-40B4-BE49-F238E27FC236}">
                <a16:creationId xmlns:a16="http://schemas.microsoft.com/office/drawing/2014/main" id="{B4D9FD68-E919-C99F-D997-5C97ED9DD7EA}"/>
              </a:ext>
            </a:extLst>
          </p:cNvPr>
          <p:cNvSpPr txBox="1"/>
          <p:nvPr/>
        </p:nvSpPr>
        <p:spPr>
          <a:xfrm>
            <a:off x="1159593" y="225615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/joke</a:t>
            </a:r>
          </a:p>
        </p:txBody>
      </p:sp>
      <p:grpSp>
        <p:nvGrpSpPr>
          <p:cNvPr id="50" name="Group 49">
            <a:extLst>
              <a:ext uri="{FF2B5EF4-FFF2-40B4-BE49-F238E27FC236}">
                <a16:creationId xmlns:a16="http://schemas.microsoft.com/office/drawing/2014/main" id="{139D5189-BE80-6209-1857-0268FD4FB3EE}"/>
              </a:ext>
            </a:extLst>
          </p:cNvPr>
          <p:cNvGrpSpPr/>
          <p:nvPr/>
        </p:nvGrpSpPr>
        <p:grpSpPr>
          <a:xfrm>
            <a:off x="5788369" y="765301"/>
            <a:ext cx="845185" cy="557303"/>
            <a:chOff x="6713966" y="2380008"/>
            <a:chExt cx="845185" cy="557303"/>
          </a:xfrm>
        </p:grpSpPr>
        <p:sp>
          <p:nvSpPr>
            <p:cNvPr id="51" name="TextBox 50">
              <a:extLst>
                <a:ext uri="{FF2B5EF4-FFF2-40B4-BE49-F238E27FC236}">
                  <a16:creationId xmlns:a16="http://schemas.microsoft.com/office/drawing/2014/main" id="{A74EBB54-B051-EB4C-074F-40A5B96D5BDC}"/>
                </a:ext>
              </a:extLst>
            </p:cNvPr>
            <p:cNvSpPr txBox="1"/>
            <p:nvPr/>
          </p:nvSpPr>
          <p:spPr>
            <a:xfrm>
              <a:off x="6713966"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/joke/</a:t>
              </a:r>
            </a:p>
          </p:txBody>
        </p:sp>
        <p:sp>
          <p:nvSpPr>
            <p:cNvPr id="52" name="TextBox 51">
              <a:extLst>
                <a:ext uri="{FF2B5EF4-FFF2-40B4-BE49-F238E27FC236}">
                  <a16:creationId xmlns:a16="http://schemas.microsoft.com/office/drawing/2014/main" id="{29015BF4-BE0D-3ED6-79F5-07FE9E9C189E}"/>
                </a:ext>
              </a:extLst>
            </p:cNvPr>
            <p:cNvSpPr txBox="1"/>
            <p:nvPr/>
          </p:nvSpPr>
          <p:spPr>
            <a:xfrm>
              <a:off x="6713966" y="2550895"/>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/mod/</a:t>
              </a:r>
            </a:p>
          </p:txBody>
        </p:sp>
        <p:sp>
          <p:nvSpPr>
            <p:cNvPr id="53" name="TextBox 52">
              <a:extLst>
                <a:ext uri="{FF2B5EF4-FFF2-40B4-BE49-F238E27FC236}">
                  <a16:creationId xmlns:a16="http://schemas.microsoft.com/office/drawing/2014/main" id="{5655E7CE-1826-53E1-1579-5F3D4095F4BC}"/>
                </a:ext>
              </a:extLst>
            </p:cNvPr>
            <p:cNvSpPr txBox="1"/>
            <p:nvPr/>
          </p:nvSpPr>
          <p:spPr>
            <a:xfrm>
              <a:off x="6713966" y="2691090"/>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/sub/</a:t>
              </a:r>
            </a:p>
          </p:txBody>
        </p:sp>
      </p:grpSp>
      <p:grpSp>
        <p:nvGrpSpPr>
          <p:cNvPr id="60" name="Group 59">
            <a:extLst>
              <a:ext uri="{FF2B5EF4-FFF2-40B4-BE49-F238E27FC236}">
                <a16:creationId xmlns:a16="http://schemas.microsoft.com/office/drawing/2014/main" id="{5BA7A968-2980-9A07-838E-550A1D31D887}"/>
              </a:ext>
            </a:extLst>
          </p:cNvPr>
          <p:cNvGrpSpPr/>
          <p:nvPr/>
        </p:nvGrpSpPr>
        <p:grpSpPr>
          <a:xfrm>
            <a:off x="3826790" y="1836754"/>
            <a:ext cx="845185" cy="557303"/>
            <a:chOff x="6713966" y="2380008"/>
            <a:chExt cx="845185" cy="557303"/>
          </a:xfrm>
        </p:grpSpPr>
        <p:sp>
          <p:nvSpPr>
            <p:cNvPr id="66" name="TextBox 65">
              <a:extLst>
                <a:ext uri="{FF2B5EF4-FFF2-40B4-BE49-F238E27FC236}">
                  <a16:creationId xmlns:a16="http://schemas.microsoft.com/office/drawing/2014/main" id="{074A30C3-0CD9-C0C8-F7BC-1455542E64A0}"/>
                </a:ext>
              </a:extLst>
            </p:cNvPr>
            <p:cNvSpPr txBox="1"/>
            <p:nvPr/>
          </p:nvSpPr>
          <p:spPr>
            <a:xfrm>
              <a:off x="6713966"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/docs</a:t>
              </a:r>
            </a:p>
          </p:txBody>
        </p:sp>
        <p:sp>
          <p:nvSpPr>
            <p:cNvPr id="67" name="TextBox 66">
              <a:extLst>
                <a:ext uri="{FF2B5EF4-FFF2-40B4-BE49-F238E27FC236}">
                  <a16:creationId xmlns:a16="http://schemas.microsoft.com/office/drawing/2014/main" id="{843B09E0-19C0-5297-95E9-56A8C0156939}"/>
                </a:ext>
              </a:extLst>
            </p:cNvPr>
            <p:cNvSpPr txBox="1"/>
            <p:nvPr/>
          </p:nvSpPr>
          <p:spPr>
            <a:xfrm>
              <a:off x="6713966" y="2550895"/>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/types</a:t>
              </a:r>
            </a:p>
          </p:txBody>
        </p:sp>
        <p:sp>
          <p:nvSpPr>
            <p:cNvPr id="68" name="TextBox 67">
              <a:extLst>
                <a:ext uri="{FF2B5EF4-FFF2-40B4-BE49-F238E27FC236}">
                  <a16:creationId xmlns:a16="http://schemas.microsoft.com/office/drawing/2014/main" id="{0962D2FD-BBE6-F209-A302-3E0FEEBD6AEB}"/>
                </a:ext>
              </a:extLst>
            </p:cNvPr>
            <p:cNvSpPr txBox="1"/>
            <p:nvPr/>
          </p:nvSpPr>
          <p:spPr>
            <a:xfrm>
              <a:off x="6713966" y="2691090"/>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/sub</a:t>
              </a:r>
            </a:p>
          </p:txBody>
        </p:sp>
      </p:grpSp>
      <p:cxnSp>
        <p:nvCxnSpPr>
          <p:cNvPr id="71" name="Straight Connector 70">
            <a:extLst>
              <a:ext uri="{FF2B5EF4-FFF2-40B4-BE49-F238E27FC236}">
                <a16:creationId xmlns:a16="http://schemas.microsoft.com/office/drawing/2014/main" id="{39F00AB0-4A73-ADF8-D883-4CC536D43125}"/>
              </a:ext>
            </a:extLst>
          </p:cNvPr>
          <p:cNvCxnSpPr>
            <a:cxnSpLocks/>
          </p:cNvCxnSpPr>
          <p:nvPr/>
        </p:nvCxnSpPr>
        <p:spPr>
          <a:xfrm flipV="1">
            <a:off x="1148219" y="1418008"/>
            <a:ext cx="4656603" cy="14969"/>
          </a:xfrm>
          <a:prstGeom prst="line">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8" name="Picture 77" descr="A computer diagram of a computer&#10;&#10;Description automatically generated">
            <a:extLst>
              <a:ext uri="{FF2B5EF4-FFF2-40B4-BE49-F238E27FC236}">
                <a16:creationId xmlns:a16="http://schemas.microsoft.com/office/drawing/2014/main" id="{68AA90AC-6DBF-2906-4C4B-3BF2DE52C0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1750" y="2424988"/>
            <a:ext cx="6075667" cy="3967808"/>
          </a:xfrm>
          <a:prstGeom prst="round2DiagRect">
            <a:avLst>
              <a:gd name="adj1" fmla="val 6246"/>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0930536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370F-32F3-6A0A-632A-E1A1436F9119}"/>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0146B8CF-F8DD-A64B-1CAF-8BB6A7C2D4BB}"/>
              </a:ext>
            </a:extLst>
          </p:cNvPr>
          <p:cNvSpPr>
            <a:spLocks noGrp="1"/>
          </p:cNvSpPr>
          <p:nvPr>
            <p:ph type="body" idx="1"/>
          </p:nvPr>
        </p:nvSpPr>
        <p:spPr/>
        <p:txBody>
          <a:bodyPr/>
          <a:lstStyle/>
          <a:p>
            <a:r>
              <a:rPr lang="en-GB" noProof="0"/>
              <a:t>Upon successfully completing this session, you should be able to:</a:t>
            </a:r>
          </a:p>
          <a:p>
            <a:pPr lvl="1">
              <a:buFont typeface="+mj-lt"/>
              <a:buAutoNum type="arabicPeriod"/>
            </a:pPr>
            <a:r>
              <a:rPr lang="en-GB" noProof="0"/>
              <a:t>Provide a brief description of a distributed system</a:t>
            </a:r>
          </a:p>
          <a:p>
            <a:pPr lvl="1">
              <a:buFont typeface="+mj-lt"/>
              <a:buAutoNum type="arabicPeriod"/>
            </a:pPr>
            <a:r>
              <a:rPr lang="en-GB" noProof="0"/>
              <a:t>Understand that the business drives the technology - i.e. we satisfy business requirements</a:t>
            </a:r>
          </a:p>
          <a:p>
            <a:pPr lvl="1">
              <a:buFont typeface="+mj-lt"/>
              <a:buAutoNum type="arabicPeriod"/>
            </a:pPr>
            <a:r>
              <a:rPr lang="en-GB" noProof="0"/>
              <a:t>Provide examples of functional and non-functional requirements and how we get them</a:t>
            </a:r>
          </a:p>
          <a:p>
            <a:pPr lvl="1">
              <a:buFont typeface="+mj-lt"/>
              <a:buAutoNum type="arabicPeriod"/>
            </a:pPr>
            <a:r>
              <a:rPr lang="en-GB" noProof="0"/>
              <a:t>Interpret the learning pyramid and understand its importance in learning </a:t>
            </a:r>
          </a:p>
          <a:p>
            <a:pPr lvl="1">
              <a:buFont typeface="+mj-lt"/>
              <a:buAutoNum type="arabicPeriod"/>
            </a:pPr>
            <a:r>
              <a:rPr lang="en-GB" noProof="0"/>
              <a:t>Create a basic web front-end based on week 0 work</a:t>
            </a:r>
          </a:p>
          <a:p>
            <a:pPr lvl="1">
              <a:buFont typeface="+mj-lt"/>
              <a:buAutoNum type="arabicPeriod"/>
            </a:pPr>
            <a:r>
              <a:rPr lang="en-GB" noProof="0"/>
              <a:t>Write basic JavaScript programs based on week 0 work</a:t>
            </a:r>
          </a:p>
          <a:p>
            <a:pPr lvl="1">
              <a:buFont typeface="+mj-lt"/>
              <a:buAutoNum type="arabicPeriod"/>
            </a:pPr>
            <a:r>
              <a:rPr lang="en-GB" noProof="0"/>
              <a:t>have an appreciation of the module structure</a:t>
            </a:r>
          </a:p>
          <a:p>
            <a:pPr lvl="1">
              <a:buFont typeface="+mj-lt"/>
              <a:buAutoNum type="arabicPeriod"/>
            </a:pPr>
            <a:r>
              <a:rPr lang="en-GB" noProof="0"/>
              <a:t>have an appreciation of the variety of topics needed for the assignment</a:t>
            </a:r>
          </a:p>
          <a:p>
            <a:pPr lvl="1">
              <a:buFont typeface="+mj-lt"/>
              <a:buAutoNum type="arabicPeriod"/>
            </a:pPr>
            <a:r>
              <a:rPr lang="en-GB" noProof="0"/>
              <a:t>explain http data transfer and basic operation</a:t>
            </a:r>
          </a:p>
          <a:p>
            <a:pPr lvl="1">
              <a:buFont typeface="+mj-lt"/>
              <a:buAutoNum type="arabicPeriod"/>
            </a:pPr>
            <a:r>
              <a:rPr lang="en-GB" noProof="0"/>
              <a:t>differentiate between xml and </a:t>
            </a:r>
            <a:r>
              <a:rPr lang="en-GB" noProof="0" err="1"/>
              <a:t>json</a:t>
            </a:r>
            <a:endParaRPr lang="en-GB" noProof="0"/>
          </a:p>
          <a:p>
            <a:pPr lvl="1">
              <a:buFont typeface="+mj-lt"/>
              <a:buAutoNum type="arabicPeriod"/>
            </a:pPr>
            <a:r>
              <a:rPr lang="en-GB" noProof="0"/>
              <a:t>call a remote API</a:t>
            </a:r>
          </a:p>
          <a:p>
            <a:pPr lvl="1">
              <a:buFont typeface="+mj-lt"/>
              <a:buAutoNum type="arabicPeriod"/>
            </a:pPr>
            <a:r>
              <a:rPr lang="en-GB" noProof="0"/>
              <a:t>explain the structure of an API </a:t>
            </a:r>
            <a:r>
              <a:rPr lang="en-GB" noProof="0" err="1"/>
              <a:t>url</a:t>
            </a:r>
            <a:r>
              <a:rPr lang="en-GB" noProof="0"/>
              <a:t> / endpoint</a:t>
            </a:r>
          </a:p>
        </p:txBody>
      </p:sp>
      <p:sp>
        <p:nvSpPr>
          <p:cNvPr id="4" name="Slide Number Placeholder 3">
            <a:extLst>
              <a:ext uri="{FF2B5EF4-FFF2-40B4-BE49-F238E27FC236}">
                <a16:creationId xmlns:a16="http://schemas.microsoft.com/office/drawing/2014/main" id="{BD0AA4A0-7D19-4884-7B0B-DBF4B2BAE188}"/>
              </a:ext>
            </a:extLst>
          </p:cNvPr>
          <p:cNvSpPr>
            <a:spLocks noGrp="1"/>
          </p:cNvSpPr>
          <p:nvPr>
            <p:ph type="sldNum" idx="12"/>
          </p:nvPr>
        </p:nvSpPr>
        <p:spPr/>
        <p:txBody>
          <a:bodyPr/>
          <a:lstStyle/>
          <a:p>
            <a:fld id="{14D7F6AC-1EEB-4ABB-AD80-109EC6FDCCF3}" type="slidenum">
              <a:rPr lang="en-GB" noProof="0" smtClean="0"/>
              <a:pPr/>
              <a:t>393</a:t>
            </a:fld>
            <a:endParaRPr lang="en-GB" noProof="0"/>
          </a:p>
        </p:txBody>
      </p:sp>
    </p:spTree>
    <p:extLst>
      <p:ext uri="{BB962C8B-B14F-4D97-AF65-F5344CB8AC3E}">
        <p14:creationId xmlns:p14="http://schemas.microsoft.com/office/powerpoint/2010/main" val="394143774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336B9-5006-14FD-2512-E2571EAD903F}"/>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FAC8A4E-9A92-138F-73CA-81036D2805F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A971DB9-54A0-DF26-52F0-6EE626A49C1B}"/>
              </a:ext>
            </a:extLst>
          </p:cNvPr>
          <p:cNvSpPr>
            <a:spLocks noGrp="1"/>
          </p:cNvSpPr>
          <p:nvPr>
            <p:ph type="title"/>
          </p:nvPr>
        </p:nvSpPr>
        <p:spPr/>
        <p:txBody>
          <a:bodyPr/>
          <a:lstStyle/>
          <a:p>
            <a:r>
              <a:rPr lang="en-GB" noProof="0"/>
              <a:t>Module aims summary</a:t>
            </a:r>
          </a:p>
        </p:txBody>
      </p:sp>
      <p:sp>
        <p:nvSpPr>
          <p:cNvPr id="3" name="Text Placeholder 2">
            <a:extLst>
              <a:ext uri="{FF2B5EF4-FFF2-40B4-BE49-F238E27FC236}">
                <a16:creationId xmlns:a16="http://schemas.microsoft.com/office/drawing/2014/main" id="{DD4FB3D9-4FC4-3897-847D-242A00632313}"/>
              </a:ext>
            </a:extLst>
          </p:cNvPr>
          <p:cNvSpPr>
            <a:spLocks noGrp="1"/>
          </p:cNvSpPr>
          <p:nvPr>
            <p:ph type="body" idx="1"/>
          </p:nvPr>
        </p:nvSpPr>
        <p:spPr>
          <a:xfrm>
            <a:off x="419100" y="840263"/>
            <a:ext cx="11353800" cy="5387632"/>
          </a:xfrm>
        </p:spPr>
        <p:txBody>
          <a:bodyPr/>
          <a:lstStyle/>
          <a:p>
            <a:r>
              <a:rPr lang="en-GB" noProof="0"/>
              <a:t>1. </a:t>
            </a:r>
            <a:r>
              <a:rPr lang="en-GB" sz="1600" noProof="0"/>
              <a:t>Create a distributed system application</a:t>
            </a:r>
          </a:p>
          <a:p>
            <a:pPr lvl="1"/>
            <a:r>
              <a:rPr lang="en-GB" sz="1600" noProof="0"/>
              <a:t>You are already very good at programming as you have passed CO2402, probably better than me so I’m hoping we can learn from each other. No one knows everything </a:t>
            </a:r>
          </a:p>
          <a:p>
            <a:pPr lvl="1"/>
            <a:r>
              <a:rPr lang="en-GB" sz="1600" noProof="0"/>
              <a:t>Most languages are fairly easy to learn after C++ as C and C++ are the Daddies of many other languages</a:t>
            </a:r>
          </a:p>
          <a:p>
            <a:pPr lvl="1"/>
            <a:r>
              <a:rPr lang="en-GB" sz="1600" noProof="0"/>
              <a:t>We will be focussing mainly on n-tier and microservice architectures so which language should we use?</a:t>
            </a:r>
          </a:p>
          <a:p>
            <a:pPr lvl="1"/>
            <a:r>
              <a:rPr lang="en-GB" sz="1600" noProof="0"/>
              <a:t>You can use any but arguably the two most popular languages for distributed applications using microservices are Java and JavaScript</a:t>
            </a:r>
          </a:p>
          <a:p>
            <a:pPr lvl="1"/>
            <a:r>
              <a:rPr lang="en-GB" sz="1600" noProof="0"/>
              <a:t>Java is popular using the Java spring Boot framework. Advantages are that it’s basically C++ with the difficult stuff removed. It’s a properly designed OOP language. Works cross platform. But</a:t>
            </a:r>
            <a:r>
              <a:rPr lang="en-GB" noProof="0"/>
              <a:t>,</a:t>
            </a:r>
            <a:r>
              <a:rPr lang="en-GB" sz="1600" noProof="0"/>
              <a:t> it’s pretty heavyweight for some microservices and many web applications – particularly at the level we will get to. It’s a different language to the front-end which is typically JavaScript</a:t>
            </a:r>
          </a:p>
          <a:p>
            <a:pPr lvl="1"/>
            <a:r>
              <a:rPr lang="en-GB" sz="1600" noProof="0"/>
              <a:t>JavaScript is not a particularly well designed language, a bit ugly in places, but it is very popular. Using Node.js, we can use the same language for the front-end and back-end so enables better opportunities as a front, back or full stack developer. It is very lightweight and has similar(</a:t>
            </a:r>
            <a:r>
              <a:rPr lang="en-GB" sz="1600" noProof="0" err="1"/>
              <a:t>ish</a:t>
            </a:r>
            <a:r>
              <a:rPr lang="en-GB" sz="1600" noProof="0"/>
              <a:t>) syntax to C. A survey by JetBrains showed Java and JavaScript as more or less equally popular for microservice development </a:t>
            </a:r>
            <a:r>
              <a:rPr lang="en-GB" sz="1600" noProof="0">
                <a:hlinkClick r:id="rId3"/>
              </a:rPr>
              <a:t>[ref]</a:t>
            </a:r>
            <a:r>
              <a:rPr lang="en-GB" sz="1600" noProof="0"/>
              <a:t> </a:t>
            </a:r>
          </a:p>
          <a:p>
            <a:pPr lvl="1"/>
            <a:endParaRPr lang="en-GB" sz="1800"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D9E8912C-8392-3D3A-D5C3-7A2E65934FC5}"/>
              </a:ext>
            </a:extLst>
          </p:cNvPr>
          <p:cNvSpPr>
            <a:spLocks noGrp="1"/>
          </p:cNvSpPr>
          <p:nvPr>
            <p:ph type="sldNum" idx="12"/>
          </p:nvPr>
        </p:nvSpPr>
        <p:spPr/>
        <p:txBody>
          <a:bodyPr/>
          <a:lstStyle/>
          <a:p>
            <a:fld id="{14D7F6AC-1EEB-4ABB-AD80-109EC6FDCCF3}" type="slidenum">
              <a:rPr lang="en-GB" noProof="0" smtClean="0"/>
              <a:t>394</a:t>
            </a:fld>
            <a:endParaRPr lang="en-GB" noProof="0"/>
          </a:p>
        </p:txBody>
      </p:sp>
    </p:spTree>
    <p:extLst>
      <p:ext uri="{BB962C8B-B14F-4D97-AF65-F5344CB8AC3E}">
        <p14:creationId xmlns:p14="http://schemas.microsoft.com/office/powerpoint/2010/main" val="228859007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47EBF55-D7DA-732F-B276-2A5E76BDE2A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F31A7B-A62A-0AF1-1FC6-CDF32BEE69C5}"/>
              </a:ext>
            </a:extLst>
          </p:cNvPr>
          <p:cNvSpPr>
            <a:spLocks noGrp="1"/>
          </p:cNvSpPr>
          <p:nvPr>
            <p:ph type="title"/>
          </p:nvPr>
        </p:nvSpPr>
        <p:spPr/>
        <p:txBody>
          <a:bodyPr/>
          <a:lstStyle/>
          <a:p>
            <a:r>
              <a:rPr lang="en-GB" noProof="0" err="1"/>
              <a:t>npm</a:t>
            </a:r>
            <a:r>
              <a:rPr lang="en-GB" noProof="0"/>
              <a:t> version flags</a:t>
            </a:r>
          </a:p>
        </p:txBody>
      </p:sp>
      <p:sp>
        <p:nvSpPr>
          <p:cNvPr id="3" name="Text Placeholder 2">
            <a:extLst>
              <a:ext uri="{FF2B5EF4-FFF2-40B4-BE49-F238E27FC236}">
                <a16:creationId xmlns:a16="http://schemas.microsoft.com/office/drawing/2014/main" id="{26235C51-15B6-EDDA-9943-4A0A9C141306}"/>
              </a:ext>
            </a:extLst>
          </p:cNvPr>
          <p:cNvSpPr>
            <a:spLocks noGrp="1"/>
          </p:cNvSpPr>
          <p:nvPr>
            <p:ph type="body" idx="1"/>
          </p:nvPr>
        </p:nvSpPr>
        <p:spPr/>
        <p:txBody>
          <a:bodyPr/>
          <a:lstStyle/>
          <a:p>
            <a:r>
              <a:rPr lang="en-GB" noProof="0"/>
              <a:t>In </a:t>
            </a:r>
            <a:r>
              <a:rPr lang="en-GB" noProof="0" err="1"/>
              <a:t>package.json</a:t>
            </a:r>
            <a:r>
              <a:rPr lang="en-GB" noProof="0"/>
              <a:t>, note the ^</a:t>
            </a:r>
            <a:r>
              <a:rPr lang="en-GB" noProof="0" err="1"/>
              <a:t>j.k.l</a:t>
            </a:r>
            <a:r>
              <a:rPr lang="en-GB" noProof="0"/>
              <a:t> format. j is a major version number, k a minor version and l is a patch number. The ^ means use any newer minor version or patch values but not a major version as that could include breaking changes</a:t>
            </a:r>
          </a:p>
          <a:p>
            <a:r>
              <a:rPr lang="en-GB" noProof="0"/>
              <a:t>Without the ^, it will only install that particular version</a:t>
            </a:r>
          </a:p>
          <a:p>
            <a:r>
              <a:rPr lang="en-GB" noProof="0"/>
              <a:t>If you use ~ it means only allow patch version change</a:t>
            </a:r>
          </a:p>
          <a:p>
            <a:r>
              <a:rPr lang="en-GB" noProof="0"/>
              <a:t>If you just use * and no version details, it will install the latest. Not usually a safe approach</a:t>
            </a:r>
          </a:p>
          <a:p>
            <a:r>
              <a:rPr lang="en-GB" noProof="0"/>
              <a:t>If you want to refresh your packages, you can use </a:t>
            </a:r>
            <a:r>
              <a:rPr lang="en-GB" b="1" noProof="0" err="1"/>
              <a:t>npm</a:t>
            </a:r>
            <a:r>
              <a:rPr lang="en-GB" b="1" noProof="0"/>
              <a:t> update </a:t>
            </a:r>
            <a:endParaRPr lang="en-GB" noProof="0"/>
          </a:p>
          <a:p>
            <a:r>
              <a:rPr lang="en-GB" noProof="0"/>
              <a:t>If you want to remove a package, use </a:t>
            </a:r>
            <a:r>
              <a:rPr lang="en-GB" b="1" noProof="0" err="1"/>
              <a:t>npm</a:t>
            </a:r>
            <a:r>
              <a:rPr lang="en-GB" b="1" noProof="0"/>
              <a:t> uninstall name</a:t>
            </a:r>
            <a:endParaRPr lang="en-GB" noProof="0"/>
          </a:p>
          <a:p>
            <a:r>
              <a:rPr lang="en-GB" noProof="0"/>
              <a:t>Note that the dependency will also be removed from </a:t>
            </a:r>
            <a:r>
              <a:rPr lang="en-GB" noProof="0" err="1"/>
              <a:t>package.json</a:t>
            </a:r>
            <a:endParaRPr lang="en-GB" noProof="0"/>
          </a:p>
          <a:p>
            <a:endParaRPr lang="en-GB" noProof="0"/>
          </a:p>
          <a:p>
            <a:r>
              <a:rPr lang="en-GB" noProof="0"/>
              <a:t>When accessing a web API using http, the backend needs to detect the http method, parse the path then match a function to respond to the request. We will focus on the default GET request for now</a:t>
            </a:r>
          </a:p>
          <a:p>
            <a:r>
              <a:rPr lang="en-GB" noProof="0"/>
              <a:t>Simple path examples:</a:t>
            </a:r>
          </a:p>
          <a:p>
            <a:endParaRPr lang="en-GB" noProof="0"/>
          </a:p>
        </p:txBody>
      </p:sp>
      <p:sp>
        <p:nvSpPr>
          <p:cNvPr id="4" name="Slide Number Placeholder 3">
            <a:extLst>
              <a:ext uri="{FF2B5EF4-FFF2-40B4-BE49-F238E27FC236}">
                <a16:creationId xmlns:a16="http://schemas.microsoft.com/office/drawing/2014/main" id="{D21FE056-6CE4-EA72-98D7-F6384D6FC794}"/>
              </a:ext>
            </a:extLst>
          </p:cNvPr>
          <p:cNvSpPr>
            <a:spLocks noGrp="1"/>
          </p:cNvSpPr>
          <p:nvPr>
            <p:ph type="sldNum" idx="12"/>
          </p:nvPr>
        </p:nvSpPr>
        <p:spPr/>
        <p:txBody>
          <a:bodyPr/>
          <a:lstStyle/>
          <a:p>
            <a:fld id="{4998D9A3-DD3D-4DBA-8097-05564523254B}" type="slidenum">
              <a:rPr lang="en-GB" noProof="0" smtClean="0"/>
              <a:t>395</a:t>
            </a:fld>
            <a:endParaRPr lang="en-GB" noProof="0"/>
          </a:p>
        </p:txBody>
      </p:sp>
    </p:spTree>
    <p:extLst>
      <p:ext uri="{BB962C8B-B14F-4D97-AF65-F5344CB8AC3E}">
        <p14:creationId xmlns:p14="http://schemas.microsoft.com/office/powerpoint/2010/main" val="4528560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A098A-5A91-B8CE-B422-584FC440828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AA091CF-B768-E8B9-DA71-FE20DB4EF35A}"/>
              </a:ext>
            </a:extLst>
          </p:cNvPr>
          <p:cNvSpPr/>
          <p:nvPr/>
        </p:nvSpPr>
        <p:spPr>
          <a:xfrm>
            <a:off x="1800631" y="81483"/>
            <a:ext cx="9516193" cy="65871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AB817212-61DE-0BC4-552A-F0EC11F4EBA1}"/>
              </a:ext>
            </a:extLst>
          </p:cNvPr>
          <p:cNvSpPr>
            <a:spLocks noGrp="1"/>
          </p:cNvSpPr>
          <p:nvPr>
            <p:ph type="sldNum" idx="12"/>
          </p:nvPr>
        </p:nvSpPr>
        <p:spPr/>
        <p:txBody>
          <a:bodyPr/>
          <a:lstStyle/>
          <a:p>
            <a:fld id="{0E0E0192-C642-4D4F-AE82-A0D0DC02E26B}" type="slidenum">
              <a:rPr lang="en-GB" noProof="0" smtClean="0"/>
              <a:pPr/>
              <a:t>396</a:t>
            </a:fld>
            <a:endParaRPr lang="en-GB" noProof="0"/>
          </a:p>
        </p:txBody>
      </p:sp>
      <p:sp>
        <p:nvSpPr>
          <p:cNvPr id="3" name="Rectangle 2">
            <a:extLst>
              <a:ext uri="{FF2B5EF4-FFF2-40B4-BE49-F238E27FC236}">
                <a16:creationId xmlns:a16="http://schemas.microsoft.com/office/drawing/2014/main" id="{0AFD455A-6472-F20B-02F8-B40E88E19047}"/>
              </a:ext>
            </a:extLst>
          </p:cNvPr>
          <p:cNvSpPr/>
          <p:nvPr/>
        </p:nvSpPr>
        <p:spPr>
          <a:xfrm>
            <a:off x="222522" y="502072"/>
            <a:ext cx="782189" cy="5955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FAC15722-7515-1943-4687-86DD31589D02}"/>
              </a:ext>
            </a:extLst>
          </p:cNvPr>
          <p:cNvSpPr/>
          <p:nvPr/>
        </p:nvSpPr>
        <p:spPr>
          <a:xfrm>
            <a:off x="1952979" y="2630311"/>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7" name="Rectangle 6">
            <a:extLst>
              <a:ext uri="{FF2B5EF4-FFF2-40B4-BE49-F238E27FC236}">
                <a16:creationId xmlns:a16="http://schemas.microsoft.com/office/drawing/2014/main" id="{EBD93A0E-8EBC-E21B-0A74-C19E8F44A4B6}"/>
              </a:ext>
            </a:extLst>
          </p:cNvPr>
          <p:cNvSpPr/>
          <p:nvPr/>
        </p:nvSpPr>
        <p:spPr>
          <a:xfrm>
            <a:off x="1952979" y="502072"/>
            <a:ext cx="1072443" cy="798689"/>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Populate request object</a:t>
            </a:r>
          </a:p>
        </p:txBody>
      </p:sp>
      <p:sp>
        <p:nvSpPr>
          <p:cNvPr id="8" name="Flowchart: Decision 7">
            <a:extLst>
              <a:ext uri="{FF2B5EF4-FFF2-40B4-BE49-F238E27FC236}">
                <a16:creationId xmlns:a16="http://schemas.microsoft.com/office/drawing/2014/main" id="{360B3624-44D6-4131-37FF-38AA1709C3C5}"/>
              </a:ext>
            </a:extLst>
          </p:cNvPr>
          <p:cNvSpPr/>
          <p:nvPr/>
        </p:nvSpPr>
        <p:spPr>
          <a:xfrm>
            <a:off x="4426163" y="502072"/>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GET</a:t>
            </a:r>
          </a:p>
        </p:txBody>
      </p:sp>
      <p:sp>
        <p:nvSpPr>
          <p:cNvPr id="9" name="Flowchart: Decision 8">
            <a:extLst>
              <a:ext uri="{FF2B5EF4-FFF2-40B4-BE49-F238E27FC236}">
                <a16:creationId xmlns:a16="http://schemas.microsoft.com/office/drawing/2014/main" id="{1A4132FF-2926-8EF4-EBD0-04365B994980}"/>
              </a:ext>
            </a:extLst>
          </p:cNvPr>
          <p:cNvSpPr/>
          <p:nvPr/>
        </p:nvSpPr>
        <p:spPr>
          <a:xfrm>
            <a:off x="4426162" y="2630310"/>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PUT</a:t>
            </a:r>
          </a:p>
        </p:txBody>
      </p:sp>
      <p:graphicFrame>
        <p:nvGraphicFramePr>
          <p:cNvPr id="10" name="Table 10">
            <a:extLst>
              <a:ext uri="{FF2B5EF4-FFF2-40B4-BE49-F238E27FC236}">
                <a16:creationId xmlns:a16="http://schemas.microsoft.com/office/drawing/2014/main" id="{FFAD102E-953A-E503-F35D-8681D45EC3AC}"/>
              </a:ext>
            </a:extLst>
          </p:cNvPr>
          <p:cNvGraphicFramePr>
            <a:graphicFrameLocks noGrp="1"/>
          </p:cNvGraphicFramePr>
          <p:nvPr>
            <p:extLst>
              <p:ext uri="{D42A27DB-BD31-4B8C-83A1-F6EECF244321}">
                <p14:modId xmlns:p14="http://schemas.microsoft.com/office/powerpoint/2010/main" val="3317409858"/>
              </p:ext>
            </p:extLst>
          </p:nvPr>
        </p:nvGraphicFramePr>
        <p:xfrm>
          <a:off x="7168444" y="719666"/>
          <a:ext cx="1603024" cy="1676400"/>
        </p:xfrm>
        <a:graphic>
          <a:graphicData uri="http://schemas.openxmlformats.org/drawingml/2006/table">
            <a:tbl>
              <a:tblPr firstRow="1" bandRow="1">
                <a:tableStyleId>{5C22544A-7EE6-4342-B048-85BDC9FD1C3A}</a:tableStyleId>
              </a:tblPr>
              <a:tblGrid>
                <a:gridCol w="801512">
                  <a:extLst>
                    <a:ext uri="{9D8B030D-6E8A-4147-A177-3AD203B41FA5}">
                      <a16:colId xmlns:a16="http://schemas.microsoft.com/office/drawing/2014/main" val="856217269"/>
                    </a:ext>
                  </a:extLst>
                </a:gridCol>
                <a:gridCol w="801512">
                  <a:extLst>
                    <a:ext uri="{9D8B030D-6E8A-4147-A177-3AD203B41FA5}">
                      <a16:colId xmlns:a16="http://schemas.microsoft.com/office/drawing/2014/main" val="2184233891"/>
                    </a:ext>
                  </a:extLst>
                </a:gridCol>
              </a:tblGrid>
              <a:tr h="141739">
                <a:tc gridSpan="2">
                  <a:txBody>
                    <a:bodyPr/>
                    <a:lstStyle/>
                    <a:p>
                      <a:pPr algn="ctr"/>
                      <a:r>
                        <a:rPr lang="en-GB" sz="1400" noProof="0"/>
                        <a:t>GET list</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Address</a:t>
                      </a:r>
                    </a:p>
                  </a:txBody>
                  <a:tcPr/>
                </a:tc>
                <a:extLst>
                  <a:ext uri="{0D108BD9-81ED-4DB2-BD59-A6C34878D82A}">
                    <a16:rowId xmlns:a16="http://schemas.microsoft.com/office/drawing/2014/main" val="2428388723"/>
                  </a:ext>
                </a:extLst>
              </a:tr>
              <a:tr h="141739">
                <a:tc>
                  <a:txBody>
                    <a:bodyPr/>
                    <a:lstStyle/>
                    <a:p>
                      <a:r>
                        <a:rPr lang="en-GB" sz="1200" noProof="0"/>
                        <a:t>'/books'</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'/time'</a:t>
                      </a:r>
                    </a:p>
                  </a:txBody>
                  <a:tcPr/>
                </a:tc>
                <a:tc>
                  <a:txBody>
                    <a:bodyPr/>
                    <a:lstStyle/>
                    <a:p>
                      <a:r>
                        <a:rPr lang="en-GB" sz="1200" noProof="0"/>
                        <a:t>3000</a:t>
                      </a:r>
                    </a:p>
                  </a:txBody>
                  <a:tcPr/>
                </a:tc>
                <a:extLst>
                  <a:ext uri="{0D108BD9-81ED-4DB2-BD59-A6C34878D82A}">
                    <a16:rowId xmlns:a16="http://schemas.microsoft.com/office/drawing/2014/main" val="155232431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'/beer'</a:t>
                      </a:r>
                    </a:p>
                  </a:txBody>
                  <a:tcPr/>
                </a:tc>
                <a:tc>
                  <a:txBody>
                    <a:bodyPr/>
                    <a:lstStyle/>
                    <a:p>
                      <a:r>
                        <a:rPr lang="en-GB" sz="1200" noProof="0"/>
                        <a:t>4000</a:t>
                      </a:r>
                    </a:p>
                  </a:txBody>
                  <a:tcPr/>
                </a:tc>
                <a:extLst>
                  <a:ext uri="{0D108BD9-81ED-4DB2-BD59-A6C34878D82A}">
                    <a16:rowId xmlns:a16="http://schemas.microsoft.com/office/drawing/2014/main" val="3968658292"/>
                  </a:ext>
                </a:extLst>
              </a:tr>
            </a:tbl>
          </a:graphicData>
        </a:graphic>
      </p:graphicFrame>
      <p:graphicFrame>
        <p:nvGraphicFramePr>
          <p:cNvPr id="11" name="Table 10">
            <a:extLst>
              <a:ext uri="{FF2B5EF4-FFF2-40B4-BE49-F238E27FC236}">
                <a16:creationId xmlns:a16="http://schemas.microsoft.com/office/drawing/2014/main" id="{EC9451A6-C8EA-1BEA-F9DE-A4B6B4EFC87F}"/>
              </a:ext>
            </a:extLst>
          </p:cNvPr>
          <p:cNvGraphicFramePr>
            <a:graphicFrameLocks noGrp="1"/>
          </p:cNvGraphicFramePr>
          <p:nvPr>
            <p:extLst>
              <p:ext uri="{D42A27DB-BD31-4B8C-83A1-F6EECF244321}">
                <p14:modId xmlns:p14="http://schemas.microsoft.com/office/powerpoint/2010/main" val="465852174"/>
              </p:ext>
            </p:extLst>
          </p:nvPr>
        </p:nvGraphicFramePr>
        <p:xfrm>
          <a:off x="7168444" y="2898985"/>
          <a:ext cx="1603024" cy="1402080"/>
        </p:xfrm>
        <a:graphic>
          <a:graphicData uri="http://schemas.openxmlformats.org/drawingml/2006/table">
            <a:tbl>
              <a:tblPr firstRow="1" bandRow="1">
                <a:tableStyleId>{5C22544A-7EE6-4342-B048-85BDC9FD1C3A}</a:tableStyleId>
              </a:tblPr>
              <a:tblGrid>
                <a:gridCol w="801512">
                  <a:extLst>
                    <a:ext uri="{9D8B030D-6E8A-4147-A177-3AD203B41FA5}">
                      <a16:colId xmlns:a16="http://schemas.microsoft.com/office/drawing/2014/main" val="856217269"/>
                    </a:ext>
                  </a:extLst>
                </a:gridCol>
                <a:gridCol w="801512">
                  <a:extLst>
                    <a:ext uri="{9D8B030D-6E8A-4147-A177-3AD203B41FA5}">
                      <a16:colId xmlns:a16="http://schemas.microsoft.com/office/drawing/2014/main" val="2184233891"/>
                    </a:ext>
                  </a:extLst>
                </a:gridCol>
              </a:tblGrid>
              <a:tr h="141739">
                <a:tc gridSpan="2">
                  <a:txBody>
                    <a:bodyPr/>
                    <a:lstStyle/>
                    <a:p>
                      <a:pPr algn="ctr"/>
                      <a:r>
                        <a:rPr lang="en-GB" sz="1400" noProof="0"/>
                        <a:t>PUT list</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Callback</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12000</a:t>
                      </a:r>
                    </a:p>
                  </a:txBody>
                  <a:tcPr/>
                </a:tc>
                <a:extLst>
                  <a:ext uri="{0D108BD9-81ED-4DB2-BD59-A6C34878D82A}">
                    <a16:rowId xmlns:a16="http://schemas.microsoft.com/office/drawing/2014/main" val="3938346699"/>
                  </a:ext>
                </a:extLst>
              </a:tr>
              <a:tr h="141739">
                <a:tc>
                  <a:txBody>
                    <a:bodyPr/>
                    <a:lstStyle/>
                    <a:p>
                      <a:r>
                        <a:rPr lang="en-GB" sz="1200" noProof="0"/>
                        <a:t>'/stuff''</a:t>
                      </a:r>
                    </a:p>
                  </a:txBody>
                  <a:tcPr/>
                </a:tc>
                <a:tc>
                  <a:txBody>
                    <a:bodyPr/>
                    <a:lstStyle/>
                    <a:p>
                      <a:r>
                        <a:rPr lang="en-GB" sz="1200" noProof="0"/>
                        <a:t>13000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a:t>
                      </a:r>
                    </a:p>
                  </a:txBody>
                  <a:tcPr/>
                </a:tc>
                <a:extLst>
                  <a:ext uri="{0D108BD9-81ED-4DB2-BD59-A6C34878D82A}">
                    <a16:rowId xmlns:a16="http://schemas.microsoft.com/office/drawing/2014/main" val="1552324319"/>
                  </a:ext>
                </a:extLst>
              </a:tr>
            </a:tbl>
          </a:graphicData>
        </a:graphic>
      </p:graphicFrame>
      <p:sp>
        <p:nvSpPr>
          <p:cNvPr id="13" name="Rectangle 12">
            <a:extLst>
              <a:ext uri="{FF2B5EF4-FFF2-40B4-BE49-F238E27FC236}">
                <a16:creationId xmlns:a16="http://schemas.microsoft.com/office/drawing/2014/main" id="{D9057325-18D8-3707-ABC2-404451E212F2}"/>
              </a:ext>
            </a:extLst>
          </p:cNvPr>
          <p:cNvSpPr/>
          <p:nvPr/>
        </p:nvSpPr>
        <p:spPr>
          <a:xfrm>
            <a:off x="5458312" y="5055164"/>
            <a:ext cx="5695110" cy="1402080"/>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14" name="event1">
            <a:extLst>
              <a:ext uri="{FF2B5EF4-FFF2-40B4-BE49-F238E27FC236}">
                <a16:creationId xmlns:a16="http://schemas.microsoft.com/office/drawing/2014/main" id="{4FB0DA5C-B34D-C328-37D0-D21AF406F80A}"/>
              </a:ext>
            </a:extLst>
          </p:cNvPr>
          <p:cNvSpPr/>
          <p:nvPr/>
        </p:nvSpPr>
        <p:spPr>
          <a:xfrm rot="16200000">
            <a:off x="4964420"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beerFn</a:t>
            </a:r>
            <a:r>
              <a:rPr lang="en-GB" sz="1200" noProof="0">
                <a:solidFill>
                  <a:schemeClr val="tx1"/>
                </a:solidFill>
              </a:rPr>
              <a:t>(</a:t>
            </a:r>
            <a:r>
              <a:rPr lang="en-GB" sz="1200" noProof="0" err="1">
                <a:solidFill>
                  <a:schemeClr val="tx1"/>
                </a:solidFill>
              </a:rPr>
              <a:t>req</a:t>
            </a:r>
            <a:r>
              <a:rPr lang="en-GB" sz="1200" noProof="0">
                <a:solidFill>
                  <a:schemeClr val="tx1"/>
                </a:solidFill>
              </a:rPr>
              <a:t>, res)</a:t>
            </a:r>
          </a:p>
        </p:txBody>
      </p:sp>
      <p:sp>
        <p:nvSpPr>
          <p:cNvPr id="19" name="event1">
            <a:extLst>
              <a:ext uri="{FF2B5EF4-FFF2-40B4-BE49-F238E27FC236}">
                <a16:creationId xmlns:a16="http://schemas.microsoft.com/office/drawing/2014/main" id="{A24D86D1-8BEA-EE25-DD9C-6ED1BD24D21D}"/>
              </a:ext>
            </a:extLst>
          </p:cNvPr>
          <p:cNvSpPr/>
          <p:nvPr/>
        </p:nvSpPr>
        <p:spPr>
          <a:xfrm rot="16200000">
            <a:off x="5235228"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CheckboxClick</a:t>
            </a:r>
            <a:endParaRPr lang="en-GB" sz="1200" noProof="0">
              <a:solidFill>
                <a:schemeClr val="tx1"/>
              </a:solidFill>
            </a:endParaRPr>
          </a:p>
        </p:txBody>
      </p:sp>
      <p:sp>
        <p:nvSpPr>
          <p:cNvPr id="20" name="event1">
            <a:extLst>
              <a:ext uri="{FF2B5EF4-FFF2-40B4-BE49-F238E27FC236}">
                <a16:creationId xmlns:a16="http://schemas.microsoft.com/office/drawing/2014/main" id="{4B7D4B29-05EA-01EB-8621-41070A56F06F}"/>
              </a:ext>
            </a:extLst>
          </p:cNvPr>
          <p:cNvSpPr/>
          <p:nvPr/>
        </p:nvSpPr>
        <p:spPr>
          <a:xfrm rot="16200000">
            <a:off x="5506036"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ButtonClick</a:t>
            </a:r>
            <a:endParaRPr lang="en-GB" sz="1200" noProof="0">
              <a:solidFill>
                <a:schemeClr val="tx1"/>
              </a:solidFill>
            </a:endParaRPr>
          </a:p>
        </p:txBody>
      </p:sp>
      <p:sp>
        <p:nvSpPr>
          <p:cNvPr id="21" name="Rectangle 20">
            <a:extLst>
              <a:ext uri="{FF2B5EF4-FFF2-40B4-BE49-F238E27FC236}">
                <a16:creationId xmlns:a16="http://schemas.microsoft.com/office/drawing/2014/main" id="{BD85B7F9-F816-EBED-F557-7A33FB8F8832}"/>
              </a:ext>
            </a:extLst>
          </p:cNvPr>
          <p:cNvSpPr/>
          <p:nvPr/>
        </p:nvSpPr>
        <p:spPr>
          <a:xfrm>
            <a:off x="9601201" y="2125132"/>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beerFn</a:t>
            </a:r>
            <a:r>
              <a:rPr lang="en-GB" sz="1200" noProof="0">
                <a:solidFill>
                  <a:schemeClr val="tx1"/>
                </a:solidFill>
              </a:rPr>
              <a:t>(</a:t>
            </a:r>
            <a:r>
              <a:rPr lang="en-GB" sz="1200" noProof="0" err="1">
                <a:solidFill>
                  <a:schemeClr val="tx1"/>
                </a:solidFill>
              </a:rPr>
              <a:t>req,res</a:t>
            </a:r>
            <a:r>
              <a:rPr lang="en-GB" sz="1200" noProof="0">
                <a:solidFill>
                  <a:schemeClr val="tx1"/>
                </a:solidFill>
              </a:rPr>
              <a:t>)</a:t>
            </a:r>
          </a:p>
        </p:txBody>
      </p:sp>
      <p:grpSp>
        <p:nvGrpSpPr>
          <p:cNvPr id="44" name="Group 43">
            <a:extLst>
              <a:ext uri="{FF2B5EF4-FFF2-40B4-BE49-F238E27FC236}">
                <a16:creationId xmlns:a16="http://schemas.microsoft.com/office/drawing/2014/main" id="{787E3F34-C564-CF91-B201-C4525CAD4338}"/>
              </a:ext>
            </a:extLst>
          </p:cNvPr>
          <p:cNvGrpSpPr/>
          <p:nvPr/>
        </p:nvGrpSpPr>
        <p:grpSpPr>
          <a:xfrm>
            <a:off x="2099342" y="5031922"/>
            <a:ext cx="2020710" cy="1110544"/>
            <a:chOff x="2585157" y="4899378"/>
            <a:chExt cx="2020710" cy="1110544"/>
          </a:xfrm>
        </p:grpSpPr>
        <p:sp>
          <p:nvSpPr>
            <p:cNvPr id="22" name="Rectangle 21">
              <a:extLst>
                <a:ext uri="{FF2B5EF4-FFF2-40B4-BE49-F238E27FC236}">
                  <a16:creationId xmlns:a16="http://schemas.microsoft.com/office/drawing/2014/main" id="{FE037C2F-34DA-B578-2C67-ED8065387217}"/>
                </a:ext>
              </a:extLst>
            </p:cNvPr>
            <p:cNvSpPr/>
            <p:nvPr/>
          </p:nvSpPr>
          <p:spPr>
            <a:xfrm>
              <a:off x="2585157" y="5211233"/>
              <a:ext cx="2020710" cy="798689"/>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a:solidFill>
                    <a:schemeClr val="tx1"/>
                  </a:solidFill>
                </a:rPr>
                <a:t>console.log(</a:t>
              </a:r>
              <a:r>
                <a:rPr lang="en-GB" sz="1200" noProof="0" err="1">
                  <a:solidFill>
                    <a:schemeClr val="tx1"/>
                  </a:solidFill>
                </a:rPr>
                <a:t>req.query</a:t>
              </a:r>
              <a:r>
                <a:rPr lang="en-GB" sz="1200" noProof="0">
                  <a:solidFill>
                    <a:schemeClr val="tx1"/>
                  </a:solidFill>
                </a:rPr>
                <a:t>)</a:t>
              </a:r>
            </a:p>
            <a:p>
              <a:r>
                <a:rPr lang="en-GB" sz="1200" noProof="0" err="1">
                  <a:solidFill>
                    <a:schemeClr val="tx1"/>
                  </a:solidFill>
                </a:rPr>
                <a:t>res.send</a:t>
              </a:r>
              <a:r>
                <a:rPr lang="en-GB" sz="1200" noProof="0">
                  <a:solidFill>
                    <a:schemeClr val="tx1"/>
                  </a:solidFill>
                </a:rPr>
                <a:t>('Party time!')</a:t>
              </a:r>
            </a:p>
          </p:txBody>
        </p:sp>
        <p:sp>
          <p:nvSpPr>
            <p:cNvPr id="23" name="Rectangle 22">
              <a:extLst>
                <a:ext uri="{FF2B5EF4-FFF2-40B4-BE49-F238E27FC236}">
                  <a16:creationId xmlns:a16="http://schemas.microsoft.com/office/drawing/2014/main" id="{8829F4FF-8F68-7DCD-04E4-CEEEEDAFE686}"/>
                </a:ext>
              </a:extLst>
            </p:cNvPr>
            <p:cNvSpPr/>
            <p:nvPr/>
          </p:nvSpPr>
          <p:spPr>
            <a:xfrm>
              <a:off x="2585157" y="4899378"/>
              <a:ext cx="2020710" cy="323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t>Code Memory Space</a:t>
              </a:r>
            </a:p>
          </p:txBody>
        </p:sp>
      </p:grpSp>
      <p:sp>
        <p:nvSpPr>
          <p:cNvPr id="24" name="Rectangle 23">
            <a:extLst>
              <a:ext uri="{FF2B5EF4-FFF2-40B4-BE49-F238E27FC236}">
                <a16:creationId xmlns:a16="http://schemas.microsoft.com/office/drawing/2014/main" id="{6AB900C2-0207-D2B7-27FD-181DBD797B65}"/>
              </a:ext>
            </a:extLst>
          </p:cNvPr>
          <p:cNvSpPr/>
          <p:nvPr/>
        </p:nvSpPr>
        <p:spPr>
          <a:xfrm>
            <a:off x="7586135" y="4766733"/>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Event Queue</a:t>
            </a:r>
          </a:p>
        </p:txBody>
      </p:sp>
      <p:cxnSp>
        <p:nvCxnSpPr>
          <p:cNvPr id="26" name="Straight Arrow Connector 25">
            <a:extLst>
              <a:ext uri="{FF2B5EF4-FFF2-40B4-BE49-F238E27FC236}">
                <a16:creationId xmlns:a16="http://schemas.microsoft.com/office/drawing/2014/main" id="{EBF1C3F7-4A91-0D10-F792-83600B244418}"/>
              </a:ext>
            </a:extLst>
          </p:cNvPr>
          <p:cNvCxnSpPr>
            <a:stCxn id="7" idx="3"/>
            <a:endCxn id="8" idx="1"/>
          </p:cNvCxnSpPr>
          <p:nvPr/>
        </p:nvCxnSpPr>
        <p:spPr>
          <a:xfrm>
            <a:off x="3025422" y="901417"/>
            <a:ext cx="14007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735408-446E-51D5-6708-404E11B2CED4}"/>
              </a:ext>
            </a:extLst>
          </p:cNvPr>
          <p:cNvCxnSpPr>
            <a:cxnSpLocks/>
            <a:stCxn id="8" idx="3"/>
          </p:cNvCxnSpPr>
          <p:nvPr/>
        </p:nvCxnSpPr>
        <p:spPr>
          <a:xfrm>
            <a:off x="5498606" y="901417"/>
            <a:ext cx="16698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4A93560-7CFA-C0D8-C1C2-8126A358D1EB}"/>
              </a:ext>
            </a:extLst>
          </p:cNvPr>
          <p:cNvCxnSpPr>
            <a:cxnSpLocks/>
            <a:endCxn id="21" idx="1"/>
          </p:cNvCxnSpPr>
          <p:nvPr/>
        </p:nvCxnSpPr>
        <p:spPr>
          <a:xfrm>
            <a:off x="8771468" y="2271888"/>
            <a:ext cx="829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CF8E74-5C9D-3DC9-6724-75D84F6105B1}"/>
              </a:ext>
            </a:extLst>
          </p:cNvPr>
          <p:cNvCxnSpPr>
            <a:cxnSpLocks/>
            <a:stCxn id="21" idx="2"/>
          </p:cNvCxnSpPr>
          <p:nvPr/>
        </p:nvCxnSpPr>
        <p:spPr>
          <a:xfrm>
            <a:off x="10270067" y="2418644"/>
            <a:ext cx="0" cy="25851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Arrow: Right 40">
            <a:extLst>
              <a:ext uri="{FF2B5EF4-FFF2-40B4-BE49-F238E27FC236}">
                <a16:creationId xmlns:a16="http://schemas.microsoft.com/office/drawing/2014/main" id="{850715D8-F2ED-5FAC-34BF-4F422636E30A}"/>
              </a:ext>
            </a:extLst>
          </p:cNvPr>
          <p:cNvSpPr/>
          <p:nvPr/>
        </p:nvSpPr>
        <p:spPr>
          <a:xfrm rot="10800000">
            <a:off x="8771468" y="5565422"/>
            <a:ext cx="733776"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45" name="Straight Arrow Connector 44">
            <a:extLst>
              <a:ext uri="{FF2B5EF4-FFF2-40B4-BE49-F238E27FC236}">
                <a16:creationId xmlns:a16="http://schemas.microsoft.com/office/drawing/2014/main" id="{5CBA913B-687D-0A6E-5986-C4F493563F6D}"/>
              </a:ext>
            </a:extLst>
          </p:cNvPr>
          <p:cNvCxnSpPr>
            <a:cxnSpLocks/>
            <a:stCxn id="13" idx="1"/>
            <a:endCxn id="22" idx="3"/>
          </p:cNvCxnSpPr>
          <p:nvPr/>
        </p:nvCxnSpPr>
        <p:spPr>
          <a:xfrm flipH="1" flipV="1">
            <a:off x="4120052" y="5743122"/>
            <a:ext cx="1338260" cy="130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761F4B-86C2-41E9-776B-A1177C08272E}"/>
              </a:ext>
            </a:extLst>
          </p:cNvPr>
          <p:cNvCxnSpPr>
            <a:cxnSpLocks/>
          </p:cNvCxnSpPr>
          <p:nvPr/>
        </p:nvCxnSpPr>
        <p:spPr>
          <a:xfrm>
            <a:off x="1004711" y="3045580"/>
            <a:ext cx="948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487206-711C-3038-3CD5-C1F77C7BEDBD}"/>
              </a:ext>
            </a:extLst>
          </p:cNvPr>
          <p:cNvCxnSpPr>
            <a:cxnSpLocks/>
            <a:stCxn id="22" idx="1"/>
          </p:cNvCxnSpPr>
          <p:nvPr/>
        </p:nvCxnSpPr>
        <p:spPr>
          <a:xfrm flipH="1" flipV="1">
            <a:off x="1004711" y="5737761"/>
            <a:ext cx="1094631" cy="53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EFCE896-E27C-9053-42CD-1904BE6563E9}"/>
              </a:ext>
            </a:extLst>
          </p:cNvPr>
          <p:cNvCxnSpPr>
            <a:cxnSpLocks/>
          </p:cNvCxnSpPr>
          <p:nvPr/>
        </p:nvCxnSpPr>
        <p:spPr>
          <a:xfrm>
            <a:off x="4962383" y="1300761"/>
            <a:ext cx="0" cy="1329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21A23FD-FE27-D3A1-7A92-A60DC533C9DA}"/>
              </a:ext>
            </a:extLst>
          </p:cNvPr>
          <p:cNvCxnSpPr>
            <a:cxnSpLocks/>
          </p:cNvCxnSpPr>
          <p:nvPr/>
        </p:nvCxnSpPr>
        <p:spPr>
          <a:xfrm>
            <a:off x="4961958" y="3437184"/>
            <a:ext cx="0" cy="5735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CC6819D-6810-5DD0-2BB9-EBF40E208BC4}"/>
              </a:ext>
            </a:extLst>
          </p:cNvPr>
          <p:cNvCxnSpPr>
            <a:cxnSpLocks/>
            <a:stCxn id="9" idx="3"/>
          </p:cNvCxnSpPr>
          <p:nvPr/>
        </p:nvCxnSpPr>
        <p:spPr>
          <a:xfrm>
            <a:off x="5498605" y="3029655"/>
            <a:ext cx="1669839" cy="27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DFA51C7-D5E7-0CD4-A05A-2BAC71C04FC9}"/>
              </a:ext>
            </a:extLst>
          </p:cNvPr>
          <p:cNvCxnSpPr>
            <a:cxnSpLocks/>
            <a:stCxn id="6" idx="0"/>
            <a:endCxn id="7" idx="2"/>
          </p:cNvCxnSpPr>
          <p:nvPr/>
        </p:nvCxnSpPr>
        <p:spPr>
          <a:xfrm flipV="1">
            <a:off x="2489201" y="1300761"/>
            <a:ext cx="0" cy="13295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D208FA5C-AD0D-A99D-34F1-4325B77D8842}"/>
              </a:ext>
            </a:extLst>
          </p:cNvPr>
          <p:cNvSpPr/>
          <p:nvPr/>
        </p:nvSpPr>
        <p:spPr>
          <a:xfrm>
            <a:off x="928537" y="2800966"/>
            <a:ext cx="948269" cy="220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...:3000/beer</a:t>
            </a:r>
          </a:p>
        </p:txBody>
      </p:sp>
      <p:sp>
        <p:nvSpPr>
          <p:cNvPr id="64" name="Rectangle 63">
            <a:extLst>
              <a:ext uri="{FF2B5EF4-FFF2-40B4-BE49-F238E27FC236}">
                <a16:creationId xmlns:a16="http://schemas.microsoft.com/office/drawing/2014/main" id="{3EAD904E-DB2F-21EB-0B93-3C52FB64DE2D}"/>
              </a:ext>
            </a:extLst>
          </p:cNvPr>
          <p:cNvSpPr/>
          <p:nvPr/>
        </p:nvSpPr>
        <p:spPr>
          <a:xfrm>
            <a:off x="2488737" y="232762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65" name="Rectangle 64">
            <a:extLst>
              <a:ext uri="{FF2B5EF4-FFF2-40B4-BE49-F238E27FC236}">
                <a16:creationId xmlns:a16="http://schemas.microsoft.com/office/drawing/2014/main" id="{43DEF86F-3793-BF9A-033F-6DEC7ED37C80}"/>
              </a:ext>
            </a:extLst>
          </p:cNvPr>
          <p:cNvSpPr/>
          <p:nvPr/>
        </p:nvSpPr>
        <p:spPr>
          <a:xfrm>
            <a:off x="3216708" y="607904"/>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get 'beer'</a:t>
            </a:r>
          </a:p>
        </p:txBody>
      </p:sp>
      <p:sp>
        <p:nvSpPr>
          <p:cNvPr id="66" name="Arrow: Right 65">
            <a:extLst>
              <a:ext uri="{FF2B5EF4-FFF2-40B4-BE49-F238E27FC236}">
                <a16:creationId xmlns:a16="http://schemas.microsoft.com/office/drawing/2014/main" id="{BEEED96B-1F5E-E22D-5042-5BCB067DC449}"/>
              </a:ext>
            </a:extLst>
          </p:cNvPr>
          <p:cNvSpPr/>
          <p:nvPr/>
        </p:nvSpPr>
        <p:spPr>
          <a:xfrm rot="5400000">
            <a:off x="6604021" y="1411233"/>
            <a:ext cx="733776" cy="143129"/>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2288E4FB-FED6-CC64-0B6A-7C5C86BE24D9}"/>
              </a:ext>
            </a:extLst>
          </p:cNvPr>
          <p:cNvSpPr/>
          <p:nvPr/>
        </p:nvSpPr>
        <p:spPr>
          <a:xfrm rot="5400000">
            <a:off x="6543072" y="1356040"/>
            <a:ext cx="623392" cy="143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search</a:t>
            </a:r>
          </a:p>
        </p:txBody>
      </p:sp>
      <p:cxnSp>
        <p:nvCxnSpPr>
          <p:cNvPr id="68" name="Straight Arrow Connector 67">
            <a:extLst>
              <a:ext uri="{FF2B5EF4-FFF2-40B4-BE49-F238E27FC236}">
                <a16:creationId xmlns:a16="http://schemas.microsoft.com/office/drawing/2014/main" id="{4F58294F-1A87-2CA4-F1BB-E58D0EA3C4E1}"/>
              </a:ext>
            </a:extLst>
          </p:cNvPr>
          <p:cNvCxnSpPr>
            <a:cxnSpLocks/>
          </p:cNvCxnSpPr>
          <p:nvPr/>
        </p:nvCxnSpPr>
        <p:spPr>
          <a:xfrm>
            <a:off x="2488737" y="229952"/>
            <a:ext cx="7902631" cy="0"/>
          </a:xfrm>
          <a:prstGeom prst="straightConnector1">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5AAC988-E124-61F6-94E0-687561CD1AC2}"/>
              </a:ext>
            </a:extLst>
          </p:cNvPr>
          <p:cNvCxnSpPr>
            <a:cxnSpLocks/>
            <a:stCxn id="7" idx="0"/>
          </p:cNvCxnSpPr>
          <p:nvPr/>
        </p:nvCxnSpPr>
        <p:spPr>
          <a:xfrm flipV="1">
            <a:off x="2489201" y="189397"/>
            <a:ext cx="0" cy="312675"/>
          </a:xfrm>
          <a:prstGeom prst="straightConnector1">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A1F6B6A-7247-0060-ED19-DEE5E588FB34}"/>
              </a:ext>
            </a:extLst>
          </p:cNvPr>
          <p:cNvCxnSpPr>
            <a:cxnSpLocks/>
          </p:cNvCxnSpPr>
          <p:nvPr/>
        </p:nvCxnSpPr>
        <p:spPr>
          <a:xfrm flipV="1">
            <a:off x="10391368" y="229952"/>
            <a:ext cx="0" cy="1895180"/>
          </a:xfrm>
          <a:prstGeom prst="straightConnector1">
            <a:avLst/>
          </a:prstGeom>
          <a:ln w="38100">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99AD39D4-7B4F-2492-7C28-6C7FC420F5C3}"/>
              </a:ext>
            </a:extLst>
          </p:cNvPr>
          <p:cNvSpPr/>
          <p:nvPr/>
        </p:nvSpPr>
        <p:spPr>
          <a:xfrm rot="5400000">
            <a:off x="9897452" y="1066216"/>
            <a:ext cx="1484238" cy="396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noProof="0">
                <a:solidFill>
                  <a:schemeClr val="tx1"/>
                </a:solidFill>
              </a:rPr>
              <a:t>populated </a:t>
            </a:r>
            <a:r>
              <a:rPr lang="en-GB" sz="1000" noProof="0" err="1">
                <a:solidFill>
                  <a:schemeClr val="tx1"/>
                </a:solidFill>
              </a:rPr>
              <a:t>req</a:t>
            </a:r>
            <a:r>
              <a:rPr lang="en-GB" sz="1000" noProof="0">
                <a:solidFill>
                  <a:schemeClr val="tx1"/>
                </a:solidFill>
              </a:rPr>
              <a:t> &amp; res </a:t>
            </a:r>
            <a:r>
              <a:rPr lang="en-GB" sz="1000" noProof="0" err="1">
                <a:solidFill>
                  <a:schemeClr val="tx1"/>
                </a:solidFill>
              </a:rPr>
              <a:t>obj</a:t>
            </a:r>
            <a:r>
              <a:rPr lang="en-GB" sz="1000" noProof="0">
                <a:solidFill>
                  <a:schemeClr val="tx1"/>
                </a:solidFill>
              </a:rPr>
              <a:t> passed to function</a:t>
            </a:r>
          </a:p>
        </p:txBody>
      </p:sp>
      <p:sp>
        <p:nvSpPr>
          <p:cNvPr id="78" name="Rectangle 77">
            <a:extLst>
              <a:ext uri="{FF2B5EF4-FFF2-40B4-BE49-F238E27FC236}">
                <a16:creationId xmlns:a16="http://schemas.microsoft.com/office/drawing/2014/main" id="{AA0FE063-4CBF-53E8-3476-2800EEA70F2E}"/>
              </a:ext>
            </a:extLst>
          </p:cNvPr>
          <p:cNvSpPr/>
          <p:nvPr/>
        </p:nvSpPr>
        <p:spPr>
          <a:xfrm rot="5400000">
            <a:off x="9429043" y="3503633"/>
            <a:ext cx="1991535" cy="396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noProof="0">
                <a:solidFill>
                  <a:schemeClr val="tx1"/>
                </a:solidFill>
              </a:rPr>
              <a:t>Add function to the event queue</a:t>
            </a:r>
          </a:p>
        </p:txBody>
      </p:sp>
      <p:sp>
        <p:nvSpPr>
          <p:cNvPr id="79" name="Rectangle 78">
            <a:extLst>
              <a:ext uri="{FF2B5EF4-FFF2-40B4-BE49-F238E27FC236}">
                <a16:creationId xmlns:a16="http://schemas.microsoft.com/office/drawing/2014/main" id="{3BC970F4-5122-D10A-A7ED-0AA121956C9D}"/>
              </a:ext>
            </a:extLst>
          </p:cNvPr>
          <p:cNvSpPr/>
          <p:nvPr/>
        </p:nvSpPr>
        <p:spPr>
          <a:xfrm>
            <a:off x="4146727" y="5418666"/>
            <a:ext cx="1338257"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execute queue head</a:t>
            </a:r>
          </a:p>
        </p:txBody>
      </p:sp>
      <p:sp>
        <p:nvSpPr>
          <p:cNvPr id="83" name="Rectangle 82">
            <a:extLst>
              <a:ext uri="{FF2B5EF4-FFF2-40B4-BE49-F238E27FC236}">
                <a16:creationId xmlns:a16="http://schemas.microsoft.com/office/drawing/2014/main" id="{43355DCD-F511-6736-E75E-D65EB1C4EE28}"/>
              </a:ext>
            </a:extLst>
          </p:cNvPr>
          <p:cNvSpPr/>
          <p:nvPr/>
        </p:nvSpPr>
        <p:spPr>
          <a:xfrm rot="16200000">
            <a:off x="985009" y="392201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4" name="Rectangle 83">
            <a:extLst>
              <a:ext uri="{FF2B5EF4-FFF2-40B4-BE49-F238E27FC236}">
                <a16:creationId xmlns:a16="http://schemas.microsoft.com/office/drawing/2014/main" id="{6908A777-DC8B-DE17-7A27-D2223FCCCE1F}"/>
              </a:ext>
            </a:extLst>
          </p:cNvPr>
          <p:cNvSpPr/>
          <p:nvPr/>
        </p:nvSpPr>
        <p:spPr>
          <a:xfrm>
            <a:off x="4772726" y="4057060"/>
            <a:ext cx="375003"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Etc</a:t>
            </a:r>
          </a:p>
        </p:txBody>
      </p:sp>
      <p:sp>
        <p:nvSpPr>
          <p:cNvPr id="86" name="Rectangle 85">
            <a:extLst>
              <a:ext uri="{FF2B5EF4-FFF2-40B4-BE49-F238E27FC236}">
                <a16:creationId xmlns:a16="http://schemas.microsoft.com/office/drawing/2014/main" id="{5353EC71-B934-34AC-EA2D-B9266F39C5AD}"/>
              </a:ext>
            </a:extLst>
          </p:cNvPr>
          <p:cNvSpPr/>
          <p:nvPr/>
        </p:nvSpPr>
        <p:spPr>
          <a:xfrm>
            <a:off x="5484984" y="2738684"/>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88" name="Rectangle 87">
            <a:extLst>
              <a:ext uri="{FF2B5EF4-FFF2-40B4-BE49-F238E27FC236}">
                <a16:creationId xmlns:a16="http://schemas.microsoft.com/office/drawing/2014/main" id="{BF4296BA-8D18-E6AF-6698-B1012E8F4293}"/>
              </a:ext>
            </a:extLst>
          </p:cNvPr>
          <p:cNvSpPr/>
          <p:nvPr/>
        </p:nvSpPr>
        <p:spPr>
          <a:xfrm>
            <a:off x="4985619" y="3356020"/>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N</a:t>
            </a:r>
          </a:p>
        </p:txBody>
      </p:sp>
      <p:sp>
        <p:nvSpPr>
          <p:cNvPr id="87" name="Rectangle 86">
            <a:extLst>
              <a:ext uri="{FF2B5EF4-FFF2-40B4-BE49-F238E27FC236}">
                <a16:creationId xmlns:a16="http://schemas.microsoft.com/office/drawing/2014/main" id="{86537457-0E17-060C-8881-6FE6001A0634}"/>
              </a:ext>
            </a:extLst>
          </p:cNvPr>
          <p:cNvSpPr/>
          <p:nvPr/>
        </p:nvSpPr>
        <p:spPr>
          <a:xfrm>
            <a:off x="4985619" y="127936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N</a:t>
            </a:r>
          </a:p>
        </p:txBody>
      </p:sp>
      <p:sp>
        <p:nvSpPr>
          <p:cNvPr id="85" name="Rectangle 84">
            <a:extLst>
              <a:ext uri="{FF2B5EF4-FFF2-40B4-BE49-F238E27FC236}">
                <a16:creationId xmlns:a16="http://schemas.microsoft.com/office/drawing/2014/main" id="{E74AB2EB-4AE1-D9E6-F310-02700C7D585C}"/>
              </a:ext>
            </a:extLst>
          </p:cNvPr>
          <p:cNvSpPr/>
          <p:nvPr/>
        </p:nvSpPr>
        <p:spPr>
          <a:xfrm>
            <a:off x="5472514" y="62929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89" name="Rectangle 88">
            <a:extLst>
              <a:ext uri="{FF2B5EF4-FFF2-40B4-BE49-F238E27FC236}">
                <a16:creationId xmlns:a16="http://schemas.microsoft.com/office/drawing/2014/main" id="{D210EA25-66FB-994A-0CF8-D6F6A44E1121}"/>
              </a:ext>
            </a:extLst>
          </p:cNvPr>
          <p:cNvSpPr/>
          <p:nvPr/>
        </p:nvSpPr>
        <p:spPr>
          <a:xfrm>
            <a:off x="1124398" y="5737761"/>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'Party time!'</a:t>
            </a:r>
          </a:p>
        </p:txBody>
      </p:sp>
      <p:sp>
        <p:nvSpPr>
          <p:cNvPr id="82" name="Rectangle 81">
            <a:extLst>
              <a:ext uri="{FF2B5EF4-FFF2-40B4-BE49-F238E27FC236}">
                <a16:creationId xmlns:a16="http://schemas.microsoft.com/office/drawing/2014/main" id="{6542D219-4C97-D117-2054-25233CD0BCDE}"/>
              </a:ext>
            </a:extLst>
          </p:cNvPr>
          <p:cNvSpPr/>
          <p:nvPr/>
        </p:nvSpPr>
        <p:spPr>
          <a:xfrm>
            <a:off x="1133945" y="5457849"/>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http response</a:t>
            </a:r>
          </a:p>
        </p:txBody>
      </p:sp>
      <p:sp>
        <p:nvSpPr>
          <p:cNvPr id="4" name="TextBox 3">
            <a:extLst>
              <a:ext uri="{FF2B5EF4-FFF2-40B4-BE49-F238E27FC236}">
                <a16:creationId xmlns:a16="http://schemas.microsoft.com/office/drawing/2014/main" id="{609EF7D3-7B11-F8F4-B3AE-3E378C6EF29D}"/>
              </a:ext>
            </a:extLst>
          </p:cNvPr>
          <p:cNvSpPr txBox="1"/>
          <p:nvPr/>
        </p:nvSpPr>
        <p:spPr>
          <a:xfrm>
            <a:off x="9646847" y="6162035"/>
            <a:ext cx="1506576" cy="276999"/>
          </a:xfrm>
          <a:prstGeom prst="rect">
            <a:avLst/>
          </a:prstGeom>
          <a:noFill/>
        </p:spPr>
        <p:txBody>
          <a:bodyPr wrap="square" rtlCol="0">
            <a:spAutoFit/>
          </a:bodyPr>
          <a:lstStyle/>
          <a:p>
            <a:r>
              <a:rPr lang="en-GB" sz="1200" noProof="0">
                <a:solidFill>
                  <a:srgbClr val="FF0000"/>
                </a:solidFill>
              </a:rPr>
              <a:t>/demos/API/</a:t>
            </a:r>
            <a:r>
              <a:rPr lang="en-GB" sz="1200" noProof="0" err="1">
                <a:solidFill>
                  <a:srgbClr val="FF0000"/>
                </a:solidFill>
              </a:rPr>
              <a:t>firstAPI</a:t>
            </a:r>
            <a:endParaRPr lang="en-GB" sz="1200" noProof="0">
              <a:solidFill>
                <a:srgbClr val="FF0000"/>
              </a:solidFill>
            </a:endParaRPr>
          </a:p>
        </p:txBody>
      </p:sp>
    </p:spTree>
    <p:extLst>
      <p:ext uri="{BB962C8B-B14F-4D97-AF65-F5344CB8AC3E}">
        <p14:creationId xmlns:p14="http://schemas.microsoft.com/office/powerpoint/2010/main" val="74851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par>
                                <p:cTn id="27" presetID="10"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500"/>
                                        <p:tgtEl>
                                          <p:spTgt spid="6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fade">
                                      <p:cBhvr>
                                        <p:cTn id="71" dur="500"/>
                                        <p:tgtEl>
                                          <p:spTgt spid="8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fade">
                                      <p:cBhvr>
                                        <p:cTn id="77" dur="500"/>
                                        <p:tgtEl>
                                          <p:spTgt spid="8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par>
                                <p:cTn id="81" presetID="10"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fade">
                                      <p:cBhvr>
                                        <p:cTn id="91" dur="500"/>
                                        <p:tgtEl>
                                          <p:spTgt spid="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7"/>
                                        </p:tgtEl>
                                        <p:attrNameLst>
                                          <p:attrName>style.visibility</p:attrName>
                                        </p:attrNameLst>
                                      </p:cBhvr>
                                      <p:to>
                                        <p:strVal val="visible"/>
                                      </p:to>
                                    </p:set>
                                    <p:animEffect transition="in" filter="fade">
                                      <p:cBhvr>
                                        <p:cTn id="94" dur="500"/>
                                        <p:tgtEl>
                                          <p:spTgt spid="77"/>
                                        </p:tgtEl>
                                      </p:cBhvr>
                                    </p:animEffect>
                                  </p:childTnLst>
                                </p:cTn>
                              </p:par>
                              <p:par>
                                <p:cTn id="95" presetID="10" presetClass="entr" presetSubtype="0" fill="hold" nodeType="with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fade">
                                      <p:cBhvr>
                                        <p:cTn id="97" dur="500"/>
                                        <p:tgtEl>
                                          <p:spTgt spid="74"/>
                                        </p:tgtEl>
                                      </p:cBhvr>
                                    </p:animEffect>
                                  </p:childTnLst>
                                </p:cTn>
                              </p:par>
                              <p:par>
                                <p:cTn id="98" presetID="10" presetClass="entr" presetSubtype="0" fill="hold"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fade">
                                      <p:cBhvr>
                                        <p:cTn id="111" dur="500"/>
                                        <p:tgtEl>
                                          <p:spTgt spid="1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par>
                                <p:cTn id="115" presetID="10" presetClass="entr" presetSubtype="0"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8"/>
                                        </p:tgtEl>
                                        <p:attrNameLst>
                                          <p:attrName>style.visibility</p:attrName>
                                        </p:attrNameLst>
                                      </p:cBhvr>
                                      <p:to>
                                        <p:strVal val="visible"/>
                                      </p:to>
                                    </p:set>
                                    <p:animEffect transition="in" filter="fade">
                                      <p:cBhvr>
                                        <p:cTn id="120" dur="500"/>
                                        <p:tgtEl>
                                          <p:spTgt spid="7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fade">
                                      <p:cBhvr>
                                        <p:cTn id="123" dur="500"/>
                                        <p:tgtEl>
                                          <p:spTgt spid="2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fade">
                                      <p:cBhvr>
                                        <p:cTn id="126" dur="500"/>
                                        <p:tgtEl>
                                          <p:spTgt spid="1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4"/>
                                        </p:tgtEl>
                                        <p:attrNameLst>
                                          <p:attrName>style.visibility</p:attrName>
                                        </p:attrNameLst>
                                      </p:cBhvr>
                                      <p:to>
                                        <p:strVal val="visible"/>
                                      </p:to>
                                    </p:set>
                                    <p:animEffect transition="in" filter="fade">
                                      <p:cBhvr>
                                        <p:cTn id="129" dur="500"/>
                                        <p:tgtEl>
                                          <p:spTgt spid="14"/>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fade">
                                      <p:cBhvr>
                                        <p:cTn id="134" dur="500"/>
                                        <p:tgtEl>
                                          <p:spTgt spid="4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9"/>
                                        </p:tgtEl>
                                        <p:attrNameLst>
                                          <p:attrName>style.visibility</p:attrName>
                                        </p:attrNameLst>
                                      </p:cBhvr>
                                      <p:to>
                                        <p:strVal val="visible"/>
                                      </p:to>
                                    </p:set>
                                    <p:animEffect transition="in" filter="fade">
                                      <p:cBhvr>
                                        <p:cTn id="137" dur="500"/>
                                        <p:tgtEl>
                                          <p:spTgt spid="79"/>
                                        </p:tgtEl>
                                      </p:cBhvr>
                                    </p:animEffect>
                                  </p:childTnLst>
                                </p:cTn>
                              </p:par>
                              <p:par>
                                <p:cTn id="138" presetID="10" presetClass="entr" presetSubtype="0" fill="hold" nodeType="withEffect">
                                  <p:stCondLst>
                                    <p:cond delay="0"/>
                                  </p:stCondLst>
                                  <p:childTnLst>
                                    <p:set>
                                      <p:cBhvr>
                                        <p:cTn id="139" dur="1" fill="hold">
                                          <p:stCondLst>
                                            <p:cond delay="0"/>
                                          </p:stCondLst>
                                        </p:cTn>
                                        <p:tgtEl>
                                          <p:spTgt spid="44"/>
                                        </p:tgtEl>
                                        <p:attrNameLst>
                                          <p:attrName>style.visibility</p:attrName>
                                        </p:attrNameLst>
                                      </p:cBhvr>
                                      <p:to>
                                        <p:strVal val="visible"/>
                                      </p:to>
                                    </p:set>
                                    <p:animEffect transition="in" filter="fade">
                                      <p:cBhvr>
                                        <p:cTn id="140" dur="500"/>
                                        <p:tgtEl>
                                          <p:spTgt spid="44"/>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82"/>
                                        </p:tgtEl>
                                        <p:attrNameLst>
                                          <p:attrName>style.visibility</p:attrName>
                                        </p:attrNameLst>
                                      </p:cBhvr>
                                      <p:to>
                                        <p:strVal val="visible"/>
                                      </p:to>
                                    </p:set>
                                    <p:animEffect transition="in" filter="fade">
                                      <p:cBhvr>
                                        <p:cTn id="145" dur="500"/>
                                        <p:tgtEl>
                                          <p:spTgt spid="82"/>
                                        </p:tgtEl>
                                      </p:cBhvr>
                                    </p:animEffect>
                                  </p:childTnLst>
                                </p:cTn>
                              </p:par>
                              <p:par>
                                <p:cTn id="146" presetID="10" presetClass="entr" presetSubtype="0" fill="hold"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500"/>
                                        <p:tgtEl>
                                          <p:spTgt spid="50"/>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89"/>
                                        </p:tgtEl>
                                        <p:attrNameLst>
                                          <p:attrName>style.visibility</p:attrName>
                                        </p:attrNameLst>
                                      </p:cBhvr>
                                      <p:to>
                                        <p:strVal val="visible"/>
                                      </p:to>
                                    </p:set>
                                    <p:animEffect transition="in" filter="fade">
                                      <p:cBhvr>
                                        <p:cTn id="15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P spid="14" grpId="0" animBg="1"/>
      <p:bldP spid="19" grpId="0" animBg="1"/>
      <p:bldP spid="20" grpId="0" animBg="1"/>
      <p:bldP spid="21" grpId="0" animBg="1"/>
      <p:bldP spid="24" grpId="0" animBg="1"/>
      <p:bldP spid="41" grpId="0" animBg="1"/>
      <p:bldP spid="63" grpId="0"/>
      <p:bldP spid="64" grpId="0"/>
      <p:bldP spid="65" grpId="0"/>
      <p:bldP spid="66" grpId="0" animBg="1"/>
      <p:bldP spid="67" grpId="0"/>
      <p:bldP spid="77" grpId="0"/>
      <p:bldP spid="78" grpId="0"/>
      <p:bldP spid="79" grpId="0"/>
      <p:bldP spid="84" grpId="0"/>
      <p:bldP spid="86" grpId="0"/>
      <p:bldP spid="88" grpId="0"/>
      <p:bldP spid="87" grpId="0"/>
      <p:bldP spid="85" grpId="0"/>
      <p:bldP spid="89" grpId="0"/>
      <p:bldP spid="82"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F20D04-FF04-DC5C-89E2-232179028236}"/>
              </a:ext>
            </a:extLst>
          </p:cNvPr>
          <p:cNvSpPr/>
          <p:nvPr/>
        </p:nvSpPr>
        <p:spPr>
          <a:xfrm>
            <a:off x="1800631" y="47974"/>
            <a:ext cx="9516193" cy="64681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1F79CC3D-547A-2CD9-DA29-F9CE8295F1CA}"/>
              </a:ext>
            </a:extLst>
          </p:cNvPr>
          <p:cNvSpPr>
            <a:spLocks noGrp="1"/>
          </p:cNvSpPr>
          <p:nvPr>
            <p:ph type="sldNum" idx="12"/>
          </p:nvPr>
        </p:nvSpPr>
        <p:spPr/>
        <p:txBody>
          <a:bodyPr/>
          <a:lstStyle/>
          <a:p>
            <a:fld id="{0E0E0192-C642-4D4F-AE82-A0D0DC02E26B}" type="slidenum">
              <a:rPr lang="en-GB" noProof="0" smtClean="0"/>
              <a:pPr/>
              <a:t>397</a:t>
            </a:fld>
            <a:endParaRPr lang="en-GB" noProof="0"/>
          </a:p>
        </p:txBody>
      </p:sp>
      <p:sp>
        <p:nvSpPr>
          <p:cNvPr id="3" name="Rectangle 2">
            <a:extLst>
              <a:ext uri="{FF2B5EF4-FFF2-40B4-BE49-F238E27FC236}">
                <a16:creationId xmlns:a16="http://schemas.microsoft.com/office/drawing/2014/main" id="{56745312-9146-5F16-463A-2045D24A6AAF}"/>
              </a:ext>
            </a:extLst>
          </p:cNvPr>
          <p:cNvSpPr/>
          <p:nvPr/>
        </p:nvSpPr>
        <p:spPr>
          <a:xfrm>
            <a:off x="222522" y="502072"/>
            <a:ext cx="782189" cy="5955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6950F54F-D953-0961-CAB4-434B367595F7}"/>
              </a:ext>
            </a:extLst>
          </p:cNvPr>
          <p:cNvSpPr/>
          <p:nvPr/>
        </p:nvSpPr>
        <p:spPr>
          <a:xfrm>
            <a:off x="1952979" y="2630311"/>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8" name="Flowchart: Decision 7">
            <a:extLst>
              <a:ext uri="{FF2B5EF4-FFF2-40B4-BE49-F238E27FC236}">
                <a16:creationId xmlns:a16="http://schemas.microsoft.com/office/drawing/2014/main" id="{7C75C495-92D2-6982-C16C-D757D7633D60}"/>
              </a:ext>
            </a:extLst>
          </p:cNvPr>
          <p:cNvSpPr/>
          <p:nvPr/>
        </p:nvSpPr>
        <p:spPr>
          <a:xfrm>
            <a:off x="4426163" y="502072"/>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GET</a:t>
            </a:r>
          </a:p>
        </p:txBody>
      </p:sp>
      <p:sp>
        <p:nvSpPr>
          <p:cNvPr id="9" name="Flowchart: Decision 8">
            <a:extLst>
              <a:ext uri="{FF2B5EF4-FFF2-40B4-BE49-F238E27FC236}">
                <a16:creationId xmlns:a16="http://schemas.microsoft.com/office/drawing/2014/main" id="{BE49109B-5E2E-1D62-D315-FBD6407F3659}"/>
              </a:ext>
            </a:extLst>
          </p:cNvPr>
          <p:cNvSpPr/>
          <p:nvPr/>
        </p:nvSpPr>
        <p:spPr>
          <a:xfrm>
            <a:off x="4426162" y="2668414"/>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PUT</a:t>
            </a:r>
          </a:p>
        </p:txBody>
      </p:sp>
      <p:graphicFrame>
        <p:nvGraphicFramePr>
          <p:cNvPr id="10" name="Table 10">
            <a:extLst>
              <a:ext uri="{FF2B5EF4-FFF2-40B4-BE49-F238E27FC236}">
                <a16:creationId xmlns:a16="http://schemas.microsoft.com/office/drawing/2014/main" id="{D930D4B2-960C-A5E2-7825-30295FC7C394}"/>
              </a:ext>
            </a:extLst>
          </p:cNvPr>
          <p:cNvGraphicFramePr>
            <a:graphicFrameLocks noGrp="1"/>
          </p:cNvGraphicFramePr>
          <p:nvPr>
            <p:extLst>
              <p:ext uri="{D42A27DB-BD31-4B8C-83A1-F6EECF244321}">
                <p14:modId xmlns:p14="http://schemas.microsoft.com/office/powerpoint/2010/main" val="1977278606"/>
              </p:ext>
            </p:extLst>
          </p:nvPr>
        </p:nvGraphicFramePr>
        <p:xfrm>
          <a:off x="7168444" y="719666"/>
          <a:ext cx="1603024" cy="1950720"/>
        </p:xfrm>
        <a:graphic>
          <a:graphicData uri="http://schemas.openxmlformats.org/drawingml/2006/table">
            <a:tbl>
              <a:tblPr firstRow="1" bandRow="1">
                <a:tableStyleId>{5C22544A-7EE6-4342-B048-85BDC9FD1C3A}</a:tableStyleId>
              </a:tblPr>
              <a:tblGrid>
                <a:gridCol w="801512">
                  <a:extLst>
                    <a:ext uri="{9D8B030D-6E8A-4147-A177-3AD203B41FA5}">
                      <a16:colId xmlns:a16="http://schemas.microsoft.com/office/drawing/2014/main" val="856217269"/>
                    </a:ext>
                  </a:extLst>
                </a:gridCol>
                <a:gridCol w="801512">
                  <a:extLst>
                    <a:ext uri="{9D8B030D-6E8A-4147-A177-3AD203B41FA5}">
                      <a16:colId xmlns:a16="http://schemas.microsoft.com/office/drawing/2014/main" val="2184233891"/>
                    </a:ext>
                  </a:extLst>
                </a:gridCol>
              </a:tblGrid>
              <a:tr h="141739">
                <a:tc gridSpan="2">
                  <a:txBody>
                    <a:bodyPr/>
                    <a:lstStyle/>
                    <a:p>
                      <a:pPr algn="ctr"/>
                      <a:r>
                        <a:rPr lang="en-GB" sz="1400" noProof="0"/>
                        <a:t>GET list</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Address</a:t>
                      </a:r>
                    </a:p>
                  </a:txBody>
                  <a:tcPr/>
                </a:tc>
                <a:extLst>
                  <a:ext uri="{0D108BD9-81ED-4DB2-BD59-A6C34878D82A}">
                    <a16:rowId xmlns:a16="http://schemas.microsoft.com/office/drawing/2014/main" val="2428388723"/>
                  </a:ext>
                </a:extLst>
              </a:tr>
              <a:tr h="141739">
                <a:tc>
                  <a:txBody>
                    <a:bodyPr/>
                    <a:lstStyle/>
                    <a:p>
                      <a:r>
                        <a:rPr lang="en-GB" sz="1200" noProof="0"/>
                        <a:t>'/books'</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'/time'</a:t>
                      </a:r>
                    </a:p>
                  </a:txBody>
                  <a:tcPr/>
                </a:tc>
                <a:tc>
                  <a:txBody>
                    <a:bodyPr/>
                    <a:lstStyle/>
                    <a:p>
                      <a:r>
                        <a:rPr lang="en-GB" sz="1200" noProof="0"/>
                        <a:t>3000</a:t>
                      </a:r>
                    </a:p>
                  </a:txBody>
                  <a:tcPr/>
                </a:tc>
                <a:extLst>
                  <a:ext uri="{0D108BD9-81ED-4DB2-BD59-A6C34878D82A}">
                    <a16:rowId xmlns:a16="http://schemas.microsoft.com/office/drawing/2014/main" val="1552324319"/>
                  </a:ext>
                </a:extLst>
              </a:tr>
              <a:tr h="141739">
                <a:tc>
                  <a:txBody>
                    <a:bodyPr/>
                    <a:lstStyle/>
                    <a:p>
                      <a:endParaRPr lang="en-GB" sz="1200" noProof="0"/>
                    </a:p>
                  </a:txBody>
                  <a:tcPr/>
                </a:tc>
                <a:tc>
                  <a:txBody>
                    <a:bodyPr/>
                    <a:lstStyle/>
                    <a:p>
                      <a:endParaRPr lang="en-GB" sz="1200" noProof="0"/>
                    </a:p>
                  </a:txBody>
                  <a:tcPr/>
                </a:tc>
                <a:extLst>
                  <a:ext uri="{0D108BD9-81ED-4DB2-BD59-A6C34878D82A}">
                    <a16:rowId xmlns:a16="http://schemas.microsoft.com/office/drawing/2014/main" val="2822694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'/beer'</a:t>
                      </a:r>
                    </a:p>
                  </a:txBody>
                  <a:tcPr/>
                </a:tc>
                <a:tc>
                  <a:txBody>
                    <a:bodyPr/>
                    <a:lstStyle/>
                    <a:p>
                      <a:r>
                        <a:rPr lang="en-GB" sz="1200" noProof="0"/>
                        <a:t>4000</a:t>
                      </a:r>
                    </a:p>
                  </a:txBody>
                  <a:tcPr/>
                </a:tc>
                <a:extLst>
                  <a:ext uri="{0D108BD9-81ED-4DB2-BD59-A6C34878D82A}">
                    <a16:rowId xmlns:a16="http://schemas.microsoft.com/office/drawing/2014/main" val="3968658292"/>
                  </a:ext>
                </a:extLst>
              </a:tr>
            </a:tbl>
          </a:graphicData>
        </a:graphic>
      </p:graphicFrame>
      <p:graphicFrame>
        <p:nvGraphicFramePr>
          <p:cNvPr id="11" name="Table 10">
            <a:extLst>
              <a:ext uri="{FF2B5EF4-FFF2-40B4-BE49-F238E27FC236}">
                <a16:creationId xmlns:a16="http://schemas.microsoft.com/office/drawing/2014/main" id="{EA98524B-8673-7CEC-3E55-AFD7CBDCA1E7}"/>
              </a:ext>
            </a:extLst>
          </p:cNvPr>
          <p:cNvGraphicFramePr>
            <a:graphicFrameLocks noGrp="1"/>
          </p:cNvGraphicFramePr>
          <p:nvPr>
            <p:extLst>
              <p:ext uri="{D42A27DB-BD31-4B8C-83A1-F6EECF244321}">
                <p14:modId xmlns:p14="http://schemas.microsoft.com/office/powerpoint/2010/main" val="1831355633"/>
              </p:ext>
            </p:extLst>
          </p:nvPr>
        </p:nvGraphicFramePr>
        <p:xfrm>
          <a:off x="7168444" y="2898985"/>
          <a:ext cx="1603024" cy="1402080"/>
        </p:xfrm>
        <a:graphic>
          <a:graphicData uri="http://schemas.openxmlformats.org/drawingml/2006/table">
            <a:tbl>
              <a:tblPr firstRow="1" bandRow="1">
                <a:tableStyleId>{5C22544A-7EE6-4342-B048-85BDC9FD1C3A}</a:tableStyleId>
              </a:tblPr>
              <a:tblGrid>
                <a:gridCol w="801512">
                  <a:extLst>
                    <a:ext uri="{9D8B030D-6E8A-4147-A177-3AD203B41FA5}">
                      <a16:colId xmlns:a16="http://schemas.microsoft.com/office/drawing/2014/main" val="856217269"/>
                    </a:ext>
                  </a:extLst>
                </a:gridCol>
                <a:gridCol w="801512">
                  <a:extLst>
                    <a:ext uri="{9D8B030D-6E8A-4147-A177-3AD203B41FA5}">
                      <a16:colId xmlns:a16="http://schemas.microsoft.com/office/drawing/2014/main" val="2184233891"/>
                    </a:ext>
                  </a:extLst>
                </a:gridCol>
              </a:tblGrid>
              <a:tr h="141739">
                <a:tc gridSpan="2">
                  <a:txBody>
                    <a:bodyPr/>
                    <a:lstStyle/>
                    <a:p>
                      <a:pPr algn="ctr"/>
                      <a:r>
                        <a:rPr lang="en-GB" sz="1400" noProof="0"/>
                        <a:t>PUT list</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Callback</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12000</a:t>
                      </a:r>
                    </a:p>
                  </a:txBody>
                  <a:tcPr/>
                </a:tc>
                <a:extLst>
                  <a:ext uri="{0D108BD9-81ED-4DB2-BD59-A6C34878D82A}">
                    <a16:rowId xmlns:a16="http://schemas.microsoft.com/office/drawing/2014/main" val="3938346699"/>
                  </a:ext>
                </a:extLst>
              </a:tr>
              <a:tr h="141739">
                <a:tc>
                  <a:txBody>
                    <a:bodyPr/>
                    <a:lstStyle/>
                    <a:p>
                      <a:r>
                        <a:rPr lang="en-GB" sz="1200" noProof="0"/>
                        <a:t>'stuff''</a:t>
                      </a:r>
                    </a:p>
                  </a:txBody>
                  <a:tcPr/>
                </a:tc>
                <a:tc>
                  <a:txBody>
                    <a:bodyPr/>
                    <a:lstStyle/>
                    <a:p>
                      <a:r>
                        <a:rPr lang="en-GB" sz="1200" noProof="0"/>
                        <a:t>13000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a:t>
                      </a:r>
                    </a:p>
                  </a:txBody>
                  <a:tcPr/>
                </a:tc>
                <a:extLst>
                  <a:ext uri="{0D108BD9-81ED-4DB2-BD59-A6C34878D82A}">
                    <a16:rowId xmlns:a16="http://schemas.microsoft.com/office/drawing/2014/main" val="1552324319"/>
                  </a:ext>
                </a:extLst>
              </a:tr>
            </a:tbl>
          </a:graphicData>
        </a:graphic>
      </p:graphicFrame>
      <p:sp>
        <p:nvSpPr>
          <p:cNvPr id="13" name="Rectangle 12">
            <a:extLst>
              <a:ext uri="{FF2B5EF4-FFF2-40B4-BE49-F238E27FC236}">
                <a16:creationId xmlns:a16="http://schemas.microsoft.com/office/drawing/2014/main" id="{5F0540AF-1E96-4ABB-102F-2BDAA5851D19}"/>
              </a:ext>
            </a:extLst>
          </p:cNvPr>
          <p:cNvSpPr/>
          <p:nvPr/>
        </p:nvSpPr>
        <p:spPr>
          <a:xfrm>
            <a:off x="5458312" y="5055164"/>
            <a:ext cx="5695110" cy="1402080"/>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14" name="event1">
            <a:extLst>
              <a:ext uri="{FF2B5EF4-FFF2-40B4-BE49-F238E27FC236}">
                <a16:creationId xmlns:a16="http://schemas.microsoft.com/office/drawing/2014/main" id="{4B639583-DE4C-BF7A-D147-6D243AE4D2C2}"/>
              </a:ext>
            </a:extLst>
          </p:cNvPr>
          <p:cNvSpPr/>
          <p:nvPr/>
        </p:nvSpPr>
        <p:spPr>
          <a:xfrm rot="16200000">
            <a:off x="4964420"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beerFn</a:t>
            </a:r>
            <a:r>
              <a:rPr lang="en-GB" sz="1200" noProof="0">
                <a:solidFill>
                  <a:schemeClr val="tx1"/>
                </a:solidFill>
              </a:rPr>
              <a:t>(</a:t>
            </a:r>
            <a:r>
              <a:rPr lang="en-GB" sz="1200" noProof="0" err="1">
                <a:solidFill>
                  <a:schemeClr val="tx1"/>
                </a:solidFill>
              </a:rPr>
              <a:t>req</a:t>
            </a:r>
            <a:r>
              <a:rPr lang="en-GB" sz="1200" noProof="0">
                <a:solidFill>
                  <a:schemeClr val="tx1"/>
                </a:solidFill>
              </a:rPr>
              <a:t>, res)</a:t>
            </a:r>
          </a:p>
        </p:txBody>
      </p:sp>
      <p:sp>
        <p:nvSpPr>
          <p:cNvPr id="19" name="event1">
            <a:extLst>
              <a:ext uri="{FF2B5EF4-FFF2-40B4-BE49-F238E27FC236}">
                <a16:creationId xmlns:a16="http://schemas.microsoft.com/office/drawing/2014/main" id="{E8538FF9-98E9-845B-E0C0-E5EB574B99C9}"/>
              </a:ext>
            </a:extLst>
          </p:cNvPr>
          <p:cNvSpPr/>
          <p:nvPr/>
        </p:nvSpPr>
        <p:spPr>
          <a:xfrm rot="16200000">
            <a:off x="5235228"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CheckboxClick</a:t>
            </a:r>
            <a:endParaRPr lang="en-GB" sz="1200" noProof="0">
              <a:solidFill>
                <a:schemeClr val="tx1"/>
              </a:solidFill>
            </a:endParaRPr>
          </a:p>
        </p:txBody>
      </p:sp>
      <p:sp>
        <p:nvSpPr>
          <p:cNvPr id="20" name="event1">
            <a:extLst>
              <a:ext uri="{FF2B5EF4-FFF2-40B4-BE49-F238E27FC236}">
                <a16:creationId xmlns:a16="http://schemas.microsoft.com/office/drawing/2014/main" id="{30FDC959-D485-F8F0-E689-78FE880A5B8F}"/>
              </a:ext>
            </a:extLst>
          </p:cNvPr>
          <p:cNvSpPr/>
          <p:nvPr/>
        </p:nvSpPr>
        <p:spPr>
          <a:xfrm rot="16200000">
            <a:off x="5506036" y="5646349"/>
            <a:ext cx="1327103" cy="213577"/>
          </a:xfrm>
          <a:prstGeom prst="rect">
            <a:avLst/>
          </a:prstGeom>
          <a:solidFill>
            <a:srgbClr val="E7F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ButtonClick</a:t>
            </a:r>
            <a:endParaRPr lang="en-GB" sz="1200" noProof="0">
              <a:solidFill>
                <a:schemeClr val="tx1"/>
              </a:solidFill>
            </a:endParaRPr>
          </a:p>
        </p:txBody>
      </p:sp>
      <p:sp>
        <p:nvSpPr>
          <p:cNvPr id="21" name="Rectangle 20">
            <a:extLst>
              <a:ext uri="{FF2B5EF4-FFF2-40B4-BE49-F238E27FC236}">
                <a16:creationId xmlns:a16="http://schemas.microsoft.com/office/drawing/2014/main" id="{F1EEEB17-A9FE-CFF5-AF54-DC55AE9267A9}"/>
              </a:ext>
            </a:extLst>
          </p:cNvPr>
          <p:cNvSpPr/>
          <p:nvPr/>
        </p:nvSpPr>
        <p:spPr>
          <a:xfrm>
            <a:off x="9589134" y="2376003"/>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beerFn</a:t>
            </a:r>
            <a:r>
              <a:rPr lang="en-GB" sz="1200" noProof="0">
                <a:solidFill>
                  <a:schemeClr val="tx1"/>
                </a:solidFill>
              </a:rPr>
              <a:t>(</a:t>
            </a:r>
            <a:r>
              <a:rPr lang="en-GB" sz="1200" noProof="0" err="1">
                <a:solidFill>
                  <a:schemeClr val="tx1"/>
                </a:solidFill>
              </a:rPr>
              <a:t>req,res</a:t>
            </a:r>
            <a:r>
              <a:rPr lang="en-GB" sz="1200" noProof="0">
                <a:solidFill>
                  <a:schemeClr val="tx1"/>
                </a:solidFill>
              </a:rPr>
              <a:t>)</a:t>
            </a:r>
          </a:p>
        </p:txBody>
      </p:sp>
      <p:grpSp>
        <p:nvGrpSpPr>
          <p:cNvPr id="65" name="Group 64">
            <a:extLst>
              <a:ext uri="{FF2B5EF4-FFF2-40B4-BE49-F238E27FC236}">
                <a16:creationId xmlns:a16="http://schemas.microsoft.com/office/drawing/2014/main" id="{D7823B1E-9764-54DA-3AD9-F8AC609D77C0}"/>
              </a:ext>
            </a:extLst>
          </p:cNvPr>
          <p:cNvGrpSpPr/>
          <p:nvPr/>
        </p:nvGrpSpPr>
        <p:grpSpPr>
          <a:xfrm>
            <a:off x="2099342" y="5031922"/>
            <a:ext cx="2020710" cy="1110544"/>
            <a:chOff x="2099342" y="5031922"/>
            <a:chExt cx="2020710" cy="1110544"/>
          </a:xfrm>
        </p:grpSpPr>
        <p:sp>
          <p:nvSpPr>
            <p:cNvPr id="22" name="Rectangle 21">
              <a:extLst>
                <a:ext uri="{FF2B5EF4-FFF2-40B4-BE49-F238E27FC236}">
                  <a16:creationId xmlns:a16="http://schemas.microsoft.com/office/drawing/2014/main" id="{077D63BA-1C45-B332-C889-443016FB9732}"/>
                </a:ext>
              </a:extLst>
            </p:cNvPr>
            <p:cNvSpPr/>
            <p:nvPr/>
          </p:nvSpPr>
          <p:spPr>
            <a:xfrm>
              <a:off x="2099342" y="5343777"/>
              <a:ext cx="2020710" cy="798689"/>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a:solidFill>
                    <a:schemeClr val="tx1"/>
                  </a:solidFill>
                </a:rPr>
                <a:t>console.log(</a:t>
              </a:r>
              <a:r>
                <a:rPr lang="en-GB" sz="1200" noProof="0" err="1">
                  <a:solidFill>
                    <a:schemeClr val="tx1"/>
                  </a:solidFill>
                </a:rPr>
                <a:t>req.query</a:t>
              </a:r>
              <a:r>
                <a:rPr lang="en-GB" sz="1200" noProof="0">
                  <a:solidFill>
                    <a:schemeClr val="tx1"/>
                  </a:solidFill>
                </a:rPr>
                <a:t>)</a:t>
              </a:r>
            </a:p>
            <a:p>
              <a:r>
                <a:rPr lang="en-GB" sz="1200" noProof="0" err="1">
                  <a:solidFill>
                    <a:schemeClr val="tx1"/>
                  </a:solidFill>
                </a:rPr>
                <a:t>res.send</a:t>
              </a:r>
              <a:r>
                <a:rPr lang="en-GB" sz="1200" noProof="0">
                  <a:solidFill>
                    <a:schemeClr val="tx1"/>
                  </a:solidFill>
                </a:rPr>
                <a:t>('Party time!')</a:t>
              </a:r>
            </a:p>
          </p:txBody>
        </p:sp>
        <p:sp>
          <p:nvSpPr>
            <p:cNvPr id="23" name="Rectangle 22">
              <a:extLst>
                <a:ext uri="{FF2B5EF4-FFF2-40B4-BE49-F238E27FC236}">
                  <a16:creationId xmlns:a16="http://schemas.microsoft.com/office/drawing/2014/main" id="{4EF5147F-A6D1-78A3-BA6F-2AF86ADBFA1F}"/>
                </a:ext>
              </a:extLst>
            </p:cNvPr>
            <p:cNvSpPr/>
            <p:nvPr/>
          </p:nvSpPr>
          <p:spPr>
            <a:xfrm>
              <a:off x="2099342" y="5031922"/>
              <a:ext cx="2020710" cy="323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t>Code Memory Space</a:t>
              </a:r>
            </a:p>
          </p:txBody>
        </p:sp>
      </p:grpSp>
      <p:sp>
        <p:nvSpPr>
          <p:cNvPr id="24" name="Rectangle 23">
            <a:extLst>
              <a:ext uri="{FF2B5EF4-FFF2-40B4-BE49-F238E27FC236}">
                <a16:creationId xmlns:a16="http://schemas.microsoft.com/office/drawing/2014/main" id="{1CDD2805-43E3-97CF-BCAE-1E2BEDA4DCA8}"/>
              </a:ext>
            </a:extLst>
          </p:cNvPr>
          <p:cNvSpPr/>
          <p:nvPr/>
        </p:nvSpPr>
        <p:spPr>
          <a:xfrm>
            <a:off x="7586135" y="4757207"/>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Event Queue</a:t>
            </a:r>
          </a:p>
        </p:txBody>
      </p:sp>
      <p:cxnSp>
        <p:nvCxnSpPr>
          <p:cNvPr id="26" name="Straight Arrow Connector 25">
            <a:extLst>
              <a:ext uri="{FF2B5EF4-FFF2-40B4-BE49-F238E27FC236}">
                <a16:creationId xmlns:a16="http://schemas.microsoft.com/office/drawing/2014/main" id="{E3F22EC6-33F2-89DB-8612-1A87CD0EDA24}"/>
              </a:ext>
            </a:extLst>
          </p:cNvPr>
          <p:cNvCxnSpPr>
            <a:cxnSpLocks/>
            <a:stCxn id="7" idx="3"/>
          </p:cNvCxnSpPr>
          <p:nvPr/>
        </p:nvCxnSpPr>
        <p:spPr>
          <a:xfrm flipV="1">
            <a:off x="3025422" y="896654"/>
            <a:ext cx="417689" cy="1"/>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EAC1A6F-EFA6-3707-0D20-58C1C41A26B4}"/>
              </a:ext>
            </a:extLst>
          </p:cNvPr>
          <p:cNvCxnSpPr>
            <a:cxnSpLocks/>
            <a:endCxn id="21" idx="1"/>
          </p:cNvCxnSpPr>
          <p:nvPr/>
        </p:nvCxnSpPr>
        <p:spPr>
          <a:xfrm>
            <a:off x="8778725" y="2522759"/>
            <a:ext cx="8104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5C2B71-8A99-CEFA-1FC9-E38F5B1A64BC}"/>
              </a:ext>
            </a:extLst>
          </p:cNvPr>
          <p:cNvCxnSpPr>
            <a:cxnSpLocks/>
            <a:stCxn id="21" idx="2"/>
          </p:cNvCxnSpPr>
          <p:nvPr/>
        </p:nvCxnSpPr>
        <p:spPr>
          <a:xfrm>
            <a:off x="10258000" y="2669515"/>
            <a:ext cx="27602" cy="24433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Arrow: Right 40">
            <a:extLst>
              <a:ext uri="{FF2B5EF4-FFF2-40B4-BE49-F238E27FC236}">
                <a16:creationId xmlns:a16="http://schemas.microsoft.com/office/drawing/2014/main" id="{D2BF9816-0207-DF54-4DCE-CB68DC2331B5}"/>
              </a:ext>
            </a:extLst>
          </p:cNvPr>
          <p:cNvSpPr/>
          <p:nvPr/>
        </p:nvSpPr>
        <p:spPr>
          <a:xfrm rot="10800000">
            <a:off x="8771468" y="5565422"/>
            <a:ext cx="733776"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45" name="Straight Arrow Connector 44">
            <a:extLst>
              <a:ext uri="{FF2B5EF4-FFF2-40B4-BE49-F238E27FC236}">
                <a16:creationId xmlns:a16="http://schemas.microsoft.com/office/drawing/2014/main" id="{A9175B5B-65DB-AF99-898C-4DD201A2A6E7}"/>
              </a:ext>
            </a:extLst>
          </p:cNvPr>
          <p:cNvCxnSpPr>
            <a:cxnSpLocks/>
            <a:stCxn id="13" idx="1"/>
            <a:endCxn id="22" idx="3"/>
          </p:cNvCxnSpPr>
          <p:nvPr/>
        </p:nvCxnSpPr>
        <p:spPr>
          <a:xfrm flipH="1" flipV="1">
            <a:off x="4120052" y="5743122"/>
            <a:ext cx="1338260" cy="130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CEB0E2B-3334-018D-D9F4-1B239136E7C9}"/>
              </a:ext>
            </a:extLst>
          </p:cNvPr>
          <p:cNvCxnSpPr>
            <a:cxnSpLocks/>
          </p:cNvCxnSpPr>
          <p:nvPr/>
        </p:nvCxnSpPr>
        <p:spPr>
          <a:xfrm>
            <a:off x="1004711" y="3045580"/>
            <a:ext cx="948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43FD35-7D66-8A5F-12A0-6C435EAD2982}"/>
              </a:ext>
            </a:extLst>
          </p:cNvPr>
          <p:cNvCxnSpPr>
            <a:cxnSpLocks/>
            <a:stCxn id="22" idx="1"/>
          </p:cNvCxnSpPr>
          <p:nvPr/>
        </p:nvCxnSpPr>
        <p:spPr>
          <a:xfrm flipH="1" flipV="1">
            <a:off x="1004711" y="5737761"/>
            <a:ext cx="1094631" cy="53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5E992AD-4486-F2E5-2D90-2986152EF274}"/>
              </a:ext>
            </a:extLst>
          </p:cNvPr>
          <p:cNvCxnSpPr>
            <a:cxnSpLocks/>
          </p:cNvCxnSpPr>
          <p:nvPr/>
        </p:nvCxnSpPr>
        <p:spPr>
          <a:xfrm>
            <a:off x="4962383" y="1315050"/>
            <a:ext cx="0" cy="1329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212CD12-3A09-7909-38CD-2EB8ADBA83A7}"/>
              </a:ext>
            </a:extLst>
          </p:cNvPr>
          <p:cNvCxnSpPr>
            <a:cxnSpLocks/>
          </p:cNvCxnSpPr>
          <p:nvPr/>
        </p:nvCxnSpPr>
        <p:spPr>
          <a:xfrm>
            <a:off x="4961958" y="3475288"/>
            <a:ext cx="0" cy="5735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F57BDCB-8C05-E641-94E4-A47C42901D9B}"/>
              </a:ext>
            </a:extLst>
          </p:cNvPr>
          <p:cNvCxnSpPr>
            <a:cxnSpLocks/>
            <a:stCxn id="9" idx="3"/>
          </p:cNvCxnSpPr>
          <p:nvPr/>
        </p:nvCxnSpPr>
        <p:spPr>
          <a:xfrm flipV="1">
            <a:off x="5498605" y="3066617"/>
            <a:ext cx="1669839" cy="1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80E10BF-2699-0E37-2084-2195C2B01132}"/>
              </a:ext>
            </a:extLst>
          </p:cNvPr>
          <p:cNvCxnSpPr>
            <a:cxnSpLocks/>
            <a:stCxn id="6" idx="0"/>
            <a:endCxn id="7" idx="2"/>
          </p:cNvCxnSpPr>
          <p:nvPr/>
        </p:nvCxnSpPr>
        <p:spPr>
          <a:xfrm flipV="1">
            <a:off x="2489201" y="1295999"/>
            <a:ext cx="0" cy="1334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A899C22B-FCB7-9764-6656-4ADDA145EC0B}"/>
              </a:ext>
            </a:extLst>
          </p:cNvPr>
          <p:cNvSpPr/>
          <p:nvPr/>
        </p:nvSpPr>
        <p:spPr>
          <a:xfrm>
            <a:off x="928537" y="2800966"/>
            <a:ext cx="948269" cy="220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...:3000/beer</a:t>
            </a:r>
          </a:p>
        </p:txBody>
      </p:sp>
      <p:sp>
        <p:nvSpPr>
          <p:cNvPr id="64" name="Rectangle 63">
            <a:extLst>
              <a:ext uri="{FF2B5EF4-FFF2-40B4-BE49-F238E27FC236}">
                <a16:creationId xmlns:a16="http://schemas.microsoft.com/office/drawing/2014/main" id="{133D4FDE-01BD-92C9-5533-76149C6A00C6}"/>
              </a:ext>
            </a:extLst>
          </p:cNvPr>
          <p:cNvSpPr/>
          <p:nvPr/>
        </p:nvSpPr>
        <p:spPr>
          <a:xfrm>
            <a:off x="2488737" y="232762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66" name="Arrow: Right 65">
            <a:extLst>
              <a:ext uri="{FF2B5EF4-FFF2-40B4-BE49-F238E27FC236}">
                <a16:creationId xmlns:a16="http://schemas.microsoft.com/office/drawing/2014/main" id="{F2F2E7D7-B208-6077-08BC-5E4FC5C56478}"/>
              </a:ext>
            </a:extLst>
          </p:cNvPr>
          <p:cNvSpPr/>
          <p:nvPr/>
        </p:nvSpPr>
        <p:spPr>
          <a:xfrm rot="5400000">
            <a:off x="6604021" y="1411233"/>
            <a:ext cx="733776" cy="143129"/>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D0148ECF-A486-BA01-001F-BDF45FC1E419}"/>
              </a:ext>
            </a:extLst>
          </p:cNvPr>
          <p:cNvSpPr/>
          <p:nvPr/>
        </p:nvSpPr>
        <p:spPr>
          <a:xfrm rot="5400000">
            <a:off x="6543072" y="1356040"/>
            <a:ext cx="623392" cy="143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search</a:t>
            </a:r>
          </a:p>
        </p:txBody>
      </p:sp>
      <p:sp>
        <p:nvSpPr>
          <p:cNvPr id="77" name="Rectangle 76">
            <a:extLst>
              <a:ext uri="{FF2B5EF4-FFF2-40B4-BE49-F238E27FC236}">
                <a16:creationId xmlns:a16="http://schemas.microsoft.com/office/drawing/2014/main" id="{84D5BC5E-2C47-367F-6DA1-A7C7232ABEE3}"/>
              </a:ext>
            </a:extLst>
          </p:cNvPr>
          <p:cNvSpPr/>
          <p:nvPr/>
        </p:nvSpPr>
        <p:spPr>
          <a:xfrm rot="5400000">
            <a:off x="9895820" y="1496761"/>
            <a:ext cx="1484238" cy="396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noProof="0">
                <a:solidFill>
                  <a:schemeClr val="tx1"/>
                </a:solidFill>
              </a:rPr>
              <a:t>populated </a:t>
            </a:r>
            <a:r>
              <a:rPr lang="en-GB" sz="1000" noProof="0" err="1">
                <a:solidFill>
                  <a:schemeClr val="tx1"/>
                </a:solidFill>
              </a:rPr>
              <a:t>req</a:t>
            </a:r>
            <a:r>
              <a:rPr lang="en-GB" sz="1000" noProof="0">
                <a:solidFill>
                  <a:schemeClr val="tx1"/>
                </a:solidFill>
              </a:rPr>
              <a:t> &amp; res </a:t>
            </a:r>
            <a:r>
              <a:rPr lang="en-GB" sz="1000" noProof="0" err="1">
                <a:solidFill>
                  <a:schemeClr val="tx1"/>
                </a:solidFill>
              </a:rPr>
              <a:t>obj</a:t>
            </a:r>
            <a:r>
              <a:rPr lang="en-GB" sz="1000" noProof="0">
                <a:solidFill>
                  <a:schemeClr val="tx1"/>
                </a:solidFill>
              </a:rPr>
              <a:t> passed to function</a:t>
            </a:r>
          </a:p>
        </p:txBody>
      </p:sp>
      <p:sp>
        <p:nvSpPr>
          <p:cNvPr id="78" name="Rectangle 77">
            <a:extLst>
              <a:ext uri="{FF2B5EF4-FFF2-40B4-BE49-F238E27FC236}">
                <a16:creationId xmlns:a16="http://schemas.microsoft.com/office/drawing/2014/main" id="{14F3B67B-720B-D1B2-17A6-F104B5601EC3}"/>
              </a:ext>
            </a:extLst>
          </p:cNvPr>
          <p:cNvSpPr/>
          <p:nvPr/>
        </p:nvSpPr>
        <p:spPr>
          <a:xfrm rot="5400000">
            <a:off x="9429043" y="3503633"/>
            <a:ext cx="1991535" cy="396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noProof="0">
                <a:solidFill>
                  <a:schemeClr val="tx1"/>
                </a:solidFill>
              </a:rPr>
              <a:t>Add function to the event queue</a:t>
            </a:r>
          </a:p>
        </p:txBody>
      </p:sp>
      <p:sp>
        <p:nvSpPr>
          <p:cNvPr id="79" name="Rectangle 78">
            <a:extLst>
              <a:ext uri="{FF2B5EF4-FFF2-40B4-BE49-F238E27FC236}">
                <a16:creationId xmlns:a16="http://schemas.microsoft.com/office/drawing/2014/main" id="{63630B67-C9A3-E687-9B1C-18E384D23F27}"/>
              </a:ext>
            </a:extLst>
          </p:cNvPr>
          <p:cNvSpPr/>
          <p:nvPr/>
        </p:nvSpPr>
        <p:spPr>
          <a:xfrm>
            <a:off x="4146727" y="5418666"/>
            <a:ext cx="1338257"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execute queue head</a:t>
            </a:r>
          </a:p>
        </p:txBody>
      </p:sp>
      <p:sp>
        <p:nvSpPr>
          <p:cNvPr id="83" name="Rectangle 82">
            <a:extLst>
              <a:ext uri="{FF2B5EF4-FFF2-40B4-BE49-F238E27FC236}">
                <a16:creationId xmlns:a16="http://schemas.microsoft.com/office/drawing/2014/main" id="{E0BF0FCE-9F2A-CD68-EDE5-6438D8AF1B97}"/>
              </a:ext>
            </a:extLst>
          </p:cNvPr>
          <p:cNvSpPr/>
          <p:nvPr/>
        </p:nvSpPr>
        <p:spPr>
          <a:xfrm rot="16200000">
            <a:off x="985009" y="392201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4" name="Rectangle 83">
            <a:extLst>
              <a:ext uri="{FF2B5EF4-FFF2-40B4-BE49-F238E27FC236}">
                <a16:creationId xmlns:a16="http://schemas.microsoft.com/office/drawing/2014/main" id="{9F6799A8-4213-FDD8-2723-75790370F332}"/>
              </a:ext>
            </a:extLst>
          </p:cNvPr>
          <p:cNvSpPr/>
          <p:nvPr/>
        </p:nvSpPr>
        <p:spPr>
          <a:xfrm>
            <a:off x="4772726" y="4057060"/>
            <a:ext cx="375003"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Etc</a:t>
            </a:r>
          </a:p>
        </p:txBody>
      </p:sp>
      <p:sp>
        <p:nvSpPr>
          <p:cNvPr id="86" name="Rectangle 85">
            <a:extLst>
              <a:ext uri="{FF2B5EF4-FFF2-40B4-BE49-F238E27FC236}">
                <a16:creationId xmlns:a16="http://schemas.microsoft.com/office/drawing/2014/main" id="{43E285C4-6AB1-8D72-0A2C-235E1CF78710}"/>
              </a:ext>
            </a:extLst>
          </p:cNvPr>
          <p:cNvSpPr/>
          <p:nvPr/>
        </p:nvSpPr>
        <p:spPr>
          <a:xfrm>
            <a:off x="5430427" y="2827962"/>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88" name="Rectangle 87">
            <a:extLst>
              <a:ext uri="{FF2B5EF4-FFF2-40B4-BE49-F238E27FC236}">
                <a16:creationId xmlns:a16="http://schemas.microsoft.com/office/drawing/2014/main" id="{3567BF2E-6558-4C62-FEB9-E573CAA5A6AC}"/>
              </a:ext>
            </a:extLst>
          </p:cNvPr>
          <p:cNvSpPr/>
          <p:nvPr/>
        </p:nvSpPr>
        <p:spPr>
          <a:xfrm>
            <a:off x="4985619" y="3356020"/>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N</a:t>
            </a:r>
          </a:p>
        </p:txBody>
      </p:sp>
      <p:sp>
        <p:nvSpPr>
          <p:cNvPr id="87" name="Rectangle 86">
            <a:extLst>
              <a:ext uri="{FF2B5EF4-FFF2-40B4-BE49-F238E27FC236}">
                <a16:creationId xmlns:a16="http://schemas.microsoft.com/office/drawing/2014/main" id="{0D2884B8-C6C4-1664-FE2D-2EB629FA1092}"/>
              </a:ext>
            </a:extLst>
          </p:cNvPr>
          <p:cNvSpPr/>
          <p:nvPr/>
        </p:nvSpPr>
        <p:spPr>
          <a:xfrm>
            <a:off x="4985619" y="127936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N</a:t>
            </a:r>
          </a:p>
        </p:txBody>
      </p:sp>
      <p:sp>
        <p:nvSpPr>
          <p:cNvPr id="85" name="Rectangle 84">
            <a:extLst>
              <a:ext uri="{FF2B5EF4-FFF2-40B4-BE49-F238E27FC236}">
                <a16:creationId xmlns:a16="http://schemas.microsoft.com/office/drawing/2014/main" id="{D74B2337-5E15-7D28-E670-970B582B3936}"/>
              </a:ext>
            </a:extLst>
          </p:cNvPr>
          <p:cNvSpPr/>
          <p:nvPr/>
        </p:nvSpPr>
        <p:spPr>
          <a:xfrm>
            <a:off x="5472514" y="629298"/>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89" name="Rectangle 88">
            <a:extLst>
              <a:ext uri="{FF2B5EF4-FFF2-40B4-BE49-F238E27FC236}">
                <a16:creationId xmlns:a16="http://schemas.microsoft.com/office/drawing/2014/main" id="{39B07229-B48A-601F-8C29-0BD8ABCF1A4E}"/>
              </a:ext>
            </a:extLst>
          </p:cNvPr>
          <p:cNvSpPr/>
          <p:nvPr/>
        </p:nvSpPr>
        <p:spPr>
          <a:xfrm>
            <a:off x="1124398" y="5737761"/>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'Party time!'</a:t>
            </a:r>
          </a:p>
        </p:txBody>
      </p:sp>
      <p:sp>
        <p:nvSpPr>
          <p:cNvPr id="82" name="Rectangle 81">
            <a:extLst>
              <a:ext uri="{FF2B5EF4-FFF2-40B4-BE49-F238E27FC236}">
                <a16:creationId xmlns:a16="http://schemas.microsoft.com/office/drawing/2014/main" id="{97ADFBB1-854E-5600-9F1B-DC0CA370FA19}"/>
              </a:ext>
            </a:extLst>
          </p:cNvPr>
          <p:cNvSpPr/>
          <p:nvPr/>
        </p:nvSpPr>
        <p:spPr>
          <a:xfrm>
            <a:off x="1133945" y="5457849"/>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http response</a:t>
            </a:r>
          </a:p>
        </p:txBody>
      </p:sp>
      <p:graphicFrame>
        <p:nvGraphicFramePr>
          <p:cNvPr id="12" name="Table 10">
            <a:extLst>
              <a:ext uri="{FF2B5EF4-FFF2-40B4-BE49-F238E27FC236}">
                <a16:creationId xmlns:a16="http://schemas.microsoft.com/office/drawing/2014/main" id="{C56B2047-10F2-1B69-8845-CE77D50E1B7C}"/>
              </a:ext>
            </a:extLst>
          </p:cNvPr>
          <p:cNvGraphicFramePr>
            <a:graphicFrameLocks noGrp="1"/>
          </p:cNvGraphicFramePr>
          <p:nvPr>
            <p:extLst>
              <p:ext uri="{D42A27DB-BD31-4B8C-83A1-F6EECF244321}">
                <p14:modId xmlns:p14="http://schemas.microsoft.com/office/powerpoint/2010/main" val="890012156"/>
              </p:ext>
            </p:extLst>
          </p:nvPr>
        </p:nvGraphicFramePr>
        <p:xfrm>
          <a:off x="3256169" y="1482797"/>
          <a:ext cx="1130346" cy="1371600"/>
        </p:xfrm>
        <a:graphic>
          <a:graphicData uri="http://schemas.openxmlformats.org/drawingml/2006/table">
            <a:tbl>
              <a:tblPr firstRow="1" bandRow="1">
                <a:tableStyleId>{5C22544A-7EE6-4342-B048-85BDC9FD1C3A}</a:tableStyleId>
              </a:tblPr>
              <a:tblGrid>
                <a:gridCol w="580804">
                  <a:extLst>
                    <a:ext uri="{9D8B030D-6E8A-4147-A177-3AD203B41FA5}">
                      <a16:colId xmlns:a16="http://schemas.microsoft.com/office/drawing/2014/main" val="856217269"/>
                    </a:ext>
                  </a:extLst>
                </a:gridCol>
                <a:gridCol w="549542">
                  <a:extLst>
                    <a:ext uri="{9D8B030D-6E8A-4147-A177-3AD203B41FA5}">
                      <a16:colId xmlns:a16="http://schemas.microsoft.com/office/drawing/2014/main" val="2184233891"/>
                    </a:ext>
                  </a:extLst>
                </a:gridCol>
              </a:tblGrid>
              <a:tr h="141739">
                <a:tc gridSpan="2">
                  <a:txBody>
                    <a:bodyPr/>
                    <a:lstStyle/>
                    <a:p>
                      <a:pPr algn="ctr"/>
                      <a:r>
                        <a:rPr lang="en-GB" sz="1200" noProof="0"/>
                        <a:t>Middleware</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err="1"/>
                        <a:t>Fn</a:t>
                      </a:r>
                      <a:endParaRPr lang="en-GB" sz="1200" noProof="0"/>
                    </a:p>
                  </a:txBody>
                  <a:tcPr/>
                </a:tc>
                <a:tc>
                  <a:txBody>
                    <a:bodyPr/>
                    <a:lstStyle/>
                    <a:p>
                      <a:r>
                        <a:rPr lang="en-GB" sz="1200" noProof="0" err="1"/>
                        <a:t>Addr</a:t>
                      </a:r>
                      <a:endParaRPr lang="en-GB" sz="1200" noProof="0"/>
                    </a:p>
                  </a:txBody>
                  <a:tcPr/>
                </a:tc>
                <a:extLst>
                  <a:ext uri="{0D108BD9-81ED-4DB2-BD59-A6C34878D82A}">
                    <a16:rowId xmlns:a16="http://schemas.microsoft.com/office/drawing/2014/main" val="2428388723"/>
                  </a:ext>
                </a:extLst>
              </a:tr>
              <a:tr h="141739">
                <a:tc>
                  <a:txBody>
                    <a:bodyPr/>
                    <a:lstStyle/>
                    <a:p>
                      <a:r>
                        <a:rPr lang="en-GB" sz="1200" noProof="0"/>
                        <a:t>1</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2</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3000</a:t>
                      </a:r>
                    </a:p>
                  </a:txBody>
                  <a:tcPr/>
                </a:tc>
                <a:extLst>
                  <a:ext uri="{0D108BD9-81ED-4DB2-BD59-A6C34878D82A}">
                    <a16:rowId xmlns:a16="http://schemas.microsoft.com/office/drawing/2014/main" val="1552324319"/>
                  </a:ext>
                </a:extLst>
              </a:tr>
            </a:tbl>
          </a:graphicData>
        </a:graphic>
      </p:graphicFrame>
      <p:cxnSp>
        <p:nvCxnSpPr>
          <p:cNvPr id="16" name="Straight Arrow Connector 15">
            <a:extLst>
              <a:ext uri="{FF2B5EF4-FFF2-40B4-BE49-F238E27FC236}">
                <a16:creationId xmlns:a16="http://schemas.microsoft.com/office/drawing/2014/main" id="{CEB75A37-2A82-A2F7-4B3E-DC2181515D70}"/>
              </a:ext>
            </a:extLst>
          </p:cNvPr>
          <p:cNvCxnSpPr>
            <a:cxnSpLocks/>
          </p:cNvCxnSpPr>
          <p:nvPr/>
        </p:nvCxnSpPr>
        <p:spPr>
          <a:xfrm>
            <a:off x="3424059" y="890791"/>
            <a:ext cx="0" cy="5735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2762842-2214-0EBD-E720-54B706691169}"/>
              </a:ext>
            </a:extLst>
          </p:cNvPr>
          <p:cNvCxnSpPr>
            <a:cxnSpLocks/>
          </p:cNvCxnSpPr>
          <p:nvPr/>
        </p:nvCxnSpPr>
        <p:spPr>
          <a:xfrm flipV="1">
            <a:off x="4120052" y="890791"/>
            <a:ext cx="0" cy="573501"/>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561F30F-395D-1E2E-E5F9-2935D4B6D61D}"/>
              </a:ext>
            </a:extLst>
          </p:cNvPr>
          <p:cNvCxnSpPr>
            <a:cxnSpLocks/>
            <a:endCxn id="8" idx="1"/>
          </p:cNvCxnSpPr>
          <p:nvPr/>
        </p:nvCxnSpPr>
        <p:spPr>
          <a:xfrm>
            <a:off x="4109363" y="901417"/>
            <a:ext cx="316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10">
            <a:extLst>
              <a:ext uri="{FF2B5EF4-FFF2-40B4-BE49-F238E27FC236}">
                <a16:creationId xmlns:a16="http://schemas.microsoft.com/office/drawing/2014/main" id="{493151C6-7547-81F0-C126-FF6D3E013340}"/>
              </a:ext>
            </a:extLst>
          </p:cNvPr>
          <p:cNvGraphicFramePr>
            <a:graphicFrameLocks noGrp="1"/>
          </p:cNvGraphicFramePr>
          <p:nvPr>
            <p:extLst>
              <p:ext uri="{D42A27DB-BD31-4B8C-83A1-F6EECF244321}">
                <p14:modId xmlns:p14="http://schemas.microsoft.com/office/powerpoint/2010/main" val="203450943"/>
              </p:ext>
            </p:extLst>
          </p:nvPr>
        </p:nvGraphicFramePr>
        <p:xfrm>
          <a:off x="5627889" y="1301749"/>
          <a:ext cx="1130346" cy="1371600"/>
        </p:xfrm>
        <a:graphic>
          <a:graphicData uri="http://schemas.openxmlformats.org/drawingml/2006/table">
            <a:tbl>
              <a:tblPr firstRow="1" bandRow="1">
                <a:tableStyleId>{5C22544A-7EE6-4342-B048-85BDC9FD1C3A}</a:tableStyleId>
              </a:tblPr>
              <a:tblGrid>
                <a:gridCol w="580804">
                  <a:extLst>
                    <a:ext uri="{9D8B030D-6E8A-4147-A177-3AD203B41FA5}">
                      <a16:colId xmlns:a16="http://schemas.microsoft.com/office/drawing/2014/main" val="856217269"/>
                    </a:ext>
                  </a:extLst>
                </a:gridCol>
                <a:gridCol w="549542">
                  <a:extLst>
                    <a:ext uri="{9D8B030D-6E8A-4147-A177-3AD203B41FA5}">
                      <a16:colId xmlns:a16="http://schemas.microsoft.com/office/drawing/2014/main" val="2184233891"/>
                    </a:ext>
                  </a:extLst>
                </a:gridCol>
              </a:tblGrid>
              <a:tr h="141739">
                <a:tc gridSpan="2">
                  <a:txBody>
                    <a:bodyPr/>
                    <a:lstStyle/>
                    <a:p>
                      <a:pPr algn="ctr"/>
                      <a:r>
                        <a:rPr lang="en-GB" sz="1200" noProof="0"/>
                        <a:t>Middleware</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err="1"/>
                        <a:t>Fn</a:t>
                      </a:r>
                      <a:endParaRPr lang="en-GB" sz="1200" noProof="0"/>
                    </a:p>
                  </a:txBody>
                  <a:tcPr/>
                </a:tc>
                <a:tc>
                  <a:txBody>
                    <a:bodyPr/>
                    <a:lstStyle/>
                    <a:p>
                      <a:r>
                        <a:rPr lang="en-GB" sz="1200" noProof="0" err="1"/>
                        <a:t>Addr</a:t>
                      </a:r>
                      <a:endParaRPr lang="en-GB" sz="1200" noProof="0"/>
                    </a:p>
                  </a:txBody>
                  <a:tcPr/>
                </a:tc>
                <a:extLst>
                  <a:ext uri="{0D108BD9-81ED-4DB2-BD59-A6C34878D82A}">
                    <a16:rowId xmlns:a16="http://schemas.microsoft.com/office/drawing/2014/main" val="2428388723"/>
                  </a:ext>
                </a:extLst>
              </a:tr>
              <a:tr h="141739">
                <a:tc>
                  <a:txBody>
                    <a:bodyPr/>
                    <a:lstStyle/>
                    <a:p>
                      <a:r>
                        <a:rPr lang="en-GB" sz="1200" noProof="0"/>
                        <a:t>1</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2</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3000</a:t>
                      </a:r>
                    </a:p>
                  </a:txBody>
                  <a:tcPr/>
                </a:tc>
                <a:extLst>
                  <a:ext uri="{0D108BD9-81ED-4DB2-BD59-A6C34878D82A}">
                    <a16:rowId xmlns:a16="http://schemas.microsoft.com/office/drawing/2014/main" val="1552324319"/>
                  </a:ext>
                </a:extLst>
              </a:tr>
            </a:tbl>
          </a:graphicData>
        </a:graphic>
      </p:graphicFrame>
      <p:cxnSp>
        <p:nvCxnSpPr>
          <p:cNvPr id="32" name="Straight Arrow Connector 31">
            <a:extLst>
              <a:ext uri="{FF2B5EF4-FFF2-40B4-BE49-F238E27FC236}">
                <a16:creationId xmlns:a16="http://schemas.microsoft.com/office/drawing/2014/main" id="{17D6BB98-DF99-98FA-2B71-0F922FD8991F}"/>
              </a:ext>
            </a:extLst>
          </p:cNvPr>
          <p:cNvCxnSpPr>
            <a:cxnSpLocks/>
            <a:stCxn id="8" idx="3"/>
          </p:cNvCxnSpPr>
          <p:nvPr/>
        </p:nvCxnSpPr>
        <p:spPr>
          <a:xfrm>
            <a:off x="5498606" y="901417"/>
            <a:ext cx="358129"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D87000-8441-9A5E-3301-19292FDE84B1}"/>
              </a:ext>
            </a:extLst>
          </p:cNvPr>
          <p:cNvCxnSpPr>
            <a:cxnSpLocks/>
          </p:cNvCxnSpPr>
          <p:nvPr/>
        </p:nvCxnSpPr>
        <p:spPr>
          <a:xfrm>
            <a:off x="5844033" y="899119"/>
            <a:ext cx="0" cy="4104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A5E5FDFD-FFC7-E4FF-1186-F64B027A0FD2}"/>
              </a:ext>
            </a:extLst>
          </p:cNvPr>
          <p:cNvGrpSpPr/>
          <p:nvPr/>
        </p:nvGrpSpPr>
        <p:grpSpPr>
          <a:xfrm>
            <a:off x="6514624" y="899180"/>
            <a:ext cx="659505" cy="381827"/>
            <a:chOff x="6514624" y="899180"/>
            <a:chExt cx="659505" cy="381827"/>
          </a:xfrm>
        </p:grpSpPr>
        <p:cxnSp>
          <p:nvCxnSpPr>
            <p:cNvPr id="34" name="Straight Arrow Connector 33">
              <a:extLst>
                <a:ext uri="{FF2B5EF4-FFF2-40B4-BE49-F238E27FC236}">
                  <a16:creationId xmlns:a16="http://schemas.microsoft.com/office/drawing/2014/main" id="{0C457C50-C787-0403-52E8-0C3307980594}"/>
                </a:ext>
              </a:extLst>
            </p:cNvPr>
            <p:cNvCxnSpPr>
              <a:cxnSpLocks/>
            </p:cNvCxnSpPr>
            <p:nvPr/>
          </p:nvCxnSpPr>
          <p:spPr>
            <a:xfrm flipV="1">
              <a:off x="6533676" y="899180"/>
              <a:ext cx="0" cy="381827"/>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C48320B-C929-227F-BE00-AE3E48CBCF07}"/>
                </a:ext>
              </a:extLst>
            </p:cNvPr>
            <p:cNvCxnSpPr>
              <a:cxnSpLocks/>
            </p:cNvCxnSpPr>
            <p:nvPr/>
          </p:nvCxnSpPr>
          <p:spPr>
            <a:xfrm>
              <a:off x="6514624" y="899180"/>
              <a:ext cx="659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77736DEA-125A-D1AF-BFA7-E3C1565D9905}"/>
              </a:ext>
            </a:extLst>
          </p:cNvPr>
          <p:cNvSpPr/>
          <p:nvPr/>
        </p:nvSpPr>
        <p:spPr>
          <a:xfrm>
            <a:off x="3151217" y="3078943"/>
            <a:ext cx="1338257"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Called every request</a:t>
            </a:r>
          </a:p>
          <a:p>
            <a:pPr algn="ctr"/>
            <a:r>
              <a:rPr lang="en-GB" sz="1000" noProof="0">
                <a:solidFill>
                  <a:schemeClr val="tx1"/>
                </a:solidFill>
              </a:rPr>
              <a:t>e.g. logger</a:t>
            </a:r>
          </a:p>
        </p:txBody>
      </p:sp>
      <p:sp>
        <p:nvSpPr>
          <p:cNvPr id="57" name="Rectangle 56">
            <a:extLst>
              <a:ext uri="{FF2B5EF4-FFF2-40B4-BE49-F238E27FC236}">
                <a16:creationId xmlns:a16="http://schemas.microsoft.com/office/drawing/2014/main" id="{2428B270-2ED8-38F8-6DD0-70F2C3049622}"/>
              </a:ext>
            </a:extLst>
          </p:cNvPr>
          <p:cNvSpPr/>
          <p:nvPr/>
        </p:nvSpPr>
        <p:spPr>
          <a:xfrm>
            <a:off x="5391625" y="2591935"/>
            <a:ext cx="1642236"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Called every get request</a:t>
            </a:r>
          </a:p>
        </p:txBody>
      </p:sp>
      <p:graphicFrame>
        <p:nvGraphicFramePr>
          <p:cNvPr id="58" name="Table 10">
            <a:extLst>
              <a:ext uri="{FF2B5EF4-FFF2-40B4-BE49-F238E27FC236}">
                <a16:creationId xmlns:a16="http://schemas.microsoft.com/office/drawing/2014/main" id="{FF2FE2F0-D8FE-ACFB-8E11-00608DBB1800}"/>
              </a:ext>
            </a:extLst>
          </p:cNvPr>
          <p:cNvGraphicFramePr>
            <a:graphicFrameLocks noGrp="1"/>
          </p:cNvGraphicFramePr>
          <p:nvPr>
            <p:extLst>
              <p:ext uri="{D42A27DB-BD31-4B8C-83A1-F6EECF244321}">
                <p14:modId xmlns:p14="http://schemas.microsoft.com/office/powerpoint/2010/main" val="3021542350"/>
              </p:ext>
            </p:extLst>
          </p:nvPr>
        </p:nvGraphicFramePr>
        <p:xfrm>
          <a:off x="9166578" y="727661"/>
          <a:ext cx="1130346" cy="1371600"/>
        </p:xfrm>
        <a:graphic>
          <a:graphicData uri="http://schemas.openxmlformats.org/drawingml/2006/table">
            <a:tbl>
              <a:tblPr firstRow="1" bandRow="1">
                <a:tableStyleId>{5C22544A-7EE6-4342-B048-85BDC9FD1C3A}</a:tableStyleId>
              </a:tblPr>
              <a:tblGrid>
                <a:gridCol w="580804">
                  <a:extLst>
                    <a:ext uri="{9D8B030D-6E8A-4147-A177-3AD203B41FA5}">
                      <a16:colId xmlns:a16="http://schemas.microsoft.com/office/drawing/2014/main" val="856217269"/>
                    </a:ext>
                  </a:extLst>
                </a:gridCol>
                <a:gridCol w="549542">
                  <a:extLst>
                    <a:ext uri="{9D8B030D-6E8A-4147-A177-3AD203B41FA5}">
                      <a16:colId xmlns:a16="http://schemas.microsoft.com/office/drawing/2014/main" val="2184233891"/>
                    </a:ext>
                  </a:extLst>
                </a:gridCol>
              </a:tblGrid>
              <a:tr h="141739">
                <a:tc gridSpan="2">
                  <a:txBody>
                    <a:bodyPr/>
                    <a:lstStyle/>
                    <a:p>
                      <a:pPr algn="ctr"/>
                      <a:r>
                        <a:rPr lang="en-GB" sz="1200" noProof="0"/>
                        <a:t>Middleware</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err="1"/>
                        <a:t>Fn</a:t>
                      </a:r>
                      <a:endParaRPr lang="en-GB" sz="1200" noProof="0"/>
                    </a:p>
                  </a:txBody>
                  <a:tcPr/>
                </a:tc>
                <a:tc>
                  <a:txBody>
                    <a:bodyPr/>
                    <a:lstStyle/>
                    <a:p>
                      <a:r>
                        <a:rPr lang="en-GB" sz="1200" noProof="0" err="1"/>
                        <a:t>Addr</a:t>
                      </a:r>
                      <a:endParaRPr lang="en-GB" sz="1200" noProof="0"/>
                    </a:p>
                  </a:txBody>
                  <a:tcPr/>
                </a:tc>
                <a:extLst>
                  <a:ext uri="{0D108BD9-81ED-4DB2-BD59-A6C34878D82A}">
                    <a16:rowId xmlns:a16="http://schemas.microsoft.com/office/drawing/2014/main" val="2428388723"/>
                  </a:ext>
                </a:extLst>
              </a:tr>
              <a:tr h="141739">
                <a:tc>
                  <a:txBody>
                    <a:bodyPr/>
                    <a:lstStyle/>
                    <a:p>
                      <a:r>
                        <a:rPr lang="en-GB" sz="1200" noProof="0"/>
                        <a:t>1</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2</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3000</a:t>
                      </a:r>
                    </a:p>
                  </a:txBody>
                  <a:tcPr/>
                </a:tc>
                <a:extLst>
                  <a:ext uri="{0D108BD9-81ED-4DB2-BD59-A6C34878D82A}">
                    <a16:rowId xmlns:a16="http://schemas.microsoft.com/office/drawing/2014/main" val="1552324319"/>
                  </a:ext>
                </a:extLst>
              </a:tr>
            </a:tbl>
          </a:graphicData>
        </a:graphic>
      </p:graphicFrame>
      <p:grpSp>
        <p:nvGrpSpPr>
          <p:cNvPr id="61" name="Group 60">
            <a:extLst>
              <a:ext uri="{FF2B5EF4-FFF2-40B4-BE49-F238E27FC236}">
                <a16:creationId xmlns:a16="http://schemas.microsoft.com/office/drawing/2014/main" id="{07853E9C-B32B-DE97-A14B-82D5D4F90B93}"/>
              </a:ext>
            </a:extLst>
          </p:cNvPr>
          <p:cNvGrpSpPr/>
          <p:nvPr/>
        </p:nvGrpSpPr>
        <p:grpSpPr>
          <a:xfrm>
            <a:off x="8771468" y="1158986"/>
            <a:ext cx="395110" cy="1074840"/>
            <a:chOff x="8771468" y="1158986"/>
            <a:chExt cx="395110" cy="1074840"/>
          </a:xfrm>
        </p:grpSpPr>
        <p:cxnSp>
          <p:nvCxnSpPr>
            <p:cNvPr id="80" name="Straight Arrow Connector 79">
              <a:extLst>
                <a:ext uri="{FF2B5EF4-FFF2-40B4-BE49-F238E27FC236}">
                  <a16:creationId xmlns:a16="http://schemas.microsoft.com/office/drawing/2014/main" id="{651CEDA0-4C79-7ECE-7EE1-FD65A9EEE41B}"/>
                </a:ext>
              </a:extLst>
            </p:cNvPr>
            <p:cNvCxnSpPr>
              <a:cxnSpLocks/>
            </p:cNvCxnSpPr>
            <p:nvPr/>
          </p:nvCxnSpPr>
          <p:spPr>
            <a:xfrm flipH="1">
              <a:off x="8771468" y="2214774"/>
              <a:ext cx="2062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CEF52B9-C9CE-6038-77ED-C134EEDCAAEA}"/>
                </a:ext>
              </a:extLst>
            </p:cNvPr>
            <p:cNvCxnSpPr>
              <a:cxnSpLocks/>
            </p:cNvCxnSpPr>
            <p:nvPr/>
          </p:nvCxnSpPr>
          <p:spPr>
            <a:xfrm>
              <a:off x="8977693" y="1178034"/>
              <a:ext cx="1888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97600F6-0553-3A01-AE12-D17DE7E6778E}"/>
                </a:ext>
              </a:extLst>
            </p:cNvPr>
            <p:cNvCxnSpPr>
              <a:cxnSpLocks/>
            </p:cNvCxnSpPr>
            <p:nvPr/>
          </p:nvCxnSpPr>
          <p:spPr>
            <a:xfrm flipV="1">
              <a:off x="8977693" y="1158986"/>
              <a:ext cx="0" cy="107484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8" name="Straight Arrow Connector 97">
            <a:extLst>
              <a:ext uri="{FF2B5EF4-FFF2-40B4-BE49-F238E27FC236}">
                <a16:creationId xmlns:a16="http://schemas.microsoft.com/office/drawing/2014/main" id="{CDF35442-A169-7BCD-9336-BE5FB2991BB5}"/>
              </a:ext>
            </a:extLst>
          </p:cNvPr>
          <p:cNvCxnSpPr>
            <a:cxnSpLocks/>
          </p:cNvCxnSpPr>
          <p:nvPr/>
        </p:nvCxnSpPr>
        <p:spPr>
          <a:xfrm>
            <a:off x="6514624" y="898110"/>
            <a:ext cx="6569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999F5EF-7055-5C9D-158D-736569AA3EBD}"/>
              </a:ext>
            </a:extLst>
          </p:cNvPr>
          <p:cNvCxnSpPr>
            <a:cxnSpLocks/>
          </p:cNvCxnSpPr>
          <p:nvPr/>
        </p:nvCxnSpPr>
        <p:spPr>
          <a:xfrm>
            <a:off x="4109363" y="897893"/>
            <a:ext cx="3187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C85341F-CEF4-DDEF-CFF9-12F7A139F89D}"/>
              </a:ext>
            </a:extLst>
          </p:cNvPr>
          <p:cNvSpPr/>
          <p:nvPr/>
        </p:nvSpPr>
        <p:spPr>
          <a:xfrm>
            <a:off x="1952979" y="497310"/>
            <a:ext cx="1072443" cy="798689"/>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Populate request object</a:t>
            </a:r>
          </a:p>
        </p:txBody>
      </p:sp>
      <p:sp>
        <p:nvSpPr>
          <p:cNvPr id="107" name="Rectangle 106">
            <a:extLst>
              <a:ext uri="{FF2B5EF4-FFF2-40B4-BE49-F238E27FC236}">
                <a16:creationId xmlns:a16="http://schemas.microsoft.com/office/drawing/2014/main" id="{C2A95802-EC21-AF75-ACE7-C823EF047849}"/>
              </a:ext>
            </a:extLst>
          </p:cNvPr>
          <p:cNvSpPr/>
          <p:nvPr/>
        </p:nvSpPr>
        <p:spPr>
          <a:xfrm>
            <a:off x="9228039" y="124299"/>
            <a:ext cx="998506" cy="552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Called every '/beer' request</a:t>
            </a:r>
          </a:p>
          <a:p>
            <a:pPr algn="ctr"/>
            <a:r>
              <a:rPr lang="en-GB" sz="1000" noProof="0">
                <a:solidFill>
                  <a:schemeClr val="tx1"/>
                </a:solidFill>
              </a:rPr>
              <a:t>e.g. </a:t>
            </a:r>
            <a:r>
              <a:rPr lang="en-GB" sz="1000" noProof="0" err="1">
                <a:solidFill>
                  <a:schemeClr val="tx1"/>
                </a:solidFill>
              </a:rPr>
              <a:t>logQuery</a:t>
            </a:r>
            <a:endParaRPr lang="en-GB" sz="1000" noProof="0">
              <a:solidFill>
                <a:schemeClr val="tx1"/>
              </a:solidFill>
            </a:endParaRPr>
          </a:p>
        </p:txBody>
      </p:sp>
      <p:graphicFrame>
        <p:nvGraphicFramePr>
          <p:cNvPr id="108" name="Table 10">
            <a:extLst>
              <a:ext uri="{FF2B5EF4-FFF2-40B4-BE49-F238E27FC236}">
                <a16:creationId xmlns:a16="http://schemas.microsoft.com/office/drawing/2014/main" id="{0D07630C-80F0-AA9C-4865-453DB7DDB2B7}"/>
              </a:ext>
            </a:extLst>
          </p:cNvPr>
          <p:cNvGraphicFramePr>
            <a:graphicFrameLocks noGrp="1"/>
          </p:cNvGraphicFramePr>
          <p:nvPr>
            <p:extLst>
              <p:ext uri="{D42A27DB-BD31-4B8C-83A1-F6EECF244321}">
                <p14:modId xmlns:p14="http://schemas.microsoft.com/office/powerpoint/2010/main" val="901055583"/>
              </p:ext>
            </p:extLst>
          </p:nvPr>
        </p:nvGraphicFramePr>
        <p:xfrm>
          <a:off x="5627889" y="3293955"/>
          <a:ext cx="1130346" cy="1371600"/>
        </p:xfrm>
        <a:graphic>
          <a:graphicData uri="http://schemas.openxmlformats.org/drawingml/2006/table">
            <a:tbl>
              <a:tblPr firstRow="1" bandRow="1">
                <a:tableStyleId>{5C22544A-7EE6-4342-B048-85BDC9FD1C3A}</a:tableStyleId>
              </a:tblPr>
              <a:tblGrid>
                <a:gridCol w="580804">
                  <a:extLst>
                    <a:ext uri="{9D8B030D-6E8A-4147-A177-3AD203B41FA5}">
                      <a16:colId xmlns:a16="http://schemas.microsoft.com/office/drawing/2014/main" val="856217269"/>
                    </a:ext>
                  </a:extLst>
                </a:gridCol>
                <a:gridCol w="549542">
                  <a:extLst>
                    <a:ext uri="{9D8B030D-6E8A-4147-A177-3AD203B41FA5}">
                      <a16:colId xmlns:a16="http://schemas.microsoft.com/office/drawing/2014/main" val="2184233891"/>
                    </a:ext>
                  </a:extLst>
                </a:gridCol>
              </a:tblGrid>
              <a:tr h="141739">
                <a:tc gridSpan="2">
                  <a:txBody>
                    <a:bodyPr/>
                    <a:lstStyle/>
                    <a:p>
                      <a:pPr algn="ctr"/>
                      <a:r>
                        <a:rPr lang="en-GB" sz="1200" noProof="0"/>
                        <a:t>Middleware</a:t>
                      </a:r>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err="1"/>
                        <a:t>Fn</a:t>
                      </a:r>
                      <a:endParaRPr lang="en-GB" sz="1200" noProof="0"/>
                    </a:p>
                  </a:txBody>
                  <a:tcPr/>
                </a:tc>
                <a:tc>
                  <a:txBody>
                    <a:bodyPr/>
                    <a:lstStyle/>
                    <a:p>
                      <a:r>
                        <a:rPr lang="en-GB" sz="1200" noProof="0" err="1"/>
                        <a:t>Addr</a:t>
                      </a:r>
                      <a:endParaRPr lang="en-GB" sz="1200" noProof="0"/>
                    </a:p>
                  </a:txBody>
                  <a:tcPr/>
                </a:tc>
                <a:extLst>
                  <a:ext uri="{0D108BD9-81ED-4DB2-BD59-A6C34878D82A}">
                    <a16:rowId xmlns:a16="http://schemas.microsoft.com/office/drawing/2014/main" val="2428388723"/>
                  </a:ext>
                </a:extLst>
              </a:tr>
              <a:tr h="141739">
                <a:tc>
                  <a:txBody>
                    <a:bodyPr/>
                    <a:lstStyle/>
                    <a:p>
                      <a:r>
                        <a:rPr lang="en-GB" sz="1200" noProof="0"/>
                        <a:t>1</a:t>
                      </a:r>
                    </a:p>
                  </a:txBody>
                  <a:tcPr/>
                </a:tc>
                <a:tc>
                  <a:txBody>
                    <a:bodyPr/>
                    <a:lstStyle/>
                    <a:p>
                      <a:r>
                        <a:rPr lang="en-GB" sz="1200" noProof="0"/>
                        <a:t>1000</a:t>
                      </a:r>
                    </a:p>
                  </a:txBody>
                  <a:tcPr/>
                </a:tc>
                <a:extLst>
                  <a:ext uri="{0D108BD9-81ED-4DB2-BD59-A6C34878D82A}">
                    <a16:rowId xmlns:a16="http://schemas.microsoft.com/office/drawing/2014/main" val="3938346699"/>
                  </a:ext>
                </a:extLst>
              </a:tr>
              <a:tr h="141739">
                <a:tc>
                  <a:txBody>
                    <a:bodyPr/>
                    <a:lstStyle/>
                    <a:p>
                      <a:r>
                        <a:rPr lang="en-GB" sz="1200" noProof="0"/>
                        <a:t>2</a:t>
                      </a:r>
                    </a:p>
                  </a:txBody>
                  <a:tcPr/>
                </a:tc>
                <a:tc>
                  <a:txBody>
                    <a:bodyPr/>
                    <a:lstStyle/>
                    <a:p>
                      <a:r>
                        <a:rPr lang="en-GB" sz="1200" noProof="0"/>
                        <a:t>2000</a:t>
                      </a:r>
                    </a:p>
                  </a:txBody>
                  <a:tcPr/>
                </a:tc>
                <a:extLst>
                  <a:ext uri="{0D108BD9-81ED-4DB2-BD59-A6C34878D82A}">
                    <a16:rowId xmlns:a16="http://schemas.microsoft.com/office/drawing/2014/main" val="2864743982"/>
                  </a:ext>
                </a:extLst>
              </a:tr>
              <a:tr h="141739">
                <a:tc>
                  <a:txBody>
                    <a:bodyPr/>
                    <a:lstStyle/>
                    <a:p>
                      <a:r>
                        <a:rPr lang="en-GB" sz="1200" noProof="0"/>
                        <a:t>etc</a:t>
                      </a:r>
                    </a:p>
                  </a:txBody>
                  <a:tcPr/>
                </a:tc>
                <a:tc>
                  <a:txBody>
                    <a:bodyPr/>
                    <a:lstStyle/>
                    <a:p>
                      <a:r>
                        <a:rPr lang="en-GB" sz="1200" noProof="0"/>
                        <a:t>3000</a:t>
                      </a:r>
                    </a:p>
                  </a:txBody>
                  <a:tcPr/>
                </a:tc>
                <a:extLst>
                  <a:ext uri="{0D108BD9-81ED-4DB2-BD59-A6C34878D82A}">
                    <a16:rowId xmlns:a16="http://schemas.microsoft.com/office/drawing/2014/main" val="1552324319"/>
                  </a:ext>
                </a:extLst>
              </a:tr>
            </a:tbl>
          </a:graphicData>
        </a:graphic>
      </p:graphicFrame>
      <p:cxnSp>
        <p:nvCxnSpPr>
          <p:cNvPr id="109" name="Straight Arrow Connector 108">
            <a:extLst>
              <a:ext uri="{FF2B5EF4-FFF2-40B4-BE49-F238E27FC236}">
                <a16:creationId xmlns:a16="http://schemas.microsoft.com/office/drawing/2014/main" id="{2ABA0DF5-B874-F4DB-E5BE-6763C44B3FA8}"/>
              </a:ext>
            </a:extLst>
          </p:cNvPr>
          <p:cNvCxnSpPr>
            <a:cxnSpLocks/>
          </p:cNvCxnSpPr>
          <p:nvPr/>
        </p:nvCxnSpPr>
        <p:spPr>
          <a:xfrm>
            <a:off x="5498606" y="3065084"/>
            <a:ext cx="358129"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41A45F5-ABF3-BEF3-C1CE-F5CC4753674C}"/>
              </a:ext>
            </a:extLst>
          </p:cNvPr>
          <p:cNvCxnSpPr>
            <a:cxnSpLocks/>
          </p:cNvCxnSpPr>
          <p:nvPr/>
        </p:nvCxnSpPr>
        <p:spPr>
          <a:xfrm>
            <a:off x="5844033" y="3072373"/>
            <a:ext cx="0" cy="2280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C22A3107-68A2-806E-63D0-C5BAEA818D7C}"/>
              </a:ext>
            </a:extLst>
          </p:cNvPr>
          <p:cNvGrpSpPr/>
          <p:nvPr/>
        </p:nvGrpSpPr>
        <p:grpSpPr>
          <a:xfrm>
            <a:off x="6514624" y="3072373"/>
            <a:ext cx="659505" cy="212393"/>
            <a:chOff x="6514624" y="3072373"/>
            <a:chExt cx="659505" cy="212393"/>
          </a:xfrm>
        </p:grpSpPr>
        <p:cxnSp>
          <p:nvCxnSpPr>
            <p:cNvPr id="112" name="Straight Arrow Connector 111">
              <a:extLst>
                <a:ext uri="{FF2B5EF4-FFF2-40B4-BE49-F238E27FC236}">
                  <a16:creationId xmlns:a16="http://schemas.microsoft.com/office/drawing/2014/main" id="{1D689216-DDF1-0D35-DFDE-1F7E83EE1B2D}"/>
                </a:ext>
              </a:extLst>
            </p:cNvPr>
            <p:cNvCxnSpPr>
              <a:cxnSpLocks/>
            </p:cNvCxnSpPr>
            <p:nvPr/>
          </p:nvCxnSpPr>
          <p:spPr>
            <a:xfrm flipV="1">
              <a:off x="6533676" y="3072373"/>
              <a:ext cx="0" cy="212393"/>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31A2C8E-CB0F-AA51-5158-21F181DA7F1B}"/>
                </a:ext>
              </a:extLst>
            </p:cNvPr>
            <p:cNvCxnSpPr>
              <a:cxnSpLocks/>
            </p:cNvCxnSpPr>
            <p:nvPr/>
          </p:nvCxnSpPr>
          <p:spPr>
            <a:xfrm>
              <a:off x="6514624" y="3072373"/>
              <a:ext cx="659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5F4DA9F8-4ECB-1A76-C365-D9582C61F720}"/>
              </a:ext>
            </a:extLst>
          </p:cNvPr>
          <p:cNvSpPr/>
          <p:nvPr/>
        </p:nvSpPr>
        <p:spPr>
          <a:xfrm>
            <a:off x="5405351" y="4624912"/>
            <a:ext cx="157542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Called every put request</a:t>
            </a:r>
          </a:p>
        </p:txBody>
      </p:sp>
      <p:grpSp>
        <p:nvGrpSpPr>
          <p:cNvPr id="53" name="Group 52">
            <a:extLst>
              <a:ext uri="{FF2B5EF4-FFF2-40B4-BE49-F238E27FC236}">
                <a16:creationId xmlns:a16="http://schemas.microsoft.com/office/drawing/2014/main" id="{5DB05381-A506-84CA-2992-A955C8F4DC18}"/>
              </a:ext>
            </a:extLst>
          </p:cNvPr>
          <p:cNvGrpSpPr/>
          <p:nvPr/>
        </p:nvGrpSpPr>
        <p:grpSpPr>
          <a:xfrm>
            <a:off x="7168443" y="2106437"/>
            <a:ext cx="1532200" cy="291816"/>
            <a:chOff x="7168443" y="2106437"/>
            <a:chExt cx="1532200" cy="291816"/>
          </a:xfrm>
        </p:grpSpPr>
        <p:sp>
          <p:nvSpPr>
            <p:cNvPr id="117" name="TextBox 116">
              <a:extLst>
                <a:ext uri="{FF2B5EF4-FFF2-40B4-BE49-F238E27FC236}">
                  <a16:creationId xmlns:a16="http://schemas.microsoft.com/office/drawing/2014/main" id="{5C22F501-8E6F-2CA0-CF51-E1C7A47D6E67}"/>
                </a:ext>
              </a:extLst>
            </p:cNvPr>
            <p:cNvSpPr txBox="1"/>
            <p:nvPr/>
          </p:nvSpPr>
          <p:spPr>
            <a:xfrm>
              <a:off x="7168443" y="2121254"/>
              <a:ext cx="742984" cy="276999"/>
            </a:xfrm>
            <a:prstGeom prst="rect">
              <a:avLst/>
            </a:prstGeom>
            <a:noFill/>
          </p:spPr>
          <p:txBody>
            <a:bodyPr wrap="square" rtlCol="0">
              <a:spAutoFit/>
            </a:bodyPr>
            <a:lstStyle/>
            <a:p>
              <a:r>
                <a:rPr lang="en-GB" sz="1200" noProof="0"/>
                <a:t>'/beer'</a:t>
              </a:r>
            </a:p>
          </p:txBody>
        </p:sp>
        <p:sp>
          <p:nvSpPr>
            <p:cNvPr id="118" name="TextBox 117">
              <a:extLst>
                <a:ext uri="{FF2B5EF4-FFF2-40B4-BE49-F238E27FC236}">
                  <a16:creationId xmlns:a16="http://schemas.microsoft.com/office/drawing/2014/main" id="{BB93E1F8-954C-6156-916F-A841532460F3}"/>
                </a:ext>
              </a:extLst>
            </p:cNvPr>
            <p:cNvSpPr txBox="1"/>
            <p:nvPr/>
          </p:nvSpPr>
          <p:spPr>
            <a:xfrm>
              <a:off x="7957659" y="2106437"/>
              <a:ext cx="742984" cy="276999"/>
            </a:xfrm>
            <a:prstGeom prst="rect">
              <a:avLst/>
            </a:prstGeom>
            <a:noFill/>
          </p:spPr>
          <p:txBody>
            <a:bodyPr wrap="square" rtlCol="0">
              <a:spAutoFit/>
            </a:bodyPr>
            <a:lstStyle/>
            <a:p>
              <a:r>
                <a:rPr lang="en-GB" sz="1200" noProof="0"/>
                <a:t>Fn1,2,n</a:t>
              </a:r>
            </a:p>
          </p:txBody>
        </p:sp>
      </p:grpSp>
      <p:cxnSp>
        <p:nvCxnSpPr>
          <p:cNvPr id="29" name="Straight Arrow Connector 28">
            <a:extLst>
              <a:ext uri="{FF2B5EF4-FFF2-40B4-BE49-F238E27FC236}">
                <a16:creationId xmlns:a16="http://schemas.microsoft.com/office/drawing/2014/main" id="{6D54C508-342E-FF5B-7EC7-A3BF0ABA5BE9}"/>
              </a:ext>
            </a:extLst>
          </p:cNvPr>
          <p:cNvCxnSpPr>
            <a:cxnSpLocks/>
            <a:stCxn id="58" idx="2"/>
          </p:cNvCxnSpPr>
          <p:nvPr/>
        </p:nvCxnSpPr>
        <p:spPr>
          <a:xfrm>
            <a:off x="9731751" y="2099261"/>
            <a:ext cx="0" cy="2767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D772E8-B7C1-D93F-DC38-4FF29B32631B}"/>
              </a:ext>
            </a:extLst>
          </p:cNvPr>
          <p:cNvCxnSpPr>
            <a:cxnSpLocks/>
          </p:cNvCxnSpPr>
          <p:nvPr/>
        </p:nvCxnSpPr>
        <p:spPr>
          <a:xfrm>
            <a:off x="3424059" y="895353"/>
            <a:ext cx="706683" cy="4204"/>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D9D06F7-5DD1-785A-B0DB-502D4562EC1E}"/>
              </a:ext>
            </a:extLst>
          </p:cNvPr>
          <p:cNvCxnSpPr>
            <a:cxnSpLocks/>
          </p:cNvCxnSpPr>
          <p:nvPr/>
        </p:nvCxnSpPr>
        <p:spPr>
          <a:xfrm flipV="1">
            <a:off x="5840907" y="899885"/>
            <a:ext cx="702130" cy="1983"/>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0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8"/>
                                        </p:tgtEl>
                                      </p:cBhvr>
                                    </p:animEffect>
                                    <p:set>
                                      <p:cBhvr>
                                        <p:cTn id="27" dur="1" fill="hold">
                                          <p:stCondLst>
                                            <p:cond delay="499"/>
                                          </p:stCondLst>
                                        </p:cTn>
                                        <p:tgtEl>
                                          <p:spTgt spid="9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0"/>
                                        </p:tgtEl>
                                        <p:attrNameLst>
                                          <p:attrName>style.visibility</p:attrName>
                                        </p:attrNameLst>
                                      </p:cBhvr>
                                      <p:to>
                                        <p:strVal val="visible"/>
                                      </p:to>
                                    </p:set>
                                    <p:animEffect transition="in" filter="fade">
                                      <p:cBhvr>
                                        <p:cTn id="46" dur="500"/>
                                        <p:tgtEl>
                                          <p:spTgt spid="110"/>
                                        </p:tgtEl>
                                      </p:cBhvr>
                                    </p:animEffect>
                                  </p:childTnLst>
                                </p:cTn>
                              </p:par>
                              <p:par>
                                <p:cTn id="47" presetID="10"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par>
                                <p:cTn id="50" presetID="10" presetClass="entr" presetSubtype="0" fill="hold" nodeType="with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fade">
                                      <p:cBhvr>
                                        <p:cTn id="52" dur="500"/>
                                        <p:tgtEl>
                                          <p:spTgt spid="10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 presetClass="entr" presetSubtype="0" fill="hold" nodeType="withEffect">
                                  <p:stCondLst>
                                    <p:cond delay="0"/>
                                  </p:stCondLst>
                                  <p:childTnLst>
                                    <p:set>
                                      <p:cBhvr>
                                        <p:cTn id="57" dur="1" fill="hold">
                                          <p:stCondLst>
                                            <p:cond delay="0"/>
                                          </p:stCondLst>
                                        </p:cTn>
                                        <p:tgtEl>
                                          <p:spTgt spid="60"/>
                                        </p:tgtEl>
                                        <p:attrNameLst>
                                          <p:attrName>style.visibility</p:attrName>
                                        </p:attrNameLst>
                                      </p:cBhvr>
                                      <p:to>
                                        <p:strVal val="visible"/>
                                      </p:to>
                                    </p:set>
                                  </p:childTnLst>
                                </p:cTn>
                              </p:par>
                              <p:par>
                                <p:cTn id="58" presetID="10" presetClass="exit" presetSubtype="0" fill="hold" nodeType="withEffect">
                                  <p:stCondLst>
                                    <p:cond delay="0"/>
                                  </p:stCondLst>
                                  <p:childTnLst>
                                    <p:animEffect transition="out" filter="fade">
                                      <p:cBhvr>
                                        <p:cTn id="59" dur="500"/>
                                        <p:tgtEl>
                                          <p:spTgt spid="56"/>
                                        </p:tgtEl>
                                      </p:cBhvr>
                                    </p:animEffect>
                                    <p:set>
                                      <p:cBhvr>
                                        <p:cTn id="60" dur="1" fill="hold">
                                          <p:stCondLst>
                                            <p:cond delay="499"/>
                                          </p:stCondLst>
                                        </p:cTn>
                                        <p:tgtEl>
                                          <p:spTgt spid="5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fade">
                                      <p:cBhvr>
                                        <p:cTn id="68" dur="500"/>
                                        <p:tgtEl>
                                          <p:spTgt spid="107"/>
                                        </p:tgtEl>
                                      </p:cBhvr>
                                    </p:animEffect>
                                  </p:childTnLst>
                                </p:cTn>
                              </p:par>
                              <p:par>
                                <p:cTn id="69" presetID="10"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nodeType="with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fade">
                                      <p:cBhvr>
                                        <p:cTn id="7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P spid="107" grpId="0"/>
      <p:bldP spid="114"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F20D04-FF04-DC5C-89E2-232179028236}"/>
              </a:ext>
            </a:extLst>
          </p:cNvPr>
          <p:cNvSpPr/>
          <p:nvPr/>
        </p:nvSpPr>
        <p:spPr>
          <a:xfrm>
            <a:off x="2057029" y="707558"/>
            <a:ext cx="9516193" cy="5182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1F79CC3D-547A-2CD9-DA29-F9CE8295F1CA}"/>
              </a:ext>
            </a:extLst>
          </p:cNvPr>
          <p:cNvSpPr>
            <a:spLocks noGrp="1"/>
          </p:cNvSpPr>
          <p:nvPr>
            <p:ph type="sldNum" idx="12"/>
          </p:nvPr>
        </p:nvSpPr>
        <p:spPr/>
        <p:txBody>
          <a:bodyPr/>
          <a:lstStyle/>
          <a:p>
            <a:fld id="{0E0E0192-C642-4D4F-AE82-A0D0DC02E26B}" type="slidenum">
              <a:rPr lang="en-GB" noProof="0" smtClean="0"/>
              <a:pPr/>
              <a:t>398</a:t>
            </a:fld>
            <a:endParaRPr lang="en-GB" noProof="0"/>
          </a:p>
        </p:txBody>
      </p:sp>
      <p:sp>
        <p:nvSpPr>
          <p:cNvPr id="3" name="Rectangle 2">
            <a:extLst>
              <a:ext uri="{FF2B5EF4-FFF2-40B4-BE49-F238E27FC236}">
                <a16:creationId xmlns:a16="http://schemas.microsoft.com/office/drawing/2014/main" id="{56745312-9146-5F16-463A-2045D24A6AAF}"/>
              </a:ext>
            </a:extLst>
          </p:cNvPr>
          <p:cNvSpPr/>
          <p:nvPr/>
        </p:nvSpPr>
        <p:spPr>
          <a:xfrm>
            <a:off x="478920" y="1128147"/>
            <a:ext cx="782189" cy="4669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6950F54F-D953-0961-CAB4-434B367595F7}"/>
              </a:ext>
            </a:extLst>
          </p:cNvPr>
          <p:cNvSpPr/>
          <p:nvPr/>
        </p:nvSpPr>
        <p:spPr>
          <a:xfrm>
            <a:off x="2209377" y="3256386"/>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7" name="Rectangle 6">
            <a:extLst>
              <a:ext uri="{FF2B5EF4-FFF2-40B4-BE49-F238E27FC236}">
                <a16:creationId xmlns:a16="http://schemas.microsoft.com/office/drawing/2014/main" id="{FC85341F-CEF4-DDEF-CFF9-12F7A139F89D}"/>
              </a:ext>
            </a:extLst>
          </p:cNvPr>
          <p:cNvSpPr/>
          <p:nvPr/>
        </p:nvSpPr>
        <p:spPr>
          <a:xfrm>
            <a:off x="2209377" y="1128147"/>
            <a:ext cx="1072443" cy="873664"/>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Parse and populate request object</a:t>
            </a:r>
          </a:p>
        </p:txBody>
      </p:sp>
      <p:graphicFrame>
        <p:nvGraphicFramePr>
          <p:cNvPr id="10" name="Table 10">
            <a:extLst>
              <a:ext uri="{FF2B5EF4-FFF2-40B4-BE49-F238E27FC236}">
                <a16:creationId xmlns:a16="http://schemas.microsoft.com/office/drawing/2014/main" id="{D930D4B2-960C-A5E2-7825-30295FC7C394}"/>
              </a:ext>
            </a:extLst>
          </p:cNvPr>
          <p:cNvGraphicFramePr>
            <a:graphicFrameLocks noGrp="1"/>
          </p:cNvGraphicFramePr>
          <p:nvPr>
            <p:extLst>
              <p:ext uri="{D42A27DB-BD31-4B8C-83A1-F6EECF244321}">
                <p14:modId xmlns:p14="http://schemas.microsoft.com/office/powerpoint/2010/main" val="284153945"/>
              </p:ext>
            </p:extLst>
          </p:nvPr>
        </p:nvGraphicFramePr>
        <p:xfrm>
          <a:off x="4587757" y="1422742"/>
          <a:ext cx="3795363" cy="2225040"/>
        </p:xfrm>
        <a:graphic>
          <a:graphicData uri="http://schemas.openxmlformats.org/drawingml/2006/table">
            <a:tbl>
              <a:tblPr firstRow="1" bandRow="1">
                <a:tableStyleId>{5C22544A-7EE6-4342-B048-85BDC9FD1C3A}</a:tableStyleId>
              </a:tblPr>
              <a:tblGrid>
                <a:gridCol w="1265121">
                  <a:extLst>
                    <a:ext uri="{9D8B030D-6E8A-4147-A177-3AD203B41FA5}">
                      <a16:colId xmlns:a16="http://schemas.microsoft.com/office/drawing/2014/main" val="856217269"/>
                    </a:ext>
                  </a:extLst>
                </a:gridCol>
                <a:gridCol w="1265121">
                  <a:extLst>
                    <a:ext uri="{9D8B030D-6E8A-4147-A177-3AD203B41FA5}">
                      <a16:colId xmlns:a16="http://schemas.microsoft.com/office/drawing/2014/main" val="1849175920"/>
                    </a:ext>
                  </a:extLst>
                </a:gridCol>
                <a:gridCol w="1265121">
                  <a:extLst>
                    <a:ext uri="{9D8B030D-6E8A-4147-A177-3AD203B41FA5}">
                      <a16:colId xmlns:a16="http://schemas.microsoft.com/office/drawing/2014/main" val="2184233891"/>
                    </a:ext>
                  </a:extLst>
                </a:gridCol>
              </a:tblGrid>
              <a:tr h="141739">
                <a:tc gridSpan="3">
                  <a:txBody>
                    <a:bodyPr/>
                    <a:lstStyle/>
                    <a:p>
                      <a:pPr algn="ctr"/>
                      <a:r>
                        <a:rPr lang="en-GB" sz="1400" noProof="0"/>
                        <a:t>Middleware Stack</a:t>
                      </a:r>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Method</a:t>
                      </a:r>
                    </a:p>
                  </a:txBody>
                  <a:tcPr/>
                </a:tc>
                <a:tc>
                  <a:txBody>
                    <a:bodyPr/>
                    <a:lstStyle/>
                    <a:p>
                      <a:r>
                        <a:rPr lang="en-GB" sz="1200" noProof="0"/>
                        <a:t>Reference</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a:t>.</a:t>
                      </a:r>
                      <a:r>
                        <a:rPr lang="en-GB" sz="1200" noProof="0" err="1"/>
                        <a:t>json</a:t>
                      </a:r>
                      <a:endParaRPr lang="en-GB" sz="1200" noProof="0"/>
                    </a:p>
                  </a:txBody>
                  <a:tcPr/>
                </a:tc>
                <a:extLst>
                  <a:ext uri="{0D108BD9-81ED-4DB2-BD59-A6C34878D82A}">
                    <a16:rowId xmlns:a16="http://schemas.microsoft.com/office/drawing/2014/main" val="2161089648"/>
                  </a:ext>
                </a:extLst>
              </a:tr>
              <a:tr h="141739">
                <a:tc>
                  <a:txBody>
                    <a:bodyPr/>
                    <a:lstStyle/>
                    <a:p>
                      <a:r>
                        <a:rPr lang="en-GB" sz="1200" noProof="0"/>
                        <a:t>'/'</a:t>
                      </a:r>
                    </a:p>
                  </a:txBody>
                  <a:tcPr/>
                </a:tc>
                <a:tc>
                  <a:txBody>
                    <a:bodyPr/>
                    <a:lstStyle/>
                    <a:p>
                      <a:r>
                        <a:rPr lang="en-GB" sz="1200" noProof="0"/>
                        <a:t>GET</a:t>
                      </a:r>
                    </a:p>
                  </a:txBody>
                  <a:tcPr/>
                </a:tc>
                <a:tc>
                  <a:txBody>
                    <a:bodyPr/>
                    <a:lstStyle/>
                    <a:p>
                      <a:r>
                        <a:rPr lang="en-GB" sz="1200" noProof="0" err="1"/>
                        <a:t>rootPath</a:t>
                      </a:r>
                      <a:endParaRPr lang="en-GB" sz="1200" noProof="0"/>
                    </a:p>
                  </a:txBody>
                  <a:tcPr/>
                </a:tc>
                <a:extLst>
                  <a:ext uri="{0D108BD9-81ED-4DB2-BD59-A6C34878D82A}">
                    <a16:rowId xmlns:a16="http://schemas.microsoft.com/office/drawing/2014/main" val="393834669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'/results'</a:t>
                      </a:r>
                    </a:p>
                  </a:txBody>
                  <a:tcPr/>
                </a:tc>
                <a:tc>
                  <a:txBody>
                    <a:bodyPr/>
                    <a:lstStyle/>
                    <a:p>
                      <a:r>
                        <a:rPr lang="en-GB" sz="1200" noProof="0"/>
                        <a:t>GET</a:t>
                      </a:r>
                    </a:p>
                  </a:txBody>
                  <a:tcPr/>
                </a:tc>
                <a:tc>
                  <a:txBody>
                    <a:bodyPr/>
                    <a:lstStyle/>
                    <a:p>
                      <a:r>
                        <a:rPr lang="en-GB" sz="1200" noProof="0" err="1"/>
                        <a:t>allResults</a:t>
                      </a:r>
                      <a:endParaRPr lang="en-GB" sz="1200" noProof="0"/>
                    </a:p>
                  </a:txBody>
                  <a:tcPr/>
                </a:tc>
                <a:extLst>
                  <a:ext uri="{0D108BD9-81ED-4DB2-BD59-A6C34878D82A}">
                    <a16:rowId xmlns:a16="http://schemas.microsoft.com/office/drawing/2014/main" val="2864743982"/>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'/results'</a:t>
                      </a:r>
                    </a:p>
                  </a:txBody>
                  <a:tcPr/>
                </a:tc>
                <a:tc>
                  <a:txBody>
                    <a:bodyPr/>
                    <a:lstStyle/>
                    <a:p>
                      <a:r>
                        <a:rPr lang="en-GB" sz="1200" noProof="0"/>
                        <a:t>POST</a:t>
                      </a:r>
                    </a:p>
                  </a:txBody>
                  <a:tcPr/>
                </a:tc>
                <a:tc>
                  <a:txBody>
                    <a:bodyPr/>
                    <a:lstStyle/>
                    <a:p>
                      <a:r>
                        <a:rPr lang="en-GB" sz="1200" noProof="0" err="1"/>
                        <a:t>addStudent</a:t>
                      </a:r>
                      <a:endParaRPr lang="en-GB" sz="1200" noProof="0"/>
                    </a:p>
                  </a:txBody>
                  <a:tcPr/>
                </a:tc>
                <a:extLst>
                  <a:ext uri="{0D108BD9-81ED-4DB2-BD59-A6C34878D82A}">
                    <a16:rowId xmlns:a16="http://schemas.microsoft.com/office/drawing/2014/main" val="495208510"/>
                  </a:ext>
                </a:extLst>
              </a:tr>
              <a:tr h="141739">
                <a:tc>
                  <a:txBody>
                    <a:bodyPr/>
                    <a:lstStyle/>
                    <a:p>
                      <a:r>
                        <a:rPr lang="en-GB" sz="1200" noProof="0"/>
                        <a:t>'/results/name'</a:t>
                      </a:r>
                    </a:p>
                  </a:txBody>
                  <a:tcPr/>
                </a:tc>
                <a:tc>
                  <a:txBody>
                    <a:bodyPr/>
                    <a:lstStyle/>
                    <a:p>
                      <a:r>
                        <a:rPr lang="en-GB" sz="1200" noProof="0"/>
                        <a:t>GET</a:t>
                      </a:r>
                    </a:p>
                  </a:txBody>
                  <a:tcPr/>
                </a:tc>
                <a:tc>
                  <a:txBody>
                    <a:bodyPr/>
                    <a:lstStyle/>
                    <a:p>
                      <a:r>
                        <a:rPr lang="en-GB" sz="1200" noProof="0" err="1"/>
                        <a:t>resultsByName</a:t>
                      </a:r>
                      <a:endParaRPr lang="en-GB" sz="1200" noProof="0"/>
                    </a:p>
                  </a:txBody>
                  <a:tcPr/>
                </a:tc>
                <a:extLst>
                  <a:ext uri="{0D108BD9-81ED-4DB2-BD59-A6C34878D82A}">
                    <a16:rowId xmlns:a16="http://schemas.microsoft.com/office/drawing/2014/main" val="1552324319"/>
                  </a:ext>
                </a:extLst>
              </a:tr>
              <a:tr h="141739">
                <a:tc>
                  <a:txBody>
                    <a:bodyPr/>
                    <a:lstStyle/>
                    <a:p>
                      <a:r>
                        <a:rPr lang="en-GB" sz="1200" noProof="0"/>
                        <a:t>'/results/:id'</a:t>
                      </a:r>
                    </a:p>
                  </a:txBody>
                  <a:tcPr/>
                </a:tc>
                <a:tc>
                  <a:txBody>
                    <a:bodyPr/>
                    <a:lstStyle/>
                    <a:p>
                      <a:r>
                        <a:rPr lang="en-GB" sz="1200" noProof="0"/>
                        <a:t>GET</a:t>
                      </a:r>
                    </a:p>
                  </a:txBody>
                  <a:tcPr/>
                </a:tc>
                <a:tc>
                  <a:txBody>
                    <a:bodyPr/>
                    <a:lstStyle/>
                    <a:p>
                      <a:r>
                        <a:rPr lang="en-GB" sz="1200" noProof="0" err="1"/>
                        <a:t>resultsById</a:t>
                      </a:r>
                      <a:endParaRPr lang="en-GB" sz="1200" noProof="0"/>
                    </a:p>
                  </a:txBody>
                  <a:tcPr/>
                </a:tc>
                <a:extLst>
                  <a:ext uri="{0D108BD9-81ED-4DB2-BD59-A6C34878D82A}">
                    <a16:rowId xmlns:a16="http://schemas.microsoft.com/office/drawing/2014/main" val="3404318733"/>
                  </a:ext>
                </a:extLst>
              </a:tr>
            </a:tbl>
          </a:graphicData>
        </a:graphic>
      </p:graphicFrame>
      <p:sp>
        <p:nvSpPr>
          <p:cNvPr id="21" name="Rectangle 20">
            <a:extLst>
              <a:ext uri="{FF2B5EF4-FFF2-40B4-BE49-F238E27FC236}">
                <a16:creationId xmlns:a16="http://schemas.microsoft.com/office/drawing/2014/main" id="{F1EEEB17-A9FE-CFF5-AF54-DC55AE9267A9}"/>
              </a:ext>
            </a:extLst>
          </p:cNvPr>
          <p:cNvSpPr/>
          <p:nvPr/>
        </p:nvSpPr>
        <p:spPr>
          <a:xfrm>
            <a:off x="9152838" y="3068106"/>
            <a:ext cx="1921209"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resultsByName</a:t>
            </a:r>
            <a:r>
              <a:rPr lang="en-GB" sz="1200" noProof="0">
                <a:solidFill>
                  <a:schemeClr val="tx1"/>
                </a:solidFill>
              </a:rPr>
              <a:t>(</a:t>
            </a:r>
            <a:r>
              <a:rPr lang="en-GB" sz="1200" noProof="0" err="1">
                <a:solidFill>
                  <a:schemeClr val="tx1"/>
                </a:solidFill>
              </a:rPr>
              <a:t>req,res</a:t>
            </a:r>
            <a:r>
              <a:rPr lang="en-GB" sz="1200" noProof="0">
                <a:solidFill>
                  <a:schemeClr val="tx1"/>
                </a:solidFill>
              </a:rPr>
              <a:t>)</a:t>
            </a:r>
          </a:p>
        </p:txBody>
      </p:sp>
      <p:cxnSp>
        <p:nvCxnSpPr>
          <p:cNvPr id="26" name="Straight Arrow Connector 25">
            <a:extLst>
              <a:ext uri="{FF2B5EF4-FFF2-40B4-BE49-F238E27FC236}">
                <a16:creationId xmlns:a16="http://schemas.microsoft.com/office/drawing/2014/main" id="{E3F22EC6-33F2-89DB-8612-1A87CD0EDA24}"/>
              </a:ext>
            </a:extLst>
          </p:cNvPr>
          <p:cNvCxnSpPr>
            <a:cxnSpLocks/>
            <a:stCxn id="7" idx="3"/>
          </p:cNvCxnSpPr>
          <p:nvPr/>
        </p:nvCxnSpPr>
        <p:spPr>
          <a:xfrm>
            <a:off x="3281820" y="1564979"/>
            <a:ext cx="13066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EAC1A6F-EFA6-3707-0D20-58C1C41A26B4}"/>
              </a:ext>
            </a:extLst>
          </p:cNvPr>
          <p:cNvCxnSpPr>
            <a:cxnSpLocks/>
            <a:endCxn id="21" idx="1"/>
          </p:cNvCxnSpPr>
          <p:nvPr/>
        </p:nvCxnSpPr>
        <p:spPr>
          <a:xfrm>
            <a:off x="8383120" y="3214862"/>
            <a:ext cx="76971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5C2B71-8A99-CEFA-1FC9-E38F5B1A64BC}"/>
              </a:ext>
            </a:extLst>
          </p:cNvPr>
          <p:cNvCxnSpPr>
            <a:cxnSpLocks/>
            <a:stCxn id="21" idx="2"/>
          </p:cNvCxnSpPr>
          <p:nvPr/>
        </p:nvCxnSpPr>
        <p:spPr>
          <a:xfrm>
            <a:off x="10113443" y="3361618"/>
            <a:ext cx="0" cy="1578213"/>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CEB0E2B-3334-018D-D9F4-1B239136E7C9}"/>
              </a:ext>
            </a:extLst>
          </p:cNvPr>
          <p:cNvCxnSpPr>
            <a:cxnSpLocks/>
          </p:cNvCxnSpPr>
          <p:nvPr/>
        </p:nvCxnSpPr>
        <p:spPr>
          <a:xfrm>
            <a:off x="1261109" y="3671655"/>
            <a:ext cx="948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43FD35-7D66-8A5F-12A0-6C435EAD2982}"/>
              </a:ext>
            </a:extLst>
          </p:cNvPr>
          <p:cNvCxnSpPr>
            <a:cxnSpLocks/>
          </p:cNvCxnSpPr>
          <p:nvPr/>
        </p:nvCxnSpPr>
        <p:spPr>
          <a:xfrm flipH="1">
            <a:off x="1261483" y="4926231"/>
            <a:ext cx="88665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80E10BF-2699-0E37-2084-2195C2B01132}"/>
              </a:ext>
            </a:extLst>
          </p:cNvPr>
          <p:cNvCxnSpPr>
            <a:cxnSpLocks/>
            <a:stCxn id="6" idx="0"/>
            <a:endCxn id="7" idx="2"/>
          </p:cNvCxnSpPr>
          <p:nvPr/>
        </p:nvCxnSpPr>
        <p:spPr>
          <a:xfrm flipV="1">
            <a:off x="2745599" y="2001811"/>
            <a:ext cx="0" cy="1254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A899C22B-FCB7-9764-6656-4ADDA145EC0B}"/>
              </a:ext>
            </a:extLst>
          </p:cNvPr>
          <p:cNvSpPr/>
          <p:nvPr/>
        </p:nvSpPr>
        <p:spPr>
          <a:xfrm>
            <a:off x="1184935" y="3427041"/>
            <a:ext cx="948269" cy="220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...:3000/time</a:t>
            </a:r>
          </a:p>
        </p:txBody>
      </p:sp>
      <p:sp>
        <p:nvSpPr>
          <p:cNvPr id="64" name="Rectangle 63">
            <a:extLst>
              <a:ext uri="{FF2B5EF4-FFF2-40B4-BE49-F238E27FC236}">
                <a16:creationId xmlns:a16="http://schemas.microsoft.com/office/drawing/2014/main" id="{133D4FDE-01BD-92C9-5533-76149C6A00C6}"/>
              </a:ext>
            </a:extLst>
          </p:cNvPr>
          <p:cNvSpPr/>
          <p:nvPr/>
        </p:nvSpPr>
        <p:spPr>
          <a:xfrm>
            <a:off x="2745135" y="2953703"/>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Y</a:t>
            </a:r>
          </a:p>
        </p:txBody>
      </p:sp>
      <p:sp>
        <p:nvSpPr>
          <p:cNvPr id="65" name="Rectangle 64">
            <a:extLst>
              <a:ext uri="{FF2B5EF4-FFF2-40B4-BE49-F238E27FC236}">
                <a16:creationId xmlns:a16="http://schemas.microsoft.com/office/drawing/2014/main" id="{972988F3-719B-6291-0E05-9E87E3B2E8FA}"/>
              </a:ext>
            </a:extLst>
          </p:cNvPr>
          <p:cNvSpPr/>
          <p:nvPr/>
        </p:nvSpPr>
        <p:spPr>
          <a:xfrm>
            <a:off x="3336404" y="1174657"/>
            <a:ext cx="1301158"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requested path and method'</a:t>
            </a:r>
          </a:p>
        </p:txBody>
      </p:sp>
      <p:grpSp>
        <p:nvGrpSpPr>
          <p:cNvPr id="15" name="Group 14">
            <a:extLst>
              <a:ext uri="{FF2B5EF4-FFF2-40B4-BE49-F238E27FC236}">
                <a16:creationId xmlns:a16="http://schemas.microsoft.com/office/drawing/2014/main" id="{8BCAD028-86AE-6C82-705B-EC90D793EFF5}"/>
              </a:ext>
            </a:extLst>
          </p:cNvPr>
          <p:cNvGrpSpPr/>
          <p:nvPr/>
        </p:nvGrpSpPr>
        <p:grpSpPr>
          <a:xfrm>
            <a:off x="4242141" y="1964064"/>
            <a:ext cx="259270" cy="733777"/>
            <a:chOff x="6783203" y="1115909"/>
            <a:chExt cx="259270" cy="733777"/>
          </a:xfrm>
        </p:grpSpPr>
        <p:sp>
          <p:nvSpPr>
            <p:cNvPr id="66" name="Arrow: Right 65">
              <a:extLst>
                <a:ext uri="{FF2B5EF4-FFF2-40B4-BE49-F238E27FC236}">
                  <a16:creationId xmlns:a16="http://schemas.microsoft.com/office/drawing/2014/main" id="{F2F2E7D7-B208-6077-08BC-5E4FC5C56478}"/>
                </a:ext>
              </a:extLst>
            </p:cNvPr>
            <p:cNvSpPr/>
            <p:nvPr/>
          </p:nvSpPr>
          <p:spPr>
            <a:xfrm rot="5400000">
              <a:off x="6604021" y="1411233"/>
              <a:ext cx="733776" cy="143129"/>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D0148ECF-A486-BA01-001F-BDF45FC1E419}"/>
                </a:ext>
              </a:extLst>
            </p:cNvPr>
            <p:cNvSpPr/>
            <p:nvPr/>
          </p:nvSpPr>
          <p:spPr>
            <a:xfrm rot="5400000">
              <a:off x="6543072" y="1356040"/>
              <a:ext cx="623392" cy="143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search</a:t>
              </a:r>
            </a:p>
          </p:txBody>
        </p:sp>
      </p:grpSp>
      <p:cxnSp>
        <p:nvCxnSpPr>
          <p:cNvPr id="68" name="Straight Arrow Connector 67">
            <a:extLst>
              <a:ext uri="{FF2B5EF4-FFF2-40B4-BE49-F238E27FC236}">
                <a16:creationId xmlns:a16="http://schemas.microsoft.com/office/drawing/2014/main" id="{3AEB436B-BA62-BE79-1BA9-1009861F8F0A}"/>
              </a:ext>
            </a:extLst>
          </p:cNvPr>
          <p:cNvCxnSpPr>
            <a:cxnSpLocks/>
          </p:cNvCxnSpPr>
          <p:nvPr/>
        </p:nvCxnSpPr>
        <p:spPr>
          <a:xfrm>
            <a:off x="2745135" y="856027"/>
            <a:ext cx="7895529" cy="21899"/>
          </a:xfrm>
          <a:prstGeom prst="straightConnector1">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49E97CF-863B-5FB4-A808-D0EB89BD4606}"/>
              </a:ext>
            </a:extLst>
          </p:cNvPr>
          <p:cNvCxnSpPr>
            <a:cxnSpLocks/>
            <a:stCxn id="7" idx="0"/>
          </p:cNvCxnSpPr>
          <p:nvPr/>
        </p:nvCxnSpPr>
        <p:spPr>
          <a:xfrm flipV="1">
            <a:off x="2745599" y="815472"/>
            <a:ext cx="0" cy="312675"/>
          </a:xfrm>
          <a:prstGeom prst="straightConnector1">
            <a:avLst/>
          </a:prstGeom>
          <a:ln w="381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5A70BE9-1891-B320-F894-EBF118922395}"/>
              </a:ext>
            </a:extLst>
          </p:cNvPr>
          <p:cNvCxnSpPr>
            <a:cxnSpLocks/>
          </p:cNvCxnSpPr>
          <p:nvPr/>
        </p:nvCxnSpPr>
        <p:spPr>
          <a:xfrm flipV="1">
            <a:off x="10640664" y="877926"/>
            <a:ext cx="0" cy="2252452"/>
          </a:xfrm>
          <a:prstGeom prst="straightConnector1">
            <a:avLst/>
          </a:prstGeom>
          <a:ln w="38100">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4D5BC5E-2C47-367F-6DA1-A7C7232ABEE3}"/>
              </a:ext>
            </a:extLst>
          </p:cNvPr>
          <p:cNvSpPr/>
          <p:nvPr/>
        </p:nvSpPr>
        <p:spPr>
          <a:xfrm>
            <a:off x="10689163" y="1293341"/>
            <a:ext cx="884057" cy="1128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a:solidFill>
                  <a:schemeClr val="tx1"/>
                </a:solidFill>
              </a:rPr>
              <a:t>populated </a:t>
            </a:r>
            <a:r>
              <a:rPr lang="en-GB" sz="1200" noProof="0" err="1">
                <a:solidFill>
                  <a:schemeClr val="tx1"/>
                </a:solidFill>
              </a:rPr>
              <a:t>req</a:t>
            </a:r>
            <a:r>
              <a:rPr lang="en-GB" sz="1200" noProof="0">
                <a:solidFill>
                  <a:schemeClr val="tx1"/>
                </a:solidFill>
              </a:rPr>
              <a:t> &amp; res passed to function</a:t>
            </a:r>
          </a:p>
        </p:txBody>
      </p:sp>
      <p:sp>
        <p:nvSpPr>
          <p:cNvPr id="83" name="Rectangle 82">
            <a:extLst>
              <a:ext uri="{FF2B5EF4-FFF2-40B4-BE49-F238E27FC236}">
                <a16:creationId xmlns:a16="http://schemas.microsoft.com/office/drawing/2014/main" id="{E0BF0FCE-9F2A-CD68-EDE5-6438D8AF1B97}"/>
              </a:ext>
            </a:extLst>
          </p:cNvPr>
          <p:cNvSpPr/>
          <p:nvPr/>
        </p:nvSpPr>
        <p:spPr>
          <a:xfrm rot="16200000">
            <a:off x="1226796" y="207415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7" name="Rectangle 86">
            <a:extLst>
              <a:ext uri="{FF2B5EF4-FFF2-40B4-BE49-F238E27FC236}">
                <a16:creationId xmlns:a16="http://schemas.microsoft.com/office/drawing/2014/main" id="{0D2884B8-C6C4-1664-FE2D-2EB629FA1092}"/>
              </a:ext>
            </a:extLst>
          </p:cNvPr>
          <p:cNvSpPr/>
          <p:nvPr/>
        </p:nvSpPr>
        <p:spPr>
          <a:xfrm>
            <a:off x="5242017" y="1905443"/>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solidFill>
                <a:schemeClr val="tx1"/>
              </a:solidFill>
            </a:endParaRPr>
          </a:p>
        </p:txBody>
      </p:sp>
      <p:sp>
        <p:nvSpPr>
          <p:cNvPr id="82" name="Rectangle 81">
            <a:extLst>
              <a:ext uri="{FF2B5EF4-FFF2-40B4-BE49-F238E27FC236}">
                <a16:creationId xmlns:a16="http://schemas.microsoft.com/office/drawing/2014/main" id="{97ADFBB1-854E-5600-9F1B-DC0CA370FA19}"/>
              </a:ext>
            </a:extLst>
          </p:cNvPr>
          <p:cNvSpPr/>
          <p:nvPr/>
        </p:nvSpPr>
        <p:spPr>
          <a:xfrm>
            <a:off x="1390717" y="4646319"/>
            <a:ext cx="94826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noProof="0">
                <a:solidFill>
                  <a:schemeClr val="tx1"/>
                </a:solidFill>
              </a:rPr>
              <a:t>http response</a:t>
            </a:r>
          </a:p>
        </p:txBody>
      </p:sp>
      <p:sp>
        <p:nvSpPr>
          <p:cNvPr id="4" name="TextBox 3">
            <a:extLst>
              <a:ext uri="{FF2B5EF4-FFF2-40B4-BE49-F238E27FC236}">
                <a16:creationId xmlns:a16="http://schemas.microsoft.com/office/drawing/2014/main" id="{EEAF434F-1095-17FB-B9B9-927D0381BDC5}"/>
              </a:ext>
            </a:extLst>
          </p:cNvPr>
          <p:cNvSpPr txBox="1"/>
          <p:nvPr/>
        </p:nvSpPr>
        <p:spPr>
          <a:xfrm>
            <a:off x="9689061" y="5520389"/>
            <a:ext cx="1770796" cy="276999"/>
          </a:xfrm>
          <a:prstGeom prst="rect">
            <a:avLst/>
          </a:prstGeom>
          <a:noFill/>
        </p:spPr>
        <p:txBody>
          <a:bodyPr wrap="square" rtlCol="0">
            <a:spAutoFit/>
          </a:bodyPr>
          <a:lstStyle/>
          <a:p>
            <a:r>
              <a:rPr lang="en-GB" sz="1200" noProof="0">
                <a:solidFill>
                  <a:srgbClr val="FF0000"/>
                </a:solidFill>
              </a:rPr>
              <a:t>/demos/API/</a:t>
            </a:r>
            <a:r>
              <a:rPr lang="en-GB" sz="1200" noProof="0" err="1">
                <a:solidFill>
                  <a:srgbClr val="FF0000"/>
                </a:solidFill>
              </a:rPr>
              <a:t>simpleAPI</a:t>
            </a:r>
            <a:endParaRPr lang="en-GB" sz="1200" noProof="0">
              <a:solidFill>
                <a:srgbClr val="FF0000"/>
              </a:solidFill>
            </a:endParaRPr>
          </a:p>
        </p:txBody>
      </p:sp>
      <p:sp>
        <p:nvSpPr>
          <p:cNvPr id="39" name="Rectangle 38">
            <a:extLst>
              <a:ext uri="{FF2B5EF4-FFF2-40B4-BE49-F238E27FC236}">
                <a16:creationId xmlns:a16="http://schemas.microsoft.com/office/drawing/2014/main" id="{2FE7FE2E-2D79-8E73-320D-14D695AD294B}"/>
              </a:ext>
            </a:extLst>
          </p:cNvPr>
          <p:cNvSpPr/>
          <p:nvPr/>
        </p:nvSpPr>
        <p:spPr>
          <a:xfrm>
            <a:off x="8650937" y="2009619"/>
            <a:ext cx="1574335"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a:t>
            </a:r>
            <a:r>
              <a:rPr lang="en-GB" sz="1200" noProof="0" err="1">
                <a:solidFill>
                  <a:schemeClr val="tx1"/>
                </a:solidFill>
              </a:rPr>
              <a:t>json</a:t>
            </a:r>
            <a:r>
              <a:rPr lang="en-GB" sz="1200" noProof="0">
                <a:solidFill>
                  <a:schemeClr val="tx1"/>
                </a:solidFill>
              </a:rPr>
              <a:t>(</a:t>
            </a:r>
            <a:r>
              <a:rPr lang="en-GB" sz="1200" noProof="0" err="1">
                <a:solidFill>
                  <a:schemeClr val="tx1"/>
                </a:solidFill>
              </a:rPr>
              <a:t>req,res,next</a:t>
            </a:r>
            <a:r>
              <a:rPr lang="en-GB" sz="1200" noProof="0">
                <a:solidFill>
                  <a:schemeClr val="tx1"/>
                </a:solidFill>
              </a:rPr>
              <a:t>())</a:t>
            </a:r>
          </a:p>
        </p:txBody>
      </p:sp>
      <p:cxnSp>
        <p:nvCxnSpPr>
          <p:cNvPr id="40" name="Straight Arrow Connector 39">
            <a:extLst>
              <a:ext uri="{FF2B5EF4-FFF2-40B4-BE49-F238E27FC236}">
                <a16:creationId xmlns:a16="http://schemas.microsoft.com/office/drawing/2014/main" id="{3937D6FE-3C0A-C9FA-4DDA-B28A2E4D8F18}"/>
              </a:ext>
            </a:extLst>
          </p:cNvPr>
          <p:cNvCxnSpPr>
            <a:cxnSpLocks/>
          </p:cNvCxnSpPr>
          <p:nvPr/>
        </p:nvCxnSpPr>
        <p:spPr>
          <a:xfrm>
            <a:off x="8383208" y="2158585"/>
            <a:ext cx="26773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4AF575E-65C1-406F-9AE3-ADD4F2399EE0}"/>
              </a:ext>
            </a:extLst>
          </p:cNvPr>
          <p:cNvCxnSpPr>
            <a:cxnSpLocks/>
          </p:cNvCxnSpPr>
          <p:nvPr/>
        </p:nvCxnSpPr>
        <p:spPr>
          <a:xfrm flipV="1">
            <a:off x="9549151" y="856027"/>
            <a:ext cx="0" cy="1244622"/>
          </a:xfrm>
          <a:prstGeom prst="straightConnector1">
            <a:avLst/>
          </a:prstGeom>
          <a:ln w="38100">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00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nodePh="1">
                                  <p:stCondLst>
                                    <p:cond delay="0"/>
                                  </p:stCondLst>
                                  <p:endCondLst>
                                    <p:cond evt="begin" delay="0">
                                      <p:tn val="38"/>
                                    </p:cond>
                                  </p:end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par>
                                <p:cTn id="52" presetID="10" presetClass="entr" presetSubtype="0" fill="hold"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fade">
                                      <p:cBhvr>
                                        <p:cTn id="68" dur="500"/>
                                        <p:tgtEl>
                                          <p:spTgt spid="82"/>
                                        </p:tgtEl>
                                      </p:cBhvr>
                                    </p:animEffect>
                                  </p:childTnLst>
                                </p:cTn>
                              </p:par>
                              <p:par>
                                <p:cTn id="69" presetID="10"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1" grpId="0" animBg="1"/>
      <p:bldP spid="63" grpId="0"/>
      <p:bldP spid="64" grpId="0"/>
      <p:bldP spid="65" grpId="0"/>
      <p:bldP spid="77" grpId="0"/>
      <p:bldP spid="87" grpId="0"/>
      <p:bldP spid="82" grpId="0"/>
      <p:bldP spid="39"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90A12-682A-12FD-2B30-ABBCA050F7AD}"/>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89AF78D-59B7-530C-01B7-EBEA7065FDB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865E292-C207-13E2-193A-A0F1823F6EFD}"/>
              </a:ext>
            </a:extLst>
          </p:cNvPr>
          <p:cNvSpPr>
            <a:spLocks noGrp="1"/>
          </p:cNvSpPr>
          <p:nvPr>
            <p:ph type="title"/>
          </p:nvPr>
        </p:nvSpPr>
        <p:spPr/>
        <p:txBody>
          <a:bodyPr/>
          <a:lstStyle/>
          <a:p>
            <a:r>
              <a:rPr lang="en-GB" noProof="0"/>
              <a:t>Create a container registry</a:t>
            </a:r>
          </a:p>
        </p:txBody>
      </p:sp>
      <p:sp>
        <p:nvSpPr>
          <p:cNvPr id="3" name="Text Placeholder 2">
            <a:extLst>
              <a:ext uri="{FF2B5EF4-FFF2-40B4-BE49-F238E27FC236}">
                <a16:creationId xmlns:a16="http://schemas.microsoft.com/office/drawing/2014/main" id="{889AEC89-C62D-4FD3-2049-D633D38571EA}"/>
              </a:ext>
            </a:extLst>
          </p:cNvPr>
          <p:cNvSpPr>
            <a:spLocks noGrp="1"/>
          </p:cNvSpPr>
          <p:nvPr>
            <p:ph type="body" idx="1"/>
          </p:nvPr>
        </p:nvSpPr>
        <p:spPr>
          <a:xfrm>
            <a:off x="609600" y="885825"/>
            <a:ext cx="11163300" cy="5387632"/>
          </a:xfrm>
        </p:spPr>
        <p:txBody>
          <a:bodyPr/>
          <a:lstStyle/>
          <a:p>
            <a:pPr marL="152396" indent="0">
              <a:buNone/>
            </a:pPr>
            <a:r>
              <a:rPr lang="en-GB" sz="1600" noProof="0">
                <a:solidFill>
                  <a:schemeClr val="accent2"/>
                </a:solidFill>
              </a:rPr>
              <a:t>Create a Docker hub registry</a:t>
            </a:r>
          </a:p>
          <a:p>
            <a:r>
              <a:rPr lang="en-GB" sz="1600" noProof="0"/>
              <a:t>Go to </a:t>
            </a:r>
            <a:r>
              <a:rPr lang="en-GB" sz="1600" noProof="0">
                <a:hlinkClick r:id="rId3"/>
              </a:rPr>
              <a:t>https://hub.docker.com/</a:t>
            </a:r>
            <a:r>
              <a:rPr lang="en-GB" sz="1600" noProof="0"/>
              <a:t> and Sign up</a:t>
            </a:r>
          </a:p>
          <a:p>
            <a:r>
              <a:rPr lang="en-GB" sz="1600" noProof="0"/>
              <a:t>Enter docker ID - needs to be unique to you. Fill in other stuff - choose the free one unless you want to pay</a:t>
            </a:r>
          </a:p>
          <a:p>
            <a:r>
              <a:rPr lang="en-GB" sz="1600" noProof="0"/>
              <a:t>Note: you can now only have one private repo. You can have many public repos</a:t>
            </a:r>
          </a:p>
          <a:p>
            <a:r>
              <a:rPr lang="en-GB" sz="1600" noProof="0">
                <a:latin typeface="Courier New" panose="02070309020205020404" pitchFamily="49" charset="0"/>
                <a:cs typeface="Courier New" panose="02070309020205020404" pitchFamily="49" charset="0"/>
              </a:rPr>
              <a:t>docker login docker.io -u </a:t>
            </a:r>
            <a:r>
              <a:rPr lang="en-GB" sz="1600" noProof="0" err="1">
                <a:latin typeface="Courier New" panose="02070309020205020404" pitchFamily="49" charset="0"/>
                <a:cs typeface="Courier New" panose="02070309020205020404" pitchFamily="49" charset="0"/>
              </a:rPr>
              <a:t>oldgitdocker</a:t>
            </a:r>
            <a:r>
              <a:rPr lang="en-GB" sz="1600" noProof="0">
                <a:latin typeface="Courier New" panose="02070309020205020404" pitchFamily="49" charset="0"/>
                <a:cs typeface="Courier New" panose="02070309020205020404" pitchFamily="49" charset="0"/>
              </a:rPr>
              <a:t> </a:t>
            </a:r>
            <a:r>
              <a:rPr lang="en-GB" sz="1600" noProof="0"/>
              <a:t>or, </a:t>
            </a:r>
            <a:r>
              <a:rPr lang="en-GB" sz="1600" noProof="0">
                <a:latin typeface="Courier New" panose="02070309020205020404" pitchFamily="49" charset="0"/>
                <a:cs typeface="Courier New" panose="02070309020205020404" pitchFamily="49" charset="0"/>
              </a:rPr>
              <a:t>docker login -u </a:t>
            </a:r>
            <a:r>
              <a:rPr lang="en-GB" sz="1600" noProof="0" err="1">
                <a:latin typeface="Courier New" panose="02070309020205020404" pitchFamily="49" charset="0"/>
                <a:cs typeface="Courier New" panose="02070309020205020404" pitchFamily="49" charset="0"/>
              </a:rPr>
              <a:t>oldgitdocker</a:t>
            </a:r>
            <a:r>
              <a:rPr lang="en-GB" sz="1600" noProof="0">
                <a:latin typeface="Courier New" panose="02070309020205020404" pitchFamily="49" charset="0"/>
                <a:cs typeface="Courier New" panose="02070309020205020404" pitchFamily="49" charset="0"/>
              </a:rPr>
              <a:t> </a:t>
            </a:r>
            <a:r>
              <a:rPr lang="en-GB" sz="1600" noProof="0"/>
              <a:t>assumes docker.io</a:t>
            </a:r>
          </a:p>
          <a:p>
            <a:r>
              <a:rPr lang="en-GB" sz="1600" noProof="0"/>
              <a:t>To push an image called </a:t>
            </a:r>
            <a:r>
              <a:rPr lang="en-GB" sz="1600" noProof="0" err="1"/>
              <a:t>oldgitdocker</a:t>
            </a:r>
            <a:r>
              <a:rPr lang="en-GB" sz="1600" noProof="0"/>
              <a:t>/</a:t>
            </a:r>
            <a:r>
              <a:rPr lang="en-GB" sz="1600" noProof="0" err="1"/>
              <a:t>tst</a:t>
            </a:r>
            <a:r>
              <a:rPr lang="en-GB" sz="1600" noProof="0"/>
              <a:t> - docker push </a:t>
            </a:r>
            <a:r>
              <a:rPr lang="en-GB" sz="1600" noProof="0" err="1"/>
              <a:t>oldgitdocker</a:t>
            </a:r>
            <a:r>
              <a:rPr lang="en-GB" sz="1600" noProof="0"/>
              <a:t>/</a:t>
            </a:r>
            <a:r>
              <a:rPr lang="en-GB" sz="1600" noProof="0" err="1"/>
              <a:t>tst</a:t>
            </a:r>
            <a:endParaRPr lang="en-GB" sz="1600" noProof="0"/>
          </a:p>
          <a:p>
            <a:pPr marL="152396" indent="0">
              <a:buNone/>
            </a:pPr>
            <a:r>
              <a:rPr lang="en-GB" sz="1600" noProof="0">
                <a:solidFill>
                  <a:schemeClr val="accent2"/>
                </a:solidFill>
              </a:rPr>
              <a:t>Create an Azure Container Registry</a:t>
            </a:r>
          </a:p>
          <a:p>
            <a:r>
              <a:rPr lang="en-GB" sz="1600" noProof="0"/>
              <a:t>This resides in your azure account so you can have as many repos in there as you want. Free tier up to 100GB</a:t>
            </a:r>
          </a:p>
          <a:p>
            <a:r>
              <a:rPr lang="en-GB" sz="1600" noProof="0"/>
              <a:t>Create resource | Containers | Container Registry or search for Container Registry and create one</a:t>
            </a:r>
          </a:p>
          <a:p>
            <a:r>
              <a:rPr lang="en-GB" sz="1600" noProof="0"/>
              <a:t>Create or use existing resource group</a:t>
            </a:r>
          </a:p>
          <a:p>
            <a:r>
              <a:rPr lang="en-GB" sz="1600" noProof="0"/>
              <a:t>Registry name must be unique and you can’t use _ or – to make it readable. I used co3404 and that is prepended to .azurecr.io to create a reg server name of co3404.azurecr.io</a:t>
            </a:r>
          </a:p>
          <a:p>
            <a:r>
              <a:rPr lang="en-GB" sz="1600" noProof="0"/>
              <a:t>Create | go to resource - here you can see your login server is at the top right: co3404.azure.io in my case</a:t>
            </a:r>
          </a:p>
          <a:p>
            <a:r>
              <a:rPr lang="en-GB" sz="1600" noProof="0"/>
              <a:t>We need to set up access credentials. Select settings | Access Keys from the left menu, tick admin access</a:t>
            </a:r>
          </a:p>
          <a:p>
            <a:r>
              <a:rPr lang="en-GB" sz="1600" noProof="0"/>
              <a:t>Copy your passwords and save somewhere safe. You only really need one</a:t>
            </a:r>
          </a:p>
          <a:p>
            <a:r>
              <a:rPr lang="en-GB" sz="1600" noProof="0">
                <a:latin typeface="Courier New" panose="02070309020205020404" pitchFamily="49" charset="0"/>
                <a:cs typeface="Courier New" panose="02070309020205020404" pitchFamily="49" charset="0"/>
              </a:rPr>
              <a:t>docker login co3404.azurecr.io -u co3404</a:t>
            </a:r>
          </a:p>
          <a:p>
            <a:endParaRPr lang="en-GB" noProof="0"/>
          </a:p>
          <a:p>
            <a:endParaRPr lang="en-GB" noProof="0"/>
          </a:p>
        </p:txBody>
      </p:sp>
      <p:sp>
        <p:nvSpPr>
          <p:cNvPr id="4" name="Slide Number Placeholder 3">
            <a:extLst>
              <a:ext uri="{FF2B5EF4-FFF2-40B4-BE49-F238E27FC236}">
                <a16:creationId xmlns:a16="http://schemas.microsoft.com/office/drawing/2014/main" id="{DEABC507-BDC7-3107-C844-F20A5F2F7F6A}"/>
              </a:ext>
            </a:extLst>
          </p:cNvPr>
          <p:cNvSpPr>
            <a:spLocks noGrp="1"/>
          </p:cNvSpPr>
          <p:nvPr>
            <p:ph type="sldNum" idx="12"/>
          </p:nvPr>
        </p:nvSpPr>
        <p:spPr/>
        <p:txBody>
          <a:bodyPr/>
          <a:lstStyle/>
          <a:p>
            <a:fld id="{14D7F6AC-1EEB-4ABB-AD80-109EC6FDCCF3}" type="slidenum">
              <a:rPr lang="en-GB" noProof="0" smtClean="0"/>
              <a:pPr/>
              <a:t>399</a:t>
            </a:fld>
            <a:endParaRPr lang="en-GB" noProof="0"/>
          </a:p>
        </p:txBody>
      </p:sp>
    </p:spTree>
    <p:extLst>
      <p:ext uri="{BB962C8B-B14F-4D97-AF65-F5344CB8AC3E}">
        <p14:creationId xmlns:p14="http://schemas.microsoft.com/office/powerpoint/2010/main" val="193575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29D310D-8846-EF82-840F-F66DB69640C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3BD652E-8C08-400D-9BC8-4E0BFF2475C1}"/>
              </a:ext>
            </a:extLst>
          </p:cNvPr>
          <p:cNvSpPr>
            <a:spLocks noGrp="1"/>
          </p:cNvSpPr>
          <p:nvPr>
            <p:ph type="title"/>
          </p:nvPr>
        </p:nvSpPr>
        <p:spPr/>
        <p:txBody>
          <a:bodyPr/>
          <a:lstStyle/>
          <a:p>
            <a:r>
              <a:rPr lang="en-GB" noProof="0"/>
              <a:t>Job prospects</a:t>
            </a:r>
          </a:p>
        </p:txBody>
      </p:sp>
      <p:sp>
        <p:nvSpPr>
          <p:cNvPr id="3" name="Text Placeholder 2">
            <a:extLst>
              <a:ext uri="{FF2B5EF4-FFF2-40B4-BE49-F238E27FC236}">
                <a16:creationId xmlns:a16="http://schemas.microsoft.com/office/drawing/2014/main" id="{990B0B88-6773-D990-9C4E-E08D98E57DD5}"/>
              </a:ext>
            </a:extLst>
          </p:cNvPr>
          <p:cNvSpPr>
            <a:spLocks noGrp="1"/>
          </p:cNvSpPr>
          <p:nvPr>
            <p:ph type="body" idx="1"/>
          </p:nvPr>
        </p:nvSpPr>
        <p:spPr>
          <a:xfrm>
            <a:off x="437949" y="4763529"/>
            <a:ext cx="11316101" cy="1731203"/>
          </a:xfrm>
        </p:spPr>
        <p:txBody>
          <a:bodyPr/>
          <a:lstStyle/>
          <a:p>
            <a:endParaRPr lang="en-GB" noProof="0"/>
          </a:p>
          <a:p>
            <a:endParaRPr lang="en-GB" noProof="0"/>
          </a:p>
        </p:txBody>
      </p:sp>
      <p:sp>
        <p:nvSpPr>
          <p:cNvPr id="4" name="Slide Number Placeholder 3">
            <a:extLst>
              <a:ext uri="{FF2B5EF4-FFF2-40B4-BE49-F238E27FC236}">
                <a16:creationId xmlns:a16="http://schemas.microsoft.com/office/drawing/2014/main" id="{D55E5D12-3577-5E66-867E-735149CBF7EF}"/>
              </a:ext>
            </a:extLst>
          </p:cNvPr>
          <p:cNvSpPr>
            <a:spLocks noGrp="1"/>
          </p:cNvSpPr>
          <p:nvPr>
            <p:ph type="sldNum" idx="12"/>
          </p:nvPr>
        </p:nvSpPr>
        <p:spPr/>
        <p:txBody>
          <a:bodyPr/>
          <a:lstStyle/>
          <a:p>
            <a:fld id="{14D7F6AC-1EEB-4ABB-AD80-109EC6FDCCF3}" type="slidenum">
              <a:rPr lang="en-GB" noProof="0" smtClean="0"/>
              <a:t>4</a:t>
            </a:fld>
            <a:endParaRPr lang="en-GB" noProof="0"/>
          </a:p>
        </p:txBody>
      </p:sp>
      <p:pic>
        <p:nvPicPr>
          <p:cNvPr id="7" name="Picture 6">
            <a:extLst>
              <a:ext uri="{FF2B5EF4-FFF2-40B4-BE49-F238E27FC236}">
                <a16:creationId xmlns:a16="http://schemas.microsoft.com/office/drawing/2014/main" id="{823E9429-1CB5-3E55-E0F6-0500FA29E26F}"/>
              </a:ext>
            </a:extLst>
          </p:cNvPr>
          <p:cNvPicPr>
            <a:picLocks noChangeAspect="1"/>
          </p:cNvPicPr>
          <p:nvPr/>
        </p:nvPicPr>
        <p:blipFill>
          <a:blip r:embed="rId3"/>
          <a:stretch>
            <a:fillRect/>
          </a:stretch>
        </p:blipFill>
        <p:spPr>
          <a:xfrm>
            <a:off x="609600" y="997236"/>
            <a:ext cx="7576751" cy="5694912"/>
          </a:xfrm>
          <a:prstGeom prst="rect">
            <a:avLst/>
          </a:prstGeom>
        </p:spPr>
      </p:pic>
      <p:pic>
        <p:nvPicPr>
          <p:cNvPr id="9" name="Picture 8">
            <a:extLst>
              <a:ext uri="{FF2B5EF4-FFF2-40B4-BE49-F238E27FC236}">
                <a16:creationId xmlns:a16="http://schemas.microsoft.com/office/drawing/2014/main" id="{7601424C-9FC7-6184-8FC2-50688D6E596E}"/>
              </a:ext>
            </a:extLst>
          </p:cNvPr>
          <p:cNvPicPr>
            <a:picLocks noChangeAspect="1"/>
          </p:cNvPicPr>
          <p:nvPr/>
        </p:nvPicPr>
        <p:blipFill>
          <a:blip r:embed="rId4"/>
          <a:stretch>
            <a:fillRect/>
          </a:stretch>
        </p:blipFill>
        <p:spPr>
          <a:xfrm>
            <a:off x="8480240" y="993657"/>
            <a:ext cx="1409897" cy="5839640"/>
          </a:xfrm>
          <a:prstGeom prst="rect">
            <a:avLst/>
          </a:prstGeom>
        </p:spPr>
      </p:pic>
    </p:spTree>
    <p:extLst>
      <p:ext uri="{BB962C8B-B14F-4D97-AF65-F5344CB8AC3E}">
        <p14:creationId xmlns:p14="http://schemas.microsoft.com/office/powerpoint/2010/main" val="3437067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6F4FE-3F85-BD66-F7BB-97DEEB1E71C5}"/>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70DBF6E-0A8B-AE3D-D145-440298EFDEF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EA02C127-30D5-F4BB-24B0-DD7BF878B40B}"/>
              </a:ext>
            </a:extLst>
          </p:cNvPr>
          <p:cNvSpPr>
            <a:spLocks noGrp="1"/>
          </p:cNvSpPr>
          <p:nvPr>
            <p:ph type="body" idx="1"/>
          </p:nvPr>
        </p:nvSpPr>
        <p:spPr>
          <a:xfrm>
            <a:off x="588660" y="473996"/>
            <a:ext cx="11163300" cy="5507608"/>
          </a:xfrm>
        </p:spPr>
        <p:txBody>
          <a:bodyPr/>
          <a:lstStyle/>
          <a:p>
            <a:r>
              <a:rPr lang="en-GB" sz="1600" noProof="0"/>
              <a:t>REST is currently the most popular approach to web API calls so we will focus on that (legacy may use SOAP)</a:t>
            </a:r>
          </a:p>
          <a:p>
            <a:r>
              <a:rPr lang="en-GB" sz="1600" noProof="0"/>
              <a:t>REST (</a:t>
            </a:r>
            <a:r>
              <a:rPr lang="en-GB" sz="1600" noProof="0" err="1"/>
              <a:t>REpresentational</a:t>
            </a:r>
            <a:r>
              <a:rPr lang="en-GB" sz="1600" noProof="0"/>
              <a:t> State Transfer) was introduced in 2000 by Roy Fielding in his PhD. </a:t>
            </a:r>
            <a:r>
              <a:rPr lang="en-GB" sz="1600" noProof="0">
                <a:hlinkClick r:id="rId3"/>
              </a:rPr>
              <a:t>https://www.ics.uci.edu/~fielding/pubs/dissertation/fielding_dissertation_2up.pdf</a:t>
            </a:r>
            <a:endParaRPr lang="en-GB" sz="1600" noProof="0"/>
          </a:p>
          <a:p>
            <a:r>
              <a:rPr lang="en-GB" sz="1600" noProof="0"/>
              <a:t>HTTP has 9 methods. These are not methods in the function() sense, but just tokens the client can sent to indicate a required action so are sometimes called http verbs</a:t>
            </a:r>
          </a:p>
          <a:p>
            <a:r>
              <a:rPr lang="en-GB" sz="1600" noProof="0"/>
              <a:t>Of the 9 http methods, we typically use five: GET to get data, POST to submit data – e.g. create a new row in a relational database, PUT to update </a:t>
            </a:r>
            <a:r>
              <a:rPr lang="en-GB" sz="1600" b="1" noProof="0"/>
              <a:t>all</a:t>
            </a:r>
            <a:r>
              <a:rPr lang="en-GB" sz="1600" noProof="0"/>
              <a:t> columns in a row, PATCH to update some of the columns, and DELETE to delete a whole row - this enables us to implement all CRUD actions on a database</a:t>
            </a:r>
          </a:p>
          <a:p>
            <a:r>
              <a:rPr lang="en-GB" sz="1600" noProof="0"/>
              <a:t>These methods don’t do anything other than inform the server of what action the client is requesting</a:t>
            </a:r>
          </a:p>
          <a:p>
            <a:r>
              <a:rPr lang="en-GB" sz="1600" noProof="0"/>
              <a:t>An http request contains headers and sometimes a body. The body carries the “payload” i.e. data being sent or returned. The header is more about control or additional information other than the data we are sending or receiving</a:t>
            </a:r>
          </a:p>
          <a:p>
            <a:r>
              <a:rPr lang="en-GB" sz="1600" noProof="0"/>
              <a:t>We don’t need to worry about many of the headers but just to ensure you know what I’m talking about when I say “http header” a few examples are:</a:t>
            </a:r>
          </a:p>
          <a:p>
            <a:pPr lvl="1"/>
            <a:r>
              <a:rPr lang="en-GB" sz="1400" noProof="0"/>
              <a:t>cookies: small text files that are used to remember state and other things</a:t>
            </a:r>
          </a:p>
          <a:p>
            <a:pPr lvl="1"/>
            <a:r>
              <a:rPr lang="en-GB" sz="1400" noProof="0"/>
              <a:t>content-type: e.g. application/</a:t>
            </a:r>
            <a:r>
              <a:rPr lang="en-GB" sz="1400" noProof="0" err="1"/>
              <a:t>json</a:t>
            </a:r>
            <a:r>
              <a:rPr lang="en-GB" sz="1400" noProof="0"/>
              <a:t> if that’s the format of the payload to inform the client</a:t>
            </a:r>
          </a:p>
          <a:p>
            <a:pPr lvl="1"/>
            <a:r>
              <a:rPr lang="en-GB" sz="1400" noProof="0"/>
              <a:t>content-length: number of bytes in the body</a:t>
            </a:r>
          </a:p>
          <a:p>
            <a:pPr lvl="1"/>
            <a:r>
              <a:rPr lang="en-GB" sz="1400" noProof="0"/>
              <a:t>user-agent: which web browser you are using</a:t>
            </a:r>
          </a:p>
          <a:p>
            <a:pPr lvl="1"/>
            <a:r>
              <a:rPr lang="en-GB" sz="1400" noProof="0"/>
              <a:t>last-modified: date the file was modified. If server has same, it returns 304 and no data. i.e. no change so use cached version</a:t>
            </a:r>
          </a:p>
          <a:p>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2C19E276-A263-A9BE-0DA9-FB585706CB2C}"/>
              </a:ext>
            </a:extLst>
          </p:cNvPr>
          <p:cNvSpPr>
            <a:spLocks noGrp="1"/>
          </p:cNvSpPr>
          <p:nvPr>
            <p:ph type="sldNum" idx="12"/>
          </p:nvPr>
        </p:nvSpPr>
        <p:spPr/>
        <p:txBody>
          <a:bodyPr/>
          <a:lstStyle/>
          <a:p>
            <a:fld id="{14D7F6AC-1EEB-4ABB-AD80-109EC6FDCCF3}" type="slidenum">
              <a:rPr lang="en-GB" noProof="0" smtClean="0"/>
              <a:pPr/>
              <a:t>40</a:t>
            </a:fld>
            <a:endParaRPr lang="en-GB" noProof="0"/>
          </a:p>
        </p:txBody>
      </p:sp>
    </p:spTree>
    <p:extLst>
      <p:ext uri="{BB962C8B-B14F-4D97-AF65-F5344CB8AC3E}">
        <p14:creationId xmlns:p14="http://schemas.microsoft.com/office/powerpoint/2010/main" val="379256239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A3A6A2F-D6EA-8787-ACB5-5923140F43E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602DD7C-B5D2-F2F6-8DCB-A26D03D549D8}"/>
              </a:ext>
            </a:extLst>
          </p:cNvPr>
          <p:cNvSpPr>
            <a:spLocks noGrp="1"/>
          </p:cNvSpPr>
          <p:nvPr>
            <p:ph type="title"/>
          </p:nvPr>
        </p:nvSpPr>
        <p:spPr/>
        <p:txBody>
          <a:bodyPr/>
          <a:lstStyle/>
          <a:p>
            <a:r>
              <a:rPr lang="en-GB" noProof="0" err="1"/>
              <a:t>HyperText</a:t>
            </a:r>
            <a:r>
              <a:rPr lang="en-GB" noProof="0"/>
              <a:t> Transfer Protocol</a:t>
            </a:r>
          </a:p>
        </p:txBody>
      </p:sp>
      <p:sp>
        <p:nvSpPr>
          <p:cNvPr id="3" name="Text Placeholder 2">
            <a:extLst>
              <a:ext uri="{FF2B5EF4-FFF2-40B4-BE49-F238E27FC236}">
                <a16:creationId xmlns:a16="http://schemas.microsoft.com/office/drawing/2014/main" id="{38BF99F5-0A1E-F8C7-D53B-5AC247BE03A7}"/>
              </a:ext>
            </a:extLst>
          </p:cNvPr>
          <p:cNvSpPr>
            <a:spLocks noGrp="1"/>
          </p:cNvSpPr>
          <p:nvPr>
            <p:ph type="body" idx="1"/>
          </p:nvPr>
        </p:nvSpPr>
        <p:spPr/>
        <p:txBody>
          <a:bodyPr/>
          <a:lstStyle/>
          <a:p>
            <a:r>
              <a:rPr lang="en-GB" noProof="0"/>
              <a:t>http is a protocol that given a destination IP, will transfer data to and from that IP as one operation: </a:t>
            </a:r>
          </a:p>
          <a:p>
            <a:pPr lvl="1"/>
            <a:r>
              <a:rPr lang="en-GB" noProof="0"/>
              <a:t>make request. receive response. finished - stateless. </a:t>
            </a:r>
          </a:p>
          <a:p>
            <a:endParaRPr lang="en-GB" noProof="0"/>
          </a:p>
          <a:p>
            <a:r>
              <a:rPr lang="en-GB" noProof="0"/>
              <a:t>http requires:</a:t>
            </a:r>
          </a:p>
          <a:p>
            <a:pPr lvl="1"/>
            <a:r>
              <a:rPr lang="en-GB" noProof="0"/>
              <a:t>mainly a URL - Uniform Resource Locator </a:t>
            </a:r>
          </a:p>
          <a:p>
            <a:pPr lvl="1"/>
            <a:r>
              <a:rPr lang="en-GB" noProof="0"/>
              <a:t>method – how to manipulate the resource. http has get, put, post and various others</a:t>
            </a:r>
          </a:p>
          <a:p>
            <a:pPr lvl="1"/>
            <a:r>
              <a:rPr lang="en-GB" noProof="0"/>
              <a:t>headers – contain a multitude of control type information. e.g. authentication, body length, caching</a:t>
            </a:r>
          </a:p>
          <a:p>
            <a:pPr lvl="1"/>
            <a:r>
              <a:rPr lang="en-GB" noProof="0"/>
              <a:t>body – can contain a body of information with which to change state. e.g. name, address …, photo, video …</a:t>
            </a:r>
          </a:p>
          <a:p>
            <a:pPr lvl="1"/>
            <a:r>
              <a:rPr lang="en-GB" noProof="0"/>
              <a:t>We will use all these elements as we move forward</a:t>
            </a:r>
          </a:p>
          <a:p>
            <a:pPr lvl="1"/>
            <a:endParaRPr lang="en-GB" noProof="0"/>
          </a:p>
          <a:p>
            <a:endParaRPr lang="en-GB" noProof="0"/>
          </a:p>
        </p:txBody>
      </p:sp>
      <p:sp>
        <p:nvSpPr>
          <p:cNvPr id="4" name="Slide Number Placeholder 3">
            <a:extLst>
              <a:ext uri="{FF2B5EF4-FFF2-40B4-BE49-F238E27FC236}">
                <a16:creationId xmlns:a16="http://schemas.microsoft.com/office/drawing/2014/main" id="{9626DAA6-760E-7D64-1A21-1CED1E23A340}"/>
              </a:ext>
            </a:extLst>
          </p:cNvPr>
          <p:cNvSpPr>
            <a:spLocks noGrp="1"/>
          </p:cNvSpPr>
          <p:nvPr>
            <p:ph type="sldNum" idx="12"/>
          </p:nvPr>
        </p:nvSpPr>
        <p:spPr/>
        <p:txBody>
          <a:bodyPr/>
          <a:lstStyle/>
          <a:p>
            <a:fld id="{14D7F6AC-1EEB-4ABB-AD80-109EC6FDCCF3}" type="slidenum">
              <a:rPr lang="en-GB" noProof="0" smtClean="0"/>
              <a:pPr/>
              <a:t>400</a:t>
            </a:fld>
            <a:endParaRPr lang="en-GB" noProof="0"/>
          </a:p>
        </p:txBody>
      </p:sp>
    </p:spTree>
    <p:extLst>
      <p:ext uri="{BB962C8B-B14F-4D97-AF65-F5344CB8AC3E}">
        <p14:creationId xmlns:p14="http://schemas.microsoft.com/office/powerpoint/2010/main" val="30863833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42139-7ECF-11E5-38F1-62A599864B5C}"/>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DB2E030-84EC-FF1D-0F7A-2F9031D549A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8A44127-F318-F952-891A-230EAA83FCB5}"/>
              </a:ext>
            </a:extLst>
          </p:cNvPr>
          <p:cNvSpPr>
            <a:spLocks noGrp="1"/>
          </p:cNvSpPr>
          <p:nvPr>
            <p:ph type="body" idx="1"/>
          </p:nvPr>
        </p:nvSpPr>
        <p:spPr>
          <a:xfrm>
            <a:off x="616580" y="1211179"/>
            <a:ext cx="11163300" cy="5021516"/>
          </a:xfrm>
        </p:spPr>
        <p:txBody>
          <a:bodyPr/>
          <a:lstStyle/>
          <a:p>
            <a:r>
              <a:rPr lang="en-GB" noProof="0"/>
              <a:t>REST (</a:t>
            </a:r>
            <a:r>
              <a:rPr lang="en-GB" noProof="0" err="1"/>
              <a:t>REpresentational</a:t>
            </a:r>
            <a:r>
              <a:rPr lang="en-GB" noProof="0"/>
              <a:t> State Transfer) was introduced in 2000 by Roy Fielding in his PhD. </a:t>
            </a:r>
            <a:r>
              <a:rPr lang="en-GB" noProof="0">
                <a:hlinkClick r:id="rId3"/>
              </a:rPr>
              <a:t>https://www.ics.uci.edu/~fielding/pubs/dissertation/fielding_dissertation_2up.pdf</a:t>
            </a:r>
            <a:endParaRPr lang="en-GB" noProof="0"/>
          </a:p>
          <a:p>
            <a:r>
              <a:rPr lang="en-GB" noProof="0"/>
              <a:t>REST is an architectural style as opposed to a standard or protocol</a:t>
            </a:r>
          </a:p>
          <a:p>
            <a:r>
              <a:rPr lang="en-GB" noProof="0"/>
              <a:t>A resource is anything on the server. In our case it’s mainly users, products, orders or whatever</a:t>
            </a:r>
          </a:p>
          <a:p>
            <a:pPr lvl="1"/>
            <a:r>
              <a:rPr lang="en-GB" noProof="0"/>
              <a:t>A resource is identified by the path after the domain, e.g., /user/123</a:t>
            </a:r>
          </a:p>
          <a:p>
            <a:r>
              <a:rPr lang="en-GB" noProof="0"/>
              <a:t>RESTful APIs use http methods to indicate actions. e.g., GET to request data, POST to send data</a:t>
            </a:r>
          </a:p>
          <a:p>
            <a:r>
              <a:rPr lang="en-GB" b="1" noProof="0"/>
              <a:t>State</a:t>
            </a:r>
            <a:r>
              <a:rPr lang="en-GB" noProof="0"/>
              <a:t> is the current state of a resource. In our case, the current state of the data at a moment in time</a:t>
            </a:r>
          </a:p>
          <a:p>
            <a:pPr lvl="1"/>
            <a:r>
              <a:rPr lang="en-GB" noProof="0"/>
              <a:t>The transaction is stateless. The server has no knowledge of previous requests so all needed info is provided</a:t>
            </a:r>
          </a:p>
          <a:p>
            <a:r>
              <a:rPr lang="en-GB" b="1" noProof="0"/>
              <a:t>Representation</a:t>
            </a:r>
            <a:r>
              <a:rPr lang="en-GB" noProof="0"/>
              <a:t> decouples the resource format from the client. E.g. The data on the database will be in a binary format. We can extract it and format it in a way the client can interpret it, e.g. text, xml, </a:t>
            </a:r>
            <a:r>
              <a:rPr lang="en-GB" noProof="0" err="1"/>
              <a:t>json</a:t>
            </a:r>
            <a:r>
              <a:rPr lang="en-GB" noProof="0"/>
              <a:t>, html or whatever. This is the representation of the resource’s state which is transferred to the requestor</a:t>
            </a:r>
          </a:p>
          <a:p>
            <a:r>
              <a:rPr lang="en-GB" noProof="0"/>
              <a:t>REST encourages loose coupling of client and server by not requiring the server to retain any state</a:t>
            </a:r>
          </a:p>
          <a:p>
            <a:pPr marL="152396" indent="0">
              <a:buNone/>
            </a:pPr>
            <a:endParaRPr lang="en-GB" noProof="0"/>
          </a:p>
        </p:txBody>
      </p:sp>
      <p:sp>
        <p:nvSpPr>
          <p:cNvPr id="4" name="Slide Number Placeholder 3">
            <a:extLst>
              <a:ext uri="{FF2B5EF4-FFF2-40B4-BE49-F238E27FC236}">
                <a16:creationId xmlns:a16="http://schemas.microsoft.com/office/drawing/2014/main" id="{C60EBA0F-89A1-F04C-74E6-721F552B768C}"/>
              </a:ext>
            </a:extLst>
          </p:cNvPr>
          <p:cNvSpPr>
            <a:spLocks noGrp="1"/>
          </p:cNvSpPr>
          <p:nvPr>
            <p:ph type="sldNum" idx="12"/>
          </p:nvPr>
        </p:nvSpPr>
        <p:spPr/>
        <p:txBody>
          <a:bodyPr/>
          <a:lstStyle/>
          <a:p>
            <a:fld id="{14D7F6AC-1EEB-4ABB-AD80-109EC6FDCCF3}" type="slidenum">
              <a:rPr lang="en-GB" noProof="0" smtClean="0"/>
              <a:pPr/>
              <a:t>401</a:t>
            </a:fld>
            <a:endParaRPr lang="en-GB" noProof="0"/>
          </a:p>
        </p:txBody>
      </p:sp>
      <p:sp>
        <p:nvSpPr>
          <p:cNvPr id="5" name="Title 1">
            <a:extLst>
              <a:ext uri="{FF2B5EF4-FFF2-40B4-BE49-F238E27FC236}">
                <a16:creationId xmlns:a16="http://schemas.microsoft.com/office/drawing/2014/main" id="{3A8556CC-CCDD-6941-E088-06F50176FEE0}"/>
              </a:ext>
            </a:extLst>
          </p:cNvPr>
          <p:cNvSpPr>
            <a:spLocks noGrp="1"/>
          </p:cNvSpPr>
          <p:nvPr>
            <p:ph type="title"/>
          </p:nvPr>
        </p:nvSpPr>
        <p:spPr>
          <a:xfrm>
            <a:off x="609600" y="464567"/>
            <a:ext cx="11163300" cy="421258"/>
          </a:xfrm>
        </p:spPr>
        <p:txBody>
          <a:bodyPr/>
          <a:lstStyle/>
          <a:p>
            <a:r>
              <a:rPr lang="en-GB" noProof="0"/>
              <a:t>REST</a:t>
            </a:r>
          </a:p>
        </p:txBody>
      </p:sp>
    </p:spTree>
    <p:extLst>
      <p:ext uri="{BB962C8B-B14F-4D97-AF65-F5344CB8AC3E}">
        <p14:creationId xmlns:p14="http://schemas.microsoft.com/office/powerpoint/2010/main" val="411548276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D3B32A2-B4C5-514B-188F-F4157F3B20E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BC93C8B-C9A5-F5C1-1FB8-41BED11E2245}"/>
              </a:ext>
            </a:extLst>
          </p:cNvPr>
          <p:cNvSpPr>
            <a:spLocks noGrp="1"/>
          </p:cNvSpPr>
          <p:nvPr>
            <p:ph type="title"/>
          </p:nvPr>
        </p:nvSpPr>
        <p:spPr/>
        <p:txBody>
          <a:bodyPr/>
          <a:lstStyle/>
          <a:p>
            <a:r>
              <a:rPr lang="en-GB" noProof="0"/>
              <a:t>Express Routing</a:t>
            </a:r>
          </a:p>
        </p:txBody>
      </p:sp>
      <p:sp>
        <p:nvSpPr>
          <p:cNvPr id="3" name="Text Placeholder 2">
            <a:extLst>
              <a:ext uri="{FF2B5EF4-FFF2-40B4-BE49-F238E27FC236}">
                <a16:creationId xmlns:a16="http://schemas.microsoft.com/office/drawing/2014/main" id="{AF5C195A-3DD0-8C40-5611-95EEB8BFB17A}"/>
              </a:ext>
            </a:extLst>
          </p:cNvPr>
          <p:cNvSpPr>
            <a:spLocks noGrp="1"/>
          </p:cNvSpPr>
          <p:nvPr>
            <p:ph type="body" idx="1"/>
          </p:nvPr>
        </p:nvSpPr>
        <p:spPr/>
        <p:txBody>
          <a:bodyPr/>
          <a:lstStyle/>
          <a:p>
            <a:r>
              <a:rPr lang="en-GB" noProof="0"/>
              <a:t>We typically use arrow functions in routes: </a:t>
            </a:r>
          </a:p>
          <a:p>
            <a:endParaRPr lang="en-GB" noProof="0"/>
          </a:p>
          <a:p>
            <a:r>
              <a:rPr lang="en-GB" noProof="0"/>
              <a:t>Express enables us to define the routes from receipt of the request to the function to be called to deal with the request - i.e. parse the endpoint of the API call to identify the appropriate function to call</a:t>
            </a:r>
          </a:p>
          <a:p>
            <a:r>
              <a:rPr lang="en-GB" noProof="0"/>
              <a:t>The request object is provided by the express framework. It is populated by the parsed API path and query string and includes other stuff from the client</a:t>
            </a:r>
          </a:p>
          <a:p>
            <a:r>
              <a:rPr lang="en-GB" noProof="0"/>
              <a:t>The response object is available for us to add information to return to the caller and often return data in JSON format</a:t>
            </a:r>
          </a:p>
        </p:txBody>
      </p:sp>
      <p:sp>
        <p:nvSpPr>
          <p:cNvPr id="4" name="Slide Number Placeholder 3">
            <a:extLst>
              <a:ext uri="{FF2B5EF4-FFF2-40B4-BE49-F238E27FC236}">
                <a16:creationId xmlns:a16="http://schemas.microsoft.com/office/drawing/2014/main" id="{5752FABD-0C8F-46BF-281E-FC5B2EEF7AB3}"/>
              </a:ext>
            </a:extLst>
          </p:cNvPr>
          <p:cNvSpPr>
            <a:spLocks noGrp="1"/>
          </p:cNvSpPr>
          <p:nvPr>
            <p:ph type="sldNum" idx="12"/>
          </p:nvPr>
        </p:nvSpPr>
        <p:spPr/>
        <p:txBody>
          <a:bodyPr/>
          <a:lstStyle/>
          <a:p>
            <a:fld id="{14D7F6AC-1EEB-4ABB-AD80-109EC6FDCCF3}" type="slidenum">
              <a:rPr lang="en-GB" noProof="0" smtClean="0"/>
              <a:pPr/>
              <a:t>402</a:t>
            </a:fld>
            <a:endParaRPr lang="en-GB" noProof="0"/>
          </a:p>
        </p:txBody>
      </p:sp>
      <p:sp>
        <p:nvSpPr>
          <p:cNvPr id="6" name="TextBox 5">
            <a:extLst>
              <a:ext uri="{FF2B5EF4-FFF2-40B4-BE49-F238E27FC236}">
                <a16:creationId xmlns:a16="http://schemas.microsoft.com/office/drawing/2014/main" id="{61ABB14F-AA76-5002-8247-6299858D071A}"/>
              </a:ext>
            </a:extLst>
          </p:cNvPr>
          <p:cNvSpPr txBox="1"/>
          <p:nvPr/>
        </p:nvSpPr>
        <p:spPr>
          <a:xfrm>
            <a:off x="5562652" y="1211891"/>
            <a:ext cx="2122311" cy="276999"/>
          </a:xfrm>
          <a:prstGeom prst="rect">
            <a:avLst/>
          </a:prstGeom>
          <a:noFill/>
        </p:spPr>
        <p:txBody>
          <a:bodyPr wrap="square">
            <a:spAutoFit/>
          </a:bodyPr>
          <a:lstStyle/>
          <a:p>
            <a:r>
              <a:rPr lang="en-GB" sz="1200" noProof="0">
                <a:solidFill>
                  <a:srgbClr val="FF0000"/>
                </a:solidFill>
              </a:rPr>
              <a:t>demos/API/firstAPI2/app.js</a:t>
            </a:r>
          </a:p>
        </p:txBody>
      </p:sp>
    </p:spTree>
    <p:extLst>
      <p:ext uri="{BB962C8B-B14F-4D97-AF65-F5344CB8AC3E}">
        <p14:creationId xmlns:p14="http://schemas.microsoft.com/office/powerpoint/2010/main" val="12936011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2CED-C182-BF2C-4FD0-0CCCFFEBD140}"/>
              </a:ext>
            </a:extLst>
          </p:cNvPr>
          <p:cNvSpPr>
            <a:spLocks noGrp="1"/>
          </p:cNvSpPr>
          <p:nvPr>
            <p:ph type="title"/>
          </p:nvPr>
        </p:nvSpPr>
        <p:spPr/>
        <p:txBody>
          <a:bodyPr/>
          <a:lstStyle/>
          <a:p>
            <a:r>
              <a:rPr lang="en-GB" noProof="0"/>
              <a:t>API parameters</a:t>
            </a:r>
          </a:p>
        </p:txBody>
      </p:sp>
      <p:sp>
        <p:nvSpPr>
          <p:cNvPr id="3" name="Text Placeholder 2">
            <a:extLst>
              <a:ext uri="{FF2B5EF4-FFF2-40B4-BE49-F238E27FC236}">
                <a16:creationId xmlns:a16="http://schemas.microsoft.com/office/drawing/2014/main" id="{7AC6D1B1-60E5-AE61-47EC-C83A358AB64C}"/>
              </a:ext>
            </a:extLst>
          </p:cNvPr>
          <p:cNvSpPr>
            <a:spLocks noGrp="1"/>
          </p:cNvSpPr>
          <p:nvPr>
            <p:ph type="body" idx="1"/>
          </p:nvPr>
        </p:nvSpPr>
        <p:spPr/>
        <p:txBody>
          <a:bodyPr/>
          <a:lstStyle/>
          <a:p>
            <a:r>
              <a:rPr lang="en-GB" sz="1600" noProof="0"/>
              <a:t>We may need to pass parameters to have a similar effect to using them in functions</a:t>
            </a:r>
          </a:p>
          <a:p>
            <a:r>
              <a:rPr lang="en-GB" sz="1600" noProof="0"/>
              <a:t>In http there are three ways to pass further information to the endpoint:</a:t>
            </a:r>
          </a:p>
          <a:p>
            <a:pPr lvl="1"/>
            <a:r>
              <a:rPr lang="en-GB" noProof="0"/>
              <a:t>http headers</a:t>
            </a:r>
          </a:p>
          <a:p>
            <a:pPr lvl="1"/>
            <a:r>
              <a:rPr lang="en-GB" noProof="0"/>
              <a:t>Path parameters</a:t>
            </a:r>
          </a:p>
          <a:p>
            <a:pPr lvl="1"/>
            <a:r>
              <a:rPr lang="en-GB" noProof="0"/>
              <a:t>Query parameters</a:t>
            </a:r>
          </a:p>
          <a:p>
            <a:r>
              <a:rPr lang="en-GB" sz="1600" b="1" noProof="0"/>
              <a:t>Headers</a:t>
            </a:r>
            <a:r>
              <a:rPr lang="en-GB" sz="1600" noProof="0"/>
              <a:t> tend to contain metadata or stuff you don't want to be seen in the </a:t>
            </a:r>
            <a:r>
              <a:rPr lang="en-GB" sz="1600" noProof="0" err="1"/>
              <a:t>url</a:t>
            </a:r>
            <a:r>
              <a:rPr lang="en-GB" sz="1600" noProof="0"/>
              <a:t>. e.g. username and password. These can be sent behind the scenes, e.g. authorization header containing a password. We will use headers later</a:t>
            </a:r>
          </a:p>
          <a:p>
            <a:r>
              <a:rPr lang="en-GB" sz="1600" b="1" noProof="0"/>
              <a:t>Path parameters </a:t>
            </a:r>
            <a:r>
              <a:rPr lang="en-GB" sz="1600" noProof="0"/>
              <a:t>identify the resource you are trying to access which is often data in a database. Path parameters help to identify the resource and help the reader understand that too. </a:t>
            </a:r>
          </a:p>
          <a:p>
            <a:pPr lvl="1"/>
            <a:r>
              <a:rPr lang="en-GB" noProof="0"/>
              <a:t>e.g. find details of an employee in DWP where you need to specify group (e.g. digital, policy, finance), directorate (e.g. technical services, data and analytics, health), division (data science, data platforms), employee number. You may use a get request with a path:</a:t>
            </a:r>
          </a:p>
          <a:p>
            <a:pPr lvl="1"/>
            <a:r>
              <a:rPr lang="en-GB" noProof="0"/>
              <a:t>/employee-details/{group}/{directorate}/{division}/employees/{emp-number}/</a:t>
            </a:r>
          </a:p>
          <a:p>
            <a:pPr lvl="1"/>
            <a:r>
              <a:rPr lang="en-GB" noProof="0"/>
              <a:t>/employee-details/digital/data-and-analytics/data-platforms/employees/123456</a:t>
            </a:r>
          </a:p>
          <a:p>
            <a:pPr lvl="1"/>
            <a:r>
              <a:rPr lang="en-GB" noProof="0"/>
              <a:t>Path parameters form part of the path. They are variable but generally required or the path is incomplete</a:t>
            </a:r>
          </a:p>
          <a:p>
            <a:r>
              <a:rPr lang="en-GB" sz="1600" noProof="0"/>
              <a:t>Path clearly directs the endpoint to look for data without specifying detail such as database or table name</a:t>
            </a:r>
          </a:p>
        </p:txBody>
      </p:sp>
      <p:sp>
        <p:nvSpPr>
          <p:cNvPr id="4" name="Slide Number Placeholder 3">
            <a:extLst>
              <a:ext uri="{FF2B5EF4-FFF2-40B4-BE49-F238E27FC236}">
                <a16:creationId xmlns:a16="http://schemas.microsoft.com/office/drawing/2014/main" id="{01B76E80-C6B0-9BCD-2640-CFF3DABCA430}"/>
              </a:ext>
            </a:extLst>
          </p:cNvPr>
          <p:cNvSpPr>
            <a:spLocks noGrp="1"/>
          </p:cNvSpPr>
          <p:nvPr>
            <p:ph type="sldNum" idx="12"/>
          </p:nvPr>
        </p:nvSpPr>
        <p:spPr/>
        <p:txBody>
          <a:bodyPr/>
          <a:lstStyle/>
          <a:p>
            <a:fld id="{14D7F6AC-1EEB-4ABB-AD80-109EC6FDCCF3}" type="slidenum">
              <a:rPr lang="en-GB" noProof="0" smtClean="0"/>
              <a:pPr/>
              <a:t>403</a:t>
            </a:fld>
            <a:endParaRPr lang="en-GB" noProof="0"/>
          </a:p>
        </p:txBody>
      </p:sp>
    </p:spTree>
    <p:extLst>
      <p:ext uri="{BB962C8B-B14F-4D97-AF65-F5344CB8AC3E}">
        <p14:creationId xmlns:p14="http://schemas.microsoft.com/office/powerpoint/2010/main" val="108248259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0E91-76EF-8BD3-AAE5-F86D72D363BA}"/>
              </a:ext>
            </a:extLst>
          </p:cNvPr>
          <p:cNvSpPr>
            <a:spLocks noGrp="1"/>
          </p:cNvSpPr>
          <p:nvPr>
            <p:ph type="title"/>
          </p:nvPr>
        </p:nvSpPr>
        <p:spPr/>
        <p:txBody>
          <a:bodyPr/>
          <a:lstStyle/>
          <a:p>
            <a:r>
              <a:rPr lang="en-GB" noProof="0"/>
              <a:t>Referential integrity</a:t>
            </a:r>
          </a:p>
        </p:txBody>
      </p:sp>
      <p:sp>
        <p:nvSpPr>
          <p:cNvPr id="3" name="Text Placeholder 2">
            <a:extLst>
              <a:ext uri="{FF2B5EF4-FFF2-40B4-BE49-F238E27FC236}">
                <a16:creationId xmlns:a16="http://schemas.microsoft.com/office/drawing/2014/main" id="{0A626190-B201-5BAB-533A-3BF14E89E0AB}"/>
              </a:ext>
            </a:extLst>
          </p:cNvPr>
          <p:cNvSpPr>
            <a:spLocks noGrp="1"/>
          </p:cNvSpPr>
          <p:nvPr>
            <p:ph type="body" idx="1"/>
          </p:nvPr>
        </p:nvSpPr>
        <p:spPr/>
        <p:txBody>
          <a:bodyPr/>
          <a:lstStyle/>
          <a:p>
            <a:r>
              <a:rPr lang="en-GB" sz="1600" noProof="0"/>
              <a:t>If you think about the structure of related tables, say we have 1000 employees in one building, site(1) and a similar number in other buildings around the country, site(n). You would likely have an employee table and a site table at least where each employee has a foreign key value in the site table</a:t>
            </a:r>
          </a:p>
          <a:p>
            <a:r>
              <a:rPr lang="en-GB" sz="1600" noProof="0"/>
              <a:t>Say we want to list all employees in one site - we need to join the tables</a:t>
            </a:r>
          </a:p>
          <a:p>
            <a:r>
              <a:rPr lang="en-GB" sz="1600" noProof="0"/>
              <a:t>Now say someone accidentally deletes site 3 from the site table, this is a parent table. None of the entries in the child table, employees, has a site. Their parent has been deleted - they are orphans - like losing a pointer</a:t>
            </a:r>
          </a:p>
          <a:p>
            <a:r>
              <a:rPr lang="en-GB" sz="1600" noProof="0"/>
              <a:t>So, you think, ok, I'll just add the site back in. But if you do, and you are using auto-generated keys, the primary key will be a different value to the foreign key, so you gain nothing</a:t>
            </a:r>
          </a:p>
          <a:p>
            <a:r>
              <a:rPr lang="en-GB" sz="1600" noProof="0"/>
              <a:t>This needs some significant manual intervention</a:t>
            </a:r>
          </a:p>
          <a:p>
            <a:r>
              <a:rPr lang="en-GB" sz="1600" noProof="0"/>
              <a:t>To avoid this, we can protect the relationship by setting referential integrity rules</a:t>
            </a:r>
          </a:p>
          <a:p>
            <a:r>
              <a:rPr lang="en-GB" sz="1600" noProof="0"/>
              <a:t>Using the student database. If we dropped the course table, no member of staff would know what course they were teaching, and students couldn't be matched with a course for their tutor or grades</a:t>
            </a:r>
          </a:p>
          <a:p>
            <a:r>
              <a:rPr lang="en-GB" sz="1600" noProof="0"/>
              <a:t>Even deleting one row, e.g., electronics, would affect all the people involved with that course</a:t>
            </a:r>
          </a:p>
          <a:p>
            <a:r>
              <a:rPr lang="en-GB" sz="1600" noProof="0"/>
              <a:t>Accidents do happen. Let's protect course against this</a:t>
            </a:r>
          </a:p>
        </p:txBody>
      </p:sp>
      <p:sp>
        <p:nvSpPr>
          <p:cNvPr id="4" name="Slide Number Placeholder 3">
            <a:extLst>
              <a:ext uri="{FF2B5EF4-FFF2-40B4-BE49-F238E27FC236}">
                <a16:creationId xmlns:a16="http://schemas.microsoft.com/office/drawing/2014/main" id="{E4CD3C8A-8493-6116-FD8C-7C2C20693644}"/>
              </a:ext>
            </a:extLst>
          </p:cNvPr>
          <p:cNvSpPr>
            <a:spLocks noGrp="1"/>
          </p:cNvSpPr>
          <p:nvPr>
            <p:ph type="sldNum" idx="12"/>
          </p:nvPr>
        </p:nvSpPr>
        <p:spPr/>
        <p:txBody>
          <a:bodyPr/>
          <a:lstStyle/>
          <a:p>
            <a:fld id="{14D7F6AC-1EEB-4ABB-AD80-109EC6FDCCF3}" type="slidenum">
              <a:rPr lang="en-GB" noProof="0" smtClean="0"/>
              <a:pPr/>
              <a:t>404</a:t>
            </a:fld>
            <a:endParaRPr lang="en-GB" noProof="0"/>
          </a:p>
        </p:txBody>
      </p:sp>
    </p:spTree>
    <p:extLst>
      <p:ext uri="{BB962C8B-B14F-4D97-AF65-F5344CB8AC3E}">
        <p14:creationId xmlns:p14="http://schemas.microsoft.com/office/powerpoint/2010/main" val="114979278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1B10-BA9F-6256-4551-53E73896151C}"/>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13CAFCD-6604-D347-71EF-E2561C88AAA5}"/>
              </a:ext>
            </a:extLst>
          </p:cNvPr>
          <p:cNvSpPr>
            <a:spLocks noGrp="1"/>
          </p:cNvSpPr>
          <p:nvPr>
            <p:ph type="body" idx="1"/>
          </p:nvPr>
        </p:nvSpPr>
        <p:spPr/>
        <p:txBody>
          <a:bodyPr/>
          <a:lstStyle/>
          <a:p>
            <a:r>
              <a:rPr lang="en-GB" b="1" noProof="0"/>
              <a:t>Query parameters </a:t>
            </a:r>
            <a:r>
              <a:rPr lang="en-GB" noProof="0"/>
              <a:t>are used to filter or search more broadly. If a path parameter is specified, it must be given a value. Query parameters are generally optional</a:t>
            </a:r>
          </a:p>
          <a:p>
            <a:r>
              <a:rPr lang="en-GB" noProof="0"/>
              <a:t>For example, you want only details of employees within a specific salary band. You could have:</a:t>
            </a:r>
          </a:p>
          <a:p>
            <a:pPr lvl="1"/>
            <a:r>
              <a:rPr lang="en-GB" noProof="0"/>
              <a:t>/employee-details/digital/data-and-analytics/data-platforms/</a:t>
            </a:r>
            <a:r>
              <a:rPr lang="en-GB" noProof="0" err="1"/>
              <a:t>employees?salary-lower</a:t>
            </a:r>
            <a:r>
              <a:rPr lang="en-GB" noProof="0"/>
              <a:t>=40000</a:t>
            </a:r>
          </a:p>
          <a:p>
            <a:r>
              <a:rPr lang="en-GB" noProof="0"/>
              <a:t>You may want to sort to highest earner first with ?salary-lower=40000&amp;sort=</a:t>
            </a:r>
            <a:r>
              <a:rPr lang="en-GB" noProof="0" err="1"/>
              <a:t>desc</a:t>
            </a:r>
            <a:endParaRPr lang="en-GB" noProof="0"/>
          </a:p>
          <a:p>
            <a:r>
              <a:rPr lang="en-GB" noProof="0"/>
              <a:t>The server would need the appropriate code to work out what all this means and how to achieve it, but an API with a path like this is intuitive for users of the API - this forms the main part of the API contract</a:t>
            </a:r>
          </a:p>
          <a:p>
            <a:r>
              <a:rPr lang="en-GB" noProof="0"/>
              <a:t>It's sometimes difficult to know whether a parameter should be a path parameter or a query parameter; it's a design decision - there are no fixed rules. Each organisation will have its guidelines but a generally: </a:t>
            </a:r>
          </a:p>
          <a:p>
            <a:pPr lvl="1"/>
            <a:r>
              <a:rPr lang="en-GB" noProof="0"/>
              <a:t>Path parameter is generally </a:t>
            </a:r>
            <a:r>
              <a:rPr lang="en-GB" b="1" noProof="0"/>
              <a:t>required</a:t>
            </a:r>
            <a:r>
              <a:rPr lang="en-GB" noProof="0"/>
              <a:t> to identify a specific resource to uniquely identify something or someone</a:t>
            </a:r>
          </a:p>
          <a:p>
            <a:pPr lvl="1"/>
            <a:r>
              <a:rPr lang="en-GB" noProof="0"/>
              <a:t>Query parameters are generally optional and typically used to filter or limit what is returned</a:t>
            </a:r>
          </a:p>
          <a:p>
            <a:endParaRPr lang="en-GB" noProof="0"/>
          </a:p>
          <a:p>
            <a:pPr lvl="1"/>
            <a:endParaRPr lang="en-GB" noProof="0"/>
          </a:p>
          <a:p>
            <a:endParaRPr lang="en-GB" noProof="0"/>
          </a:p>
        </p:txBody>
      </p:sp>
      <p:sp>
        <p:nvSpPr>
          <p:cNvPr id="4" name="Slide Number Placeholder 3">
            <a:extLst>
              <a:ext uri="{FF2B5EF4-FFF2-40B4-BE49-F238E27FC236}">
                <a16:creationId xmlns:a16="http://schemas.microsoft.com/office/drawing/2014/main" id="{593C4F2C-F15B-5EC7-6EF0-C94F2E15E354}"/>
              </a:ext>
            </a:extLst>
          </p:cNvPr>
          <p:cNvSpPr>
            <a:spLocks noGrp="1"/>
          </p:cNvSpPr>
          <p:nvPr>
            <p:ph type="sldNum" idx="12"/>
          </p:nvPr>
        </p:nvSpPr>
        <p:spPr/>
        <p:txBody>
          <a:bodyPr/>
          <a:lstStyle/>
          <a:p>
            <a:fld id="{14D7F6AC-1EEB-4ABB-AD80-109EC6FDCCF3}" type="slidenum">
              <a:rPr lang="en-GB" noProof="0" smtClean="0"/>
              <a:pPr/>
              <a:t>405</a:t>
            </a:fld>
            <a:endParaRPr lang="en-GB" noProof="0"/>
          </a:p>
        </p:txBody>
      </p:sp>
      <p:sp>
        <p:nvSpPr>
          <p:cNvPr id="6" name="TextBox 5">
            <a:extLst>
              <a:ext uri="{FF2B5EF4-FFF2-40B4-BE49-F238E27FC236}">
                <a16:creationId xmlns:a16="http://schemas.microsoft.com/office/drawing/2014/main" id="{46AD0036-4C44-4EFA-8787-FF7664A427D6}"/>
              </a:ext>
            </a:extLst>
          </p:cNvPr>
          <p:cNvSpPr txBox="1"/>
          <p:nvPr/>
        </p:nvSpPr>
        <p:spPr>
          <a:xfrm>
            <a:off x="9409722" y="5768632"/>
            <a:ext cx="2122311" cy="276999"/>
          </a:xfrm>
          <a:prstGeom prst="rect">
            <a:avLst/>
          </a:prstGeom>
          <a:noFill/>
        </p:spPr>
        <p:txBody>
          <a:bodyPr wrap="square">
            <a:spAutoFit/>
          </a:bodyPr>
          <a:lstStyle/>
          <a:p>
            <a:r>
              <a:rPr lang="en-GB" sz="1200" noProof="0">
                <a:solidFill>
                  <a:srgbClr val="FF0000"/>
                </a:solidFill>
              </a:rPr>
              <a:t>demos/API/</a:t>
            </a:r>
            <a:r>
              <a:rPr lang="en-GB" sz="1200" noProof="0" err="1">
                <a:solidFill>
                  <a:srgbClr val="FF0000"/>
                </a:solidFill>
              </a:rPr>
              <a:t>simpleAPI</a:t>
            </a:r>
            <a:r>
              <a:rPr lang="en-GB" sz="1200" noProof="0">
                <a:solidFill>
                  <a:srgbClr val="FF0000"/>
                </a:solidFill>
              </a:rPr>
              <a:t>/app.js</a:t>
            </a:r>
            <a:endParaRPr lang="en-GB" sz="1200" noProof="0"/>
          </a:p>
        </p:txBody>
      </p:sp>
    </p:spTree>
    <p:extLst>
      <p:ext uri="{BB962C8B-B14F-4D97-AF65-F5344CB8AC3E}">
        <p14:creationId xmlns:p14="http://schemas.microsoft.com/office/powerpoint/2010/main" val="25012872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BA3A0A9-9CEC-5226-11B7-84DF1AE896F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723CBE61-14FF-AD48-7D65-3B70C8718044}"/>
              </a:ext>
            </a:extLst>
          </p:cNvPr>
          <p:cNvSpPr>
            <a:spLocks noGrp="1"/>
          </p:cNvSpPr>
          <p:nvPr>
            <p:ph type="body" idx="1"/>
          </p:nvPr>
        </p:nvSpPr>
        <p:spPr>
          <a:xfrm>
            <a:off x="609600" y="1019102"/>
            <a:ext cx="11163300" cy="5612518"/>
          </a:xfrm>
        </p:spPr>
        <p:txBody>
          <a:bodyPr/>
          <a:lstStyle/>
          <a:p>
            <a:r>
              <a:rPr lang="en-GB" sz="1600" noProof="0"/>
              <a:t>Now we understand asynchronous function calls, promises and express middleware, we can create a full stack API</a:t>
            </a:r>
          </a:p>
          <a:p>
            <a:r>
              <a:rPr lang="en-GB" sz="1600" noProof="0"/>
              <a:t>Typically, the html page would have some form of control to make the API request using JavaScript. e.g. a button</a:t>
            </a:r>
          </a:p>
          <a:p>
            <a:r>
              <a:rPr lang="en-GB" sz="1600" noProof="0"/>
              <a:t>CSS would make it look nice</a:t>
            </a:r>
          </a:p>
          <a:p>
            <a:r>
              <a:rPr lang="en-GB" sz="1600" noProof="0"/>
              <a:t>Output some result based on what the JavaScript call returned from the server</a:t>
            </a:r>
          </a:p>
          <a:p>
            <a:r>
              <a:rPr lang="en-GB" sz="1600" noProof="0"/>
              <a:t>It may take some time to return the data from the server as the server could be some distance away and it may be heavily loaded so the data pulled out of the database may take some time</a:t>
            </a:r>
          </a:p>
          <a:p>
            <a:pPr lvl="1"/>
            <a:r>
              <a:rPr lang="en-GB" noProof="0"/>
              <a:t>Call needs to be asynchronous so the remainder of the application or UI is not blocked</a:t>
            </a:r>
          </a:p>
          <a:p>
            <a:r>
              <a:rPr lang="en-GB" sz="1600" noProof="0"/>
              <a:t>For example, the API call is made to API: </a:t>
            </a:r>
            <a:r>
              <a:rPr lang="en-GB" sz="1400" noProof="0">
                <a:latin typeface="Courier New" panose="02070309020205020404" pitchFamily="49" charset="0"/>
                <a:cs typeface="Courier New" panose="02070309020205020404" pitchFamily="49" charset="0"/>
                <a:hlinkClick r:id="rId3"/>
              </a:rPr>
              <a:t>https://official-joke-api.appspot.com/jokes/ten</a:t>
            </a:r>
            <a:br>
              <a:rPr lang="en-GB" noProof="0">
                <a:latin typeface="Courier New" panose="02070309020205020404" pitchFamily="49" charset="0"/>
                <a:cs typeface="Courier New" panose="02070309020205020404" pitchFamily="49" charset="0"/>
              </a:rPr>
            </a:br>
            <a:r>
              <a:rPr lang="en-GB" noProof="0"/>
              <a:t>At the time of writing, the IP address is 142.250.178.20 which is in California - hence the cheesy jokes</a:t>
            </a:r>
          </a:p>
          <a:p>
            <a:r>
              <a:rPr lang="en-GB" noProof="0"/>
              <a:t>If the response time was poor as it's travelling a long way and the server load could be high, the UI would be held up for this time</a:t>
            </a:r>
          </a:p>
          <a:p>
            <a:r>
              <a:rPr lang="en-GB" noProof="0"/>
              <a:t>Call is made asynchronously, UI is held up for microseconds rather than several milliseconds</a:t>
            </a:r>
          </a:p>
          <a:p>
            <a:endParaRPr lang="en-GB" noProof="0"/>
          </a:p>
          <a:p>
            <a:r>
              <a:rPr lang="en-GB" noProof="0"/>
              <a:t>Demo of fetch and try / catch</a:t>
            </a:r>
          </a:p>
          <a:p>
            <a:endParaRPr lang="en-GB" noProof="0"/>
          </a:p>
        </p:txBody>
      </p:sp>
      <p:sp>
        <p:nvSpPr>
          <p:cNvPr id="4" name="Slide Number Placeholder 3">
            <a:extLst>
              <a:ext uri="{FF2B5EF4-FFF2-40B4-BE49-F238E27FC236}">
                <a16:creationId xmlns:a16="http://schemas.microsoft.com/office/drawing/2014/main" id="{7BCC268F-6994-779A-6950-8F9E3E112534}"/>
              </a:ext>
            </a:extLst>
          </p:cNvPr>
          <p:cNvSpPr>
            <a:spLocks noGrp="1"/>
          </p:cNvSpPr>
          <p:nvPr>
            <p:ph type="sldNum" idx="12"/>
          </p:nvPr>
        </p:nvSpPr>
        <p:spPr/>
        <p:txBody>
          <a:bodyPr/>
          <a:lstStyle/>
          <a:p>
            <a:fld id="{14D7F6AC-1EEB-4ABB-AD80-109EC6FDCCF3}" type="slidenum">
              <a:rPr lang="en-GB" noProof="0" smtClean="0"/>
              <a:pPr/>
              <a:t>406</a:t>
            </a:fld>
            <a:endParaRPr lang="en-GB" noProof="0"/>
          </a:p>
        </p:txBody>
      </p:sp>
      <p:sp>
        <p:nvSpPr>
          <p:cNvPr id="2" name="TextBox 1">
            <a:extLst>
              <a:ext uri="{FF2B5EF4-FFF2-40B4-BE49-F238E27FC236}">
                <a16:creationId xmlns:a16="http://schemas.microsoft.com/office/drawing/2014/main" id="{C45D3CF9-6182-41E7-939A-DF6D0CB4D5EF}"/>
              </a:ext>
            </a:extLst>
          </p:cNvPr>
          <p:cNvSpPr txBox="1"/>
          <p:nvPr/>
        </p:nvSpPr>
        <p:spPr>
          <a:xfrm>
            <a:off x="10347395" y="6116434"/>
            <a:ext cx="609200" cy="276999"/>
          </a:xfrm>
          <a:prstGeom prst="rect">
            <a:avLst/>
          </a:prstGeom>
          <a:noFill/>
        </p:spPr>
        <p:txBody>
          <a:bodyPr wrap="square" rtlCol="0">
            <a:spAutoFit/>
          </a:bodyPr>
          <a:lstStyle/>
          <a:p>
            <a:r>
              <a:rPr lang="en-GB" sz="1200" noProof="0">
                <a:solidFill>
                  <a:srgbClr val="00FF00"/>
                </a:solidFill>
              </a:rPr>
              <a:t>note</a:t>
            </a:r>
          </a:p>
        </p:txBody>
      </p:sp>
      <p:sp>
        <p:nvSpPr>
          <p:cNvPr id="7" name="TextBox 6">
            <a:extLst>
              <a:ext uri="{FF2B5EF4-FFF2-40B4-BE49-F238E27FC236}">
                <a16:creationId xmlns:a16="http://schemas.microsoft.com/office/drawing/2014/main" id="{94CFBE59-1568-3025-B099-61346855F41B}"/>
              </a:ext>
            </a:extLst>
          </p:cNvPr>
          <p:cNvSpPr txBox="1"/>
          <p:nvPr/>
        </p:nvSpPr>
        <p:spPr>
          <a:xfrm>
            <a:off x="8803125" y="5479256"/>
            <a:ext cx="2153470" cy="461665"/>
          </a:xfrm>
          <a:prstGeom prst="rect">
            <a:avLst/>
          </a:prstGeom>
          <a:noFill/>
        </p:spPr>
        <p:txBody>
          <a:bodyPr wrap="square" rtlCol="0">
            <a:spAutoFit/>
          </a:bodyPr>
          <a:lstStyle/>
          <a:p>
            <a:r>
              <a:rPr lang="en-GB" sz="1200" noProof="0">
                <a:solidFill>
                  <a:srgbClr val="FF0000"/>
                </a:solidFill>
              </a:rPr>
              <a:t>demos/API/basic/jokes.html</a:t>
            </a:r>
          </a:p>
          <a:p>
            <a:r>
              <a:rPr lang="en-GB" sz="1200" noProof="0">
                <a:solidFill>
                  <a:srgbClr val="FF0000"/>
                </a:solidFill>
              </a:rPr>
              <a:t>demos/API/basic/jokes2.html</a:t>
            </a:r>
          </a:p>
        </p:txBody>
      </p:sp>
      <p:sp>
        <p:nvSpPr>
          <p:cNvPr id="6" name="Title 1">
            <a:extLst>
              <a:ext uri="{FF2B5EF4-FFF2-40B4-BE49-F238E27FC236}">
                <a16:creationId xmlns:a16="http://schemas.microsoft.com/office/drawing/2014/main" id="{4CA88EE9-7402-AB76-0416-78D334C04929}"/>
              </a:ext>
            </a:extLst>
          </p:cNvPr>
          <p:cNvSpPr>
            <a:spLocks noGrp="1"/>
          </p:cNvSpPr>
          <p:nvPr>
            <p:ph type="title"/>
          </p:nvPr>
        </p:nvSpPr>
        <p:spPr>
          <a:xfrm>
            <a:off x="609600" y="464567"/>
            <a:ext cx="11163300" cy="421258"/>
          </a:xfrm>
        </p:spPr>
        <p:txBody>
          <a:bodyPr/>
          <a:lstStyle/>
          <a:p>
            <a:r>
              <a:rPr lang="en-GB" noProof="0"/>
              <a:t>Call </a:t>
            </a:r>
            <a:r>
              <a:rPr lang="en-GB" noProof="0" err="1"/>
              <a:t>api</a:t>
            </a:r>
            <a:r>
              <a:rPr lang="en-GB" noProof="0"/>
              <a:t> from front-end using JavaScript</a:t>
            </a:r>
          </a:p>
        </p:txBody>
      </p:sp>
    </p:spTree>
    <p:extLst>
      <p:ext uri="{BB962C8B-B14F-4D97-AF65-F5344CB8AC3E}">
        <p14:creationId xmlns:p14="http://schemas.microsoft.com/office/powerpoint/2010/main" val="163897657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CCCBB2-14C2-120A-610F-06AAE718BD63}"/>
              </a:ext>
            </a:extLst>
          </p:cNvPr>
          <p:cNvSpPr>
            <a:spLocks noGrp="1"/>
          </p:cNvSpPr>
          <p:nvPr>
            <p:ph type="title"/>
          </p:nvPr>
        </p:nvSpPr>
        <p:spPr/>
        <p:txBody>
          <a:bodyPr/>
          <a:lstStyle/>
          <a:p>
            <a:r>
              <a:rPr lang="en-GB" noProof="0"/>
              <a:t>Full 3-tier stack</a:t>
            </a:r>
          </a:p>
        </p:txBody>
      </p:sp>
      <p:sp>
        <p:nvSpPr>
          <p:cNvPr id="9" name="Text Placeholder 8">
            <a:extLst>
              <a:ext uri="{FF2B5EF4-FFF2-40B4-BE49-F238E27FC236}">
                <a16:creationId xmlns:a16="http://schemas.microsoft.com/office/drawing/2014/main" id="{4A8A1CD0-52EA-3B12-5FAC-71E157E199C8}"/>
              </a:ext>
            </a:extLst>
          </p:cNvPr>
          <p:cNvSpPr>
            <a:spLocks noGrp="1"/>
          </p:cNvSpPr>
          <p:nvPr>
            <p:ph type="body" idx="1"/>
          </p:nvPr>
        </p:nvSpPr>
        <p:spPr>
          <a:xfrm>
            <a:off x="609600" y="6180306"/>
            <a:ext cx="11163300" cy="296694"/>
          </a:xfrm>
        </p:spPr>
        <p:txBody>
          <a:bodyPr/>
          <a:lstStyle/>
          <a:p>
            <a:endParaRPr lang="en-GB" noProof="0"/>
          </a:p>
        </p:txBody>
      </p:sp>
      <p:sp>
        <p:nvSpPr>
          <p:cNvPr id="38" name="Rectangle 37">
            <a:extLst>
              <a:ext uri="{FF2B5EF4-FFF2-40B4-BE49-F238E27FC236}">
                <a16:creationId xmlns:a16="http://schemas.microsoft.com/office/drawing/2014/main" id="{18AC7DD6-8ED5-A269-0AFE-6D9E12957556}"/>
              </a:ext>
            </a:extLst>
          </p:cNvPr>
          <p:cNvSpPr/>
          <p:nvPr/>
        </p:nvSpPr>
        <p:spPr>
          <a:xfrm>
            <a:off x="6099322" y="1920239"/>
            <a:ext cx="3194062" cy="2591411"/>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pic>
        <p:nvPicPr>
          <p:cNvPr id="39" name="Picture 38" descr="A computer with a blue screen&#10;&#10;Description automatically generated">
            <a:extLst>
              <a:ext uri="{FF2B5EF4-FFF2-40B4-BE49-F238E27FC236}">
                <a16:creationId xmlns:a16="http://schemas.microsoft.com/office/drawing/2014/main" id="{1CA28AA5-1E83-D32A-2200-241395F0CF8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737788" y="1344425"/>
            <a:ext cx="1160828" cy="1013911"/>
          </a:xfrm>
          <a:prstGeom prst="rect">
            <a:avLst/>
          </a:prstGeom>
        </p:spPr>
      </p:pic>
      <p:pic>
        <p:nvPicPr>
          <p:cNvPr id="40" name="Picture 39" descr="A white cloud with blue border&#10;&#10;Description automatically generated">
            <a:extLst>
              <a:ext uri="{FF2B5EF4-FFF2-40B4-BE49-F238E27FC236}">
                <a16:creationId xmlns:a16="http://schemas.microsoft.com/office/drawing/2014/main" id="{ECA0E4E6-4026-3FE0-4B7C-3EE6D32EEB6C}"/>
              </a:ext>
            </a:extLst>
          </p:cNvPr>
          <p:cNvPicPr>
            <a:picLocks noChangeAspect="1"/>
          </p:cNvPicPr>
          <p:nvPr/>
        </p:nvPicPr>
        <p:blipFill>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489044" y="3063836"/>
            <a:ext cx="874295" cy="460371"/>
          </a:xfrm>
          <a:prstGeom prst="rect">
            <a:avLst/>
          </a:prstGeom>
        </p:spPr>
      </p:pic>
      <p:pic>
        <p:nvPicPr>
          <p:cNvPr id="41" name="Picture 40" descr="A computer server with colorful lights&#10;&#10;AI-generated content may be incorrect.">
            <a:extLst>
              <a:ext uri="{FF2B5EF4-FFF2-40B4-BE49-F238E27FC236}">
                <a16:creationId xmlns:a16="http://schemas.microsoft.com/office/drawing/2014/main" id="{634BAFE3-5D42-E5CE-7675-C40C0DAC91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5380" y="2777925"/>
            <a:ext cx="854891" cy="1145583"/>
          </a:xfrm>
          <a:prstGeom prst="rect">
            <a:avLst/>
          </a:prstGeom>
        </p:spPr>
      </p:pic>
      <p:pic>
        <p:nvPicPr>
          <p:cNvPr id="43" name="Picture 42" descr="A computer with a blue screen&#10;&#10;Description automatically generated">
            <a:extLst>
              <a:ext uri="{FF2B5EF4-FFF2-40B4-BE49-F238E27FC236}">
                <a16:creationId xmlns:a16="http://schemas.microsoft.com/office/drawing/2014/main" id="{84ADF013-7236-7F51-63C9-87EAC3ED29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700616" y="4456298"/>
            <a:ext cx="1160828" cy="1013911"/>
          </a:xfrm>
          <a:prstGeom prst="rect">
            <a:avLst/>
          </a:prstGeom>
        </p:spPr>
      </p:pic>
      <p:cxnSp>
        <p:nvCxnSpPr>
          <p:cNvPr id="44" name="Straight Connector 43">
            <a:extLst>
              <a:ext uri="{FF2B5EF4-FFF2-40B4-BE49-F238E27FC236}">
                <a16:creationId xmlns:a16="http://schemas.microsoft.com/office/drawing/2014/main" id="{3DBBD2D6-A9B2-1764-E98D-20B45D58D148}"/>
              </a:ext>
            </a:extLst>
          </p:cNvPr>
          <p:cNvCxnSpPr>
            <a:cxnSpLocks/>
            <a:stCxn id="39" idx="1"/>
          </p:cNvCxnSpPr>
          <p:nvPr/>
        </p:nvCxnSpPr>
        <p:spPr>
          <a:xfrm>
            <a:off x="2898616" y="1851381"/>
            <a:ext cx="1757690" cy="1313348"/>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5" name="Straight Connector 44">
            <a:extLst>
              <a:ext uri="{FF2B5EF4-FFF2-40B4-BE49-F238E27FC236}">
                <a16:creationId xmlns:a16="http://schemas.microsoft.com/office/drawing/2014/main" id="{A21A0C64-A2DF-0947-D956-16D1C1187E82}"/>
              </a:ext>
            </a:extLst>
          </p:cNvPr>
          <p:cNvCxnSpPr>
            <a:cxnSpLocks/>
            <a:stCxn id="42" idx="1"/>
          </p:cNvCxnSpPr>
          <p:nvPr/>
        </p:nvCxnSpPr>
        <p:spPr>
          <a:xfrm flipV="1">
            <a:off x="2847515" y="3422477"/>
            <a:ext cx="1588298" cy="224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6" name="Straight Connector 45">
            <a:extLst>
              <a:ext uri="{FF2B5EF4-FFF2-40B4-BE49-F238E27FC236}">
                <a16:creationId xmlns:a16="http://schemas.microsoft.com/office/drawing/2014/main" id="{FF3A3B32-BB2D-0C9E-DB89-26FEBD67F66F}"/>
              </a:ext>
            </a:extLst>
          </p:cNvPr>
          <p:cNvCxnSpPr>
            <a:cxnSpLocks/>
            <a:stCxn id="43" idx="1"/>
          </p:cNvCxnSpPr>
          <p:nvPr/>
        </p:nvCxnSpPr>
        <p:spPr>
          <a:xfrm flipV="1">
            <a:off x="2861444" y="3547775"/>
            <a:ext cx="1794862" cy="1415479"/>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7" name="Straight Connector 46">
            <a:extLst>
              <a:ext uri="{FF2B5EF4-FFF2-40B4-BE49-F238E27FC236}">
                <a16:creationId xmlns:a16="http://schemas.microsoft.com/office/drawing/2014/main" id="{3E486E67-A1D7-A9DB-6737-A92A0CAD729C}"/>
              </a:ext>
            </a:extLst>
          </p:cNvPr>
          <p:cNvCxnSpPr>
            <a:cxnSpLocks/>
          </p:cNvCxnSpPr>
          <p:nvPr/>
        </p:nvCxnSpPr>
        <p:spPr>
          <a:xfrm>
            <a:off x="5363339" y="3350717"/>
            <a:ext cx="1471963" cy="0"/>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48" name="TextBox 47">
            <a:extLst>
              <a:ext uri="{FF2B5EF4-FFF2-40B4-BE49-F238E27FC236}">
                <a16:creationId xmlns:a16="http://schemas.microsoft.com/office/drawing/2014/main" id="{47DCE49B-4AEB-BAAC-0A7F-2DF8FF21F85F}"/>
              </a:ext>
            </a:extLst>
          </p:cNvPr>
          <p:cNvSpPr txBox="1"/>
          <p:nvPr/>
        </p:nvSpPr>
        <p:spPr>
          <a:xfrm>
            <a:off x="6657849" y="3979556"/>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sp>
        <p:nvSpPr>
          <p:cNvPr id="59" name="TextBox 58">
            <a:extLst>
              <a:ext uri="{FF2B5EF4-FFF2-40B4-BE49-F238E27FC236}">
                <a16:creationId xmlns:a16="http://schemas.microsoft.com/office/drawing/2014/main" id="{35B2008F-FA7A-CD5B-A9C0-A17FF0D70F6A}"/>
              </a:ext>
            </a:extLst>
          </p:cNvPr>
          <p:cNvSpPr txBox="1"/>
          <p:nvPr/>
        </p:nvSpPr>
        <p:spPr>
          <a:xfrm>
            <a:off x="6265538" y="2092816"/>
            <a:ext cx="2209323" cy="461665"/>
          </a:xfrm>
          <a:prstGeom prst="rect">
            <a:avLst/>
          </a:prstGeom>
          <a:noFill/>
        </p:spPr>
        <p:txBody>
          <a:bodyPr wrap="square" rtlCol="0">
            <a:spAutoFit/>
          </a:bodyPr>
          <a:lstStyle/>
          <a:p>
            <a:pPr algn="ctr"/>
            <a:r>
              <a:rPr lang="en-GB" sz="1200" noProof="0"/>
              <a:t>Azure, AWS, Google, Oracle Cloud Services, on-prem</a:t>
            </a:r>
          </a:p>
        </p:txBody>
      </p:sp>
      <p:grpSp>
        <p:nvGrpSpPr>
          <p:cNvPr id="2" name="Group 1">
            <a:extLst>
              <a:ext uri="{FF2B5EF4-FFF2-40B4-BE49-F238E27FC236}">
                <a16:creationId xmlns:a16="http://schemas.microsoft.com/office/drawing/2014/main" id="{87BCF4DA-B16A-A956-5648-D256EEE159DB}"/>
              </a:ext>
            </a:extLst>
          </p:cNvPr>
          <p:cNvGrpSpPr/>
          <p:nvPr/>
        </p:nvGrpSpPr>
        <p:grpSpPr>
          <a:xfrm>
            <a:off x="1063557" y="2886006"/>
            <a:ext cx="1783958" cy="1045666"/>
            <a:chOff x="1063557" y="2886006"/>
            <a:chExt cx="1783958" cy="1045666"/>
          </a:xfrm>
        </p:grpSpPr>
        <p:pic>
          <p:nvPicPr>
            <p:cNvPr id="42" name="Picture 41" descr="A computer with a blue screen&#10;&#10;Description automatically generated">
              <a:extLst>
                <a:ext uri="{FF2B5EF4-FFF2-40B4-BE49-F238E27FC236}">
                  <a16:creationId xmlns:a16="http://schemas.microsoft.com/office/drawing/2014/main" id="{869C9BD2-1A96-542D-16B7-7D0DE4BE5EC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686687" y="2917761"/>
              <a:ext cx="1160828" cy="1013911"/>
            </a:xfrm>
            <a:prstGeom prst="rect">
              <a:avLst/>
            </a:prstGeom>
          </p:spPr>
        </p:pic>
        <p:sp>
          <p:nvSpPr>
            <p:cNvPr id="60" name="TextBox 59">
              <a:extLst>
                <a:ext uri="{FF2B5EF4-FFF2-40B4-BE49-F238E27FC236}">
                  <a16:creationId xmlns:a16="http://schemas.microsoft.com/office/drawing/2014/main" id="{21F6FE86-D459-2CE8-7C47-DD906C83F28B}"/>
                </a:ext>
              </a:extLst>
            </p:cNvPr>
            <p:cNvSpPr txBox="1"/>
            <p:nvPr/>
          </p:nvSpPr>
          <p:spPr>
            <a:xfrm>
              <a:off x="1063557" y="2886006"/>
              <a:ext cx="1002904" cy="276999"/>
            </a:xfrm>
            <a:prstGeom prst="rect">
              <a:avLst/>
            </a:prstGeom>
            <a:noFill/>
          </p:spPr>
          <p:txBody>
            <a:bodyPr wrap="square" rtlCol="0">
              <a:spAutoFit/>
            </a:bodyPr>
            <a:lstStyle/>
            <a:p>
              <a:pPr algn="ctr"/>
              <a:r>
                <a:rPr lang="en-GB" sz="1200" noProof="0"/>
                <a:t>US User</a:t>
              </a:r>
            </a:p>
          </p:txBody>
        </p:sp>
      </p:grpSp>
      <p:sp>
        <p:nvSpPr>
          <p:cNvPr id="61" name="TextBox 60">
            <a:extLst>
              <a:ext uri="{FF2B5EF4-FFF2-40B4-BE49-F238E27FC236}">
                <a16:creationId xmlns:a16="http://schemas.microsoft.com/office/drawing/2014/main" id="{5643C6C6-5DE6-B0E4-74A2-7679258260EC}"/>
              </a:ext>
            </a:extLst>
          </p:cNvPr>
          <p:cNvSpPr txBox="1"/>
          <p:nvPr/>
        </p:nvSpPr>
        <p:spPr>
          <a:xfrm>
            <a:off x="1333078" y="1332713"/>
            <a:ext cx="809419" cy="276999"/>
          </a:xfrm>
          <a:prstGeom prst="rect">
            <a:avLst/>
          </a:prstGeom>
          <a:noFill/>
        </p:spPr>
        <p:txBody>
          <a:bodyPr wrap="square" rtlCol="0">
            <a:spAutoFit/>
          </a:bodyPr>
          <a:lstStyle/>
          <a:p>
            <a:pPr algn="ctr"/>
            <a:r>
              <a:rPr lang="en-GB" sz="1200" noProof="0"/>
              <a:t>Uk User</a:t>
            </a:r>
          </a:p>
        </p:txBody>
      </p:sp>
      <p:sp>
        <p:nvSpPr>
          <p:cNvPr id="62" name="TextBox 61">
            <a:extLst>
              <a:ext uri="{FF2B5EF4-FFF2-40B4-BE49-F238E27FC236}">
                <a16:creationId xmlns:a16="http://schemas.microsoft.com/office/drawing/2014/main" id="{8BE2B6A6-73EF-BEEF-0769-ED7CBE546CBE}"/>
              </a:ext>
            </a:extLst>
          </p:cNvPr>
          <p:cNvSpPr txBox="1"/>
          <p:nvPr/>
        </p:nvSpPr>
        <p:spPr>
          <a:xfrm>
            <a:off x="1232169" y="4482296"/>
            <a:ext cx="784547" cy="461665"/>
          </a:xfrm>
          <a:prstGeom prst="rect">
            <a:avLst/>
          </a:prstGeom>
          <a:noFill/>
        </p:spPr>
        <p:txBody>
          <a:bodyPr wrap="square" rtlCol="0">
            <a:spAutoFit/>
          </a:bodyPr>
          <a:lstStyle/>
          <a:p>
            <a:pPr algn="ctr"/>
            <a:r>
              <a:rPr lang="en-GB" sz="1200" noProof="0"/>
              <a:t>Spanish User</a:t>
            </a:r>
          </a:p>
        </p:txBody>
      </p:sp>
      <p:sp>
        <p:nvSpPr>
          <p:cNvPr id="63" name="Slide Number Placeholder 62">
            <a:extLst>
              <a:ext uri="{FF2B5EF4-FFF2-40B4-BE49-F238E27FC236}">
                <a16:creationId xmlns:a16="http://schemas.microsoft.com/office/drawing/2014/main" id="{FCF2A6AF-9B30-AA30-73CF-41C78F7DCA11}"/>
              </a:ext>
            </a:extLst>
          </p:cNvPr>
          <p:cNvSpPr>
            <a:spLocks noGrp="1"/>
          </p:cNvSpPr>
          <p:nvPr>
            <p:ph type="sldNum" idx="12"/>
          </p:nvPr>
        </p:nvSpPr>
        <p:spPr/>
        <p:txBody>
          <a:bodyPr/>
          <a:lstStyle/>
          <a:p>
            <a:fld id="{2709167D-FCC9-444D-BA38-7DB2AAFEB7A1}" type="slidenum">
              <a:rPr lang="en-GB" noProof="0" smtClean="0"/>
              <a:t>407</a:t>
            </a:fld>
            <a:endParaRPr lang="en-GB" noProof="0"/>
          </a:p>
        </p:txBody>
      </p:sp>
      <p:sp>
        <p:nvSpPr>
          <p:cNvPr id="3" name="TextBox 2">
            <a:extLst>
              <a:ext uri="{FF2B5EF4-FFF2-40B4-BE49-F238E27FC236}">
                <a16:creationId xmlns:a16="http://schemas.microsoft.com/office/drawing/2014/main" id="{215990B3-4208-46A0-6072-7FE7ACE79CD8}"/>
              </a:ext>
            </a:extLst>
          </p:cNvPr>
          <p:cNvSpPr txBox="1"/>
          <p:nvPr/>
        </p:nvSpPr>
        <p:spPr>
          <a:xfrm>
            <a:off x="4554510" y="3190353"/>
            <a:ext cx="784547" cy="276999"/>
          </a:xfrm>
          <a:prstGeom prst="rect">
            <a:avLst/>
          </a:prstGeom>
          <a:noFill/>
        </p:spPr>
        <p:txBody>
          <a:bodyPr wrap="square" rtlCol="0">
            <a:spAutoFit/>
          </a:bodyPr>
          <a:lstStyle/>
          <a:p>
            <a:pPr algn="ctr"/>
            <a:r>
              <a:rPr lang="en-GB" sz="1200" noProof="0"/>
              <a:t>Internet</a:t>
            </a:r>
          </a:p>
        </p:txBody>
      </p:sp>
      <p:pic>
        <p:nvPicPr>
          <p:cNvPr id="5" name="Picture 4" descr="A blue cylinder with three layers&#10;&#10;AI-generated content may be incorrect.">
            <a:extLst>
              <a:ext uri="{FF2B5EF4-FFF2-40B4-BE49-F238E27FC236}">
                <a16:creationId xmlns:a16="http://schemas.microsoft.com/office/drawing/2014/main" id="{A3E1D25C-CD96-D8FC-459A-ED03AE5E1EF5}"/>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026962" y="2994841"/>
            <a:ext cx="588184" cy="711752"/>
          </a:xfrm>
          <a:prstGeom prst="rect">
            <a:avLst/>
          </a:prstGeom>
        </p:spPr>
      </p:pic>
      <p:cxnSp>
        <p:nvCxnSpPr>
          <p:cNvPr id="6" name="Straight Connector 5">
            <a:extLst>
              <a:ext uri="{FF2B5EF4-FFF2-40B4-BE49-F238E27FC236}">
                <a16:creationId xmlns:a16="http://schemas.microsoft.com/office/drawing/2014/main" id="{4A35ECD4-D3E6-0877-5C8B-1A5950574F2D}"/>
              </a:ext>
            </a:extLst>
          </p:cNvPr>
          <p:cNvCxnSpPr>
            <a:cxnSpLocks/>
            <a:stCxn id="41" idx="3"/>
            <a:endCxn id="5" idx="1"/>
          </p:cNvCxnSpPr>
          <p:nvPr/>
        </p:nvCxnSpPr>
        <p:spPr>
          <a:xfrm>
            <a:off x="7720271" y="3350717"/>
            <a:ext cx="306691" cy="0"/>
          </a:xfrm>
          <a:prstGeom prst="line">
            <a:avLst/>
          </a:prstGeom>
          <a:ln>
            <a:solidFill>
              <a:srgbClr val="00B5DD"/>
            </a:solidFill>
            <a:headEnd type="triangle" w="med" len="med"/>
            <a:tailEnd type="triangle" w="med" len="med"/>
          </a:ln>
        </p:spPr>
        <p:style>
          <a:lnRef idx="2">
            <a:schemeClr val="accent4"/>
          </a:lnRef>
          <a:fillRef idx="0">
            <a:schemeClr val="accent4"/>
          </a:fillRef>
          <a:effectRef idx="1">
            <a:schemeClr val="accent4"/>
          </a:effectRef>
          <a:fontRef idx="minor">
            <a:schemeClr val="tx1"/>
          </a:fontRef>
        </p:style>
      </p:cxnSp>
      <p:sp>
        <p:nvSpPr>
          <p:cNvPr id="11" name="TextBox 10">
            <a:extLst>
              <a:ext uri="{FF2B5EF4-FFF2-40B4-BE49-F238E27FC236}">
                <a16:creationId xmlns:a16="http://schemas.microsoft.com/office/drawing/2014/main" id="{7651ACE4-343A-3E78-B81E-A8CB4B0A5B64}"/>
              </a:ext>
            </a:extLst>
          </p:cNvPr>
          <p:cNvSpPr txBox="1"/>
          <p:nvPr/>
        </p:nvSpPr>
        <p:spPr>
          <a:xfrm>
            <a:off x="7725014" y="3715413"/>
            <a:ext cx="1284052" cy="276999"/>
          </a:xfrm>
          <a:prstGeom prst="rect">
            <a:avLst/>
          </a:prstGeom>
          <a:noFill/>
        </p:spPr>
        <p:txBody>
          <a:bodyPr wrap="square" rtlCol="0">
            <a:spAutoFit/>
          </a:bodyPr>
          <a:lstStyle/>
          <a:p>
            <a:pPr algn="ctr"/>
            <a:r>
              <a:rPr lang="en-GB" sz="1200" noProof="0"/>
              <a:t>Database</a:t>
            </a:r>
          </a:p>
        </p:txBody>
      </p:sp>
    </p:spTree>
    <p:extLst>
      <p:ext uri="{BB962C8B-B14F-4D97-AF65-F5344CB8AC3E}">
        <p14:creationId xmlns:p14="http://schemas.microsoft.com/office/powerpoint/2010/main" val="161158889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5C1FAB6-A34F-38CE-D823-E1084793024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104D0C-AF05-71B1-9A13-5DB1CE10F7D5}"/>
              </a:ext>
            </a:extLst>
          </p:cNvPr>
          <p:cNvSpPr>
            <a:spLocks noGrp="1"/>
          </p:cNvSpPr>
          <p:nvPr>
            <p:ph type="title"/>
          </p:nvPr>
        </p:nvSpPr>
        <p:spPr/>
        <p:txBody>
          <a:bodyPr/>
          <a:lstStyle/>
          <a:p>
            <a:r>
              <a:rPr lang="en-GB" noProof="0"/>
              <a:t>Single or multi-threaded</a:t>
            </a:r>
          </a:p>
        </p:txBody>
      </p:sp>
      <p:sp>
        <p:nvSpPr>
          <p:cNvPr id="3" name="Text Placeholder 2">
            <a:extLst>
              <a:ext uri="{FF2B5EF4-FFF2-40B4-BE49-F238E27FC236}">
                <a16:creationId xmlns:a16="http://schemas.microsoft.com/office/drawing/2014/main" id="{371BB586-72F2-E2AC-3317-577AF691A882}"/>
              </a:ext>
            </a:extLst>
          </p:cNvPr>
          <p:cNvSpPr>
            <a:spLocks noGrp="1"/>
          </p:cNvSpPr>
          <p:nvPr>
            <p:ph type="body" idx="1"/>
          </p:nvPr>
        </p:nvSpPr>
        <p:spPr/>
        <p:txBody>
          <a:bodyPr/>
          <a:lstStyle/>
          <a:p>
            <a:r>
              <a:rPr lang="en-GB" sz="1600" noProof="0"/>
              <a:t>Java is multi-threaded; it can run functions in parallel so if there is a long running activity such as a web service call, it could be executed in a separate thread, but that thread would be occupied until completion of the task. However, multithreaded platforms tend to have a thread pool and once that pool is exhausted, all concurrent calls will block the main thread. Java is popular for web back-end development so works fine but it does have drawbacks and thread pool limit can be one of them. In </a:t>
            </a:r>
            <a:r>
              <a:rPr lang="en-GB" sz="1600" noProof="0" err="1"/>
              <a:t>Javascript</a:t>
            </a:r>
            <a:r>
              <a:rPr lang="en-GB" sz="1600" noProof="0"/>
              <a:t>, the “thread pool” is implemented by the event queue so can queue as many asynchronous events as you like so JavaScript’s single threaded execution mode is not the limitation that it sounds like</a:t>
            </a:r>
          </a:p>
          <a:p>
            <a:r>
              <a:rPr lang="en-GB" sz="1600" noProof="0"/>
              <a:t>Node.JS, given it is JavaScript, has a single execution thread. However, if you need multithreading, as the Node runtime is written in C++, there is a built-in package that can execute up to 128 threads in C++ using the  require('</a:t>
            </a:r>
            <a:r>
              <a:rPr lang="en-GB" sz="1600" noProof="0" err="1"/>
              <a:t>worker_threads</a:t>
            </a:r>
            <a:r>
              <a:rPr lang="en-GB" sz="1600" noProof="0"/>
              <a:t>') built-in Node package</a:t>
            </a:r>
          </a:p>
          <a:p>
            <a:r>
              <a:rPr lang="en-GB" sz="1600" noProof="0"/>
              <a:t>Java on the other hand, due to its faster execution speed and native multi-threading, is likely to be preferable in CPU intensive applications such as Video and image processing (C++ is probably even better)</a:t>
            </a:r>
          </a:p>
          <a:p>
            <a:r>
              <a:rPr lang="en-GB" sz="1600" noProof="0"/>
              <a:t>Other backend languages are available … a solution architect, application architect, enterprise architect and lead software developer / engineer would likely be involved in settling on the backend language and framework based on the language features best suited to the problem to be solved</a:t>
            </a:r>
          </a:p>
        </p:txBody>
      </p:sp>
      <p:sp>
        <p:nvSpPr>
          <p:cNvPr id="4" name="Slide Number Placeholder 3">
            <a:extLst>
              <a:ext uri="{FF2B5EF4-FFF2-40B4-BE49-F238E27FC236}">
                <a16:creationId xmlns:a16="http://schemas.microsoft.com/office/drawing/2014/main" id="{118F7EF3-13F2-D0DD-B9D3-1394F25FC43E}"/>
              </a:ext>
            </a:extLst>
          </p:cNvPr>
          <p:cNvSpPr>
            <a:spLocks noGrp="1"/>
          </p:cNvSpPr>
          <p:nvPr>
            <p:ph type="sldNum" idx="12"/>
          </p:nvPr>
        </p:nvSpPr>
        <p:spPr/>
        <p:txBody>
          <a:bodyPr/>
          <a:lstStyle/>
          <a:p>
            <a:fld id="{14D7F6AC-1EEB-4ABB-AD80-109EC6FDCCF3}" type="slidenum">
              <a:rPr lang="en-GB" noProof="0" smtClean="0"/>
              <a:pPr/>
              <a:t>408</a:t>
            </a:fld>
            <a:endParaRPr lang="en-GB" noProof="0"/>
          </a:p>
        </p:txBody>
      </p:sp>
    </p:spTree>
    <p:extLst>
      <p:ext uri="{BB962C8B-B14F-4D97-AF65-F5344CB8AC3E}">
        <p14:creationId xmlns:p14="http://schemas.microsoft.com/office/powerpoint/2010/main" val="241848333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40664-074F-0654-2265-0C2917D0983B}"/>
              </a:ext>
            </a:extLst>
          </p:cNvPr>
          <p:cNvSpPr>
            <a:spLocks noGrp="1"/>
          </p:cNvSpPr>
          <p:nvPr>
            <p:ph type="title"/>
          </p:nvPr>
        </p:nvSpPr>
        <p:spPr/>
        <p:txBody>
          <a:bodyPr/>
          <a:lstStyle/>
          <a:p>
            <a:r>
              <a:rPr lang="en-GB" noProof="0"/>
              <a:t>Practical example with several containers performing ETL</a:t>
            </a:r>
          </a:p>
        </p:txBody>
      </p:sp>
      <p:sp>
        <p:nvSpPr>
          <p:cNvPr id="3" name="Text Placeholder 2">
            <a:extLst>
              <a:ext uri="{FF2B5EF4-FFF2-40B4-BE49-F238E27FC236}">
                <a16:creationId xmlns:a16="http://schemas.microsoft.com/office/drawing/2014/main" id="{0E69AE8A-441D-9EC2-6958-5E08BA8F0700}"/>
              </a:ext>
            </a:extLst>
          </p:cNvPr>
          <p:cNvSpPr>
            <a:spLocks noGrp="1"/>
          </p:cNvSpPr>
          <p:nvPr>
            <p:ph type="body" idx="1"/>
          </p:nvPr>
        </p:nvSpPr>
        <p:spPr>
          <a:xfrm>
            <a:off x="609600" y="1173479"/>
            <a:ext cx="11163300" cy="5152265"/>
          </a:xfrm>
        </p:spPr>
        <p:txBody>
          <a:bodyPr/>
          <a:lstStyle/>
          <a:p>
            <a:r>
              <a:rPr lang="en-GB" noProof="0"/>
              <a:t>As explained previously, containers have a  writeable layer to create files, but they do not survive container deletion so are no good for a database or any other non-ephemeral data</a:t>
            </a:r>
          </a:p>
          <a:p>
            <a:r>
              <a:rPr lang="en-GB" noProof="0"/>
              <a:t>We need to use volumes for persistence</a:t>
            </a:r>
          </a:p>
          <a:p>
            <a:r>
              <a:rPr lang="en-GB" noProof="0"/>
              <a:t>The following demo use case will create four containers that do little of value other than to illustrate how to use most of the key features of deploying, integrating and operating a multi-container solution with a database and volumes and posting data to the server</a:t>
            </a:r>
          </a:p>
          <a:p>
            <a:r>
              <a:rPr lang="en-GB" noProof="0"/>
              <a:t>There are four containers: three applications, database, two volumes, and a private network</a:t>
            </a:r>
          </a:p>
          <a:p>
            <a:r>
              <a:rPr lang="en-GB" noProof="0"/>
              <a:t>We will post some data to a staging area - simulates a batch file transfer. An application will extract the data from the file, transform it then load it into a database. Another application is used to view the data</a:t>
            </a:r>
          </a:p>
          <a:p>
            <a:r>
              <a:rPr lang="en-GB" noProof="0"/>
              <a:t>Communication between containers is </a:t>
            </a:r>
            <a:r>
              <a:rPr lang="en-GB" b="1" noProof="0"/>
              <a:t>synchronous</a:t>
            </a:r>
            <a:r>
              <a:rPr lang="en-GB" noProof="0"/>
              <a:t> using http API calls</a:t>
            </a:r>
          </a:p>
          <a:p>
            <a:r>
              <a:rPr lang="en-GB" noProof="0"/>
              <a:t>HTTP is synchronous as it needs to wait for a response to its request</a:t>
            </a:r>
          </a:p>
          <a:p>
            <a:r>
              <a:rPr lang="en-GB" noProof="0"/>
              <a:t>We will look at asynchronous messaging later and compare it to synchronous messaging</a:t>
            </a:r>
          </a:p>
          <a:p>
            <a:endParaRPr lang="en-GB" noProof="0"/>
          </a:p>
          <a:p>
            <a:endParaRPr lang="en-GB" noProof="0"/>
          </a:p>
        </p:txBody>
      </p:sp>
      <p:sp>
        <p:nvSpPr>
          <p:cNvPr id="4" name="Slide Number Placeholder 3">
            <a:extLst>
              <a:ext uri="{FF2B5EF4-FFF2-40B4-BE49-F238E27FC236}">
                <a16:creationId xmlns:a16="http://schemas.microsoft.com/office/drawing/2014/main" id="{A8878A3A-A52D-6B26-AAAE-9FA6683A5177}"/>
              </a:ext>
            </a:extLst>
          </p:cNvPr>
          <p:cNvSpPr>
            <a:spLocks noGrp="1"/>
          </p:cNvSpPr>
          <p:nvPr>
            <p:ph type="sldNum" idx="12"/>
          </p:nvPr>
        </p:nvSpPr>
        <p:spPr/>
        <p:txBody>
          <a:bodyPr/>
          <a:lstStyle/>
          <a:p>
            <a:fld id="{14D7F6AC-1EEB-4ABB-AD80-109EC6FDCCF3}" type="slidenum">
              <a:rPr lang="en-GB" noProof="0" smtClean="0"/>
              <a:pPr/>
              <a:t>409</a:t>
            </a:fld>
            <a:endParaRPr lang="en-GB" noProof="0"/>
          </a:p>
        </p:txBody>
      </p:sp>
    </p:spTree>
    <p:extLst>
      <p:ext uri="{BB962C8B-B14F-4D97-AF65-F5344CB8AC3E}">
        <p14:creationId xmlns:p14="http://schemas.microsoft.com/office/powerpoint/2010/main" val="646492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68BBC-5924-EE82-E046-C07F98223871}"/>
              </a:ext>
            </a:extLst>
          </p:cNvPr>
          <p:cNvSpPr>
            <a:spLocks noGrp="1"/>
          </p:cNvSpPr>
          <p:nvPr>
            <p:ph type="title"/>
          </p:nvPr>
        </p:nvSpPr>
        <p:spPr>
          <a:xfrm>
            <a:off x="609600" y="614565"/>
            <a:ext cx="11163300" cy="421258"/>
          </a:xfrm>
        </p:spPr>
        <p:txBody>
          <a:bodyPr/>
          <a:lstStyle/>
          <a:p>
            <a:r>
              <a:rPr lang="en-GB" noProof="0"/>
              <a:t>Terminology</a:t>
            </a:r>
          </a:p>
        </p:txBody>
      </p:sp>
      <p:sp>
        <p:nvSpPr>
          <p:cNvPr id="3" name="Text Placeholder 2">
            <a:extLst>
              <a:ext uri="{FF2B5EF4-FFF2-40B4-BE49-F238E27FC236}">
                <a16:creationId xmlns:a16="http://schemas.microsoft.com/office/drawing/2014/main" id="{899BD956-A48E-BE8B-18A5-42B36D9A83B1}"/>
              </a:ext>
            </a:extLst>
          </p:cNvPr>
          <p:cNvSpPr>
            <a:spLocks noGrp="1"/>
          </p:cNvSpPr>
          <p:nvPr>
            <p:ph type="body" idx="1"/>
          </p:nvPr>
        </p:nvSpPr>
        <p:spPr>
          <a:xfrm>
            <a:off x="609600" y="1365956"/>
            <a:ext cx="11163300" cy="5111044"/>
          </a:xfrm>
        </p:spPr>
        <p:txBody>
          <a:bodyPr/>
          <a:lstStyle/>
          <a:p>
            <a:r>
              <a:rPr lang="en-GB" b="1" noProof="0"/>
              <a:t>URL</a:t>
            </a:r>
            <a:r>
              <a:rPr lang="en-GB" noProof="0"/>
              <a:t>: full address used to access a resource. e.g., http://api.example.com:3000/users/123?count=10</a:t>
            </a:r>
          </a:p>
          <a:p>
            <a:r>
              <a:rPr lang="en-GB" b="1" noProof="0"/>
              <a:t>Origin</a:t>
            </a:r>
            <a:r>
              <a:rPr lang="en-GB" noProof="0"/>
              <a:t>: the scheme, domain and port. e.g., http://api.example.com:3000</a:t>
            </a:r>
          </a:p>
          <a:p>
            <a:r>
              <a:rPr lang="en-GB" b="1" noProof="0"/>
              <a:t>Path</a:t>
            </a:r>
            <a:r>
              <a:rPr lang="en-GB" noProof="0"/>
              <a:t>: the part of the URL that comes after the domain. e.g., /users/123  123 is a path parameter</a:t>
            </a:r>
          </a:p>
          <a:p>
            <a:r>
              <a:rPr lang="en-GB" b="1" noProof="0"/>
              <a:t>Query String</a:t>
            </a:r>
            <a:r>
              <a:rPr lang="en-GB" noProof="0"/>
              <a:t>: acts as a filter or limiter of returned data. e.g., ?count=10</a:t>
            </a:r>
          </a:p>
          <a:p>
            <a:r>
              <a:rPr lang="en-GB" b="1" noProof="0"/>
              <a:t>Endpoint</a:t>
            </a:r>
            <a:r>
              <a:rPr lang="en-GB" noProof="0"/>
              <a:t>: a specific URL (or path) that represents a resource or action in an API. Usually with method</a:t>
            </a:r>
          </a:p>
          <a:p>
            <a:pPr lvl="1"/>
            <a:r>
              <a:rPr lang="en-GB" noProof="0"/>
              <a:t>e.g. GET /users/123 or DELETE /users/123 are different endpoints</a:t>
            </a:r>
          </a:p>
          <a:p>
            <a:r>
              <a:rPr lang="en-GB" b="1" noProof="0"/>
              <a:t>Route</a:t>
            </a:r>
            <a:r>
              <a:rPr lang="en-GB" noProof="0"/>
              <a:t>: In backend frameworks (like Express.js, Spring boot, Flask), a route is a </a:t>
            </a:r>
            <a:r>
              <a:rPr lang="en-GB" b="1" noProof="0"/>
              <a:t>server-side mapping</a:t>
            </a:r>
            <a:r>
              <a:rPr lang="en-GB" noProof="0"/>
              <a:t> between a URL pattern and a function or controller</a:t>
            </a:r>
          </a:p>
          <a:p>
            <a:pPr lvl="1"/>
            <a:endParaRPr lang="en-GB" noProof="0"/>
          </a:p>
        </p:txBody>
      </p:sp>
      <p:sp>
        <p:nvSpPr>
          <p:cNvPr id="4" name="Slide Number Placeholder 3">
            <a:extLst>
              <a:ext uri="{FF2B5EF4-FFF2-40B4-BE49-F238E27FC236}">
                <a16:creationId xmlns:a16="http://schemas.microsoft.com/office/drawing/2014/main" id="{96A996FF-260A-9AFC-2B2F-DC275F3B4669}"/>
              </a:ext>
            </a:extLst>
          </p:cNvPr>
          <p:cNvSpPr>
            <a:spLocks noGrp="1"/>
          </p:cNvSpPr>
          <p:nvPr>
            <p:ph type="sldNum" idx="12"/>
          </p:nvPr>
        </p:nvSpPr>
        <p:spPr/>
        <p:txBody>
          <a:bodyPr/>
          <a:lstStyle/>
          <a:p>
            <a:fld id="{14D7F6AC-1EEB-4ABB-AD80-109EC6FDCCF3}" type="slidenum">
              <a:rPr lang="en-GB" noProof="0" smtClean="0"/>
              <a:pPr/>
              <a:t>41</a:t>
            </a:fld>
            <a:endParaRPr lang="en-GB" noProof="0"/>
          </a:p>
        </p:txBody>
      </p:sp>
    </p:spTree>
    <p:extLst>
      <p:ext uri="{BB962C8B-B14F-4D97-AF65-F5344CB8AC3E}">
        <p14:creationId xmlns:p14="http://schemas.microsoft.com/office/powerpoint/2010/main" val="16000278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2355-51B1-5985-A598-C9D5A488AEEC}"/>
              </a:ext>
            </a:extLst>
          </p:cNvPr>
          <p:cNvSpPr>
            <a:spLocks noGrp="1"/>
          </p:cNvSpPr>
          <p:nvPr>
            <p:ph type="title"/>
          </p:nvPr>
        </p:nvSpPr>
        <p:spPr>
          <a:xfrm>
            <a:off x="3202181" y="327261"/>
            <a:ext cx="5400800" cy="421258"/>
          </a:xfrm>
        </p:spPr>
        <p:txBody>
          <a:bodyPr/>
          <a:lstStyle/>
          <a:p>
            <a:r>
              <a:rPr lang="en-GB" sz="2400" noProof="0"/>
              <a:t>Data Engineering Solution Architecture</a:t>
            </a:r>
          </a:p>
        </p:txBody>
      </p:sp>
      <p:sp>
        <p:nvSpPr>
          <p:cNvPr id="3" name="Text Placeholder 2">
            <a:extLst>
              <a:ext uri="{FF2B5EF4-FFF2-40B4-BE49-F238E27FC236}">
                <a16:creationId xmlns:a16="http://schemas.microsoft.com/office/drawing/2014/main" id="{6EFBDBEC-B67D-10BA-1358-2E280E2FD74B}"/>
              </a:ext>
            </a:extLst>
          </p:cNvPr>
          <p:cNvSpPr>
            <a:spLocks noGrp="1"/>
          </p:cNvSpPr>
          <p:nvPr>
            <p:ph type="body" idx="1"/>
          </p:nvPr>
        </p:nvSpPr>
        <p:spPr>
          <a:xfrm>
            <a:off x="7110906" y="1734122"/>
            <a:ext cx="4972446" cy="4236720"/>
          </a:xfrm>
        </p:spPr>
        <p:txBody>
          <a:bodyPr/>
          <a:lstStyle/>
          <a:p>
            <a:r>
              <a:rPr lang="en-GB" sz="1400" b="1" noProof="0"/>
              <a:t>Upload</a:t>
            </a:r>
            <a:r>
              <a:rPr lang="en-GB" sz="1400" noProof="0"/>
              <a:t> client data to volume</a:t>
            </a:r>
          </a:p>
          <a:p>
            <a:r>
              <a:rPr lang="en-GB" sz="1400" b="1" noProof="0"/>
              <a:t>Upload</a:t>
            </a:r>
            <a:r>
              <a:rPr lang="en-GB" sz="1400" noProof="0"/>
              <a:t> invoke </a:t>
            </a:r>
            <a:r>
              <a:rPr lang="en-GB" sz="1400" b="1" noProof="0" err="1"/>
              <a:t>etl</a:t>
            </a:r>
            <a:r>
              <a:rPr lang="en-GB" sz="1400" noProof="0"/>
              <a:t> to transform and load into table</a:t>
            </a:r>
          </a:p>
          <a:p>
            <a:r>
              <a:rPr lang="en-GB" sz="1400" b="1" noProof="0"/>
              <a:t>Caller</a:t>
            </a:r>
            <a:r>
              <a:rPr lang="en-GB" sz="1400" noProof="0"/>
              <a:t> calls </a:t>
            </a:r>
            <a:r>
              <a:rPr lang="en-GB" sz="1400" b="1" noProof="0" err="1"/>
              <a:t>etl</a:t>
            </a:r>
            <a:r>
              <a:rPr lang="en-GB" sz="1400" noProof="0"/>
              <a:t> for requested table data</a:t>
            </a:r>
          </a:p>
          <a:p>
            <a:r>
              <a:rPr lang="en-GB" sz="1400" noProof="0"/>
              <a:t>Services: caller, </a:t>
            </a:r>
            <a:r>
              <a:rPr lang="en-GB" sz="1400" noProof="0" err="1"/>
              <a:t>etl</a:t>
            </a:r>
            <a:r>
              <a:rPr lang="en-GB" sz="1400" noProof="0"/>
              <a:t>, upload and </a:t>
            </a:r>
            <a:r>
              <a:rPr lang="en-GB" sz="1400" noProof="0" err="1"/>
              <a:t>mysql-svr</a:t>
            </a:r>
            <a:endParaRPr lang="en-GB" sz="1400" noProof="0"/>
          </a:p>
          <a:p>
            <a:r>
              <a:rPr lang="en-GB" sz="1400" noProof="0" err="1"/>
              <a:t>etl</a:t>
            </a:r>
            <a:r>
              <a:rPr lang="en-GB" sz="1400" noProof="0"/>
              <a:t> and database are protected from the internet</a:t>
            </a:r>
          </a:p>
          <a:p>
            <a:r>
              <a:rPr lang="en-GB" sz="1400" noProof="0"/>
              <a:t>Container public host ports need to be different as they are all on the same IP address (4000, 4002)</a:t>
            </a:r>
          </a:p>
          <a:p>
            <a:r>
              <a:rPr lang="en-GB" sz="1400" noProof="0"/>
              <a:t>Port 4001 &amp; 4003 only used during testing so would be removed in production</a:t>
            </a:r>
          </a:p>
          <a:p>
            <a:r>
              <a:rPr lang="en-GB" sz="1400" noProof="0"/>
              <a:t>Own application ports can be whatever you want</a:t>
            </a:r>
          </a:p>
          <a:p>
            <a:r>
              <a:rPr lang="en-GB" sz="1400" noProof="0"/>
              <a:t>Private network connects directly into the container so uses app ports (3xxx)</a:t>
            </a:r>
          </a:p>
          <a:p>
            <a:r>
              <a:rPr lang="en-GB" sz="1400" noProof="0"/>
              <a:t>Private IPs are allocated. e.g. 192.168.160.x but use service names not the IPs</a:t>
            </a:r>
          </a:p>
          <a:p>
            <a:r>
              <a:rPr lang="en-GB" sz="1400" noProof="0"/>
              <a:t>only </a:t>
            </a:r>
            <a:r>
              <a:rPr lang="en-GB" sz="1400" b="1" noProof="0" err="1"/>
              <a:t>etl</a:t>
            </a:r>
            <a:r>
              <a:rPr lang="en-GB" sz="1400" noProof="0"/>
              <a:t> can access </a:t>
            </a:r>
            <a:r>
              <a:rPr lang="en-GB" sz="1400" noProof="0" err="1"/>
              <a:t>MySql-svr</a:t>
            </a:r>
            <a:r>
              <a:rPr lang="en-GB" sz="1400" noProof="0"/>
              <a:t> to populate table from data in the data files and retrieve data</a:t>
            </a:r>
          </a:p>
          <a:p>
            <a:r>
              <a:rPr lang="en-GB" sz="1400" noProof="0"/>
              <a:t>We need a bigger VM. B2s does the job</a:t>
            </a:r>
          </a:p>
        </p:txBody>
      </p:sp>
      <p:sp>
        <p:nvSpPr>
          <p:cNvPr id="4" name="Slide Number Placeholder 3">
            <a:extLst>
              <a:ext uri="{FF2B5EF4-FFF2-40B4-BE49-F238E27FC236}">
                <a16:creationId xmlns:a16="http://schemas.microsoft.com/office/drawing/2014/main" id="{FB469EB4-2E57-F972-DB49-7783416089E5}"/>
              </a:ext>
            </a:extLst>
          </p:cNvPr>
          <p:cNvSpPr>
            <a:spLocks noGrp="1"/>
          </p:cNvSpPr>
          <p:nvPr>
            <p:ph type="sldNum" idx="12"/>
          </p:nvPr>
        </p:nvSpPr>
        <p:spPr/>
        <p:txBody>
          <a:bodyPr/>
          <a:lstStyle/>
          <a:p>
            <a:fld id="{14D7F6AC-1EEB-4ABB-AD80-109EC6FDCCF3}" type="slidenum">
              <a:rPr lang="en-GB" noProof="0" smtClean="0"/>
              <a:pPr/>
              <a:t>410</a:t>
            </a:fld>
            <a:endParaRPr lang="en-GB" noProof="0"/>
          </a:p>
        </p:txBody>
      </p:sp>
      <p:grpSp>
        <p:nvGrpSpPr>
          <p:cNvPr id="110" name="Group 109">
            <a:extLst>
              <a:ext uri="{FF2B5EF4-FFF2-40B4-BE49-F238E27FC236}">
                <a16:creationId xmlns:a16="http://schemas.microsoft.com/office/drawing/2014/main" id="{E0E1B890-11D8-9C9C-8584-1D064F134F06}"/>
              </a:ext>
            </a:extLst>
          </p:cNvPr>
          <p:cNvGrpSpPr/>
          <p:nvPr/>
        </p:nvGrpSpPr>
        <p:grpSpPr>
          <a:xfrm>
            <a:off x="602042" y="869803"/>
            <a:ext cx="6386451" cy="5802533"/>
            <a:chOff x="602042" y="869803"/>
            <a:chExt cx="6386451" cy="5802533"/>
          </a:xfrm>
        </p:grpSpPr>
        <p:sp>
          <p:nvSpPr>
            <p:cNvPr id="113" name="Rectangle 112">
              <a:extLst>
                <a:ext uri="{FF2B5EF4-FFF2-40B4-BE49-F238E27FC236}">
                  <a16:creationId xmlns:a16="http://schemas.microsoft.com/office/drawing/2014/main" id="{250F4BD8-408D-F05A-8B35-CA5C045405E4}"/>
                </a:ext>
              </a:extLst>
            </p:cNvPr>
            <p:cNvSpPr/>
            <p:nvPr/>
          </p:nvSpPr>
          <p:spPr>
            <a:xfrm>
              <a:off x="1006841" y="1865647"/>
              <a:ext cx="5977091" cy="349637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95" name="Straight Connector 94">
              <a:extLst>
                <a:ext uri="{FF2B5EF4-FFF2-40B4-BE49-F238E27FC236}">
                  <a16:creationId xmlns:a16="http://schemas.microsoft.com/office/drawing/2014/main" id="{BE866413-A440-D595-43F4-E279E26247D7}"/>
                </a:ext>
              </a:extLst>
            </p:cNvPr>
            <p:cNvCxnSpPr>
              <a:cxnSpLocks/>
              <a:endCxn id="32" idx="2"/>
            </p:cNvCxnSpPr>
            <p:nvPr/>
          </p:nvCxnSpPr>
          <p:spPr>
            <a:xfrm flipH="1" flipV="1">
              <a:off x="1999366" y="316399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Picture 5" descr="A white cloud with blue border&#10;&#10;Description automatically generated">
              <a:extLst>
                <a:ext uri="{FF2B5EF4-FFF2-40B4-BE49-F238E27FC236}">
                  <a16:creationId xmlns:a16="http://schemas.microsoft.com/office/drawing/2014/main" id="{CBCF52AB-AAA1-FD1E-B663-9F546CC718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1215585"/>
              <a:ext cx="874295" cy="460371"/>
            </a:xfrm>
            <a:prstGeom prst="rect">
              <a:avLst/>
            </a:prstGeom>
          </p:spPr>
        </p:pic>
        <p:pic>
          <p:nvPicPr>
            <p:cNvPr id="7" name="Picture 6" descr="A computer with a blue screen&#10;&#10;Description automatically generated">
              <a:extLst>
                <a:ext uri="{FF2B5EF4-FFF2-40B4-BE49-F238E27FC236}">
                  <a16:creationId xmlns:a16="http://schemas.microsoft.com/office/drawing/2014/main" id="{14072DF8-AD32-B3DD-BE79-62C4D1E85E6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869803"/>
              <a:ext cx="892654" cy="779678"/>
            </a:xfrm>
            <a:prstGeom prst="rect">
              <a:avLst/>
            </a:prstGeom>
          </p:spPr>
        </p:pic>
        <p:cxnSp>
          <p:nvCxnSpPr>
            <p:cNvPr id="8" name="Straight Connector 7">
              <a:extLst>
                <a:ext uri="{FF2B5EF4-FFF2-40B4-BE49-F238E27FC236}">
                  <a16:creationId xmlns:a16="http://schemas.microsoft.com/office/drawing/2014/main" id="{CA8EAC8F-5041-DDC2-B9CF-E60DA56665E7}"/>
                </a:ext>
              </a:extLst>
            </p:cNvPr>
            <p:cNvCxnSpPr>
              <a:cxnSpLocks/>
              <a:stCxn id="6" idx="1"/>
            </p:cNvCxnSpPr>
            <p:nvPr/>
          </p:nvCxnSpPr>
          <p:spPr>
            <a:xfrm flipH="1">
              <a:off x="1631903" y="14457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D47E31E-08B6-3D5F-1AC0-2C6440C75A7F}"/>
                </a:ext>
              </a:extLst>
            </p:cNvPr>
            <p:cNvCxnSpPr>
              <a:cxnSpLocks/>
            </p:cNvCxnSpPr>
            <p:nvPr/>
          </p:nvCxnSpPr>
          <p:spPr>
            <a:xfrm flipV="1">
              <a:off x="3069306" y="165785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8C9A5B4-370F-F745-DE4C-97C36D82F2EA}"/>
                </a:ext>
              </a:extLst>
            </p:cNvPr>
            <p:cNvSpPr/>
            <p:nvPr/>
          </p:nvSpPr>
          <p:spPr>
            <a:xfrm>
              <a:off x="1006841" y="5351523"/>
              <a:ext cx="5981652"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23" name="Rectangle 22">
              <a:extLst>
                <a:ext uri="{FF2B5EF4-FFF2-40B4-BE49-F238E27FC236}">
                  <a16:creationId xmlns:a16="http://schemas.microsoft.com/office/drawing/2014/main" id="{19EDD8D3-97D4-F785-FB50-445670A62D7A}"/>
                </a:ext>
              </a:extLst>
            </p:cNvPr>
            <p:cNvSpPr/>
            <p:nvPr/>
          </p:nvSpPr>
          <p:spPr>
            <a:xfrm>
              <a:off x="1006841" y="5791794"/>
              <a:ext cx="5981652"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1" name="Rectangle 10">
              <a:extLst>
                <a:ext uri="{FF2B5EF4-FFF2-40B4-BE49-F238E27FC236}">
                  <a16:creationId xmlns:a16="http://schemas.microsoft.com/office/drawing/2014/main" id="{DA5DF6CE-A232-61C1-607B-CDE16550C3E7}"/>
                </a:ext>
              </a:extLst>
            </p:cNvPr>
            <p:cNvSpPr/>
            <p:nvPr/>
          </p:nvSpPr>
          <p:spPr>
            <a:xfrm>
              <a:off x="1006841" y="6232065"/>
              <a:ext cx="5981652" cy="440271"/>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2" name="TextBox 11">
              <a:extLst>
                <a:ext uri="{FF2B5EF4-FFF2-40B4-BE49-F238E27FC236}">
                  <a16:creationId xmlns:a16="http://schemas.microsoft.com/office/drawing/2014/main" id="{D7580D0C-B952-6F3F-A69D-A75FC8440027}"/>
                </a:ext>
              </a:extLst>
            </p:cNvPr>
            <p:cNvSpPr txBox="1"/>
            <p:nvPr/>
          </p:nvSpPr>
          <p:spPr>
            <a:xfrm>
              <a:off x="5594640" y="25283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3" name="TextBox 12">
              <a:extLst>
                <a:ext uri="{FF2B5EF4-FFF2-40B4-BE49-F238E27FC236}">
                  <a16:creationId xmlns:a16="http://schemas.microsoft.com/office/drawing/2014/main" id="{46B25B34-4F01-9111-B1F5-F2F58698D9CE}"/>
                </a:ext>
              </a:extLst>
            </p:cNvPr>
            <p:cNvSpPr txBox="1"/>
            <p:nvPr/>
          </p:nvSpPr>
          <p:spPr>
            <a:xfrm>
              <a:off x="5594640" y="311946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53" name="Straight Connector 52">
              <a:extLst>
                <a:ext uri="{FF2B5EF4-FFF2-40B4-BE49-F238E27FC236}">
                  <a16:creationId xmlns:a16="http://schemas.microsoft.com/office/drawing/2014/main" id="{66EF0C79-3DE2-BB69-EC92-5410D7071B4C}"/>
                </a:ext>
              </a:extLst>
            </p:cNvPr>
            <p:cNvCxnSpPr>
              <a:cxnSpLocks/>
            </p:cNvCxnSpPr>
            <p:nvPr/>
          </p:nvCxnSpPr>
          <p:spPr>
            <a:xfrm flipH="1">
              <a:off x="1996190" y="2156123"/>
              <a:ext cx="2159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14CD8D-BB8C-828A-DCD1-488A4100B9DB}"/>
                </a:ext>
              </a:extLst>
            </p:cNvPr>
            <p:cNvCxnSpPr>
              <a:cxnSpLocks/>
              <a:endCxn id="46" idx="0"/>
            </p:cNvCxnSpPr>
            <p:nvPr/>
          </p:nvCxnSpPr>
          <p:spPr>
            <a:xfrm>
              <a:off x="5245424" y="1493733"/>
              <a:ext cx="0" cy="2495747"/>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6EECB9B-7422-31EB-00E2-233AA16D1121}"/>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4DB47307-A67D-DAAB-2978-AA88EF25ADA1}"/>
                </a:ext>
              </a:extLst>
            </p:cNvPr>
            <p:cNvGrpSpPr/>
            <p:nvPr/>
          </p:nvGrpSpPr>
          <p:grpSpPr>
            <a:xfrm>
              <a:off x="602042" y="2045395"/>
              <a:ext cx="276999" cy="4156875"/>
              <a:chOff x="297180" y="2676933"/>
              <a:chExt cx="276999" cy="3383727"/>
            </a:xfrm>
          </p:grpSpPr>
          <p:sp>
            <p:nvSpPr>
              <p:cNvPr id="16" name="TextBox 15">
                <a:extLst>
                  <a:ext uri="{FF2B5EF4-FFF2-40B4-BE49-F238E27FC236}">
                    <a16:creationId xmlns:a16="http://schemas.microsoft.com/office/drawing/2014/main" id="{BFA6FED9-CD01-0429-0300-21BABAF9E8F3}"/>
                  </a:ext>
                </a:extLst>
              </p:cNvPr>
              <p:cNvSpPr txBox="1"/>
              <p:nvPr/>
            </p:nvSpPr>
            <p:spPr>
              <a:xfrm rot="16200000">
                <a:off x="-199231" y="4167764"/>
                <a:ext cx="1269821" cy="276999"/>
              </a:xfrm>
              <a:prstGeom prst="rect">
                <a:avLst/>
              </a:prstGeom>
              <a:noFill/>
            </p:spPr>
            <p:txBody>
              <a:bodyPr wrap="square" rtlCol="0">
                <a:spAutoFit/>
              </a:bodyPr>
              <a:lstStyle/>
              <a:p>
                <a:pPr algn="ctr"/>
                <a:r>
                  <a:rPr lang="en-GB" sz="1200" noProof="0"/>
                  <a:t>Virtual Machine</a:t>
                </a:r>
              </a:p>
            </p:txBody>
          </p:sp>
          <p:cxnSp>
            <p:nvCxnSpPr>
              <p:cNvPr id="69" name="Straight Connector 68">
                <a:extLst>
                  <a:ext uri="{FF2B5EF4-FFF2-40B4-BE49-F238E27FC236}">
                    <a16:creationId xmlns:a16="http://schemas.microsoft.com/office/drawing/2014/main" id="{A4838AD9-08F3-921E-3878-0427D02C4815}"/>
                  </a:ext>
                </a:extLst>
              </p:cNvPr>
              <p:cNvCxnSpPr>
                <a:cxnSpLocks/>
                <a:stCxn id="16" idx="3"/>
              </p:cNvCxnSpPr>
              <p:nvPr/>
            </p:nvCxnSpPr>
            <p:spPr>
              <a:xfrm flipV="1">
                <a:off x="435680" y="2676933"/>
                <a:ext cx="0" cy="994420"/>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D74EDC1-D343-FF3E-209D-D1A5B8E15BB8}"/>
                  </a:ext>
                </a:extLst>
              </p:cNvPr>
              <p:cNvCxnSpPr>
                <a:cxnSpLocks/>
                <a:endCxn id="16" idx="1"/>
              </p:cNvCxnSpPr>
              <p:nvPr/>
            </p:nvCxnSpPr>
            <p:spPr>
              <a:xfrm flipV="1">
                <a:off x="428103" y="4941174"/>
                <a:ext cx="7577" cy="1119486"/>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grpSp>
        <p:cxnSp>
          <p:nvCxnSpPr>
            <p:cNvPr id="84" name="Straight Connector 83">
              <a:extLst>
                <a:ext uri="{FF2B5EF4-FFF2-40B4-BE49-F238E27FC236}">
                  <a16:creationId xmlns:a16="http://schemas.microsoft.com/office/drawing/2014/main" id="{9E22B0D5-D20F-7D5C-A004-0E3E2C9E237A}"/>
                </a:ext>
              </a:extLst>
            </p:cNvPr>
            <p:cNvCxnSpPr>
              <a:cxnSpLocks/>
            </p:cNvCxnSpPr>
            <p:nvPr/>
          </p:nvCxnSpPr>
          <p:spPr>
            <a:xfrm flipH="1">
              <a:off x="1631903" y="156953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DD4F7F7-9496-BBF8-B63E-2E9807FFCD76}"/>
                </a:ext>
              </a:extLst>
            </p:cNvPr>
            <p:cNvCxnSpPr>
              <a:cxnSpLocks/>
            </p:cNvCxnSpPr>
            <p:nvPr/>
          </p:nvCxnSpPr>
          <p:spPr>
            <a:xfrm flipH="1">
              <a:off x="3533952" y="149373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ECBBA72-C9F0-18D1-A799-762393F85A55}"/>
                </a:ext>
              </a:extLst>
            </p:cNvPr>
            <p:cNvSpPr txBox="1"/>
            <p:nvPr/>
          </p:nvSpPr>
          <p:spPr>
            <a:xfrm>
              <a:off x="3588216" y="1175811"/>
              <a:ext cx="1875563" cy="276999"/>
            </a:xfrm>
            <a:prstGeom prst="rect">
              <a:avLst/>
            </a:prstGeom>
            <a:noFill/>
          </p:spPr>
          <p:txBody>
            <a:bodyPr wrap="square" rtlCol="0">
              <a:spAutoFit/>
            </a:bodyPr>
            <a:lstStyle/>
            <a:p>
              <a:r>
                <a:rPr lang="en-GB" sz="1200" noProof="0"/>
                <a:t>SSH database admin</a:t>
              </a:r>
            </a:p>
          </p:txBody>
        </p:sp>
        <p:sp>
          <p:nvSpPr>
            <p:cNvPr id="27" name="TextBox 26">
              <a:extLst>
                <a:ext uri="{FF2B5EF4-FFF2-40B4-BE49-F238E27FC236}">
                  <a16:creationId xmlns:a16="http://schemas.microsoft.com/office/drawing/2014/main" id="{35CAB8FD-0EE8-B9A8-AF1F-B9555FED8CB1}"/>
                </a:ext>
              </a:extLst>
            </p:cNvPr>
            <p:cNvSpPr txBox="1"/>
            <p:nvPr/>
          </p:nvSpPr>
          <p:spPr>
            <a:xfrm>
              <a:off x="6121030" y="467553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98" name="Graphic 97" descr="Database with solid fill">
              <a:extLst>
                <a:ext uri="{FF2B5EF4-FFF2-40B4-BE49-F238E27FC236}">
                  <a16:creationId xmlns:a16="http://schemas.microsoft.com/office/drawing/2014/main" id="{C506597E-1C53-AA21-0DDF-F1BA899ADA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7720" y="2595842"/>
              <a:ext cx="475811" cy="475811"/>
            </a:xfrm>
            <a:prstGeom prst="rect">
              <a:avLst/>
            </a:prstGeom>
          </p:spPr>
        </p:pic>
        <p:sp>
          <p:nvSpPr>
            <p:cNvPr id="106" name="TextBox 105">
              <a:extLst>
                <a:ext uri="{FF2B5EF4-FFF2-40B4-BE49-F238E27FC236}">
                  <a16:creationId xmlns:a16="http://schemas.microsoft.com/office/drawing/2014/main" id="{DC9E985F-69C5-90AE-E768-69B713C0C347}"/>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35" name="Straight Connector 34">
              <a:extLst>
                <a:ext uri="{FF2B5EF4-FFF2-40B4-BE49-F238E27FC236}">
                  <a16:creationId xmlns:a16="http://schemas.microsoft.com/office/drawing/2014/main" id="{65AA5221-A6AA-5654-5A12-A3F7643EF267}"/>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E280B93-6A20-CA80-08B0-504288035B9A}"/>
                </a:ext>
              </a:extLst>
            </p:cNvPr>
            <p:cNvGrpSpPr/>
            <p:nvPr/>
          </p:nvGrpSpPr>
          <p:grpSpPr>
            <a:xfrm>
              <a:off x="1385755" y="2386115"/>
              <a:ext cx="1238963" cy="792706"/>
              <a:chOff x="5461028" y="3398388"/>
              <a:chExt cx="1238963" cy="1007469"/>
            </a:xfrm>
          </p:grpSpPr>
          <p:sp>
            <p:nvSpPr>
              <p:cNvPr id="32" name="Rectangle 31">
                <a:extLst>
                  <a:ext uri="{FF2B5EF4-FFF2-40B4-BE49-F238E27FC236}">
                    <a16:creationId xmlns:a16="http://schemas.microsoft.com/office/drawing/2014/main" id="{159CE753-6839-F14B-DE26-8D94B272E01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51" name="TextBox 50">
                <a:extLst>
                  <a:ext uri="{FF2B5EF4-FFF2-40B4-BE49-F238E27FC236}">
                    <a16:creationId xmlns:a16="http://schemas.microsoft.com/office/drawing/2014/main" id="{4A8BCFD2-C671-2F9B-DD19-E8E79CEE1E01}"/>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50" name="TextBox 49">
                <a:extLst>
                  <a:ext uri="{FF2B5EF4-FFF2-40B4-BE49-F238E27FC236}">
                    <a16:creationId xmlns:a16="http://schemas.microsoft.com/office/drawing/2014/main" id="{C1227262-0A03-0667-C7E6-180BB18FCD59}"/>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38" name="Straight Connector 37">
                <a:extLst>
                  <a:ext uri="{FF2B5EF4-FFF2-40B4-BE49-F238E27FC236}">
                    <a16:creationId xmlns:a16="http://schemas.microsoft.com/office/drawing/2014/main" id="{F12BD89D-527E-1E3F-57E5-3E719EFDD778}"/>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6" name="Graphic 35" descr="Database with solid fill">
              <a:extLst>
                <a:ext uri="{FF2B5EF4-FFF2-40B4-BE49-F238E27FC236}">
                  <a16:creationId xmlns:a16="http://schemas.microsoft.com/office/drawing/2014/main" id="{B828FB57-9E6C-3E87-DFFA-4CA1F6E8E2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4243575"/>
              <a:ext cx="475811" cy="475811"/>
            </a:xfrm>
            <a:prstGeom prst="rect">
              <a:avLst/>
            </a:prstGeom>
          </p:spPr>
        </p:pic>
        <p:cxnSp>
          <p:nvCxnSpPr>
            <p:cNvPr id="65" name="Straight Connector 64">
              <a:extLst>
                <a:ext uri="{FF2B5EF4-FFF2-40B4-BE49-F238E27FC236}">
                  <a16:creationId xmlns:a16="http://schemas.microsoft.com/office/drawing/2014/main" id="{37835ABA-0067-D9AC-A8FE-A4E6558E1C31}"/>
                </a:ext>
              </a:extLst>
            </p:cNvPr>
            <p:cNvCxnSpPr>
              <a:cxnSpLocks/>
              <a:endCxn id="20" idx="2"/>
            </p:cNvCxnSpPr>
            <p:nvPr/>
          </p:nvCxnSpPr>
          <p:spPr>
            <a:xfrm flipV="1">
              <a:off x="3536087" y="316817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9CDBCD7-D063-6C1B-DABF-47F46E1E8AA4}"/>
                </a:ext>
              </a:extLst>
            </p:cNvPr>
            <p:cNvGrpSpPr/>
            <p:nvPr/>
          </p:nvGrpSpPr>
          <p:grpSpPr>
            <a:xfrm>
              <a:off x="3525931" y="2386110"/>
              <a:ext cx="1227221" cy="792706"/>
              <a:chOff x="864446" y="3398388"/>
              <a:chExt cx="1227221" cy="1007472"/>
            </a:xfrm>
          </p:grpSpPr>
          <p:sp>
            <p:nvSpPr>
              <p:cNvPr id="20" name="Rectangle 19">
                <a:extLst>
                  <a:ext uri="{FF2B5EF4-FFF2-40B4-BE49-F238E27FC236}">
                    <a16:creationId xmlns:a16="http://schemas.microsoft.com/office/drawing/2014/main" id="{E1FEBFBA-18ED-12A1-F164-AB3C4FFDD284}"/>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39" name="Straight Connector 38">
                <a:extLst>
                  <a:ext uri="{FF2B5EF4-FFF2-40B4-BE49-F238E27FC236}">
                    <a16:creationId xmlns:a16="http://schemas.microsoft.com/office/drawing/2014/main" id="{6BDE4928-04F7-C837-9771-E9B8F85C2F4F}"/>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33403DC-9005-DDCE-479A-386F95C6EAC8}"/>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47" name="TextBox 46">
                <a:extLst>
                  <a:ext uri="{FF2B5EF4-FFF2-40B4-BE49-F238E27FC236}">
                    <a16:creationId xmlns:a16="http://schemas.microsoft.com/office/drawing/2014/main" id="{9973EB09-D53A-65CF-D4D7-66966210298A}"/>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72" name="Straight Connector 71">
              <a:extLst>
                <a:ext uri="{FF2B5EF4-FFF2-40B4-BE49-F238E27FC236}">
                  <a16:creationId xmlns:a16="http://schemas.microsoft.com/office/drawing/2014/main" id="{E86BFEED-E73E-AF40-32D6-F3A4ADAC5861}"/>
                </a:ext>
              </a:extLst>
            </p:cNvPr>
            <p:cNvCxnSpPr>
              <a:cxnSpLocks/>
              <a:stCxn id="21" idx="3"/>
              <a:endCxn id="24" idx="1"/>
            </p:cNvCxnSpPr>
            <p:nvPr/>
          </p:nvCxnSpPr>
          <p:spPr>
            <a:xfrm>
              <a:off x="3726377" y="4386558"/>
              <a:ext cx="866199" cy="91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E3673FA-109E-BC5A-D9AD-409E35B0B362}"/>
                </a:ext>
              </a:extLst>
            </p:cNvPr>
            <p:cNvGrpSpPr/>
            <p:nvPr/>
          </p:nvGrpSpPr>
          <p:grpSpPr>
            <a:xfrm>
              <a:off x="2499156" y="3989481"/>
              <a:ext cx="1231497" cy="792707"/>
              <a:chOff x="3214615" y="3398388"/>
              <a:chExt cx="1231497" cy="1007471"/>
            </a:xfrm>
          </p:grpSpPr>
          <p:sp>
            <p:nvSpPr>
              <p:cNvPr id="21" name="Rectangle 20">
                <a:extLst>
                  <a:ext uri="{FF2B5EF4-FFF2-40B4-BE49-F238E27FC236}">
                    <a16:creationId xmlns:a16="http://schemas.microsoft.com/office/drawing/2014/main" id="{AA9E49F2-383C-4A9B-8448-1FD4CB5824D6}"/>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42" name="Straight Connector 41">
                <a:extLst>
                  <a:ext uri="{FF2B5EF4-FFF2-40B4-BE49-F238E27FC236}">
                    <a16:creationId xmlns:a16="http://schemas.microsoft.com/office/drawing/2014/main" id="{8A7ED51A-2EA2-9930-18BA-5A6844BB287F}"/>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33C6B57-DAAC-DC92-A959-7B7A0DC91605}"/>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48" name="TextBox 47">
                <a:extLst>
                  <a:ext uri="{FF2B5EF4-FFF2-40B4-BE49-F238E27FC236}">
                    <a16:creationId xmlns:a16="http://schemas.microsoft.com/office/drawing/2014/main" id="{88E87685-F915-FF16-6A35-713307B1C69C}"/>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75" name="Straight Connector 74">
              <a:extLst>
                <a:ext uri="{FF2B5EF4-FFF2-40B4-BE49-F238E27FC236}">
                  <a16:creationId xmlns:a16="http://schemas.microsoft.com/office/drawing/2014/main" id="{2B9570C1-4D2A-27C8-B413-001ED77B6091}"/>
                </a:ext>
              </a:extLst>
            </p:cNvPr>
            <p:cNvCxnSpPr>
              <a:cxnSpLocks/>
            </p:cNvCxnSpPr>
            <p:nvPr/>
          </p:nvCxnSpPr>
          <p:spPr>
            <a:xfrm>
              <a:off x="5842395" y="448148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4D129D9-D183-614B-328D-03219645A971}"/>
                </a:ext>
              </a:extLst>
            </p:cNvPr>
            <p:cNvGrpSpPr/>
            <p:nvPr/>
          </p:nvGrpSpPr>
          <p:grpSpPr>
            <a:xfrm>
              <a:off x="4588380" y="3989479"/>
              <a:ext cx="1243159" cy="800087"/>
              <a:chOff x="7598153" y="3389006"/>
              <a:chExt cx="1243159" cy="1016851"/>
            </a:xfrm>
          </p:grpSpPr>
          <p:grpSp>
            <p:nvGrpSpPr>
              <p:cNvPr id="28" name="Group 27">
                <a:extLst>
                  <a:ext uri="{FF2B5EF4-FFF2-40B4-BE49-F238E27FC236}">
                    <a16:creationId xmlns:a16="http://schemas.microsoft.com/office/drawing/2014/main" id="{B5AE1CDD-6D6E-7328-BAD1-F41BF5D4C4A3}"/>
                  </a:ext>
                </a:extLst>
              </p:cNvPr>
              <p:cNvGrpSpPr/>
              <p:nvPr/>
            </p:nvGrpSpPr>
            <p:grpSpPr>
              <a:xfrm>
                <a:off x="7602349" y="3389006"/>
                <a:ext cx="1238963" cy="1005533"/>
                <a:chOff x="5729706" y="3418523"/>
                <a:chExt cx="1238963" cy="1005533"/>
              </a:xfrm>
            </p:grpSpPr>
            <p:cxnSp>
              <p:nvCxnSpPr>
                <p:cNvPr id="43" name="Straight Connector 42">
                  <a:extLst>
                    <a:ext uri="{FF2B5EF4-FFF2-40B4-BE49-F238E27FC236}">
                      <a16:creationId xmlns:a16="http://schemas.microsoft.com/office/drawing/2014/main" id="{8AF0978E-AB64-17EE-C873-1F4F81D835D3}"/>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27A829B-2494-2274-C755-E5D0D3056667}"/>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49" name="TextBox 48">
                  <a:extLst>
                    <a:ext uri="{FF2B5EF4-FFF2-40B4-BE49-F238E27FC236}">
                      <a16:creationId xmlns:a16="http://schemas.microsoft.com/office/drawing/2014/main" id="{D44548D5-FD04-BED8-B894-A918296547B2}"/>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24" name="Rectangle 23">
                  <a:extLst>
                    <a:ext uri="{FF2B5EF4-FFF2-40B4-BE49-F238E27FC236}">
                      <a16:creationId xmlns:a16="http://schemas.microsoft.com/office/drawing/2014/main" id="{490AD2E6-92DD-0109-F00D-28588D272D21}"/>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mysql-svr</a:t>
                  </a:r>
                  <a:endParaRPr lang="en-GB" sz="1400" noProof="0"/>
                </a:p>
              </p:txBody>
            </p:sp>
          </p:grpSp>
          <p:cxnSp>
            <p:nvCxnSpPr>
              <p:cNvPr id="5" name="Straight Connector 4">
                <a:extLst>
                  <a:ext uri="{FF2B5EF4-FFF2-40B4-BE49-F238E27FC236}">
                    <a16:creationId xmlns:a16="http://schemas.microsoft.com/office/drawing/2014/main" id="{2CF25BF2-AD8C-8EA7-3C87-7B43DBFB06F3}"/>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7860FEB-1774-A8DD-88B6-E40390466604}"/>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14" name="TextBox 13">
                <a:extLst>
                  <a:ext uri="{FF2B5EF4-FFF2-40B4-BE49-F238E27FC236}">
                    <a16:creationId xmlns:a16="http://schemas.microsoft.com/office/drawing/2014/main" id="{97E3F4A3-D544-6019-6EC5-82F175B758AF}"/>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88" name="Straight Connector 87">
              <a:extLst>
                <a:ext uri="{FF2B5EF4-FFF2-40B4-BE49-F238E27FC236}">
                  <a16:creationId xmlns:a16="http://schemas.microsoft.com/office/drawing/2014/main" id="{497A67C9-0AD8-A993-062D-F55B96EB0081}"/>
                </a:ext>
              </a:extLst>
            </p:cNvPr>
            <p:cNvCxnSpPr>
              <a:cxnSpLocks/>
            </p:cNvCxnSpPr>
            <p:nvPr/>
          </p:nvCxnSpPr>
          <p:spPr>
            <a:xfrm>
              <a:off x="2649039" y="284280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5C6B684-1B2A-9E8A-6B24-426852F1B641}"/>
                </a:ext>
              </a:extLst>
            </p:cNvPr>
            <p:cNvCxnSpPr>
              <a:cxnSpLocks/>
              <a:stCxn id="45" idx="0"/>
              <a:endCxn id="98" idx="2"/>
            </p:cNvCxnSpPr>
            <p:nvPr/>
          </p:nvCxnSpPr>
          <p:spPr>
            <a:xfrm flipV="1">
              <a:off x="3093972" y="307165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D7029AB-83FD-CB60-533A-927411A8C866}"/>
                </a:ext>
              </a:extLst>
            </p:cNvPr>
            <p:cNvSpPr txBox="1"/>
            <p:nvPr/>
          </p:nvSpPr>
          <p:spPr>
            <a:xfrm>
              <a:off x="5594640" y="283264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spTree>
    <p:extLst>
      <p:ext uri="{BB962C8B-B14F-4D97-AF65-F5344CB8AC3E}">
        <p14:creationId xmlns:p14="http://schemas.microsoft.com/office/powerpoint/2010/main" val="28205037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78BC-8A8C-0F3D-AE16-D9FD7B1ACE0E}"/>
              </a:ext>
            </a:extLst>
          </p:cNvPr>
          <p:cNvSpPr>
            <a:spLocks noGrp="1"/>
          </p:cNvSpPr>
          <p:nvPr>
            <p:ph type="title"/>
          </p:nvPr>
        </p:nvSpPr>
        <p:spPr/>
        <p:txBody>
          <a:bodyPr/>
          <a:lstStyle/>
          <a:p>
            <a:r>
              <a:rPr lang="en-GB" noProof="0"/>
              <a:t>Form Submission</a:t>
            </a:r>
          </a:p>
        </p:txBody>
      </p:sp>
      <p:sp>
        <p:nvSpPr>
          <p:cNvPr id="3" name="Text Placeholder 2">
            <a:extLst>
              <a:ext uri="{FF2B5EF4-FFF2-40B4-BE49-F238E27FC236}">
                <a16:creationId xmlns:a16="http://schemas.microsoft.com/office/drawing/2014/main" id="{59B823E1-7729-B972-60A2-0AB3D84ACEB4}"/>
              </a:ext>
            </a:extLst>
          </p:cNvPr>
          <p:cNvSpPr>
            <a:spLocks noGrp="1"/>
          </p:cNvSpPr>
          <p:nvPr>
            <p:ph type="body" idx="1"/>
          </p:nvPr>
        </p:nvSpPr>
        <p:spPr/>
        <p:txBody>
          <a:bodyPr/>
          <a:lstStyle/>
          <a:p>
            <a:r>
              <a:rPr lang="en-GB" sz="1600" noProof="0"/>
              <a:t>You can use </a:t>
            </a:r>
            <a:r>
              <a:rPr lang="en-GB" sz="1600" noProof="0" err="1"/>
              <a:t>javascript</a:t>
            </a:r>
            <a:r>
              <a:rPr lang="en-GB" sz="1600" noProof="0"/>
              <a:t> and fetch to submit your user data but html forms can be useful if you know you need to fill in all the details then submit them all - i.e. not interactive but a single push</a:t>
            </a:r>
          </a:p>
          <a:p>
            <a:r>
              <a:rPr lang="en-GB" sz="1600" noProof="0"/>
              <a:t>Using the form element, an attribute called "action" enables you to specify an endpoint. It will assume the same origin you requested the form from and add the endpoint to it. You can specify the http method you want - this is typically POST as you want to send something. And you can set the encoding type - i.e. the format the data is sent in. e.g.</a:t>
            </a:r>
            <a:br>
              <a:rPr lang="en-GB" sz="1600" noProof="0"/>
            </a:br>
            <a:r>
              <a:rPr lang="en-GB" sz="1600" noProof="0"/>
              <a:t>&lt;form action="/load-table" method="POST" </a:t>
            </a:r>
            <a:r>
              <a:rPr lang="en-GB" sz="1600" noProof="0" err="1"/>
              <a:t>enctype</a:t>
            </a:r>
            <a:r>
              <a:rPr lang="en-GB" sz="1600" noProof="0"/>
              <a:t>="application/x-www-form-</a:t>
            </a:r>
            <a:r>
              <a:rPr lang="en-GB" sz="1600" noProof="0" err="1"/>
              <a:t>urlencoded</a:t>
            </a:r>
            <a:r>
              <a:rPr lang="en-GB" sz="1600" noProof="0"/>
              <a:t>"&gt;</a:t>
            </a:r>
          </a:p>
          <a:p>
            <a:r>
              <a:rPr lang="en-GB" sz="1600" noProof="0"/>
              <a:t>The </a:t>
            </a:r>
            <a:r>
              <a:rPr lang="en-GB" sz="1600" noProof="0" err="1"/>
              <a:t>enctype</a:t>
            </a:r>
            <a:r>
              <a:rPr lang="en-GB" sz="1600" noProof="0"/>
              <a:t> can be one of :</a:t>
            </a:r>
          </a:p>
          <a:p>
            <a:pPr lvl="1"/>
            <a:r>
              <a:rPr lang="en-GB" sz="1400" noProof="0"/>
              <a:t>application/x-www-form-</a:t>
            </a:r>
            <a:r>
              <a:rPr lang="en-GB" sz="1400" noProof="0" err="1"/>
              <a:t>urlencoded</a:t>
            </a:r>
            <a:r>
              <a:rPr lang="en-GB" sz="1400" noProof="0"/>
              <a:t> (default). This will pass the value of all the elements in the form using the "name" attribute so send as </a:t>
            </a:r>
            <a:r>
              <a:rPr lang="en-GB" sz="1400" noProof="0" err="1"/>
              <a:t>name:value</a:t>
            </a:r>
            <a:r>
              <a:rPr lang="en-GB" sz="1400" noProof="0"/>
              <a:t> pair. On receipt, if appropriate middleware is installed such as </a:t>
            </a:r>
            <a:br>
              <a:rPr lang="en-GB" sz="1400" noProof="0"/>
            </a:br>
            <a:r>
              <a:rPr lang="en-GB" sz="1400" b="1" noProof="0" err="1"/>
              <a:t>app.use</a:t>
            </a:r>
            <a:r>
              <a:rPr lang="en-GB" sz="1400" b="1" noProof="0"/>
              <a:t>(</a:t>
            </a:r>
            <a:r>
              <a:rPr lang="en-GB" sz="1400" b="1" noProof="0" err="1"/>
              <a:t>express.urlencoded</a:t>
            </a:r>
            <a:r>
              <a:rPr lang="en-GB" sz="1400" b="1" noProof="0"/>
              <a:t>({ extended: false }))</a:t>
            </a:r>
            <a:br>
              <a:rPr lang="en-GB" sz="1400" noProof="0"/>
            </a:br>
            <a:r>
              <a:rPr lang="en-GB" sz="1400" noProof="0"/>
              <a:t>then the data will be available in the </a:t>
            </a:r>
            <a:r>
              <a:rPr lang="en-GB" sz="1400" noProof="0" err="1"/>
              <a:t>req.body</a:t>
            </a:r>
            <a:r>
              <a:rPr lang="en-GB" sz="1400" noProof="0"/>
              <a:t> object</a:t>
            </a:r>
          </a:p>
          <a:p>
            <a:pPr lvl="1"/>
            <a:r>
              <a:rPr lang="en-GB" sz="1400" noProof="0"/>
              <a:t>multipart/form-data. This is used to send file data or file and user input data. It sends the file data and other input data as a lump that's delimited so the server can pull out the specific bits if the appropriate middleware is installed e.g.</a:t>
            </a:r>
            <a:br>
              <a:rPr lang="en-GB" sz="1400" noProof="0"/>
            </a:br>
            <a:r>
              <a:rPr lang="en-GB" sz="1400" b="1" noProof="0" err="1"/>
              <a:t>const</a:t>
            </a:r>
            <a:r>
              <a:rPr lang="en-GB" sz="1400" b="1" noProof="0"/>
              <a:t> </a:t>
            </a:r>
            <a:r>
              <a:rPr lang="en-GB" sz="1400" b="1" noProof="0" err="1"/>
              <a:t>multer</a:t>
            </a:r>
            <a:r>
              <a:rPr lang="en-GB" sz="1400" b="1" noProof="0"/>
              <a:t> = require('</a:t>
            </a:r>
            <a:r>
              <a:rPr lang="en-GB" sz="1400" b="1" noProof="0" err="1"/>
              <a:t>multer</a:t>
            </a:r>
            <a:r>
              <a:rPr lang="en-GB" sz="1400" b="1" noProof="0"/>
              <a:t>')</a:t>
            </a:r>
            <a:br>
              <a:rPr lang="en-GB" sz="1400" noProof="0"/>
            </a:br>
            <a:r>
              <a:rPr lang="en-GB" sz="1400" noProof="0"/>
              <a:t>This enables us to set up file storage and forward the file data into that storage area. The file info will be in the </a:t>
            </a:r>
            <a:r>
              <a:rPr lang="en-GB" sz="1400" noProof="0" err="1"/>
              <a:t>req.file</a:t>
            </a:r>
            <a:r>
              <a:rPr lang="en-GB" sz="1400" noProof="0"/>
              <a:t> and input data will be in </a:t>
            </a:r>
            <a:r>
              <a:rPr lang="en-GB" sz="1400" noProof="0" err="1"/>
              <a:t>req.body</a:t>
            </a:r>
            <a:r>
              <a:rPr lang="en-GB" sz="1400" noProof="0"/>
              <a:t>. I've added an input field on the upload form just to illustrate this</a:t>
            </a:r>
          </a:p>
          <a:p>
            <a:pPr lvl="1"/>
            <a:r>
              <a:rPr lang="en-GB" sz="1400" noProof="0"/>
              <a:t>text/plain - don't use this as it doesn't encode special characters so is likely to not make sense at the server end</a:t>
            </a:r>
          </a:p>
          <a:p>
            <a:r>
              <a:rPr lang="en-GB" sz="1600" noProof="0"/>
              <a:t>Upload uses both </a:t>
            </a:r>
            <a:r>
              <a:rPr lang="en-GB" sz="1600" noProof="0" err="1"/>
              <a:t>enctypes</a:t>
            </a:r>
            <a:r>
              <a:rPr lang="en-GB" sz="1600" noProof="0"/>
              <a:t> (discounting text/plain) so needs the appropriate middleware</a:t>
            </a:r>
          </a:p>
          <a:p>
            <a:pPr lvl="1"/>
            <a:endParaRPr lang="en-GB" sz="1400" noProof="0"/>
          </a:p>
          <a:p>
            <a:pPr lvl="1"/>
            <a:endParaRPr lang="en-GB" sz="1400" noProof="0"/>
          </a:p>
          <a:p>
            <a:endParaRPr lang="en-GB" sz="1600" noProof="0"/>
          </a:p>
          <a:p>
            <a:endParaRPr lang="en-GB" noProof="0"/>
          </a:p>
        </p:txBody>
      </p:sp>
      <p:sp>
        <p:nvSpPr>
          <p:cNvPr id="4" name="Slide Number Placeholder 3">
            <a:extLst>
              <a:ext uri="{FF2B5EF4-FFF2-40B4-BE49-F238E27FC236}">
                <a16:creationId xmlns:a16="http://schemas.microsoft.com/office/drawing/2014/main" id="{6C22ACE9-E8E2-D161-41D7-37B597775A46}"/>
              </a:ext>
            </a:extLst>
          </p:cNvPr>
          <p:cNvSpPr>
            <a:spLocks noGrp="1"/>
          </p:cNvSpPr>
          <p:nvPr>
            <p:ph type="sldNum" idx="12"/>
          </p:nvPr>
        </p:nvSpPr>
        <p:spPr/>
        <p:txBody>
          <a:bodyPr/>
          <a:lstStyle/>
          <a:p>
            <a:fld id="{14D7F6AC-1EEB-4ABB-AD80-109EC6FDCCF3}" type="slidenum">
              <a:rPr lang="en-GB" noProof="0" smtClean="0"/>
              <a:pPr/>
              <a:t>411</a:t>
            </a:fld>
            <a:endParaRPr lang="en-GB" noProof="0"/>
          </a:p>
        </p:txBody>
      </p:sp>
    </p:spTree>
    <p:extLst>
      <p:ext uri="{BB962C8B-B14F-4D97-AF65-F5344CB8AC3E}">
        <p14:creationId xmlns:p14="http://schemas.microsoft.com/office/powerpoint/2010/main" val="395545051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4D06F3-F4C6-4999-2567-5A8D61348254}"/>
              </a:ext>
            </a:extLst>
          </p:cNvPr>
          <p:cNvSpPr>
            <a:spLocks noGrp="1"/>
          </p:cNvSpPr>
          <p:nvPr>
            <p:ph type="body" idx="1"/>
          </p:nvPr>
        </p:nvSpPr>
        <p:spPr>
          <a:xfrm>
            <a:off x="384023" y="5141995"/>
            <a:ext cx="5975782" cy="1388025"/>
          </a:xfrm>
        </p:spPr>
        <p:txBody>
          <a:bodyPr/>
          <a:lstStyle/>
          <a:p>
            <a:r>
              <a:rPr lang="en-GB" sz="1400" noProof="0"/>
              <a:t>Compose uses each docker file to build an image</a:t>
            </a:r>
          </a:p>
          <a:p>
            <a:r>
              <a:rPr lang="en-GB" sz="1400" noProof="0" err="1"/>
              <a:t>mysql-svr</a:t>
            </a:r>
            <a:r>
              <a:rPr lang="en-GB" sz="1400" noProof="0"/>
              <a:t> is pulled from docker hub</a:t>
            </a:r>
          </a:p>
          <a:p>
            <a:r>
              <a:rPr lang="en-GB" sz="1400" noProof="0" err="1"/>
              <a:t>compose.yaml</a:t>
            </a:r>
            <a:r>
              <a:rPr lang="en-GB" sz="1400" noProof="0"/>
              <a:t> has its own env vars and consumes .env vars that would normally be available for each app</a:t>
            </a:r>
          </a:p>
          <a:p>
            <a:r>
              <a:rPr lang="en-GB" sz="1400" noProof="0"/>
              <a:t>Once tested, push images and transfer compose and .env</a:t>
            </a:r>
          </a:p>
        </p:txBody>
      </p:sp>
      <p:sp>
        <p:nvSpPr>
          <p:cNvPr id="4" name="Slide Number Placeholder 3">
            <a:extLst>
              <a:ext uri="{FF2B5EF4-FFF2-40B4-BE49-F238E27FC236}">
                <a16:creationId xmlns:a16="http://schemas.microsoft.com/office/drawing/2014/main" id="{7D092F8E-482C-529C-CB38-F72612A25A08}"/>
              </a:ext>
            </a:extLst>
          </p:cNvPr>
          <p:cNvSpPr>
            <a:spLocks noGrp="1"/>
          </p:cNvSpPr>
          <p:nvPr>
            <p:ph type="sldNum" idx="12"/>
          </p:nvPr>
        </p:nvSpPr>
        <p:spPr/>
        <p:txBody>
          <a:bodyPr/>
          <a:lstStyle/>
          <a:p>
            <a:fld id="{14D7F6AC-1EEB-4ABB-AD80-109EC6FDCCF3}" type="slidenum">
              <a:rPr lang="en-GB" noProof="0" smtClean="0"/>
              <a:pPr/>
              <a:t>412</a:t>
            </a:fld>
            <a:endParaRPr lang="en-GB" noProof="0"/>
          </a:p>
        </p:txBody>
      </p:sp>
      <p:sp>
        <p:nvSpPr>
          <p:cNvPr id="8" name="Rectangle 7">
            <a:extLst>
              <a:ext uri="{FF2B5EF4-FFF2-40B4-BE49-F238E27FC236}">
                <a16:creationId xmlns:a16="http://schemas.microsoft.com/office/drawing/2014/main" id="{FF1700C6-4456-EEA1-C5F1-42CA07643612}"/>
              </a:ext>
            </a:extLst>
          </p:cNvPr>
          <p:cNvSpPr/>
          <p:nvPr/>
        </p:nvSpPr>
        <p:spPr>
          <a:xfrm>
            <a:off x="7056870" y="2203495"/>
            <a:ext cx="1040542" cy="65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a:p>
            <a:pPr algn="ctr"/>
            <a:r>
              <a:rPr lang="en-GB" sz="1400" noProof="0" err="1"/>
              <a:t>Dockerfile</a:t>
            </a:r>
            <a:endParaRPr lang="en-GB" sz="1400" noProof="0"/>
          </a:p>
        </p:txBody>
      </p:sp>
      <p:sp>
        <p:nvSpPr>
          <p:cNvPr id="9" name="Rectangle 8">
            <a:extLst>
              <a:ext uri="{FF2B5EF4-FFF2-40B4-BE49-F238E27FC236}">
                <a16:creationId xmlns:a16="http://schemas.microsoft.com/office/drawing/2014/main" id="{A95D2E17-62F5-EE92-1D87-936D8056B89C}"/>
              </a:ext>
            </a:extLst>
          </p:cNvPr>
          <p:cNvSpPr/>
          <p:nvPr/>
        </p:nvSpPr>
        <p:spPr>
          <a:xfrm>
            <a:off x="8228299" y="2203495"/>
            <a:ext cx="1040542" cy="65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a:p>
            <a:pPr algn="ctr"/>
            <a:r>
              <a:rPr lang="en-GB" sz="1400" noProof="0" err="1"/>
              <a:t>Dockerfile</a:t>
            </a:r>
            <a:endParaRPr lang="en-GB" sz="1400" noProof="0"/>
          </a:p>
        </p:txBody>
      </p:sp>
      <p:sp>
        <p:nvSpPr>
          <p:cNvPr id="10" name="Rectangle 9">
            <a:extLst>
              <a:ext uri="{FF2B5EF4-FFF2-40B4-BE49-F238E27FC236}">
                <a16:creationId xmlns:a16="http://schemas.microsoft.com/office/drawing/2014/main" id="{7F25993F-2E2C-2B2C-C3DF-B309C08702A0}"/>
              </a:ext>
            </a:extLst>
          </p:cNvPr>
          <p:cNvSpPr/>
          <p:nvPr/>
        </p:nvSpPr>
        <p:spPr>
          <a:xfrm>
            <a:off x="9425684" y="2203495"/>
            <a:ext cx="1040542" cy="65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a:p>
            <a:pPr algn="ctr"/>
            <a:r>
              <a:rPr lang="en-GB" sz="1400" noProof="0" err="1"/>
              <a:t>Dockerfile</a:t>
            </a:r>
            <a:endParaRPr lang="en-GB" sz="1400" noProof="0"/>
          </a:p>
        </p:txBody>
      </p:sp>
      <p:cxnSp>
        <p:nvCxnSpPr>
          <p:cNvPr id="15" name="Straight Arrow Connector 14">
            <a:extLst>
              <a:ext uri="{FF2B5EF4-FFF2-40B4-BE49-F238E27FC236}">
                <a16:creationId xmlns:a16="http://schemas.microsoft.com/office/drawing/2014/main" id="{747EE3AE-3B80-EB48-914C-C85C15B5073B}"/>
              </a:ext>
            </a:extLst>
          </p:cNvPr>
          <p:cNvCxnSpPr>
            <a:stCxn id="11" idx="2"/>
            <a:endCxn id="12" idx="0"/>
          </p:cNvCxnSpPr>
          <p:nvPr/>
        </p:nvCxnSpPr>
        <p:spPr>
          <a:xfrm>
            <a:off x="8761547" y="824942"/>
            <a:ext cx="1" cy="402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AD12801-8383-574B-CEAD-F39511BD6F8D}"/>
              </a:ext>
            </a:extLst>
          </p:cNvPr>
          <p:cNvSpPr/>
          <p:nvPr/>
        </p:nvSpPr>
        <p:spPr>
          <a:xfrm>
            <a:off x="8241276" y="172099"/>
            <a:ext cx="1040542" cy="6528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mysql-svr</a:t>
            </a:r>
            <a:endParaRPr lang="en-GB" sz="1400" noProof="0"/>
          </a:p>
          <a:p>
            <a:pPr algn="ctr"/>
            <a:r>
              <a:rPr lang="en-GB" sz="1400" noProof="0"/>
              <a:t>image</a:t>
            </a:r>
          </a:p>
        </p:txBody>
      </p:sp>
      <p:cxnSp>
        <p:nvCxnSpPr>
          <p:cNvPr id="16" name="Straight Arrow Connector 15">
            <a:extLst>
              <a:ext uri="{FF2B5EF4-FFF2-40B4-BE49-F238E27FC236}">
                <a16:creationId xmlns:a16="http://schemas.microsoft.com/office/drawing/2014/main" id="{27418C57-93EF-12A0-A797-D48B84481865}"/>
              </a:ext>
            </a:extLst>
          </p:cNvPr>
          <p:cNvCxnSpPr>
            <a:cxnSpLocks/>
            <a:stCxn id="13" idx="1"/>
            <a:endCxn id="12" idx="3"/>
          </p:cNvCxnSpPr>
          <p:nvPr/>
        </p:nvCxnSpPr>
        <p:spPr>
          <a:xfrm flipH="1">
            <a:off x="10466225" y="1553911"/>
            <a:ext cx="3143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AB11906-69A4-8DF5-444F-D6C383DCA977}"/>
              </a:ext>
            </a:extLst>
          </p:cNvPr>
          <p:cNvCxnSpPr>
            <a:cxnSpLocks/>
          </p:cNvCxnSpPr>
          <p:nvPr/>
        </p:nvCxnSpPr>
        <p:spPr>
          <a:xfrm>
            <a:off x="7577141" y="1880333"/>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604751-C946-7F8C-D6E8-E6093E50E546}"/>
              </a:ext>
            </a:extLst>
          </p:cNvPr>
          <p:cNvCxnSpPr>
            <a:cxnSpLocks/>
          </p:cNvCxnSpPr>
          <p:nvPr/>
        </p:nvCxnSpPr>
        <p:spPr>
          <a:xfrm>
            <a:off x="8761546" y="1880333"/>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B8A91ED-E968-1723-F16C-FCDFD6652900}"/>
              </a:ext>
            </a:extLst>
          </p:cNvPr>
          <p:cNvCxnSpPr>
            <a:cxnSpLocks/>
          </p:cNvCxnSpPr>
          <p:nvPr/>
        </p:nvCxnSpPr>
        <p:spPr>
          <a:xfrm>
            <a:off x="9945954" y="1880333"/>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BCBAAB-C732-E896-8A5C-E4EAFF0F24F3}"/>
              </a:ext>
            </a:extLst>
          </p:cNvPr>
          <p:cNvSpPr/>
          <p:nvPr/>
        </p:nvSpPr>
        <p:spPr>
          <a:xfrm>
            <a:off x="7056870" y="1227490"/>
            <a:ext cx="3409355" cy="65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compose.yaml</a:t>
            </a:r>
            <a:endParaRPr lang="en-GB" sz="1400" noProof="0"/>
          </a:p>
        </p:txBody>
      </p:sp>
      <p:sp>
        <p:nvSpPr>
          <p:cNvPr id="13" name="Rectangle 12">
            <a:extLst>
              <a:ext uri="{FF2B5EF4-FFF2-40B4-BE49-F238E27FC236}">
                <a16:creationId xmlns:a16="http://schemas.microsoft.com/office/drawing/2014/main" id="{1DE8745A-C4BA-ADC4-3B29-3BBFD81B0300}"/>
              </a:ext>
            </a:extLst>
          </p:cNvPr>
          <p:cNvSpPr/>
          <p:nvPr/>
        </p:nvSpPr>
        <p:spPr>
          <a:xfrm>
            <a:off x="10780549" y="1227490"/>
            <a:ext cx="1040542" cy="652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.env</a:t>
            </a:r>
          </a:p>
        </p:txBody>
      </p:sp>
      <p:grpSp>
        <p:nvGrpSpPr>
          <p:cNvPr id="89" name="Group 88">
            <a:extLst>
              <a:ext uri="{FF2B5EF4-FFF2-40B4-BE49-F238E27FC236}">
                <a16:creationId xmlns:a16="http://schemas.microsoft.com/office/drawing/2014/main" id="{9A981A44-4894-7266-CACA-5EF1031D7726}"/>
              </a:ext>
            </a:extLst>
          </p:cNvPr>
          <p:cNvGrpSpPr/>
          <p:nvPr/>
        </p:nvGrpSpPr>
        <p:grpSpPr>
          <a:xfrm>
            <a:off x="212239" y="148854"/>
            <a:ext cx="6147571" cy="4921991"/>
            <a:chOff x="509487" y="523543"/>
            <a:chExt cx="6147571" cy="4921991"/>
          </a:xfrm>
        </p:grpSpPr>
        <p:sp>
          <p:nvSpPr>
            <p:cNvPr id="26" name="Rectangle 25">
              <a:extLst>
                <a:ext uri="{FF2B5EF4-FFF2-40B4-BE49-F238E27FC236}">
                  <a16:creationId xmlns:a16="http://schemas.microsoft.com/office/drawing/2014/main" id="{C07C3B7D-F92A-3339-9F4C-383F3FF60DD3}"/>
                </a:ext>
              </a:extLst>
            </p:cNvPr>
            <p:cNvSpPr/>
            <p:nvPr/>
          </p:nvSpPr>
          <p:spPr>
            <a:xfrm>
              <a:off x="679967" y="1519387"/>
              <a:ext cx="5977091" cy="349637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27" name="Straight Connector 26">
              <a:extLst>
                <a:ext uri="{FF2B5EF4-FFF2-40B4-BE49-F238E27FC236}">
                  <a16:creationId xmlns:a16="http://schemas.microsoft.com/office/drawing/2014/main" id="{5D6CF0B9-F676-A81F-7405-A1A7F10D5F62}"/>
                </a:ext>
              </a:extLst>
            </p:cNvPr>
            <p:cNvCxnSpPr>
              <a:cxnSpLocks/>
              <a:endCxn id="75" idx="2"/>
            </p:cNvCxnSpPr>
            <p:nvPr/>
          </p:nvCxnSpPr>
          <p:spPr>
            <a:xfrm flipH="1" flipV="1">
              <a:off x="1672492" y="281773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28" name="Picture 27" descr="A white cloud with blue border&#10;&#10;Description automatically generated">
              <a:extLst>
                <a:ext uri="{FF2B5EF4-FFF2-40B4-BE49-F238E27FC236}">
                  <a16:creationId xmlns:a16="http://schemas.microsoft.com/office/drawing/2014/main" id="{F34CCD62-CDFD-A896-8D70-65BCCC2A80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05285" y="869325"/>
              <a:ext cx="874295" cy="460371"/>
            </a:xfrm>
            <a:prstGeom prst="rect">
              <a:avLst/>
            </a:prstGeom>
          </p:spPr>
        </p:pic>
        <p:pic>
          <p:nvPicPr>
            <p:cNvPr id="29" name="Picture 28" descr="A computer with a blue screen&#10;&#10;Description automatically generated">
              <a:extLst>
                <a:ext uri="{FF2B5EF4-FFF2-40B4-BE49-F238E27FC236}">
                  <a16:creationId xmlns:a16="http://schemas.microsoft.com/office/drawing/2014/main" id="{0259CB7D-20BC-FAF8-1C19-023E16B43B7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9487" y="523543"/>
              <a:ext cx="892654" cy="779678"/>
            </a:xfrm>
            <a:prstGeom prst="rect">
              <a:avLst/>
            </a:prstGeom>
          </p:spPr>
        </p:pic>
        <p:cxnSp>
          <p:nvCxnSpPr>
            <p:cNvPr id="30" name="Straight Connector 29">
              <a:extLst>
                <a:ext uri="{FF2B5EF4-FFF2-40B4-BE49-F238E27FC236}">
                  <a16:creationId xmlns:a16="http://schemas.microsoft.com/office/drawing/2014/main" id="{B6FF42F6-02DB-7BB1-47D0-5E7D66A44190}"/>
                </a:ext>
              </a:extLst>
            </p:cNvPr>
            <p:cNvCxnSpPr>
              <a:cxnSpLocks/>
              <a:stCxn id="28" idx="1"/>
            </p:cNvCxnSpPr>
            <p:nvPr/>
          </p:nvCxnSpPr>
          <p:spPr>
            <a:xfrm flipH="1">
              <a:off x="1305029" y="109951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37CCC6-3D66-BF87-6A49-20A84816BA13}"/>
                </a:ext>
              </a:extLst>
            </p:cNvPr>
            <p:cNvCxnSpPr>
              <a:cxnSpLocks/>
            </p:cNvCxnSpPr>
            <p:nvPr/>
          </p:nvCxnSpPr>
          <p:spPr>
            <a:xfrm flipV="1">
              <a:off x="2742432" y="131159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93DFA2C-BED9-EABA-11F6-0074D768B928}"/>
                </a:ext>
              </a:extLst>
            </p:cNvPr>
            <p:cNvSpPr/>
            <p:nvPr/>
          </p:nvSpPr>
          <p:spPr>
            <a:xfrm>
              <a:off x="679967" y="5005263"/>
              <a:ext cx="5977086" cy="440271"/>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Env Vars</a:t>
              </a:r>
            </a:p>
          </p:txBody>
        </p:sp>
        <p:sp>
          <p:nvSpPr>
            <p:cNvPr id="35" name="TextBox 34">
              <a:extLst>
                <a:ext uri="{FF2B5EF4-FFF2-40B4-BE49-F238E27FC236}">
                  <a16:creationId xmlns:a16="http://schemas.microsoft.com/office/drawing/2014/main" id="{87212A2A-AE32-8D33-E2E4-52313F1DC6F2}"/>
                </a:ext>
              </a:extLst>
            </p:cNvPr>
            <p:cNvSpPr txBox="1"/>
            <p:nvPr/>
          </p:nvSpPr>
          <p:spPr>
            <a:xfrm>
              <a:off x="5267766" y="218213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36" name="TextBox 35">
              <a:extLst>
                <a:ext uri="{FF2B5EF4-FFF2-40B4-BE49-F238E27FC236}">
                  <a16:creationId xmlns:a16="http://schemas.microsoft.com/office/drawing/2014/main" id="{5026D023-04A9-52B8-441F-B02E578A91A4}"/>
                </a:ext>
              </a:extLst>
            </p:cNvPr>
            <p:cNvSpPr txBox="1"/>
            <p:nvPr/>
          </p:nvSpPr>
          <p:spPr>
            <a:xfrm>
              <a:off x="5267766" y="277320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37" name="Straight Connector 36">
              <a:extLst>
                <a:ext uri="{FF2B5EF4-FFF2-40B4-BE49-F238E27FC236}">
                  <a16:creationId xmlns:a16="http://schemas.microsoft.com/office/drawing/2014/main" id="{110DB93B-B507-F441-62F2-E536F15839EB}"/>
                </a:ext>
              </a:extLst>
            </p:cNvPr>
            <p:cNvCxnSpPr>
              <a:cxnSpLocks/>
            </p:cNvCxnSpPr>
            <p:nvPr/>
          </p:nvCxnSpPr>
          <p:spPr>
            <a:xfrm flipH="1">
              <a:off x="1672490" y="1809863"/>
              <a:ext cx="21583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9400650-AD27-490F-2280-091AFB2BDFFB}"/>
                </a:ext>
              </a:extLst>
            </p:cNvPr>
            <p:cNvCxnSpPr>
              <a:cxnSpLocks/>
              <a:endCxn id="64" idx="0"/>
            </p:cNvCxnSpPr>
            <p:nvPr/>
          </p:nvCxnSpPr>
          <p:spPr>
            <a:xfrm>
              <a:off x="4918550" y="1147473"/>
              <a:ext cx="0" cy="2495747"/>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00664E7-5BE6-519F-082A-8AF5131C5E00}"/>
                </a:ext>
              </a:extLst>
            </p:cNvPr>
            <p:cNvCxnSpPr>
              <a:cxnSpLocks/>
            </p:cNvCxnSpPr>
            <p:nvPr/>
          </p:nvCxnSpPr>
          <p:spPr>
            <a:xfrm>
              <a:off x="3817046" y="180427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FCD4B2-1AA3-9A2D-1E40-E183D223BCC0}"/>
                </a:ext>
              </a:extLst>
            </p:cNvPr>
            <p:cNvCxnSpPr>
              <a:cxnSpLocks/>
            </p:cNvCxnSpPr>
            <p:nvPr/>
          </p:nvCxnSpPr>
          <p:spPr>
            <a:xfrm flipH="1">
              <a:off x="1305029" y="122327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0E6208-70CC-9B3D-88A7-FB329592D5CA}"/>
                </a:ext>
              </a:extLst>
            </p:cNvPr>
            <p:cNvCxnSpPr>
              <a:cxnSpLocks/>
            </p:cNvCxnSpPr>
            <p:nvPr/>
          </p:nvCxnSpPr>
          <p:spPr>
            <a:xfrm flipH="1">
              <a:off x="3207078" y="114747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CD804DD-379C-8FE7-2840-F21BE7236FA8}"/>
                </a:ext>
              </a:extLst>
            </p:cNvPr>
            <p:cNvSpPr txBox="1"/>
            <p:nvPr/>
          </p:nvSpPr>
          <p:spPr>
            <a:xfrm>
              <a:off x="3261342" y="829551"/>
              <a:ext cx="1875563" cy="276999"/>
            </a:xfrm>
            <a:prstGeom prst="rect">
              <a:avLst/>
            </a:prstGeom>
            <a:noFill/>
          </p:spPr>
          <p:txBody>
            <a:bodyPr wrap="square" rtlCol="0">
              <a:spAutoFit/>
            </a:bodyPr>
            <a:lstStyle/>
            <a:p>
              <a:r>
                <a:rPr lang="en-GB" sz="1200" noProof="0"/>
                <a:t>SSH database admin</a:t>
              </a:r>
            </a:p>
          </p:txBody>
        </p:sp>
        <p:sp>
          <p:nvSpPr>
            <p:cNvPr id="44" name="TextBox 43">
              <a:extLst>
                <a:ext uri="{FF2B5EF4-FFF2-40B4-BE49-F238E27FC236}">
                  <a16:creationId xmlns:a16="http://schemas.microsoft.com/office/drawing/2014/main" id="{3EC3AE54-3A29-DC96-77B7-4F882A9492F7}"/>
                </a:ext>
              </a:extLst>
            </p:cNvPr>
            <p:cNvSpPr txBox="1"/>
            <p:nvPr/>
          </p:nvSpPr>
          <p:spPr>
            <a:xfrm>
              <a:off x="5794156" y="432927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45" name="Graphic 44" descr="Database with solid fill">
              <a:extLst>
                <a:ext uri="{FF2B5EF4-FFF2-40B4-BE49-F238E27FC236}">
                  <a16:creationId xmlns:a16="http://schemas.microsoft.com/office/drawing/2014/main" id="{45F54163-8B2A-75E2-9356-E425BAB33F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30846" y="2249582"/>
              <a:ext cx="475811" cy="475811"/>
            </a:xfrm>
            <a:prstGeom prst="rect">
              <a:avLst/>
            </a:prstGeom>
          </p:spPr>
        </p:pic>
        <p:sp>
          <p:nvSpPr>
            <p:cNvPr id="46" name="TextBox 45">
              <a:extLst>
                <a:ext uri="{FF2B5EF4-FFF2-40B4-BE49-F238E27FC236}">
                  <a16:creationId xmlns:a16="http://schemas.microsoft.com/office/drawing/2014/main" id="{553402A7-1B85-1F4C-3EAA-0B00784EC90B}"/>
                </a:ext>
              </a:extLst>
            </p:cNvPr>
            <p:cNvSpPr txBox="1"/>
            <p:nvPr/>
          </p:nvSpPr>
          <p:spPr>
            <a:xfrm>
              <a:off x="2394984" y="2061418"/>
              <a:ext cx="729757" cy="246221"/>
            </a:xfrm>
            <a:prstGeom prst="rect">
              <a:avLst/>
            </a:prstGeom>
            <a:noFill/>
          </p:spPr>
          <p:txBody>
            <a:bodyPr wrap="square" rtlCol="0">
              <a:spAutoFit/>
            </a:bodyPr>
            <a:lstStyle/>
            <a:p>
              <a:pPr algn="ctr"/>
              <a:r>
                <a:rPr lang="en-GB" sz="1000" noProof="0"/>
                <a:t>data</a:t>
              </a:r>
            </a:p>
          </p:txBody>
        </p:sp>
        <p:cxnSp>
          <p:nvCxnSpPr>
            <p:cNvPr id="47" name="Straight Connector 46">
              <a:extLst>
                <a:ext uri="{FF2B5EF4-FFF2-40B4-BE49-F238E27FC236}">
                  <a16:creationId xmlns:a16="http://schemas.microsoft.com/office/drawing/2014/main" id="{327C76DB-921D-935F-D64E-E4EC79BF643C}"/>
                </a:ext>
              </a:extLst>
            </p:cNvPr>
            <p:cNvCxnSpPr>
              <a:cxnSpLocks/>
            </p:cNvCxnSpPr>
            <p:nvPr/>
          </p:nvCxnSpPr>
          <p:spPr>
            <a:xfrm>
              <a:off x="1684233" y="180427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C2A34E0-ACCE-3F96-5984-C5E63A610901}"/>
                </a:ext>
              </a:extLst>
            </p:cNvPr>
            <p:cNvGrpSpPr/>
            <p:nvPr/>
          </p:nvGrpSpPr>
          <p:grpSpPr>
            <a:xfrm>
              <a:off x="1058881" y="2039855"/>
              <a:ext cx="1238963" cy="792706"/>
              <a:chOff x="5461028" y="3398388"/>
              <a:chExt cx="1238963" cy="1007469"/>
            </a:xfrm>
          </p:grpSpPr>
          <p:sp>
            <p:nvSpPr>
              <p:cNvPr id="75" name="Rectangle 74">
                <a:extLst>
                  <a:ext uri="{FF2B5EF4-FFF2-40B4-BE49-F238E27FC236}">
                    <a16:creationId xmlns:a16="http://schemas.microsoft.com/office/drawing/2014/main" id="{512F2E07-E0F5-D5F3-11CB-967A157C40B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76" name="TextBox 75">
                <a:extLst>
                  <a:ext uri="{FF2B5EF4-FFF2-40B4-BE49-F238E27FC236}">
                    <a16:creationId xmlns:a16="http://schemas.microsoft.com/office/drawing/2014/main" id="{FD3D4F86-3669-058F-25BA-CE2CE2C2BAD8}"/>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77" name="TextBox 76">
                <a:extLst>
                  <a:ext uri="{FF2B5EF4-FFF2-40B4-BE49-F238E27FC236}">
                    <a16:creationId xmlns:a16="http://schemas.microsoft.com/office/drawing/2014/main" id="{E86F14D8-64CA-536A-0A8A-7FB13B8A7517}"/>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78" name="Straight Connector 77">
                <a:extLst>
                  <a:ext uri="{FF2B5EF4-FFF2-40B4-BE49-F238E27FC236}">
                    <a16:creationId xmlns:a16="http://schemas.microsoft.com/office/drawing/2014/main" id="{892BF15B-25A2-C623-E9E0-9916DC83E593}"/>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9" name="Graphic 48" descr="Database with solid fill">
              <a:extLst>
                <a:ext uri="{FF2B5EF4-FFF2-40B4-BE49-F238E27FC236}">
                  <a16:creationId xmlns:a16="http://schemas.microsoft.com/office/drawing/2014/main" id="{BB2631FE-728B-3092-F6BE-611EFEC0CD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1130" y="3897315"/>
              <a:ext cx="475811" cy="475811"/>
            </a:xfrm>
            <a:prstGeom prst="rect">
              <a:avLst/>
            </a:prstGeom>
          </p:spPr>
        </p:pic>
        <p:cxnSp>
          <p:nvCxnSpPr>
            <p:cNvPr id="50" name="Straight Connector 49">
              <a:extLst>
                <a:ext uri="{FF2B5EF4-FFF2-40B4-BE49-F238E27FC236}">
                  <a16:creationId xmlns:a16="http://schemas.microsoft.com/office/drawing/2014/main" id="{C06E6CA9-AE4F-680E-1971-1ADCFE832C5E}"/>
                </a:ext>
              </a:extLst>
            </p:cNvPr>
            <p:cNvCxnSpPr>
              <a:cxnSpLocks/>
              <a:endCxn id="71" idx="2"/>
            </p:cNvCxnSpPr>
            <p:nvPr/>
          </p:nvCxnSpPr>
          <p:spPr>
            <a:xfrm flipV="1">
              <a:off x="3209213" y="282191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01DBF288-D1D5-098D-34B1-E17C5E89F005}"/>
                </a:ext>
              </a:extLst>
            </p:cNvPr>
            <p:cNvGrpSpPr/>
            <p:nvPr/>
          </p:nvGrpSpPr>
          <p:grpSpPr>
            <a:xfrm>
              <a:off x="3199057" y="2039850"/>
              <a:ext cx="1227221" cy="792706"/>
              <a:chOff x="864446" y="3398388"/>
              <a:chExt cx="1227221" cy="1007472"/>
            </a:xfrm>
          </p:grpSpPr>
          <p:sp>
            <p:nvSpPr>
              <p:cNvPr id="71" name="Rectangle 70">
                <a:extLst>
                  <a:ext uri="{FF2B5EF4-FFF2-40B4-BE49-F238E27FC236}">
                    <a16:creationId xmlns:a16="http://schemas.microsoft.com/office/drawing/2014/main" id="{C646426C-5CF9-5725-286B-4B6AA71ECDEC}"/>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72" name="Straight Connector 71">
                <a:extLst>
                  <a:ext uri="{FF2B5EF4-FFF2-40B4-BE49-F238E27FC236}">
                    <a16:creationId xmlns:a16="http://schemas.microsoft.com/office/drawing/2014/main" id="{AE69FCDB-4EC1-5130-F6D3-CB3C4BE6FA93}"/>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EC20F68-229C-A46A-8BC9-51E07BE8FBB4}"/>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74" name="TextBox 73">
                <a:extLst>
                  <a:ext uri="{FF2B5EF4-FFF2-40B4-BE49-F238E27FC236}">
                    <a16:creationId xmlns:a16="http://schemas.microsoft.com/office/drawing/2014/main" id="{59568D24-47BF-7CF5-5715-ED5C187D2EFC}"/>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52" name="Straight Connector 51">
              <a:extLst>
                <a:ext uri="{FF2B5EF4-FFF2-40B4-BE49-F238E27FC236}">
                  <a16:creationId xmlns:a16="http://schemas.microsoft.com/office/drawing/2014/main" id="{F123E480-B43D-2D2A-BD6E-BB09E8E809AB}"/>
                </a:ext>
              </a:extLst>
            </p:cNvPr>
            <p:cNvCxnSpPr>
              <a:cxnSpLocks/>
              <a:stCxn id="67" idx="3"/>
              <a:endCxn id="66" idx="1"/>
            </p:cNvCxnSpPr>
            <p:nvPr/>
          </p:nvCxnSpPr>
          <p:spPr>
            <a:xfrm>
              <a:off x="3399503" y="4040298"/>
              <a:ext cx="866199" cy="91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00F88822-A85D-64D7-56F1-030AC0BC5B84}"/>
                </a:ext>
              </a:extLst>
            </p:cNvPr>
            <p:cNvGrpSpPr/>
            <p:nvPr/>
          </p:nvGrpSpPr>
          <p:grpSpPr>
            <a:xfrm>
              <a:off x="2172282" y="3643221"/>
              <a:ext cx="1231497" cy="792707"/>
              <a:chOff x="3214615" y="3398388"/>
              <a:chExt cx="1231497" cy="1007471"/>
            </a:xfrm>
          </p:grpSpPr>
          <p:sp>
            <p:nvSpPr>
              <p:cNvPr id="67" name="Rectangle 66">
                <a:extLst>
                  <a:ext uri="{FF2B5EF4-FFF2-40B4-BE49-F238E27FC236}">
                    <a16:creationId xmlns:a16="http://schemas.microsoft.com/office/drawing/2014/main" id="{CE9D03F6-6B91-2726-0554-31CCA0CA6E38}"/>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68" name="Straight Connector 67">
                <a:extLst>
                  <a:ext uri="{FF2B5EF4-FFF2-40B4-BE49-F238E27FC236}">
                    <a16:creationId xmlns:a16="http://schemas.microsoft.com/office/drawing/2014/main" id="{F9A4C376-DAA9-663E-1491-EA7C54D6F0B6}"/>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01C114B-27D2-5983-7445-3B3232EE9A3C}"/>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70" name="TextBox 69">
                <a:extLst>
                  <a:ext uri="{FF2B5EF4-FFF2-40B4-BE49-F238E27FC236}">
                    <a16:creationId xmlns:a16="http://schemas.microsoft.com/office/drawing/2014/main" id="{E86242BF-2C30-342E-94AD-9AE33DCE0070}"/>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54" name="Straight Connector 53">
              <a:extLst>
                <a:ext uri="{FF2B5EF4-FFF2-40B4-BE49-F238E27FC236}">
                  <a16:creationId xmlns:a16="http://schemas.microsoft.com/office/drawing/2014/main" id="{12FC5F8F-3FC5-D876-9A31-F2FCC5BCAB16}"/>
                </a:ext>
              </a:extLst>
            </p:cNvPr>
            <p:cNvCxnSpPr>
              <a:cxnSpLocks/>
            </p:cNvCxnSpPr>
            <p:nvPr/>
          </p:nvCxnSpPr>
          <p:spPr>
            <a:xfrm>
              <a:off x="5515521" y="413522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F0F1CC87-DE28-3354-D4B2-A136903F237E}"/>
                </a:ext>
              </a:extLst>
            </p:cNvPr>
            <p:cNvGrpSpPr/>
            <p:nvPr/>
          </p:nvGrpSpPr>
          <p:grpSpPr>
            <a:xfrm>
              <a:off x="4261506" y="3643219"/>
              <a:ext cx="1243159" cy="800087"/>
              <a:chOff x="7598153" y="3389006"/>
              <a:chExt cx="1243159" cy="1016851"/>
            </a:xfrm>
          </p:grpSpPr>
          <p:grpSp>
            <p:nvGrpSpPr>
              <p:cNvPr id="59" name="Group 58">
                <a:extLst>
                  <a:ext uri="{FF2B5EF4-FFF2-40B4-BE49-F238E27FC236}">
                    <a16:creationId xmlns:a16="http://schemas.microsoft.com/office/drawing/2014/main" id="{D92F37BB-0BDB-EA7C-AA61-88666EB5CBE3}"/>
                  </a:ext>
                </a:extLst>
              </p:cNvPr>
              <p:cNvGrpSpPr/>
              <p:nvPr/>
            </p:nvGrpSpPr>
            <p:grpSpPr>
              <a:xfrm>
                <a:off x="7602349" y="3389006"/>
                <a:ext cx="1238963" cy="1005533"/>
                <a:chOff x="5729706" y="3418523"/>
                <a:chExt cx="1238963" cy="1005533"/>
              </a:xfrm>
            </p:grpSpPr>
            <p:cxnSp>
              <p:nvCxnSpPr>
                <p:cNvPr id="63" name="Straight Connector 62">
                  <a:extLst>
                    <a:ext uri="{FF2B5EF4-FFF2-40B4-BE49-F238E27FC236}">
                      <a16:creationId xmlns:a16="http://schemas.microsoft.com/office/drawing/2014/main" id="{AF4B0433-B9C5-DCB6-781B-541C2D8532A3}"/>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910682A-11CD-567E-2597-87936CB86A14}"/>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65" name="TextBox 64">
                  <a:extLst>
                    <a:ext uri="{FF2B5EF4-FFF2-40B4-BE49-F238E27FC236}">
                      <a16:creationId xmlns:a16="http://schemas.microsoft.com/office/drawing/2014/main" id="{B4E56596-B6DE-05EF-3CF6-F4C7C890FF51}"/>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66" name="Rectangle 65">
                  <a:extLst>
                    <a:ext uri="{FF2B5EF4-FFF2-40B4-BE49-F238E27FC236}">
                      <a16:creationId xmlns:a16="http://schemas.microsoft.com/office/drawing/2014/main" id="{FD33ABD9-E758-368A-2027-B6D1AD7C1203}"/>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mysql-svr</a:t>
                  </a:r>
                  <a:endParaRPr lang="en-GB" sz="1400" noProof="0"/>
                </a:p>
              </p:txBody>
            </p:sp>
          </p:grpSp>
          <p:cxnSp>
            <p:nvCxnSpPr>
              <p:cNvPr id="60" name="Straight Connector 59">
                <a:extLst>
                  <a:ext uri="{FF2B5EF4-FFF2-40B4-BE49-F238E27FC236}">
                    <a16:creationId xmlns:a16="http://schemas.microsoft.com/office/drawing/2014/main" id="{E4F23FCA-5730-2568-9A02-AF24E08195B0}"/>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AA4D79D-76D1-D7DF-E3D6-3E98F0DA8E14}"/>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62" name="TextBox 61">
                <a:extLst>
                  <a:ext uri="{FF2B5EF4-FFF2-40B4-BE49-F238E27FC236}">
                    <a16:creationId xmlns:a16="http://schemas.microsoft.com/office/drawing/2014/main" id="{A03CC965-D2B6-733D-59FB-89AA5FAD3FC6}"/>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56" name="Straight Connector 55">
              <a:extLst>
                <a:ext uri="{FF2B5EF4-FFF2-40B4-BE49-F238E27FC236}">
                  <a16:creationId xmlns:a16="http://schemas.microsoft.com/office/drawing/2014/main" id="{EDF11847-9FB3-03EE-1D2D-34790F7F2FCB}"/>
                </a:ext>
              </a:extLst>
            </p:cNvPr>
            <p:cNvCxnSpPr>
              <a:cxnSpLocks/>
            </p:cNvCxnSpPr>
            <p:nvPr/>
          </p:nvCxnSpPr>
          <p:spPr>
            <a:xfrm>
              <a:off x="2322165" y="249654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550B407-8BD1-0A80-BE79-75895A2EBE41}"/>
                </a:ext>
              </a:extLst>
            </p:cNvPr>
            <p:cNvCxnSpPr>
              <a:cxnSpLocks/>
              <a:stCxn id="69" idx="0"/>
              <a:endCxn id="45" idx="2"/>
            </p:cNvCxnSpPr>
            <p:nvPr/>
          </p:nvCxnSpPr>
          <p:spPr>
            <a:xfrm flipV="1">
              <a:off x="2767098" y="272539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F072FD7-009D-4771-E58D-040DB128152A}"/>
                </a:ext>
              </a:extLst>
            </p:cNvPr>
            <p:cNvSpPr txBox="1"/>
            <p:nvPr/>
          </p:nvSpPr>
          <p:spPr>
            <a:xfrm>
              <a:off x="5267766" y="248638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cxnSp>
          <p:nvCxnSpPr>
            <p:cNvPr id="83" name="Straight Arrow Connector 82">
              <a:extLst>
                <a:ext uri="{FF2B5EF4-FFF2-40B4-BE49-F238E27FC236}">
                  <a16:creationId xmlns:a16="http://schemas.microsoft.com/office/drawing/2014/main" id="{F3CBC1E1-4631-BE76-4EC2-4D71D21DC93E}"/>
                </a:ext>
              </a:extLst>
            </p:cNvPr>
            <p:cNvCxnSpPr>
              <a:cxnSpLocks/>
            </p:cNvCxnSpPr>
            <p:nvPr/>
          </p:nvCxnSpPr>
          <p:spPr>
            <a:xfrm flipV="1">
              <a:off x="1662671" y="4693058"/>
              <a:ext cx="0" cy="371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E4E84F2-739E-FE33-F730-F81E781B8B07}"/>
                </a:ext>
              </a:extLst>
            </p:cNvPr>
            <p:cNvCxnSpPr>
              <a:cxnSpLocks/>
            </p:cNvCxnSpPr>
            <p:nvPr/>
          </p:nvCxnSpPr>
          <p:spPr>
            <a:xfrm flipV="1">
              <a:off x="2776787" y="4693058"/>
              <a:ext cx="0" cy="371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5771CE5-8153-1866-6778-694DC380F963}"/>
                </a:ext>
              </a:extLst>
            </p:cNvPr>
            <p:cNvCxnSpPr>
              <a:cxnSpLocks/>
            </p:cNvCxnSpPr>
            <p:nvPr/>
          </p:nvCxnSpPr>
          <p:spPr>
            <a:xfrm flipV="1">
              <a:off x="3678030" y="4693058"/>
              <a:ext cx="0" cy="371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3529A7C-668B-35FA-E0A1-6D5F4C78D0F3}"/>
                </a:ext>
              </a:extLst>
            </p:cNvPr>
            <p:cNvCxnSpPr>
              <a:cxnSpLocks/>
            </p:cNvCxnSpPr>
            <p:nvPr/>
          </p:nvCxnSpPr>
          <p:spPr>
            <a:xfrm flipV="1">
              <a:off x="4877325" y="4693058"/>
              <a:ext cx="0" cy="371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3" name="Speech Bubble: Rectangle with Corners Rounded 92">
            <a:extLst>
              <a:ext uri="{FF2B5EF4-FFF2-40B4-BE49-F238E27FC236}">
                <a16:creationId xmlns:a16="http://schemas.microsoft.com/office/drawing/2014/main" id="{DE84B5C6-63FB-BB6E-E05E-2F0EEE9E2B85}"/>
              </a:ext>
            </a:extLst>
          </p:cNvPr>
          <p:cNvSpPr/>
          <p:nvPr/>
        </p:nvSpPr>
        <p:spPr>
          <a:xfrm>
            <a:off x="5108740" y="583384"/>
            <a:ext cx="1812678" cy="612648"/>
          </a:xfrm>
          <a:prstGeom prst="wedgeRoundRectCallout">
            <a:avLst>
              <a:gd name="adj1" fmla="val 56540"/>
              <a:gd name="adj2" fmla="val 112251"/>
              <a:gd name="adj3" fmla="val 16667"/>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compose build</a:t>
            </a:r>
          </a:p>
        </p:txBody>
      </p:sp>
      <p:sp>
        <p:nvSpPr>
          <p:cNvPr id="94" name="Rectangle 93">
            <a:extLst>
              <a:ext uri="{FF2B5EF4-FFF2-40B4-BE49-F238E27FC236}">
                <a16:creationId xmlns:a16="http://schemas.microsoft.com/office/drawing/2014/main" id="{39772F4E-6328-631B-6CA5-55133499C8FB}"/>
              </a:ext>
            </a:extLst>
          </p:cNvPr>
          <p:cNvSpPr/>
          <p:nvPr/>
        </p:nvSpPr>
        <p:spPr>
          <a:xfrm>
            <a:off x="7056870" y="3242575"/>
            <a:ext cx="1040542" cy="6528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 image</a:t>
            </a:r>
          </a:p>
        </p:txBody>
      </p:sp>
      <p:sp>
        <p:nvSpPr>
          <p:cNvPr id="95" name="Rectangle 94">
            <a:extLst>
              <a:ext uri="{FF2B5EF4-FFF2-40B4-BE49-F238E27FC236}">
                <a16:creationId xmlns:a16="http://schemas.microsoft.com/office/drawing/2014/main" id="{FFA7574C-8FED-3909-3279-277D0BC80F4C}"/>
              </a:ext>
            </a:extLst>
          </p:cNvPr>
          <p:cNvSpPr/>
          <p:nvPr/>
        </p:nvSpPr>
        <p:spPr>
          <a:xfrm>
            <a:off x="8228299" y="3242759"/>
            <a:ext cx="1040542" cy="6528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a:p>
            <a:pPr algn="ctr"/>
            <a:r>
              <a:rPr lang="en-GB" sz="1400" noProof="0"/>
              <a:t>image</a:t>
            </a:r>
          </a:p>
        </p:txBody>
      </p:sp>
      <p:sp>
        <p:nvSpPr>
          <p:cNvPr id="96" name="Rectangle 95">
            <a:extLst>
              <a:ext uri="{FF2B5EF4-FFF2-40B4-BE49-F238E27FC236}">
                <a16:creationId xmlns:a16="http://schemas.microsoft.com/office/drawing/2014/main" id="{384C41F7-BF05-A5C5-15F0-97EE2E79CAAC}"/>
              </a:ext>
            </a:extLst>
          </p:cNvPr>
          <p:cNvSpPr/>
          <p:nvPr/>
        </p:nvSpPr>
        <p:spPr>
          <a:xfrm>
            <a:off x="9425684" y="3245695"/>
            <a:ext cx="1040542" cy="6528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 image</a:t>
            </a:r>
          </a:p>
        </p:txBody>
      </p:sp>
      <p:cxnSp>
        <p:nvCxnSpPr>
          <p:cNvPr id="97" name="Straight Arrow Connector 96">
            <a:extLst>
              <a:ext uri="{FF2B5EF4-FFF2-40B4-BE49-F238E27FC236}">
                <a16:creationId xmlns:a16="http://schemas.microsoft.com/office/drawing/2014/main" id="{C87F66CD-94E9-384D-66D6-87D22D02DEAF}"/>
              </a:ext>
            </a:extLst>
          </p:cNvPr>
          <p:cNvCxnSpPr>
            <a:cxnSpLocks/>
          </p:cNvCxnSpPr>
          <p:nvPr/>
        </p:nvCxnSpPr>
        <p:spPr>
          <a:xfrm>
            <a:off x="7577141" y="2900951"/>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12A9332-5EAA-0319-8A6C-27D211BD9054}"/>
              </a:ext>
            </a:extLst>
          </p:cNvPr>
          <p:cNvCxnSpPr>
            <a:cxnSpLocks/>
          </p:cNvCxnSpPr>
          <p:nvPr/>
        </p:nvCxnSpPr>
        <p:spPr>
          <a:xfrm>
            <a:off x="8761546" y="2900951"/>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589C890-F483-5200-81E4-D4206B1CD809}"/>
              </a:ext>
            </a:extLst>
          </p:cNvPr>
          <p:cNvCxnSpPr>
            <a:cxnSpLocks/>
          </p:cNvCxnSpPr>
          <p:nvPr/>
        </p:nvCxnSpPr>
        <p:spPr>
          <a:xfrm>
            <a:off x="9945954" y="2900951"/>
            <a:ext cx="0" cy="3231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76B99D42-A563-1EBC-2B70-FFA2B2981945}"/>
              </a:ext>
            </a:extLst>
          </p:cNvPr>
          <p:cNvSpPr/>
          <p:nvPr/>
        </p:nvSpPr>
        <p:spPr>
          <a:xfrm>
            <a:off x="7056870" y="4318185"/>
            <a:ext cx="1040542" cy="6528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 container</a:t>
            </a:r>
          </a:p>
        </p:txBody>
      </p:sp>
      <p:sp>
        <p:nvSpPr>
          <p:cNvPr id="102" name="Rectangle 101">
            <a:extLst>
              <a:ext uri="{FF2B5EF4-FFF2-40B4-BE49-F238E27FC236}">
                <a16:creationId xmlns:a16="http://schemas.microsoft.com/office/drawing/2014/main" id="{7BCC45E6-33C0-BD4D-5DA6-259F3610DB65}"/>
              </a:ext>
            </a:extLst>
          </p:cNvPr>
          <p:cNvSpPr/>
          <p:nvPr/>
        </p:nvSpPr>
        <p:spPr>
          <a:xfrm>
            <a:off x="8228299" y="4318369"/>
            <a:ext cx="1040542" cy="6528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a:p>
            <a:pPr algn="ctr"/>
            <a:r>
              <a:rPr lang="en-GB" sz="1400" noProof="0"/>
              <a:t>container</a:t>
            </a:r>
          </a:p>
        </p:txBody>
      </p:sp>
      <p:sp>
        <p:nvSpPr>
          <p:cNvPr id="103" name="Rectangle 102">
            <a:extLst>
              <a:ext uri="{FF2B5EF4-FFF2-40B4-BE49-F238E27FC236}">
                <a16:creationId xmlns:a16="http://schemas.microsoft.com/office/drawing/2014/main" id="{5174A5AB-FEB7-957C-02C7-EA4A558BDFA9}"/>
              </a:ext>
            </a:extLst>
          </p:cNvPr>
          <p:cNvSpPr/>
          <p:nvPr/>
        </p:nvSpPr>
        <p:spPr>
          <a:xfrm>
            <a:off x="9425684" y="4321305"/>
            <a:ext cx="1040542" cy="6528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 container</a:t>
            </a:r>
          </a:p>
        </p:txBody>
      </p:sp>
      <p:cxnSp>
        <p:nvCxnSpPr>
          <p:cNvPr id="104" name="Straight Arrow Connector 103">
            <a:extLst>
              <a:ext uri="{FF2B5EF4-FFF2-40B4-BE49-F238E27FC236}">
                <a16:creationId xmlns:a16="http://schemas.microsoft.com/office/drawing/2014/main" id="{D1ECC94C-2861-D377-2A94-D5297CF0373E}"/>
              </a:ext>
            </a:extLst>
          </p:cNvPr>
          <p:cNvCxnSpPr>
            <a:cxnSpLocks/>
          </p:cNvCxnSpPr>
          <p:nvPr/>
        </p:nvCxnSpPr>
        <p:spPr>
          <a:xfrm>
            <a:off x="7577141" y="3976561"/>
            <a:ext cx="0" cy="32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88DA9CE-11B6-522C-F394-C7199FBC6E52}"/>
              </a:ext>
            </a:extLst>
          </p:cNvPr>
          <p:cNvCxnSpPr>
            <a:cxnSpLocks/>
          </p:cNvCxnSpPr>
          <p:nvPr/>
        </p:nvCxnSpPr>
        <p:spPr>
          <a:xfrm>
            <a:off x="8761546" y="3976561"/>
            <a:ext cx="0" cy="32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97773F7-9928-1B2B-DFFC-2848B599110A}"/>
              </a:ext>
            </a:extLst>
          </p:cNvPr>
          <p:cNvCxnSpPr>
            <a:cxnSpLocks/>
          </p:cNvCxnSpPr>
          <p:nvPr/>
        </p:nvCxnSpPr>
        <p:spPr>
          <a:xfrm>
            <a:off x="9945954" y="3976561"/>
            <a:ext cx="0" cy="32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8E0B7829-9B13-C1B0-CC75-908D524A807D}"/>
              </a:ext>
            </a:extLst>
          </p:cNvPr>
          <p:cNvSpPr/>
          <p:nvPr/>
        </p:nvSpPr>
        <p:spPr>
          <a:xfrm>
            <a:off x="10683026" y="4321304"/>
            <a:ext cx="1040542" cy="6528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mysql-svr</a:t>
            </a:r>
            <a:r>
              <a:rPr lang="en-GB" sz="1400" noProof="0"/>
              <a:t> container</a:t>
            </a:r>
          </a:p>
        </p:txBody>
      </p:sp>
      <p:sp>
        <p:nvSpPr>
          <p:cNvPr id="108" name="Speech Bubble: Rectangle with Corners Rounded 107">
            <a:extLst>
              <a:ext uri="{FF2B5EF4-FFF2-40B4-BE49-F238E27FC236}">
                <a16:creationId xmlns:a16="http://schemas.microsoft.com/office/drawing/2014/main" id="{8BD7E577-670E-27FE-A4AC-7077FAA68CC0}"/>
              </a:ext>
            </a:extLst>
          </p:cNvPr>
          <p:cNvSpPr/>
          <p:nvPr/>
        </p:nvSpPr>
        <p:spPr>
          <a:xfrm>
            <a:off x="5123865" y="2268556"/>
            <a:ext cx="1812678" cy="612648"/>
          </a:xfrm>
          <a:prstGeom prst="wedgeRoundRectCallout">
            <a:avLst>
              <a:gd name="adj1" fmla="val 56541"/>
              <a:gd name="adj2" fmla="val 141791"/>
              <a:gd name="adj3" fmla="val 16667"/>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compose up</a:t>
            </a:r>
          </a:p>
        </p:txBody>
      </p:sp>
      <p:cxnSp>
        <p:nvCxnSpPr>
          <p:cNvPr id="113" name="Straight Arrow Connector 112">
            <a:extLst>
              <a:ext uri="{FF2B5EF4-FFF2-40B4-BE49-F238E27FC236}">
                <a16:creationId xmlns:a16="http://schemas.microsoft.com/office/drawing/2014/main" id="{142FA2FD-6B36-FAEF-B0B3-481D77FA66E7}"/>
              </a:ext>
            </a:extLst>
          </p:cNvPr>
          <p:cNvCxnSpPr>
            <a:cxnSpLocks/>
          </p:cNvCxnSpPr>
          <p:nvPr/>
        </p:nvCxnSpPr>
        <p:spPr>
          <a:xfrm>
            <a:off x="11196030" y="3976561"/>
            <a:ext cx="0" cy="32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84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0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childTnLst>
                                </p:cTn>
                              </p:par>
                              <p:par>
                                <p:cTn id="17" presetID="10"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childTnLst>
                                </p:cTn>
                              </p:par>
                              <p:par>
                                <p:cTn id="20" presetID="10"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1000"/>
                                        <p:tgtEl>
                                          <p:spTgt spid="98"/>
                                        </p:tgtEl>
                                      </p:cBhvr>
                                    </p:animEffect>
                                  </p:childTnLst>
                                </p:cTn>
                              </p:par>
                              <p:par>
                                <p:cTn id="23" presetID="10"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1000"/>
                                        <p:tgtEl>
                                          <p:spTgt spid="99"/>
                                        </p:tgtEl>
                                      </p:cBhvr>
                                    </p:animEffec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xit" presetSubtype="0" fill="hold" grpId="1" nodeType="withEffect">
                                  <p:stCondLst>
                                    <p:cond delay="0"/>
                                  </p:stCondLst>
                                  <p:childTnLst>
                                    <p:animEffect transition="out" filter="fade">
                                      <p:cBhvr>
                                        <p:cTn id="35" dur="500"/>
                                        <p:tgtEl>
                                          <p:spTgt spid="93"/>
                                        </p:tgtEl>
                                      </p:cBhvr>
                                    </p:animEffect>
                                    <p:set>
                                      <p:cBhvr>
                                        <p:cTn id="36" dur="1" fill="hold">
                                          <p:stCondLst>
                                            <p:cond delay="499"/>
                                          </p:stCondLst>
                                        </p:cTn>
                                        <p:tgtEl>
                                          <p:spTgt spid="93"/>
                                        </p:tgtEl>
                                        <p:attrNameLst>
                                          <p:attrName>style.visibility</p:attrName>
                                        </p:attrNameLst>
                                      </p:cBhvr>
                                      <p:to>
                                        <p:strVal val="hidden"/>
                                      </p:to>
                                    </p:set>
                                  </p:childTnLst>
                                </p:cTn>
                              </p:par>
                            </p:childTnLst>
                          </p:cTn>
                        </p:par>
                        <p:par>
                          <p:cTn id="37" fill="hold">
                            <p:stCondLst>
                              <p:cond delay="500"/>
                            </p:stCondLst>
                            <p:childTnLst>
                              <p:par>
                                <p:cTn id="38" presetID="42" presetClass="path" presetSubtype="0" accel="50000" decel="50000" fill="hold" grpId="0" nodeType="afterEffect">
                                  <p:stCondLst>
                                    <p:cond delay="0"/>
                                  </p:stCondLst>
                                  <p:childTnLst>
                                    <p:animMotion origin="layout" path="M 2.08333E-7 4.81481E-6 L 0.19974 0.44606 " pathEditMode="relative" rAng="0" ptsTypes="AA">
                                      <p:cBhvr>
                                        <p:cTn id="39" dur="2000" fill="hold"/>
                                        <p:tgtEl>
                                          <p:spTgt spid="11"/>
                                        </p:tgtEl>
                                        <p:attrNameLst>
                                          <p:attrName>ppt_x</p:attrName>
                                          <p:attrName>ppt_y</p:attrName>
                                        </p:attrNameLst>
                                      </p:cBhvr>
                                      <p:rCtr x="9987" y="22292"/>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4"/>
                                        </p:tgtEl>
                                        <p:attrNameLst>
                                          <p:attrName>style.visibility</p:attrName>
                                        </p:attrNameLst>
                                      </p:cBhvr>
                                      <p:to>
                                        <p:strVal val="visible"/>
                                      </p:to>
                                    </p:set>
                                    <p:animEffect transition="in" filter="fade">
                                      <p:cBhvr>
                                        <p:cTn id="44" dur="1000"/>
                                        <p:tgtEl>
                                          <p:spTgt spid="104"/>
                                        </p:tgtEl>
                                      </p:cBhvr>
                                    </p:animEffect>
                                  </p:childTnLst>
                                </p:cTn>
                              </p:par>
                              <p:par>
                                <p:cTn id="45" presetID="10" presetClass="entr" presetSubtype="0" fill="hold" nodeType="with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1000"/>
                                        <p:tgtEl>
                                          <p:spTgt spid="10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1000"/>
                                        <p:tgtEl>
                                          <p:spTgt spid="10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1000"/>
                                        <p:tgtEl>
                                          <p:spTgt spid="10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1000"/>
                                        <p:tgtEl>
                                          <p:spTgt spid="107"/>
                                        </p:tgtEl>
                                      </p:cBhvr>
                                    </p:animEffect>
                                  </p:childTnLst>
                                </p:cTn>
                              </p:par>
                              <p:par>
                                <p:cTn id="59" presetID="10" presetClass="entr" presetSubtype="0"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1000"/>
                                        <p:tgtEl>
                                          <p:spTgt spid="102"/>
                                        </p:tgtEl>
                                      </p:cBhvr>
                                    </p:animEffect>
                                  </p:childTnLst>
                                </p:cTn>
                              </p:par>
                              <p:par>
                                <p:cTn id="67" presetID="10" presetClass="entr" presetSubtype="0" fill="hold" nodeType="withEffect">
                                  <p:stCondLst>
                                    <p:cond delay="0"/>
                                  </p:stCondLst>
                                  <p:childTnLst>
                                    <p:set>
                                      <p:cBhvr>
                                        <p:cTn id="68" dur="1" fill="hold">
                                          <p:stCondLst>
                                            <p:cond delay="0"/>
                                          </p:stCondLst>
                                        </p:cTn>
                                        <p:tgtEl>
                                          <p:spTgt spid="105"/>
                                        </p:tgtEl>
                                        <p:attrNameLst>
                                          <p:attrName>style.visibility</p:attrName>
                                        </p:attrNameLst>
                                      </p:cBhvr>
                                      <p:to>
                                        <p:strVal val="visible"/>
                                      </p:to>
                                    </p:set>
                                    <p:animEffect transition="in" filter="fade">
                                      <p:cBhvr>
                                        <p:cTn id="69" dur="1000"/>
                                        <p:tgtEl>
                                          <p:spTgt spid="105"/>
                                        </p:tgtEl>
                                      </p:cBhvr>
                                    </p:animEffect>
                                  </p:childTnLst>
                                </p:cTn>
                              </p:par>
                            </p:childTnLst>
                          </p:cTn>
                        </p:par>
                        <p:par>
                          <p:cTn id="70" fill="hold">
                            <p:stCondLst>
                              <p:cond delay="1000"/>
                            </p:stCondLst>
                            <p:childTnLst>
                              <p:par>
                                <p:cTn id="71" presetID="10" presetClass="exit" presetSubtype="0" fill="hold" grpId="1" nodeType="afterEffect">
                                  <p:stCondLst>
                                    <p:cond delay="0"/>
                                  </p:stCondLst>
                                  <p:childTnLst>
                                    <p:animEffect transition="out" filter="fade">
                                      <p:cBhvr>
                                        <p:cTn id="72" dur="500"/>
                                        <p:tgtEl>
                                          <p:spTgt spid="108"/>
                                        </p:tgtEl>
                                      </p:cBhvr>
                                    </p:animEffect>
                                    <p:set>
                                      <p:cBhvr>
                                        <p:cTn id="73" dur="1" fill="hold">
                                          <p:stCondLst>
                                            <p:cond delay="499"/>
                                          </p:stCondLst>
                                        </p:cTn>
                                        <p:tgtEl>
                                          <p:spTgt spid="1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3" grpId="0" animBg="1"/>
      <p:bldP spid="93" grpId="1" animBg="1"/>
      <p:bldP spid="94" grpId="0" animBg="1"/>
      <p:bldP spid="95" grpId="0" animBg="1"/>
      <p:bldP spid="96" grpId="0" animBg="1"/>
      <p:bldP spid="101" grpId="0" animBg="1"/>
      <p:bldP spid="102" grpId="0" animBg="1"/>
      <p:bldP spid="103" grpId="0" animBg="1"/>
      <p:bldP spid="107" grpId="0" animBg="1"/>
      <p:bldP spid="108" grpId="0" animBg="1"/>
      <p:bldP spid="108" grpId="1"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2793-3F76-AF23-897D-BD5CB483ABAC}"/>
              </a:ext>
            </a:extLst>
          </p:cNvPr>
          <p:cNvSpPr>
            <a:spLocks noGrp="1"/>
          </p:cNvSpPr>
          <p:nvPr>
            <p:ph type="title"/>
          </p:nvPr>
        </p:nvSpPr>
        <p:spPr/>
        <p:txBody>
          <a:bodyPr/>
          <a:lstStyle/>
          <a:p>
            <a:r>
              <a:rPr lang="en-GB" noProof="0"/>
              <a:t>Logical container view</a:t>
            </a:r>
          </a:p>
        </p:txBody>
      </p:sp>
      <p:sp>
        <p:nvSpPr>
          <p:cNvPr id="4" name="Slide Number Placeholder 3">
            <a:extLst>
              <a:ext uri="{FF2B5EF4-FFF2-40B4-BE49-F238E27FC236}">
                <a16:creationId xmlns:a16="http://schemas.microsoft.com/office/drawing/2014/main" id="{9C723745-8F95-1D41-09B4-8F559393E8A6}"/>
              </a:ext>
            </a:extLst>
          </p:cNvPr>
          <p:cNvSpPr>
            <a:spLocks noGrp="1"/>
          </p:cNvSpPr>
          <p:nvPr>
            <p:ph type="sldNum" idx="12"/>
          </p:nvPr>
        </p:nvSpPr>
        <p:spPr/>
        <p:txBody>
          <a:bodyPr/>
          <a:lstStyle/>
          <a:p>
            <a:fld id="{14D7F6AC-1EEB-4ABB-AD80-109EC6FDCCF3}" type="slidenum">
              <a:rPr lang="en-GB" noProof="0" smtClean="0"/>
              <a:pPr/>
              <a:t>413</a:t>
            </a:fld>
            <a:endParaRPr lang="en-GB" noProof="0"/>
          </a:p>
        </p:txBody>
      </p:sp>
      <p:grpSp>
        <p:nvGrpSpPr>
          <p:cNvPr id="46" name="Group 45">
            <a:extLst>
              <a:ext uri="{FF2B5EF4-FFF2-40B4-BE49-F238E27FC236}">
                <a16:creationId xmlns:a16="http://schemas.microsoft.com/office/drawing/2014/main" id="{428450B4-00C2-26C2-5F90-85C02575C4BB}"/>
              </a:ext>
            </a:extLst>
          </p:cNvPr>
          <p:cNvGrpSpPr/>
          <p:nvPr/>
        </p:nvGrpSpPr>
        <p:grpSpPr>
          <a:xfrm>
            <a:off x="1799355" y="1983509"/>
            <a:ext cx="5955570" cy="494184"/>
            <a:chOff x="1799355" y="1278833"/>
            <a:chExt cx="5955570" cy="494184"/>
          </a:xfrm>
        </p:grpSpPr>
        <p:cxnSp>
          <p:nvCxnSpPr>
            <p:cNvPr id="27" name="Straight Connector 26">
              <a:extLst>
                <a:ext uri="{FF2B5EF4-FFF2-40B4-BE49-F238E27FC236}">
                  <a16:creationId xmlns:a16="http://schemas.microsoft.com/office/drawing/2014/main" id="{F115FD70-3678-5EF9-20A9-DBC7FC92810C}"/>
                </a:ext>
              </a:extLst>
            </p:cNvPr>
            <p:cNvCxnSpPr>
              <a:cxnSpLocks/>
            </p:cNvCxnSpPr>
            <p:nvPr/>
          </p:nvCxnSpPr>
          <p:spPr>
            <a:xfrm>
              <a:off x="1799355" y="1278833"/>
              <a:ext cx="5955570"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9BC47541-EBE1-38F0-7091-676CB3BB287F}"/>
                </a:ext>
              </a:extLst>
            </p:cNvPr>
            <p:cNvCxnSpPr>
              <a:cxnSpLocks/>
            </p:cNvCxnSpPr>
            <p:nvPr/>
          </p:nvCxnSpPr>
          <p:spPr>
            <a:xfrm flipV="1">
              <a:off x="2051767" y="1278833"/>
              <a:ext cx="0" cy="49418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D85B2051-AA60-4ECC-D9DD-BE596495C4AB}"/>
                </a:ext>
              </a:extLst>
            </p:cNvPr>
            <p:cNvCxnSpPr>
              <a:cxnSpLocks/>
            </p:cNvCxnSpPr>
            <p:nvPr/>
          </p:nvCxnSpPr>
          <p:spPr>
            <a:xfrm flipV="1">
              <a:off x="2568603" y="1278833"/>
              <a:ext cx="0" cy="49418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74624820-9FC1-82F3-71D8-532FD138838B}"/>
                </a:ext>
              </a:extLst>
            </p:cNvPr>
            <p:cNvCxnSpPr>
              <a:cxnSpLocks/>
            </p:cNvCxnSpPr>
            <p:nvPr/>
          </p:nvCxnSpPr>
          <p:spPr>
            <a:xfrm flipV="1">
              <a:off x="3052307" y="1278833"/>
              <a:ext cx="0" cy="49418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3" name="Straight Connector 32">
              <a:extLst>
                <a:ext uri="{FF2B5EF4-FFF2-40B4-BE49-F238E27FC236}">
                  <a16:creationId xmlns:a16="http://schemas.microsoft.com/office/drawing/2014/main" id="{BBF31415-2A72-219E-F856-F10BC10110AB}"/>
                </a:ext>
              </a:extLst>
            </p:cNvPr>
            <p:cNvCxnSpPr>
              <a:cxnSpLocks/>
            </p:cNvCxnSpPr>
            <p:nvPr/>
          </p:nvCxnSpPr>
          <p:spPr>
            <a:xfrm flipV="1">
              <a:off x="3529385" y="1278833"/>
              <a:ext cx="0" cy="494184"/>
            </a:xfrm>
            <a:prstGeom prst="line">
              <a:avLst/>
            </a:prstGeom>
            <a:ln w="28575"/>
          </p:spPr>
          <p:style>
            <a:lnRef idx="1">
              <a:schemeClr val="accent4"/>
            </a:lnRef>
            <a:fillRef idx="0">
              <a:schemeClr val="accent4"/>
            </a:fillRef>
            <a:effectRef idx="0">
              <a:schemeClr val="accent4"/>
            </a:effectRef>
            <a:fontRef idx="minor">
              <a:schemeClr val="tx1"/>
            </a:fontRef>
          </p:style>
        </p:cxnSp>
      </p:grpSp>
      <p:sp>
        <p:nvSpPr>
          <p:cNvPr id="6" name="Rectangle 5">
            <a:extLst>
              <a:ext uri="{FF2B5EF4-FFF2-40B4-BE49-F238E27FC236}">
                <a16:creationId xmlns:a16="http://schemas.microsoft.com/office/drawing/2014/main" id="{13A847BD-8324-EC2F-E894-270E1B91BB5F}"/>
              </a:ext>
            </a:extLst>
          </p:cNvPr>
          <p:cNvSpPr/>
          <p:nvPr/>
        </p:nvSpPr>
        <p:spPr>
          <a:xfrm>
            <a:off x="1799355" y="5721539"/>
            <a:ext cx="6161383"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Physical machine</a:t>
            </a:r>
          </a:p>
        </p:txBody>
      </p:sp>
      <p:sp>
        <p:nvSpPr>
          <p:cNvPr id="14" name="Rectangle 13">
            <a:extLst>
              <a:ext uri="{FF2B5EF4-FFF2-40B4-BE49-F238E27FC236}">
                <a16:creationId xmlns:a16="http://schemas.microsoft.com/office/drawing/2014/main" id="{8F3884EB-209D-D520-A0CC-6059ACC69FC2}"/>
              </a:ext>
            </a:extLst>
          </p:cNvPr>
          <p:cNvSpPr/>
          <p:nvPr/>
        </p:nvSpPr>
        <p:spPr>
          <a:xfrm>
            <a:off x="1799355" y="5005040"/>
            <a:ext cx="6161383"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Hypervisor</a:t>
            </a:r>
          </a:p>
        </p:txBody>
      </p:sp>
      <p:sp>
        <p:nvSpPr>
          <p:cNvPr id="15" name="Rectangle 14">
            <a:extLst>
              <a:ext uri="{FF2B5EF4-FFF2-40B4-BE49-F238E27FC236}">
                <a16:creationId xmlns:a16="http://schemas.microsoft.com/office/drawing/2014/main" id="{C7840B0B-9C32-CB3A-CAED-76B66DD44D92}"/>
              </a:ext>
            </a:extLst>
          </p:cNvPr>
          <p:cNvSpPr/>
          <p:nvPr/>
        </p:nvSpPr>
        <p:spPr>
          <a:xfrm>
            <a:off x="1792871" y="4187862"/>
            <a:ext cx="2339340" cy="817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cxnSp>
        <p:nvCxnSpPr>
          <p:cNvPr id="17" name="Straight Connector 16">
            <a:extLst>
              <a:ext uri="{FF2B5EF4-FFF2-40B4-BE49-F238E27FC236}">
                <a16:creationId xmlns:a16="http://schemas.microsoft.com/office/drawing/2014/main" id="{56F2CB91-23A2-08E3-CCBD-5B4F124BB6D4}"/>
              </a:ext>
            </a:extLst>
          </p:cNvPr>
          <p:cNvCxnSpPr>
            <a:cxnSpLocks/>
          </p:cNvCxnSpPr>
          <p:nvPr/>
        </p:nvCxnSpPr>
        <p:spPr>
          <a:xfrm>
            <a:off x="4291602" y="4580198"/>
            <a:ext cx="1161098"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BA26946-1A0A-9C49-FD0E-0AF36DBC49BD}"/>
              </a:ext>
            </a:extLst>
          </p:cNvPr>
          <p:cNvSpPr/>
          <p:nvPr/>
        </p:nvSpPr>
        <p:spPr>
          <a:xfrm>
            <a:off x="3301448" y="2477693"/>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ETL</a:t>
            </a:r>
          </a:p>
        </p:txBody>
      </p:sp>
      <p:sp>
        <p:nvSpPr>
          <p:cNvPr id="24" name="Rectangle 23">
            <a:extLst>
              <a:ext uri="{FF2B5EF4-FFF2-40B4-BE49-F238E27FC236}">
                <a16:creationId xmlns:a16="http://schemas.microsoft.com/office/drawing/2014/main" id="{B23BC733-82CA-3BE0-E6C2-9775AA34BBB2}"/>
              </a:ext>
            </a:extLst>
          </p:cNvPr>
          <p:cNvSpPr/>
          <p:nvPr/>
        </p:nvSpPr>
        <p:spPr>
          <a:xfrm>
            <a:off x="2805195" y="2477693"/>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err="1"/>
              <a:t>mysql</a:t>
            </a:r>
            <a:endParaRPr lang="en-GB" sz="1200" noProof="0"/>
          </a:p>
        </p:txBody>
      </p:sp>
      <p:sp>
        <p:nvSpPr>
          <p:cNvPr id="25" name="Rectangle 24">
            <a:extLst>
              <a:ext uri="{FF2B5EF4-FFF2-40B4-BE49-F238E27FC236}">
                <a16:creationId xmlns:a16="http://schemas.microsoft.com/office/drawing/2014/main" id="{772EAE67-ECCC-E121-6651-882C118A84C9}"/>
              </a:ext>
            </a:extLst>
          </p:cNvPr>
          <p:cNvSpPr/>
          <p:nvPr/>
        </p:nvSpPr>
        <p:spPr>
          <a:xfrm>
            <a:off x="2302275" y="2477693"/>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caller</a:t>
            </a:r>
          </a:p>
        </p:txBody>
      </p:sp>
      <p:sp>
        <p:nvSpPr>
          <p:cNvPr id="26" name="Rectangle 25">
            <a:extLst>
              <a:ext uri="{FF2B5EF4-FFF2-40B4-BE49-F238E27FC236}">
                <a16:creationId xmlns:a16="http://schemas.microsoft.com/office/drawing/2014/main" id="{12A60E63-3D05-EFA8-24A1-86565D83591B}"/>
              </a:ext>
            </a:extLst>
          </p:cNvPr>
          <p:cNvSpPr/>
          <p:nvPr/>
        </p:nvSpPr>
        <p:spPr>
          <a:xfrm>
            <a:off x="1799355" y="2477693"/>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upload</a:t>
            </a:r>
          </a:p>
        </p:txBody>
      </p:sp>
      <p:sp>
        <p:nvSpPr>
          <p:cNvPr id="34" name="TextBox 33">
            <a:extLst>
              <a:ext uri="{FF2B5EF4-FFF2-40B4-BE49-F238E27FC236}">
                <a16:creationId xmlns:a16="http://schemas.microsoft.com/office/drawing/2014/main" id="{4DEF6E6B-C73F-36CC-9915-1D611292A9DC}"/>
              </a:ext>
            </a:extLst>
          </p:cNvPr>
          <p:cNvSpPr txBox="1"/>
          <p:nvPr/>
        </p:nvSpPr>
        <p:spPr>
          <a:xfrm>
            <a:off x="8655057" y="1712931"/>
            <a:ext cx="705642" cy="276999"/>
          </a:xfrm>
          <a:prstGeom prst="rect">
            <a:avLst/>
          </a:prstGeom>
          <a:noFill/>
        </p:spPr>
        <p:txBody>
          <a:bodyPr wrap="none" rtlCol="0">
            <a:spAutoFit/>
          </a:bodyPr>
          <a:lstStyle/>
          <a:p>
            <a:r>
              <a:rPr lang="en-GB" sz="1200" noProof="0"/>
              <a:t>Internet</a:t>
            </a:r>
          </a:p>
        </p:txBody>
      </p:sp>
      <p:sp>
        <p:nvSpPr>
          <p:cNvPr id="38" name="Rectangle 37">
            <a:extLst>
              <a:ext uri="{FF2B5EF4-FFF2-40B4-BE49-F238E27FC236}">
                <a16:creationId xmlns:a16="http://schemas.microsoft.com/office/drawing/2014/main" id="{C3808398-B72C-4A33-D3A0-A4A68B9556A5}"/>
              </a:ext>
            </a:extLst>
          </p:cNvPr>
          <p:cNvSpPr/>
          <p:nvPr/>
        </p:nvSpPr>
        <p:spPr>
          <a:xfrm>
            <a:off x="7436523" y="1610688"/>
            <a:ext cx="1153202"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Firewall</a:t>
            </a:r>
          </a:p>
          <a:p>
            <a:pPr algn="ctr"/>
            <a:r>
              <a:rPr lang="en-GB" sz="1200" noProof="0"/>
              <a:t>e.g. enable port 3000</a:t>
            </a:r>
          </a:p>
        </p:txBody>
      </p:sp>
      <p:cxnSp>
        <p:nvCxnSpPr>
          <p:cNvPr id="39" name="Straight Connector 38">
            <a:extLst>
              <a:ext uri="{FF2B5EF4-FFF2-40B4-BE49-F238E27FC236}">
                <a16:creationId xmlns:a16="http://schemas.microsoft.com/office/drawing/2014/main" id="{C7DE56A5-D45D-CDEF-F65A-C24B44DF5E27}"/>
              </a:ext>
            </a:extLst>
          </p:cNvPr>
          <p:cNvCxnSpPr>
            <a:cxnSpLocks/>
            <a:stCxn id="38" idx="3"/>
          </p:cNvCxnSpPr>
          <p:nvPr/>
        </p:nvCxnSpPr>
        <p:spPr>
          <a:xfrm>
            <a:off x="8589725" y="1965018"/>
            <a:ext cx="1044606" cy="10364"/>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42" name="Picture 41" descr="A computer with a blue screen&#10;&#10;Description automatically generated">
            <a:extLst>
              <a:ext uri="{FF2B5EF4-FFF2-40B4-BE49-F238E27FC236}">
                <a16:creationId xmlns:a16="http://schemas.microsoft.com/office/drawing/2014/main" id="{93466F95-405E-27AE-0E61-B79EA5BB8B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12028" y="2445303"/>
            <a:ext cx="892654" cy="779678"/>
          </a:xfrm>
          <a:prstGeom prst="rect">
            <a:avLst/>
          </a:prstGeom>
        </p:spPr>
      </p:pic>
      <p:cxnSp>
        <p:nvCxnSpPr>
          <p:cNvPr id="43" name="Straight Connector 42">
            <a:extLst>
              <a:ext uri="{FF2B5EF4-FFF2-40B4-BE49-F238E27FC236}">
                <a16:creationId xmlns:a16="http://schemas.microsoft.com/office/drawing/2014/main" id="{F833155C-9501-DF89-03AA-33F33B321584}"/>
              </a:ext>
            </a:extLst>
          </p:cNvPr>
          <p:cNvCxnSpPr>
            <a:cxnSpLocks/>
          </p:cNvCxnSpPr>
          <p:nvPr/>
        </p:nvCxnSpPr>
        <p:spPr>
          <a:xfrm flipV="1">
            <a:off x="9446480" y="1975382"/>
            <a:ext cx="0" cy="494184"/>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3" name="TextBox 2">
            <a:extLst>
              <a:ext uri="{FF2B5EF4-FFF2-40B4-BE49-F238E27FC236}">
                <a16:creationId xmlns:a16="http://schemas.microsoft.com/office/drawing/2014/main" id="{55236636-E30C-4A52-D1CB-9CD193618ABD}"/>
              </a:ext>
            </a:extLst>
          </p:cNvPr>
          <p:cNvSpPr txBox="1"/>
          <p:nvPr/>
        </p:nvSpPr>
        <p:spPr>
          <a:xfrm>
            <a:off x="1882825" y="4457950"/>
            <a:ext cx="838899" cy="276999"/>
          </a:xfrm>
          <a:prstGeom prst="rect">
            <a:avLst/>
          </a:prstGeom>
          <a:noFill/>
        </p:spPr>
        <p:txBody>
          <a:bodyPr wrap="square" rtlCol="0">
            <a:spAutoFit/>
          </a:bodyPr>
          <a:lstStyle/>
          <a:p>
            <a:r>
              <a:rPr lang="en-GB" sz="1200" noProof="0">
                <a:solidFill>
                  <a:schemeClr val="bg1"/>
                </a:solidFill>
              </a:rPr>
              <a:t>VM + OS</a:t>
            </a:r>
          </a:p>
        </p:txBody>
      </p:sp>
      <p:sp>
        <p:nvSpPr>
          <p:cNvPr id="7" name="Rectangle 6">
            <a:extLst>
              <a:ext uri="{FF2B5EF4-FFF2-40B4-BE49-F238E27FC236}">
                <a16:creationId xmlns:a16="http://schemas.microsoft.com/office/drawing/2014/main" id="{26BEC7E5-2455-FF33-B05E-822713620EFA}"/>
              </a:ext>
            </a:extLst>
          </p:cNvPr>
          <p:cNvSpPr/>
          <p:nvPr/>
        </p:nvSpPr>
        <p:spPr>
          <a:xfrm>
            <a:off x="3365596" y="4257701"/>
            <a:ext cx="689561"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a:t>
            </a:r>
          </a:p>
        </p:txBody>
      </p:sp>
      <p:sp>
        <p:nvSpPr>
          <p:cNvPr id="8" name="Rectangle 7">
            <a:extLst>
              <a:ext uri="{FF2B5EF4-FFF2-40B4-BE49-F238E27FC236}">
                <a16:creationId xmlns:a16="http://schemas.microsoft.com/office/drawing/2014/main" id="{6AAAF7B6-FA5C-090C-E057-08913AEB5E4B}"/>
              </a:ext>
            </a:extLst>
          </p:cNvPr>
          <p:cNvSpPr/>
          <p:nvPr/>
        </p:nvSpPr>
        <p:spPr>
          <a:xfrm>
            <a:off x="5621398" y="4180024"/>
            <a:ext cx="2339340" cy="817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noProof="0"/>
          </a:p>
        </p:txBody>
      </p:sp>
      <p:sp>
        <p:nvSpPr>
          <p:cNvPr id="12" name="TextBox 11">
            <a:extLst>
              <a:ext uri="{FF2B5EF4-FFF2-40B4-BE49-F238E27FC236}">
                <a16:creationId xmlns:a16="http://schemas.microsoft.com/office/drawing/2014/main" id="{746FF134-25C2-9124-743A-52D6F827D83F}"/>
              </a:ext>
            </a:extLst>
          </p:cNvPr>
          <p:cNvSpPr txBox="1"/>
          <p:nvPr/>
        </p:nvSpPr>
        <p:spPr>
          <a:xfrm>
            <a:off x="5704936" y="4312542"/>
            <a:ext cx="1450327" cy="461665"/>
          </a:xfrm>
          <a:prstGeom prst="rect">
            <a:avLst/>
          </a:prstGeom>
          <a:noFill/>
        </p:spPr>
        <p:txBody>
          <a:bodyPr wrap="square" rtlCol="0">
            <a:spAutoFit/>
          </a:bodyPr>
          <a:lstStyle/>
          <a:p>
            <a:r>
              <a:rPr lang="en-GB" sz="1200" noProof="0">
                <a:solidFill>
                  <a:schemeClr val="bg1"/>
                </a:solidFill>
              </a:rPr>
              <a:t>VM + OS</a:t>
            </a:r>
          </a:p>
          <a:p>
            <a:r>
              <a:rPr lang="en-GB" sz="1200" noProof="0">
                <a:solidFill>
                  <a:schemeClr val="bg1"/>
                </a:solidFill>
              </a:rPr>
              <a:t>(Someone else's)</a:t>
            </a:r>
          </a:p>
        </p:txBody>
      </p:sp>
      <p:sp>
        <p:nvSpPr>
          <p:cNvPr id="13" name="Rectangle 12">
            <a:extLst>
              <a:ext uri="{FF2B5EF4-FFF2-40B4-BE49-F238E27FC236}">
                <a16:creationId xmlns:a16="http://schemas.microsoft.com/office/drawing/2014/main" id="{B6C4A5A1-9EAB-C937-A5ED-4595EB0E203E}"/>
              </a:ext>
            </a:extLst>
          </p:cNvPr>
          <p:cNvSpPr/>
          <p:nvPr/>
        </p:nvSpPr>
        <p:spPr>
          <a:xfrm>
            <a:off x="7071919" y="4249863"/>
            <a:ext cx="811765" cy="708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a:t>
            </a:r>
          </a:p>
        </p:txBody>
      </p:sp>
      <p:sp>
        <p:nvSpPr>
          <p:cNvPr id="5" name="Rectangle 4">
            <a:extLst>
              <a:ext uri="{FF2B5EF4-FFF2-40B4-BE49-F238E27FC236}">
                <a16:creationId xmlns:a16="http://schemas.microsoft.com/office/drawing/2014/main" id="{007B7123-2842-921E-CE20-27BDDAFCFE30}"/>
              </a:ext>
            </a:extLst>
          </p:cNvPr>
          <p:cNvSpPr/>
          <p:nvPr/>
        </p:nvSpPr>
        <p:spPr>
          <a:xfrm>
            <a:off x="1882825" y="3725983"/>
            <a:ext cx="1841886" cy="362744"/>
          </a:xfrm>
          <a:prstGeom prst="rect">
            <a:avLst/>
          </a:prstGeom>
          <a:solidFill>
            <a:schemeClr val="accent2">
              <a:lumMod val="60000"/>
              <a:lumOff val="4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Network</a:t>
            </a:r>
          </a:p>
        </p:txBody>
      </p:sp>
      <p:sp>
        <p:nvSpPr>
          <p:cNvPr id="29" name="Rectangle 28">
            <a:extLst>
              <a:ext uri="{FF2B5EF4-FFF2-40B4-BE49-F238E27FC236}">
                <a16:creationId xmlns:a16="http://schemas.microsoft.com/office/drawing/2014/main" id="{F0008BA5-A04A-9555-1E24-223B3B0BEA4F}"/>
              </a:ext>
            </a:extLst>
          </p:cNvPr>
          <p:cNvSpPr/>
          <p:nvPr/>
        </p:nvSpPr>
        <p:spPr>
          <a:xfrm>
            <a:off x="7436523" y="2469566"/>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err="1"/>
              <a:t>Contn</a:t>
            </a:r>
            <a:endParaRPr lang="en-GB" sz="1200" noProof="0"/>
          </a:p>
        </p:txBody>
      </p:sp>
      <p:sp>
        <p:nvSpPr>
          <p:cNvPr id="30" name="Rectangle 29">
            <a:extLst>
              <a:ext uri="{FF2B5EF4-FFF2-40B4-BE49-F238E27FC236}">
                <a16:creationId xmlns:a16="http://schemas.microsoft.com/office/drawing/2014/main" id="{EC89DBA6-F1F4-F8ED-B997-C295A83AB9A2}"/>
              </a:ext>
            </a:extLst>
          </p:cNvPr>
          <p:cNvSpPr/>
          <p:nvPr/>
        </p:nvSpPr>
        <p:spPr>
          <a:xfrm>
            <a:off x="6627238" y="2469566"/>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Cont3</a:t>
            </a:r>
          </a:p>
        </p:txBody>
      </p:sp>
      <p:sp>
        <p:nvSpPr>
          <p:cNvPr id="35" name="Rectangle 34">
            <a:extLst>
              <a:ext uri="{FF2B5EF4-FFF2-40B4-BE49-F238E27FC236}">
                <a16:creationId xmlns:a16="http://schemas.microsoft.com/office/drawing/2014/main" id="{1A73E768-C87C-A030-2C7C-D6122943387C}"/>
              </a:ext>
            </a:extLst>
          </p:cNvPr>
          <p:cNvSpPr/>
          <p:nvPr/>
        </p:nvSpPr>
        <p:spPr>
          <a:xfrm>
            <a:off x="6124318" y="2469566"/>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Cont2</a:t>
            </a:r>
          </a:p>
        </p:txBody>
      </p:sp>
      <p:sp>
        <p:nvSpPr>
          <p:cNvPr id="36" name="Rectangle 35">
            <a:extLst>
              <a:ext uri="{FF2B5EF4-FFF2-40B4-BE49-F238E27FC236}">
                <a16:creationId xmlns:a16="http://schemas.microsoft.com/office/drawing/2014/main" id="{413F8448-A5D1-1361-CD6E-1A3DD6AAB4CB}"/>
              </a:ext>
            </a:extLst>
          </p:cNvPr>
          <p:cNvSpPr/>
          <p:nvPr/>
        </p:nvSpPr>
        <p:spPr>
          <a:xfrm>
            <a:off x="5621398" y="2469566"/>
            <a:ext cx="504825" cy="1686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r>
              <a:rPr lang="en-GB" sz="1200" noProof="0"/>
              <a:t>Cont1</a:t>
            </a:r>
          </a:p>
        </p:txBody>
      </p:sp>
      <p:sp>
        <p:nvSpPr>
          <p:cNvPr id="37" name="Rectangle 36">
            <a:extLst>
              <a:ext uri="{FF2B5EF4-FFF2-40B4-BE49-F238E27FC236}">
                <a16:creationId xmlns:a16="http://schemas.microsoft.com/office/drawing/2014/main" id="{7CED4C49-F2F3-D14D-A8A9-0F8F0AB5CCC1}"/>
              </a:ext>
            </a:extLst>
          </p:cNvPr>
          <p:cNvSpPr/>
          <p:nvPr/>
        </p:nvSpPr>
        <p:spPr>
          <a:xfrm>
            <a:off x="5704868" y="3717856"/>
            <a:ext cx="2178816" cy="362744"/>
          </a:xfrm>
          <a:prstGeom prst="rect">
            <a:avLst/>
          </a:prstGeom>
          <a:solidFill>
            <a:schemeClr val="accent2">
              <a:lumMod val="60000"/>
              <a:lumOff val="4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 Network</a:t>
            </a:r>
          </a:p>
        </p:txBody>
      </p:sp>
    </p:spTree>
    <p:extLst>
      <p:ext uri="{BB962C8B-B14F-4D97-AF65-F5344CB8AC3E}">
        <p14:creationId xmlns:p14="http://schemas.microsoft.com/office/powerpoint/2010/main" val="191232369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6159-3E4B-131E-33AB-B6B08B084B28}"/>
              </a:ext>
            </a:extLst>
          </p:cNvPr>
          <p:cNvSpPr>
            <a:spLocks noGrp="1"/>
          </p:cNvSpPr>
          <p:nvPr>
            <p:ph type="title"/>
          </p:nvPr>
        </p:nvSpPr>
        <p:spPr/>
        <p:txBody>
          <a:bodyPr/>
          <a:lstStyle/>
          <a:p>
            <a:r>
              <a:rPr lang="en-GB" noProof="0"/>
              <a:t>Data Engineering operation and deployment</a:t>
            </a:r>
          </a:p>
        </p:txBody>
      </p:sp>
      <p:sp>
        <p:nvSpPr>
          <p:cNvPr id="3" name="Text Placeholder 2">
            <a:extLst>
              <a:ext uri="{FF2B5EF4-FFF2-40B4-BE49-F238E27FC236}">
                <a16:creationId xmlns:a16="http://schemas.microsoft.com/office/drawing/2014/main" id="{9C40F9A2-1607-4D3A-EC22-798DB97E38E2}"/>
              </a:ext>
            </a:extLst>
          </p:cNvPr>
          <p:cNvSpPr>
            <a:spLocks noGrp="1"/>
          </p:cNvSpPr>
          <p:nvPr>
            <p:ph type="body" idx="1"/>
          </p:nvPr>
        </p:nvSpPr>
        <p:spPr/>
        <p:txBody>
          <a:bodyPr/>
          <a:lstStyle/>
          <a:p>
            <a:r>
              <a:rPr lang="en-GB" noProof="0"/>
              <a:t>Create and test each service in isolation with minimal functionality but test endpoints</a:t>
            </a:r>
          </a:p>
          <a:p>
            <a:r>
              <a:rPr lang="en-GB" noProof="0"/>
              <a:t>Use several instances of </a:t>
            </a:r>
            <a:r>
              <a:rPr lang="en-GB" noProof="0" err="1"/>
              <a:t>vscode</a:t>
            </a:r>
            <a:r>
              <a:rPr lang="en-GB" noProof="0"/>
              <a:t> or create </a:t>
            </a:r>
            <a:r>
              <a:rPr lang="en-GB" noProof="0" err="1"/>
              <a:t>launch.json</a:t>
            </a:r>
            <a:r>
              <a:rPr lang="en-GB" noProof="0"/>
              <a:t> to do end to end test and debug</a:t>
            </a:r>
          </a:p>
          <a:p>
            <a:r>
              <a:rPr lang="en-GB" noProof="0"/>
              <a:t>Use app ports (3xxx) during this phase as we don't have containers yet</a:t>
            </a:r>
          </a:p>
          <a:p>
            <a:r>
              <a:rPr lang="en-GB" noProof="0"/>
              <a:t>We don't have .env for each app so provide defaults</a:t>
            </a:r>
          </a:p>
          <a:p>
            <a:r>
              <a:rPr lang="en-GB" noProof="0"/>
              <a:t>My endpoints are: </a:t>
            </a:r>
          </a:p>
          <a:p>
            <a:pPr lvl="1"/>
            <a:r>
              <a:rPr lang="en-GB" noProof="0"/>
              <a:t>3000/upload to select a file to upload</a:t>
            </a:r>
          </a:p>
          <a:p>
            <a:pPr lvl="1"/>
            <a:r>
              <a:rPr lang="en-GB" noProof="0"/>
              <a:t>3000/load to tell </a:t>
            </a:r>
            <a:r>
              <a:rPr lang="en-GB" noProof="0" err="1"/>
              <a:t>etl</a:t>
            </a:r>
            <a:r>
              <a:rPr lang="en-GB" noProof="0"/>
              <a:t> which table to </a:t>
            </a:r>
            <a:r>
              <a:rPr lang="en-GB" noProof="0" err="1"/>
              <a:t>etl</a:t>
            </a:r>
            <a:r>
              <a:rPr lang="en-GB" noProof="0"/>
              <a:t> into the database</a:t>
            </a:r>
          </a:p>
          <a:p>
            <a:pPr lvl="1"/>
            <a:r>
              <a:rPr lang="en-GB" noProof="0"/>
              <a:t>3001 - access endpoints in </a:t>
            </a:r>
            <a:r>
              <a:rPr lang="en-GB" noProof="0" err="1"/>
              <a:t>etl</a:t>
            </a:r>
            <a:r>
              <a:rPr lang="en-GB" noProof="0"/>
              <a:t> just for testing and getting it to work but not operationally. Paths are:</a:t>
            </a:r>
          </a:p>
          <a:p>
            <a:pPr lvl="2"/>
            <a:r>
              <a:rPr lang="en-GB" noProof="0"/>
              <a:t>/, /</a:t>
            </a:r>
            <a:r>
              <a:rPr lang="en-GB" noProof="0" err="1"/>
              <a:t>etl</a:t>
            </a:r>
            <a:r>
              <a:rPr lang="en-GB" noProof="0"/>
              <a:t>/:table/:filename, '/data/:table'</a:t>
            </a:r>
          </a:p>
          <a:p>
            <a:pPr lvl="1"/>
            <a:r>
              <a:rPr lang="en-GB" noProof="0"/>
              <a:t>3002 - select a table from the database to read data from</a:t>
            </a:r>
          </a:p>
          <a:p>
            <a:pPr lvl="2"/>
            <a:r>
              <a:rPr lang="en-GB" noProof="0"/>
              <a:t>3002/</a:t>
            </a:r>
            <a:r>
              <a:rPr lang="en-GB" noProof="0" err="1"/>
              <a:t>read-table?table</a:t>
            </a:r>
            <a:r>
              <a:rPr lang="en-GB" noProof="0"/>
              <a:t>=quiz</a:t>
            </a:r>
          </a:p>
          <a:p>
            <a:pPr lvl="1"/>
            <a:endParaRPr lang="en-GB" noProof="0"/>
          </a:p>
          <a:p>
            <a:endParaRPr lang="en-GB" noProof="0"/>
          </a:p>
        </p:txBody>
      </p:sp>
      <p:sp>
        <p:nvSpPr>
          <p:cNvPr id="4" name="Slide Number Placeholder 3">
            <a:extLst>
              <a:ext uri="{FF2B5EF4-FFF2-40B4-BE49-F238E27FC236}">
                <a16:creationId xmlns:a16="http://schemas.microsoft.com/office/drawing/2014/main" id="{C8D06A37-FBF2-C0A5-44A4-C074D13BD5B6}"/>
              </a:ext>
            </a:extLst>
          </p:cNvPr>
          <p:cNvSpPr>
            <a:spLocks noGrp="1"/>
          </p:cNvSpPr>
          <p:nvPr>
            <p:ph type="sldNum" idx="12"/>
          </p:nvPr>
        </p:nvSpPr>
        <p:spPr/>
        <p:txBody>
          <a:bodyPr/>
          <a:lstStyle/>
          <a:p>
            <a:fld id="{14D7F6AC-1EEB-4ABB-AD80-109EC6FDCCF3}" type="slidenum">
              <a:rPr lang="en-GB" noProof="0" smtClean="0"/>
              <a:pPr/>
              <a:t>414</a:t>
            </a:fld>
            <a:endParaRPr lang="en-GB" noProof="0"/>
          </a:p>
        </p:txBody>
      </p:sp>
    </p:spTree>
    <p:extLst>
      <p:ext uri="{BB962C8B-B14F-4D97-AF65-F5344CB8AC3E}">
        <p14:creationId xmlns:p14="http://schemas.microsoft.com/office/powerpoint/2010/main" val="421106537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4E2EEC-338E-8EF9-1C2F-3A077800F3D1}"/>
              </a:ext>
            </a:extLst>
          </p:cNvPr>
          <p:cNvSpPr>
            <a:spLocks noGrp="1"/>
          </p:cNvSpPr>
          <p:nvPr>
            <p:ph type="sldNum" idx="12"/>
          </p:nvPr>
        </p:nvSpPr>
        <p:spPr/>
        <p:txBody>
          <a:bodyPr/>
          <a:lstStyle/>
          <a:p>
            <a:fld id="{14D7F6AC-1EEB-4ABB-AD80-109EC6FDCCF3}" type="slidenum">
              <a:rPr lang="en-GB" noProof="0" smtClean="0"/>
              <a:pPr/>
              <a:t>415</a:t>
            </a:fld>
            <a:endParaRPr lang="en-GB" noProof="0"/>
          </a:p>
        </p:txBody>
      </p:sp>
      <p:sp>
        <p:nvSpPr>
          <p:cNvPr id="62" name="TextBox 61">
            <a:extLst>
              <a:ext uri="{FF2B5EF4-FFF2-40B4-BE49-F238E27FC236}">
                <a16:creationId xmlns:a16="http://schemas.microsoft.com/office/drawing/2014/main" id="{F054BFF3-1E27-A4CB-F695-D6933A9257CF}"/>
              </a:ext>
            </a:extLst>
          </p:cNvPr>
          <p:cNvSpPr txBox="1"/>
          <p:nvPr/>
        </p:nvSpPr>
        <p:spPr>
          <a:xfrm>
            <a:off x="8577943" y="6162600"/>
            <a:ext cx="2844307" cy="461665"/>
          </a:xfrm>
          <a:prstGeom prst="rect">
            <a:avLst/>
          </a:prstGeom>
          <a:noFill/>
        </p:spPr>
        <p:txBody>
          <a:bodyPr wrap="square" rtlCol="0">
            <a:spAutoFit/>
          </a:bodyPr>
          <a:lstStyle/>
          <a:p>
            <a:r>
              <a:rPr lang="en-GB" sz="1200" noProof="0">
                <a:solidFill>
                  <a:schemeClr val="accent4">
                    <a:lumMod val="75000"/>
                  </a:schemeClr>
                </a:solidFill>
              </a:rPr>
              <a:t>demos/docker/compose-</a:t>
            </a:r>
            <a:r>
              <a:rPr lang="en-GB" sz="1200" noProof="0" err="1">
                <a:solidFill>
                  <a:schemeClr val="accent4">
                    <a:lumMod val="75000"/>
                  </a:schemeClr>
                </a:solidFill>
              </a:rPr>
              <a:t>etl</a:t>
            </a:r>
            <a:endParaRPr lang="en-GB" sz="1200" noProof="0">
              <a:solidFill>
                <a:schemeClr val="accent4">
                  <a:lumMod val="75000"/>
                </a:schemeClr>
              </a:solidFill>
            </a:endParaRPr>
          </a:p>
          <a:p>
            <a:r>
              <a:rPr lang="en-GB" sz="1200" noProof="0">
                <a:solidFill>
                  <a:schemeClr val="accent4">
                    <a:lumMod val="75000"/>
                  </a:schemeClr>
                </a:solidFill>
              </a:rPr>
              <a:t>Initial view just in </a:t>
            </a:r>
            <a:r>
              <a:rPr lang="en-GB" sz="1200" noProof="0" err="1">
                <a:solidFill>
                  <a:schemeClr val="accent4">
                    <a:lumMod val="75000"/>
                  </a:schemeClr>
                </a:solidFill>
              </a:rPr>
              <a:t>vscode</a:t>
            </a:r>
            <a:r>
              <a:rPr lang="en-GB" sz="1200" noProof="0">
                <a:solidFill>
                  <a:schemeClr val="accent4">
                    <a:lumMod val="75000"/>
                  </a:schemeClr>
                </a:solidFill>
              </a:rPr>
              <a:t>. Only </a:t>
            </a:r>
            <a:r>
              <a:rPr lang="en-GB" sz="1200" noProof="0" err="1">
                <a:solidFill>
                  <a:schemeClr val="accent4">
                    <a:lumMod val="75000"/>
                  </a:schemeClr>
                </a:solidFill>
              </a:rPr>
              <a:t>MySql</a:t>
            </a:r>
            <a:endParaRPr lang="en-GB" sz="1200" noProof="0">
              <a:solidFill>
                <a:schemeClr val="accent4">
                  <a:lumMod val="75000"/>
                </a:schemeClr>
              </a:solidFill>
            </a:endParaRPr>
          </a:p>
        </p:txBody>
      </p:sp>
      <p:grpSp>
        <p:nvGrpSpPr>
          <p:cNvPr id="134" name="Group 133">
            <a:extLst>
              <a:ext uri="{FF2B5EF4-FFF2-40B4-BE49-F238E27FC236}">
                <a16:creationId xmlns:a16="http://schemas.microsoft.com/office/drawing/2014/main" id="{2AAB57F4-1F04-C6D9-36B3-BFE6316B9508}"/>
              </a:ext>
            </a:extLst>
          </p:cNvPr>
          <p:cNvGrpSpPr/>
          <p:nvPr/>
        </p:nvGrpSpPr>
        <p:grpSpPr>
          <a:xfrm>
            <a:off x="1897465" y="360067"/>
            <a:ext cx="6386451" cy="5802533"/>
            <a:chOff x="602042" y="869803"/>
            <a:chExt cx="6386451" cy="5802533"/>
          </a:xfrm>
        </p:grpSpPr>
        <p:sp>
          <p:nvSpPr>
            <p:cNvPr id="135" name="Rectangle 134">
              <a:extLst>
                <a:ext uri="{FF2B5EF4-FFF2-40B4-BE49-F238E27FC236}">
                  <a16:creationId xmlns:a16="http://schemas.microsoft.com/office/drawing/2014/main" id="{E0FE1060-BA2B-B91E-45D7-149F8625B8D0}"/>
                </a:ext>
              </a:extLst>
            </p:cNvPr>
            <p:cNvSpPr/>
            <p:nvPr/>
          </p:nvSpPr>
          <p:spPr>
            <a:xfrm>
              <a:off x="1006841" y="1865646"/>
              <a:ext cx="5977091" cy="4170285"/>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solidFill>
                  <a:schemeClr val="tx1">
                    <a:lumMod val="75000"/>
                  </a:schemeClr>
                </a:solidFill>
              </a:endParaRPr>
            </a:p>
          </p:txBody>
        </p:sp>
        <p:cxnSp>
          <p:nvCxnSpPr>
            <p:cNvPr id="136" name="Straight Connector 135">
              <a:extLst>
                <a:ext uri="{FF2B5EF4-FFF2-40B4-BE49-F238E27FC236}">
                  <a16:creationId xmlns:a16="http://schemas.microsoft.com/office/drawing/2014/main" id="{4EAE504A-A5A1-07D2-4A62-4C28D378A596}"/>
                </a:ext>
              </a:extLst>
            </p:cNvPr>
            <p:cNvCxnSpPr>
              <a:cxnSpLocks/>
              <a:endCxn id="200" idx="2"/>
            </p:cNvCxnSpPr>
            <p:nvPr/>
          </p:nvCxnSpPr>
          <p:spPr>
            <a:xfrm flipH="1" flipV="1">
              <a:off x="1999366" y="3163998"/>
              <a:ext cx="712719" cy="84525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7" name="Picture 136" descr="A white cloud with blue border&#10;&#10;Description automatically generated">
              <a:extLst>
                <a:ext uri="{FF2B5EF4-FFF2-40B4-BE49-F238E27FC236}">
                  <a16:creationId xmlns:a16="http://schemas.microsoft.com/office/drawing/2014/main" id="{C2E0D023-3101-A583-7862-5F47336184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32159" y="1215585"/>
              <a:ext cx="874295" cy="460371"/>
            </a:xfrm>
            <a:prstGeom prst="rect">
              <a:avLst/>
            </a:prstGeom>
          </p:spPr>
        </p:pic>
        <p:pic>
          <p:nvPicPr>
            <p:cNvPr id="138" name="Picture 137" descr="A computer with a blue screen&#10;&#10;Description automatically generated">
              <a:extLst>
                <a:ext uri="{FF2B5EF4-FFF2-40B4-BE49-F238E27FC236}">
                  <a16:creationId xmlns:a16="http://schemas.microsoft.com/office/drawing/2014/main" id="{D8DD67A7-FB59-0050-7F89-53D08ADAFCF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6361" y="869803"/>
              <a:ext cx="892654" cy="779678"/>
            </a:xfrm>
            <a:prstGeom prst="rect">
              <a:avLst/>
            </a:prstGeom>
          </p:spPr>
        </p:pic>
        <p:cxnSp>
          <p:nvCxnSpPr>
            <p:cNvPr id="139" name="Straight Connector 138">
              <a:extLst>
                <a:ext uri="{FF2B5EF4-FFF2-40B4-BE49-F238E27FC236}">
                  <a16:creationId xmlns:a16="http://schemas.microsoft.com/office/drawing/2014/main" id="{818F202A-B547-4530-875A-B9B1D99A7DD2}"/>
                </a:ext>
              </a:extLst>
            </p:cNvPr>
            <p:cNvCxnSpPr>
              <a:cxnSpLocks/>
              <a:stCxn id="137" idx="1"/>
            </p:cNvCxnSpPr>
            <p:nvPr/>
          </p:nvCxnSpPr>
          <p:spPr>
            <a:xfrm flipH="1">
              <a:off x="1631903" y="1445771"/>
              <a:ext cx="1000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46529A2-EB0C-E918-D4C7-E8E7B4F19445}"/>
                </a:ext>
              </a:extLst>
            </p:cNvPr>
            <p:cNvCxnSpPr>
              <a:cxnSpLocks/>
            </p:cNvCxnSpPr>
            <p:nvPr/>
          </p:nvCxnSpPr>
          <p:spPr>
            <a:xfrm flipV="1">
              <a:off x="3069306" y="1657855"/>
              <a:ext cx="0" cy="5082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BF292D3B-B140-B9B3-45CB-B4E13FB41405}"/>
                </a:ext>
              </a:extLst>
            </p:cNvPr>
            <p:cNvSpPr/>
            <p:nvPr/>
          </p:nvSpPr>
          <p:spPr>
            <a:xfrm>
              <a:off x="1006841" y="6035933"/>
              <a:ext cx="5981652" cy="204966"/>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Docker Engine</a:t>
              </a:r>
            </a:p>
          </p:txBody>
        </p:sp>
        <p:sp>
          <p:nvSpPr>
            <p:cNvPr id="142" name="Rectangle 141">
              <a:extLst>
                <a:ext uri="{FF2B5EF4-FFF2-40B4-BE49-F238E27FC236}">
                  <a16:creationId xmlns:a16="http://schemas.microsoft.com/office/drawing/2014/main" id="{4A9210ED-568A-06E2-2DE7-3F384D6A8842}"/>
                </a:ext>
              </a:extLst>
            </p:cNvPr>
            <p:cNvSpPr/>
            <p:nvPr/>
          </p:nvSpPr>
          <p:spPr>
            <a:xfrm>
              <a:off x="1006841" y="6252485"/>
              <a:ext cx="5981652" cy="203299"/>
            </a:xfrm>
            <a:prstGeom prst="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Host OS</a:t>
              </a:r>
            </a:p>
          </p:txBody>
        </p:sp>
        <p:sp>
          <p:nvSpPr>
            <p:cNvPr id="143" name="Rectangle 142">
              <a:extLst>
                <a:ext uri="{FF2B5EF4-FFF2-40B4-BE49-F238E27FC236}">
                  <a16:creationId xmlns:a16="http://schemas.microsoft.com/office/drawing/2014/main" id="{F34684BB-195D-20BB-3362-F242397F46A8}"/>
                </a:ext>
              </a:extLst>
            </p:cNvPr>
            <p:cNvSpPr/>
            <p:nvPr/>
          </p:nvSpPr>
          <p:spPr>
            <a:xfrm>
              <a:off x="1006841" y="6447043"/>
              <a:ext cx="5981652" cy="225293"/>
            </a:xfrm>
            <a:prstGeom prst="rect">
              <a:avLst/>
            </a:prstGeom>
            <a:solidFill>
              <a:schemeClr val="bg2">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solidFill>
                    <a:schemeClr val="tx1">
                      <a:lumMod val="75000"/>
                    </a:schemeClr>
                  </a:solidFill>
                </a:rPr>
                <a:t>Physical Machine</a:t>
              </a:r>
            </a:p>
          </p:txBody>
        </p:sp>
        <p:sp>
          <p:nvSpPr>
            <p:cNvPr id="144" name="TextBox 143">
              <a:extLst>
                <a:ext uri="{FF2B5EF4-FFF2-40B4-BE49-F238E27FC236}">
                  <a16:creationId xmlns:a16="http://schemas.microsoft.com/office/drawing/2014/main" id="{1F6AD242-74E4-2A03-ADE9-AE446E5DB35F}"/>
                </a:ext>
              </a:extLst>
            </p:cNvPr>
            <p:cNvSpPr txBox="1"/>
            <p:nvPr/>
          </p:nvSpPr>
          <p:spPr>
            <a:xfrm>
              <a:off x="5594640" y="2528394"/>
              <a:ext cx="1216950" cy="276999"/>
            </a:xfrm>
            <a:prstGeom prst="rect">
              <a:avLst/>
            </a:prstGeom>
            <a:noFill/>
          </p:spPr>
          <p:txBody>
            <a:bodyPr wrap="square" rtlCol="0">
              <a:spAutoFit/>
            </a:bodyPr>
            <a:lstStyle/>
            <a:p>
              <a:r>
                <a:rPr lang="en-GB" sz="1200" noProof="0">
                  <a:solidFill>
                    <a:srgbClr val="FF0000"/>
                  </a:solidFill>
                </a:rPr>
                <a:t>Public Network</a:t>
              </a:r>
            </a:p>
          </p:txBody>
        </p:sp>
        <p:sp>
          <p:nvSpPr>
            <p:cNvPr id="145" name="TextBox 144">
              <a:extLst>
                <a:ext uri="{FF2B5EF4-FFF2-40B4-BE49-F238E27FC236}">
                  <a16:creationId xmlns:a16="http://schemas.microsoft.com/office/drawing/2014/main" id="{125F6776-D4D2-2072-3BCA-B4F5ABA00C79}"/>
                </a:ext>
              </a:extLst>
            </p:cNvPr>
            <p:cNvSpPr txBox="1"/>
            <p:nvPr/>
          </p:nvSpPr>
          <p:spPr>
            <a:xfrm>
              <a:off x="5594640" y="3119462"/>
              <a:ext cx="1335953" cy="276999"/>
            </a:xfrm>
            <a:prstGeom prst="rect">
              <a:avLst/>
            </a:prstGeom>
            <a:noFill/>
          </p:spPr>
          <p:txBody>
            <a:bodyPr wrap="square" rtlCol="0">
              <a:spAutoFit/>
            </a:bodyPr>
            <a:lstStyle/>
            <a:p>
              <a:r>
                <a:rPr lang="en-GB" sz="1200" noProof="0">
                  <a:solidFill>
                    <a:srgbClr val="00B050"/>
                  </a:solidFill>
                </a:rPr>
                <a:t>Private Network</a:t>
              </a:r>
            </a:p>
          </p:txBody>
        </p:sp>
        <p:cxnSp>
          <p:nvCxnSpPr>
            <p:cNvPr id="146" name="Straight Connector 145">
              <a:extLst>
                <a:ext uri="{FF2B5EF4-FFF2-40B4-BE49-F238E27FC236}">
                  <a16:creationId xmlns:a16="http://schemas.microsoft.com/office/drawing/2014/main" id="{CEB24413-9AC4-B91D-B293-78CE104A1E42}"/>
                </a:ext>
              </a:extLst>
            </p:cNvPr>
            <p:cNvCxnSpPr>
              <a:cxnSpLocks/>
            </p:cNvCxnSpPr>
            <p:nvPr/>
          </p:nvCxnSpPr>
          <p:spPr>
            <a:xfrm flipH="1">
              <a:off x="1996190" y="2156123"/>
              <a:ext cx="2159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1B91CEC-9982-7526-EC2B-00AF2A659CE6}"/>
                </a:ext>
              </a:extLst>
            </p:cNvPr>
            <p:cNvCxnSpPr>
              <a:cxnSpLocks/>
              <a:endCxn id="178" idx="0"/>
            </p:cNvCxnSpPr>
            <p:nvPr/>
          </p:nvCxnSpPr>
          <p:spPr>
            <a:xfrm>
              <a:off x="5245424" y="1493733"/>
              <a:ext cx="40133" cy="3526354"/>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E2E3155-B04E-1CF3-B7D7-B609287E44B3}"/>
                </a:ext>
              </a:extLst>
            </p:cNvPr>
            <p:cNvCxnSpPr>
              <a:cxnSpLocks/>
            </p:cNvCxnSpPr>
            <p:nvPr/>
          </p:nvCxnSpPr>
          <p:spPr>
            <a:xfrm>
              <a:off x="4141539" y="2150531"/>
              <a:ext cx="0" cy="235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BCAE8B6D-E279-8D35-4270-0AB8FFE9E42C}"/>
                </a:ext>
              </a:extLst>
            </p:cNvPr>
            <p:cNvGrpSpPr/>
            <p:nvPr/>
          </p:nvGrpSpPr>
          <p:grpSpPr>
            <a:xfrm>
              <a:off x="602042" y="2045395"/>
              <a:ext cx="276999" cy="4156875"/>
              <a:chOff x="297180" y="2676933"/>
              <a:chExt cx="276999" cy="3383727"/>
            </a:xfrm>
          </p:grpSpPr>
          <p:sp>
            <p:nvSpPr>
              <p:cNvPr id="204" name="TextBox 203">
                <a:extLst>
                  <a:ext uri="{FF2B5EF4-FFF2-40B4-BE49-F238E27FC236}">
                    <a16:creationId xmlns:a16="http://schemas.microsoft.com/office/drawing/2014/main" id="{A44F5D1B-0946-AF74-C9F9-4F037D6D1D46}"/>
                  </a:ext>
                </a:extLst>
              </p:cNvPr>
              <p:cNvSpPr txBox="1"/>
              <p:nvPr/>
            </p:nvSpPr>
            <p:spPr>
              <a:xfrm rot="16200000">
                <a:off x="-199231" y="4167764"/>
                <a:ext cx="1269821" cy="276999"/>
              </a:xfrm>
              <a:prstGeom prst="rect">
                <a:avLst/>
              </a:prstGeom>
              <a:noFill/>
            </p:spPr>
            <p:txBody>
              <a:bodyPr wrap="square" rtlCol="0">
                <a:spAutoFit/>
              </a:bodyPr>
              <a:lstStyle/>
              <a:p>
                <a:pPr algn="ctr"/>
                <a:r>
                  <a:rPr lang="en-GB" sz="1200" noProof="0"/>
                  <a:t>Virtual Machine</a:t>
                </a:r>
              </a:p>
            </p:txBody>
          </p:sp>
          <p:cxnSp>
            <p:nvCxnSpPr>
              <p:cNvPr id="205" name="Straight Connector 204">
                <a:extLst>
                  <a:ext uri="{FF2B5EF4-FFF2-40B4-BE49-F238E27FC236}">
                    <a16:creationId xmlns:a16="http://schemas.microsoft.com/office/drawing/2014/main" id="{4D722D5B-1673-F7DE-C87E-52BC3A621F09}"/>
                  </a:ext>
                </a:extLst>
              </p:cNvPr>
              <p:cNvCxnSpPr>
                <a:cxnSpLocks/>
                <a:stCxn id="204" idx="3"/>
              </p:cNvCxnSpPr>
              <p:nvPr/>
            </p:nvCxnSpPr>
            <p:spPr>
              <a:xfrm flipV="1">
                <a:off x="435680" y="2676933"/>
                <a:ext cx="0" cy="994420"/>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65D395D-2148-DA6F-A609-3730E37078A4}"/>
                  </a:ext>
                </a:extLst>
              </p:cNvPr>
              <p:cNvCxnSpPr>
                <a:cxnSpLocks/>
                <a:endCxn id="204" idx="1"/>
              </p:cNvCxnSpPr>
              <p:nvPr/>
            </p:nvCxnSpPr>
            <p:spPr>
              <a:xfrm flipV="1">
                <a:off x="428103" y="4941174"/>
                <a:ext cx="7577" cy="1119486"/>
              </a:xfrm>
              <a:prstGeom prst="line">
                <a:avLst/>
              </a:prstGeom>
              <a:ln w="28575">
                <a:solidFill>
                  <a:srgbClr val="CCF0F8"/>
                </a:solidFill>
              </a:ln>
            </p:spPr>
            <p:style>
              <a:lnRef idx="1">
                <a:schemeClr val="accent1"/>
              </a:lnRef>
              <a:fillRef idx="0">
                <a:schemeClr val="accent1"/>
              </a:fillRef>
              <a:effectRef idx="0">
                <a:schemeClr val="accent1"/>
              </a:effectRef>
              <a:fontRef idx="minor">
                <a:schemeClr val="tx1"/>
              </a:fontRef>
            </p:style>
          </p:cxnSp>
        </p:grpSp>
        <p:cxnSp>
          <p:nvCxnSpPr>
            <p:cNvPr id="150" name="Straight Connector 149">
              <a:extLst>
                <a:ext uri="{FF2B5EF4-FFF2-40B4-BE49-F238E27FC236}">
                  <a16:creationId xmlns:a16="http://schemas.microsoft.com/office/drawing/2014/main" id="{956A8423-1E5B-114A-4B17-76F9280F18B5}"/>
                </a:ext>
              </a:extLst>
            </p:cNvPr>
            <p:cNvCxnSpPr>
              <a:cxnSpLocks/>
            </p:cNvCxnSpPr>
            <p:nvPr/>
          </p:nvCxnSpPr>
          <p:spPr>
            <a:xfrm flipH="1">
              <a:off x="1631903" y="1569530"/>
              <a:ext cx="981073"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D33259E-9AFF-6AA5-2CC2-B1F3B5F23024}"/>
                </a:ext>
              </a:extLst>
            </p:cNvPr>
            <p:cNvCxnSpPr>
              <a:cxnSpLocks/>
            </p:cNvCxnSpPr>
            <p:nvPr/>
          </p:nvCxnSpPr>
          <p:spPr>
            <a:xfrm flipH="1">
              <a:off x="3533952" y="1493733"/>
              <a:ext cx="1706638" cy="0"/>
            </a:xfrm>
            <a:prstGeom prst="line">
              <a:avLst/>
            </a:prstGeom>
            <a:ln w="28575">
              <a:solidFill>
                <a:srgbClr val="FF9933"/>
              </a:solidFill>
              <a:prstDash val="sysDash"/>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76225011-D1E8-F07D-F89B-3CAFFD84997E}"/>
                </a:ext>
              </a:extLst>
            </p:cNvPr>
            <p:cNvSpPr txBox="1"/>
            <p:nvPr/>
          </p:nvSpPr>
          <p:spPr>
            <a:xfrm>
              <a:off x="3588216" y="1175811"/>
              <a:ext cx="1875563" cy="276999"/>
            </a:xfrm>
            <a:prstGeom prst="rect">
              <a:avLst/>
            </a:prstGeom>
            <a:noFill/>
          </p:spPr>
          <p:txBody>
            <a:bodyPr wrap="square" rtlCol="0">
              <a:spAutoFit/>
            </a:bodyPr>
            <a:lstStyle/>
            <a:p>
              <a:r>
                <a:rPr lang="en-GB" sz="1200" noProof="0"/>
                <a:t>SSH database admin</a:t>
              </a:r>
            </a:p>
          </p:txBody>
        </p:sp>
        <p:sp>
          <p:nvSpPr>
            <p:cNvPr id="153" name="TextBox 152">
              <a:extLst>
                <a:ext uri="{FF2B5EF4-FFF2-40B4-BE49-F238E27FC236}">
                  <a16:creationId xmlns:a16="http://schemas.microsoft.com/office/drawing/2014/main" id="{F6FE0A95-F66B-4F07-59D0-BC4AD91686F6}"/>
                </a:ext>
              </a:extLst>
            </p:cNvPr>
            <p:cNvSpPr txBox="1"/>
            <p:nvPr/>
          </p:nvSpPr>
          <p:spPr>
            <a:xfrm>
              <a:off x="6121030" y="4675531"/>
              <a:ext cx="729757" cy="246221"/>
            </a:xfrm>
            <a:prstGeom prst="rect">
              <a:avLst/>
            </a:prstGeom>
            <a:noFill/>
          </p:spPr>
          <p:txBody>
            <a:bodyPr wrap="square" rtlCol="0">
              <a:spAutoFit/>
            </a:bodyPr>
            <a:lstStyle/>
            <a:p>
              <a:pPr algn="ctr"/>
              <a:r>
                <a:rPr lang="en-GB" sz="1000" noProof="0" err="1"/>
                <a:t>mysql-db</a:t>
              </a:r>
              <a:endParaRPr lang="en-GB" sz="1000" noProof="0"/>
            </a:p>
          </p:txBody>
        </p:sp>
        <p:pic>
          <p:nvPicPr>
            <p:cNvPr id="154" name="Graphic 153" descr="Database with solid fill">
              <a:extLst>
                <a:ext uri="{FF2B5EF4-FFF2-40B4-BE49-F238E27FC236}">
                  <a16:creationId xmlns:a16="http://schemas.microsoft.com/office/drawing/2014/main" id="{EC561697-FE1B-4BF2-0A51-E521081616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7720" y="2595842"/>
              <a:ext cx="475811" cy="475811"/>
            </a:xfrm>
            <a:prstGeom prst="rect">
              <a:avLst/>
            </a:prstGeom>
          </p:spPr>
        </p:pic>
        <p:sp>
          <p:nvSpPr>
            <p:cNvPr id="155" name="TextBox 154">
              <a:extLst>
                <a:ext uri="{FF2B5EF4-FFF2-40B4-BE49-F238E27FC236}">
                  <a16:creationId xmlns:a16="http://schemas.microsoft.com/office/drawing/2014/main" id="{36BDCE52-D845-47FF-B9CF-362F92725980}"/>
                </a:ext>
              </a:extLst>
            </p:cNvPr>
            <p:cNvSpPr txBox="1"/>
            <p:nvPr/>
          </p:nvSpPr>
          <p:spPr>
            <a:xfrm>
              <a:off x="2721858" y="2407678"/>
              <a:ext cx="729757" cy="246221"/>
            </a:xfrm>
            <a:prstGeom prst="rect">
              <a:avLst/>
            </a:prstGeom>
            <a:noFill/>
          </p:spPr>
          <p:txBody>
            <a:bodyPr wrap="square" rtlCol="0">
              <a:spAutoFit/>
            </a:bodyPr>
            <a:lstStyle/>
            <a:p>
              <a:pPr algn="ctr"/>
              <a:r>
                <a:rPr lang="en-GB" sz="1000" noProof="0"/>
                <a:t>data</a:t>
              </a:r>
            </a:p>
          </p:txBody>
        </p:sp>
        <p:cxnSp>
          <p:nvCxnSpPr>
            <p:cNvPr id="156" name="Straight Connector 155">
              <a:extLst>
                <a:ext uri="{FF2B5EF4-FFF2-40B4-BE49-F238E27FC236}">
                  <a16:creationId xmlns:a16="http://schemas.microsoft.com/office/drawing/2014/main" id="{6527B011-C929-FA5C-FC8C-842A580C3B06}"/>
                </a:ext>
              </a:extLst>
            </p:cNvPr>
            <p:cNvCxnSpPr>
              <a:cxnSpLocks/>
            </p:cNvCxnSpPr>
            <p:nvPr/>
          </p:nvCxnSpPr>
          <p:spPr>
            <a:xfrm>
              <a:off x="2011107" y="2150531"/>
              <a:ext cx="0" cy="256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83D03F3A-6A47-9F49-A39A-00C3191A4A0C}"/>
                </a:ext>
              </a:extLst>
            </p:cNvPr>
            <p:cNvGrpSpPr/>
            <p:nvPr/>
          </p:nvGrpSpPr>
          <p:grpSpPr>
            <a:xfrm>
              <a:off x="1385755" y="2386115"/>
              <a:ext cx="1238963" cy="792706"/>
              <a:chOff x="5461028" y="3398388"/>
              <a:chExt cx="1238963" cy="1007469"/>
            </a:xfrm>
          </p:grpSpPr>
          <p:sp>
            <p:nvSpPr>
              <p:cNvPr id="200" name="Rectangle 199">
                <a:extLst>
                  <a:ext uri="{FF2B5EF4-FFF2-40B4-BE49-F238E27FC236}">
                    <a16:creationId xmlns:a16="http://schemas.microsoft.com/office/drawing/2014/main" id="{61F70C81-AF5B-C5C7-6E88-B8BD7A45A6B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upload</a:t>
                </a:r>
              </a:p>
            </p:txBody>
          </p:sp>
          <p:sp>
            <p:nvSpPr>
              <p:cNvPr id="201" name="TextBox 200">
                <a:extLst>
                  <a:ext uri="{FF2B5EF4-FFF2-40B4-BE49-F238E27FC236}">
                    <a16:creationId xmlns:a16="http://schemas.microsoft.com/office/drawing/2014/main" id="{71F3327C-6C5D-0651-DD85-B3CA3FA4C927}"/>
                  </a:ext>
                </a:extLst>
              </p:cNvPr>
              <p:cNvSpPr txBox="1"/>
              <p:nvPr/>
            </p:nvSpPr>
            <p:spPr>
              <a:xfrm>
                <a:off x="5839585" y="4092929"/>
                <a:ext cx="538915" cy="312928"/>
              </a:xfrm>
              <a:prstGeom prst="rect">
                <a:avLst/>
              </a:prstGeom>
              <a:noFill/>
            </p:spPr>
            <p:txBody>
              <a:bodyPr wrap="square" rtlCol="0">
                <a:spAutoFit/>
              </a:bodyPr>
              <a:lstStyle/>
              <a:p>
                <a:r>
                  <a:rPr lang="en-GB" sz="1000" b="1" noProof="0">
                    <a:solidFill>
                      <a:srgbClr val="92D050"/>
                    </a:solidFill>
                  </a:rPr>
                  <a:t>3000</a:t>
                </a:r>
              </a:p>
            </p:txBody>
          </p:sp>
          <p:sp>
            <p:nvSpPr>
              <p:cNvPr id="202" name="TextBox 201">
                <a:extLst>
                  <a:ext uri="{FF2B5EF4-FFF2-40B4-BE49-F238E27FC236}">
                    <a16:creationId xmlns:a16="http://schemas.microsoft.com/office/drawing/2014/main" id="{C2BA173E-BDF6-253F-5304-3EE1519813F7}"/>
                  </a:ext>
                </a:extLst>
              </p:cNvPr>
              <p:cNvSpPr txBox="1"/>
              <p:nvPr/>
            </p:nvSpPr>
            <p:spPr>
              <a:xfrm>
                <a:off x="5834837" y="3398388"/>
                <a:ext cx="558077" cy="312928"/>
              </a:xfrm>
              <a:prstGeom prst="rect">
                <a:avLst/>
              </a:prstGeom>
              <a:noFill/>
            </p:spPr>
            <p:txBody>
              <a:bodyPr wrap="square" rtlCol="0">
                <a:spAutoFit/>
              </a:bodyPr>
              <a:lstStyle/>
              <a:p>
                <a:r>
                  <a:rPr lang="en-GB" sz="1000" b="1" noProof="0">
                    <a:solidFill>
                      <a:srgbClr val="FF0000"/>
                    </a:solidFill>
                  </a:rPr>
                  <a:t>4000</a:t>
                </a:r>
              </a:p>
            </p:txBody>
          </p:sp>
          <p:cxnSp>
            <p:nvCxnSpPr>
              <p:cNvPr id="203" name="Straight Connector 202">
                <a:extLst>
                  <a:ext uri="{FF2B5EF4-FFF2-40B4-BE49-F238E27FC236}">
                    <a16:creationId xmlns:a16="http://schemas.microsoft.com/office/drawing/2014/main" id="{634B2F92-87FC-EB9C-A6B9-67DFEC3EB6D2}"/>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8" name="Graphic 157" descr="Database with solid fill">
              <a:extLst>
                <a:ext uri="{FF2B5EF4-FFF2-40B4-BE49-F238E27FC236}">
                  <a16:creationId xmlns:a16="http://schemas.microsoft.com/office/drawing/2014/main" id="{A54AFE95-E48A-6DFD-529E-E9C3750C30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4243575"/>
              <a:ext cx="475811" cy="475811"/>
            </a:xfrm>
            <a:prstGeom prst="rect">
              <a:avLst/>
            </a:prstGeom>
          </p:spPr>
        </p:pic>
        <p:cxnSp>
          <p:nvCxnSpPr>
            <p:cNvPr id="159" name="Straight Connector 158">
              <a:extLst>
                <a:ext uri="{FF2B5EF4-FFF2-40B4-BE49-F238E27FC236}">
                  <a16:creationId xmlns:a16="http://schemas.microsoft.com/office/drawing/2014/main" id="{3ED358C7-F10B-5CD9-6CDF-5BA32C988A1B}"/>
                </a:ext>
              </a:extLst>
            </p:cNvPr>
            <p:cNvCxnSpPr>
              <a:cxnSpLocks/>
              <a:endCxn id="196" idx="2"/>
            </p:cNvCxnSpPr>
            <p:nvPr/>
          </p:nvCxnSpPr>
          <p:spPr>
            <a:xfrm flipV="1">
              <a:off x="3536087" y="3168174"/>
              <a:ext cx="603455" cy="8410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75850230-28D5-E559-11E6-9102F93FF169}"/>
                </a:ext>
              </a:extLst>
            </p:cNvPr>
            <p:cNvGrpSpPr/>
            <p:nvPr/>
          </p:nvGrpSpPr>
          <p:grpSpPr>
            <a:xfrm>
              <a:off x="3525931" y="2386110"/>
              <a:ext cx="1227221" cy="792706"/>
              <a:chOff x="864446" y="3398388"/>
              <a:chExt cx="1227221" cy="1007472"/>
            </a:xfrm>
          </p:grpSpPr>
          <p:sp>
            <p:nvSpPr>
              <p:cNvPr id="196" name="Rectangle 195">
                <a:extLst>
                  <a:ext uri="{FF2B5EF4-FFF2-40B4-BE49-F238E27FC236}">
                    <a16:creationId xmlns:a16="http://schemas.microsoft.com/office/drawing/2014/main" id="{0CDCC802-45D1-3098-8AAB-E10C05B34B06}"/>
                  </a:ext>
                </a:extLst>
              </p:cNvPr>
              <p:cNvSpPr/>
              <p:nvPr/>
            </p:nvSpPr>
            <p:spPr>
              <a:xfrm>
                <a:off x="864446"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caller</a:t>
                </a:r>
              </a:p>
            </p:txBody>
          </p:sp>
          <p:cxnSp>
            <p:nvCxnSpPr>
              <p:cNvPr id="197" name="Straight Connector 196">
                <a:extLst>
                  <a:ext uri="{FF2B5EF4-FFF2-40B4-BE49-F238E27FC236}">
                    <a16:creationId xmlns:a16="http://schemas.microsoft.com/office/drawing/2014/main" id="{C468CAC3-50E1-B57C-DEC4-79120B111468}"/>
                  </a:ext>
                </a:extLst>
              </p:cNvPr>
              <p:cNvCxnSpPr>
                <a:cxnSpLocks/>
              </p:cNvCxnSpPr>
              <p:nvPr/>
            </p:nvCxnSpPr>
            <p:spPr>
              <a:xfrm>
                <a:off x="864446"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75A65F73-07B8-7AF7-14E2-B0D058CC634C}"/>
                  </a:ext>
                </a:extLst>
              </p:cNvPr>
              <p:cNvSpPr txBox="1"/>
              <p:nvPr/>
            </p:nvSpPr>
            <p:spPr>
              <a:xfrm>
                <a:off x="1237508" y="3398388"/>
                <a:ext cx="476358" cy="312929"/>
              </a:xfrm>
              <a:prstGeom prst="rect">
                <a:avLst/>
              </a:prstGeom>
              <a:noFill/>
            </p:spPr>
            <p:txBody>
              <a:bodyPr wrap="square" rtlCol="0">
                <a:spAutoFit/>
              </a:bodyPr>
              <a:lstStyle/>
              <a:p>
                <a:r>
                  <a:rPr lang="en-GB" sz="1000" b="1" noProof="0">
                    <a:solidFill>
                      <a:srgbClr val="FF0000"/>
                    </a:solidFill>
                  </a:rPr>
                  <a:t>4002</a:t>
                </a:r>
              </a:p>
            </p:txBody>
          </p:sp>
          <p:sp>
            <p:nvSpPr>
              <p:cNvPr id="199" name="TextBox 198">
                <a:extLst>
                  <a:ext uri="{FF2B5EF4-FFF2-40B4-BE49-F238E27FC236}">
                    <a16:creationId xmlns:a16="http://schemas.microsoft.com/office/drawing/2014/main" id="{8F4FC1FB-10C7-9353-E630-C8ED064E83A4}"/>
                  </a:ext>
                </a:extLst>
              </p:cNvPr>
              <p:cNvSpPr txBox="1"/>
              <p:nvPr/>
            </p:nvSpPr>
            <p:spPr>
              <a:xfrm>
                <a:off x="1245050" y="4092931"/>
                <a:ext cx="476358" cy="312929"/>
              </a:xfrm>
              <a:prstGeom prst="rect">
                <a:avLst/>
              </a:prstGeom>
              <a:noFill/>
            </p:spPr>
            <p:txBody>
              <a:bodyPr wrap="square" rtlCol="0">
                <a:spAutoFit/>
              </a:bodyPr>
              <a:lstStyle/>
              <a:p>
                <a:r>
                  <a:rPr lang="en-GB" sz="1000" b="1" noProof="0">
                    <a:solidFill>
                      <a:srgbClr val="92D050"/>
                    </a:solidFill>
                  </a:rPr>
                  <a:t>3002</a:t>
                </a:r>
              </a:p>
            </p:txBody>
          </p:sp>
        </p:grpSp>
        <p:cxnSp>
          <p:nvCxnSpPr>
            <p:cNvPr id="161" name="Straight Connector 160">
              <a:extLst>
                <a:ext uri="{FF2B5EF4-FFF2-40B4-BE49-F238E27FC236}">
                  <a16:creationId xmlns:a16="http://schemas.microsoft.com/office/drawing/2014/main" id="{B6257495-F48F-C230-C667-243B7B18F742}"/>
                </a:ext>
              </a:extLst>
            </p:cNvPr>
            <p:cNvCxnSpPr>
              <a:cxnSpLocks/>
              <a:endCxn id="191" idx="1"/>
            </p:cNvCxnSpPr>
            <p:nvPr/>
          </p:nvCxnSpPr>
          <p:spPr>
            <a:xfrm flipV="1">
              <a:off x="4382893" y="4395679"/>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2E7CE424-B354-C079-5868-06A161473777}"/>
                </a:ext>
              </a:extLst>
            </p:cNvPr>
            <p:cNvGrpSpPr/>
            <p:nvPr/>
          </p:nvGrpSpPr>
          <p:grpSpPr>
            <a:xfrm>
              <a:off x="2499156" y="3989481"/>
              <a:ext cx="1231497" cy="792707"/>
              <a:chOff x="3214615" y="3398388"/>
              <a:chExt cx="1231497" cy="1007471"/>
            </a:xfrm>
          </p:grpSpPr>
          <p:sp>
            <p:nvSpPr>
              <p:cNvPr id="192" name="Rectangle 191">
                <a:extLst>
                  <a:ext uri="{FF2B5EF4-FFF2-40B4-BE49-F238E27FC236}">
                    <a16:creationId xmlns:a16="http://schemas.microsoft.com/office/drawing/2014/main" id="{C35DD7AB-2E9C-91B0-4407-70F462CCDD47}"/>
                  </a:ext>
                </a:extLst>
              </p:cNvPr>
              <p:cNvSpPr/>
              <p:nvPr/>
            </p:nvSpPr>
            <p:spPr>
              <a:xfrm>
                <a:off x="3214615" y="3413760"/>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etl</a:t>
                </a:r>
                <a:endParaRPr lang="en-GB" sz="1400" noProof="0"/>
              </a:p>
            </p:txBody>
          </p:sp>
          <p:cxnSp>
            <p:nvCxnSpPr>
              <p:cNvPr id="193" name="Straight Connector 192">
                <a:extLst>
                  <a:ext uri="{FF2B5EF4-FFF2-40B4-BE49-F238E27FC236}">
                    <a16:creationId xmlns:a16="http://schemas.microsoft.com/office/drawing/2014/main" id="{09447FE9-1D40-C997-11BD-0C942FF3AF1D}"/>
                  </a:ext>
                </a:extLst>
              </p:cNvPr>
              <p:cNvCxnSpPr>
                <a:cxnSpLocks/>
              </p:cNvCxnSpPr>
              <p:nvPr/>
            </p:nvCxnSpPr>
            <p:spPr>
              <a:xfrm>
                <a:off x="3218891"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B88BCD1E-23F3-C1FC-9262-CE151FCBBE06}"/>
                  </a:ext>
                </a:extLst>
              </p:cNvPr>
              <p:cNvSpPr txBox="1"/>
              <p:nvPr/>
            </p:nvSpPr>
            <p:spPr>
              <a:xfrm>
                <a:off x="3571252" y="3398388"/>
                <a:ext cx="476358" cy="312928"/>
              </a:xfrm>
              <a:prstGeom prst="rect">
                <a:avLst/>
              </a:prstGeom>
              <a:noFill/>
            </p:spPr>
            <p:txBody>
              <a:bodyPr wrap="square" rtlCol="0">
                <a:spAutoFit/>
              </a:bodyPr>
              <a:lstStyle/>
              <a:p>
                <a:r>
                  <a:rPr lang="en-GB" sz="1000" b="1" noProof="0"/>
                  <a:t>4001</a:t>
                </a:r>
              </a:p>
            </p:txBody>
          </p:sp>
          <p:sp>
            <p:nvSpPr>
              <p:cNvPr id="195" name="TextBox 194">
                <a:extLst>
                  <a:ext uri="{FF2B5EF4-FFF2-40B4-BE49-F238E27FC236}">
                    <a16:creationId xmlns:a16="http://schemas.microsoft.com/office/drawing/2014/main" id="{94897155-962E-115F-256D-E1E31872AFA9}"/>
                  </a:ext>
                </a:extLst>
              </p:cNvPr>
              <p:cNvSpPr txBox="1"/>
              <p:nvPr/>
            </p:nvSpPr>
            <p:spPr>
              <a:xfrm>
                <a:off x="3586921" y="4092930"/>
                <a:ext cx="476358" cy="312929"/>
              </a:xfrm>
              <a:prstGeom prst="rect">
                <a:avLst/>
              </a:prstGeom>
              <a:noFill/>
            </p:spPr>
            <p:txBody>
              <a:bodyPr wrap="square" rtlCol="0">
                <a:spAutoFit/>
              </a:bodyPr>
              <a:lstStyle/>
              <a:p>
                <a:r>
                  <a:rPr lang="en-GB" sz="1000" b="1" noProof="0">
                    <a:solidFill>
                      <a:srgbClr val="92D050"/>
                    </a:solidFill>
                  </a:rPr>
                  <a:t>3001</a:t>
                </a:r>
              </a:p>
            </p:txBody>
          </p:sp>
        </p:grpSp>
        <p:cxnSp>
          <p:nvCxnSpPr>
            <p:cNvPr id="163" name="Straight Connector 162">
              <a:extLst>
                <a:ext uri="{FF2B5EF4-FFF2-40B4-BE49-F238E27FC236}">
                  <a16:creationId xmlns:a16="http://schemas.microsoft.com/office/drawing/2014/main" id="{E6B4FF8F-555B-5D16-68A7-EE992A6E09BA}"/>
                </a:ext>
              </a:extLst>
            </p:cNvPr>
            <p:cNvCxnSpPr>
              <a:cxnSpLocks/>
            </p:cNvCxnSpPr>
            <p:nvPr/>
          </p:nvCxnSpPr>
          <p:spPr>
            <a:xfrm>
              <a:off x="5842395" y="448148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A7D03D90-0B24-81F6-F668-F231A955DA9F}"/>
                </a:ext>
              </a:extLst>
            </p:cNvPr>
            <p:cNvGrpSpPr/>
            <p:nvPr/>
          </p:nvGrpSpPr>
          <p:grpSpPr>
            <a:xfrm>
              <a:off x="4588380" y="3989479"/>
              <a:ext cx="1243159" cy="800087"/>
              <a:chOff x="7598153" y="3389006"/>
              <a:chExt cx="1243159" cy="1016851"/>
            </a:xfrm>
          </p:grpSpPr>
          <p:grpSp>
            <p:nvGrpSpPr>
              <p:cNvPr id="184" name="Group 183">
                <a:extLst>
                  <a:ext uri="{FF2B5EF4-FFF2-40B4-BE49-F238E27FC236}">
                    <a16:creationId xmlns:a16="http://schemas.microsoft.com/office/drawing/2014/main" id="{98FEDEF4-F9D2-6E3F-CC89-A4B6D4D3D584}"/>
                  </a:ext>
                </a:extLst>
              </p:cNvPr>
              <p:cNvGrpSpPr/>
              <p:nvPr/>
            </p:nvGrpSpPr>
            <p:grpSpPr>
              <a:xfrm>
                <a:off x="7602349" y="3389006"/>
                <a:ext cx="1238963" cy="1005533"/>
                <a:chOff x="5729706" y="3418523"/>
                <a:chExt cx="1238963" cy="1005533"/>
              </a:xfrm>
            </p:grpSpPr>
            <p:cxnSp>
              <p:nvCxnSpPr>
                <p:cNvPr id="188" name="Straight Connector 187">
                  <a:extLst>
                    <a:ext uri="{FF2B5EF4-FFF2-40B4-BE49-F238E27FC236}">
                      <a16:creationId xmlns:a16="http://schemas.microsoft.com/office/drawing/2014/main" id="{36EC6777-9A54-D254-F958-736488E788E7}"/>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D5F9B866-353D-5E72-6504-556642DD62D8}"/>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190" name="TextBox 189">
                  <a:extLst>
                    <a:ext uri="{FF2B5EF4-FFF2-40B4-BE49-F238E27FC236}">
                      <a16:creationId xmlns:a16="http://schemas.microsoft.com/office/drawing/2014/main" id="{397869FF-3273-D739-AFF3-51CB313CAE12}"/>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191" name="Rectangle 190">
                  <a:extLst>
                    <a:ext uri="{FF2B5EF4-FFF2-40B4-BE49-F238E27FC236}">
                      <a16:creationId xmlns:a16="http://schemas.microsoft.com/office/drawing/2014/main" id="{3B7BF8E7-399D-1FCC-B09C-F07577474144}"/>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err="1"/>
                    <a:t>mysql</a:t>
                  </a:r>
                  <a:endParaRPr lang="en-GB" sz="1400" noProof="0"/>
                </a:p>
              </p:txBody>
            </p:sp>
          </p:grpSp>
          <p:cxnSp>
            <p:nvCxnSpPr>
              <p:cNvPr id="185" name="Straight Connector 184">
                <a:extLst>
                  <a:ext uri="{FF2B5EF4-FFF2-40B4-BE49-F238E27FC236}">
                    <a16:creationId xmlns:a16="http://schemas.microsoft.com/office/drawing/2014/main" id="{8AFE7C7C-1D95-49D8-608A-15E30ABF47DB}"/>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B73B24B7-B689-F645-D187-401A65D126D7}"/>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4003</a:t>
                </a:r>
              </a:p>
            </p:txBody>
          </p:sp>
          <p:sp>
            <p:nvSpPr>
              <p:cNvPr id="187" name="TextBox 186">
                <a:extLst>
                  <a:ext uri="{FF2B5EF4-FFF2-40B4-BE49-F238E27FC236}">
                    <a16:creationId xmlns:a16="http://schemas.microsoft.com/office/drawing/2014/main" id="{60E7EA19-5EF0-75A2-3097-C40F9E7595AE}"/>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3306</a:t>
                </a:r>
              </a:p>
            </p:txBody>
          </p:sp>
        </p:grpSp>
        <p:cxnSp>
          <p:nvCxnSpPr>
            <p:cNvPr id="165" name="Straight Connector 164">
              <a:extLst>
                <a:ext uri="{FF2B5EF4-FFF2-40B4-BE49-F238E27FC236}">
                  <a16:creationId xmlns:a16="http://schemas.microsoft.com/office/drawing/2014/main" id="{BB64D330-AF4B-6F6C-801F-D6F1594FFFAC}"/>
                </a:ext>
              </a:extLst>
            </p:cNvPr>
            <p:cNvCxnSpPr>
              <a:cxnSpLocks/>
            </p:cNvCxnSpPr>
            <p:nvPr/>
          </p:nvCxnSpPr>
          <p:spPr>
            <a:xfrm>
              <a:off x="2649039" y="2842805"/>
              <a:ext cx="290473"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E395B7E-1398-62BA-3C94-7F5B04C36707}"/>
                </a:ext>
              </a:extLst>
            </p:cNvPr>
            <p:cNvCxnSpPr>
              <a:cxnSpLocks/>
              <a:stCxn id="194" idx="0"/>
              <a:endCxn id="154" idx="2"/>
            </p:cNvCxnSpPr>
            <p:nvPr/>
          </p:nvCxnSpPr>
          <p:spPr>
            <a:xfrm flipV="1">
              <a:off x="3093972" y="3071653"/>
              <a:ext cx="1654" cy="917828"/>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D00F239F-3FD0-7B4E-5B6B-91F80416F756}"/>
                </a:ext>
              </a:extLst>
            </p:cNvPr>
            <p:cNvSpPr txBox="1"/>
            <p:nvPr/>
          </p:nvSpPr>
          <p:spPr>
            <a:xfrm>
              <a:off x="5594640" y="2832646"/>
              <a:ext cx="1216950" cy="276999"/>
            </a:xfrm>
            <a:prstGeom prst="rect">
              <a:avLst/>
            </a:prstGeom>
            <a:noFill/>
          </p:spPr>
          <p:txBody>
            <a:bodyPr wrap="square" rtlCol="0">
              <a:spAutoFit/>
            </a:bodyPr>
            <a:lstStyle/>
            <a:p>
              <a:r>
                <a:rPr lang="en-GB" sz="1200" noProof="0">
                  <a:solidFill>
                    <a:srgbClr val="FF9933"/>
                  </a:solidFill>
                </a:rPr>
                <a:t>Public</a:t>
              </a:r>
              <a:r>
                <a:rPr lang="en-GB" sz="1200" noProof="0"/>
                <a:t> </a:t>
              </a:r>
              <a:r>
                <a:rPr lang="en-GB" sz="1200" noProof="0">
                  <a:solidFill>
                    <a:srgbClr val="FF9933"/>
                  </a:solidFill>
                </a:rPr>
                <a:t>Network</a:t>
              </a:r>
            </a:p>
          </p:txBody>
        </p:sp>
        <p:grpSp>
          <p:nvGrpSpPr>
            <p:cNvPr id="168" name="Group 167">
              <a:extLst>
                <a:ext uri="{FF2B5EF4-FFF2-40B4-BE49-F238E27FC236}">
                  <a16:creationId xmlns:a16="http://schemas.microsoft.com/office/drawing/2014/main" id="{639E56F4-4FDF-AA37-BE8C-A015A9C31841}"/>
                </a:ext>
              </a:extLst>
            </p:cNvPr>
            <p:cNvGrpSpPr/>
            <p:nvPr/>
          </p:nvGrpSpPr>
          <p:grpSpPr>
            <a:xfrm>
              <a:off x="4604318" y="5012705"/>
              <a:ext cx="1243159" cy="800087"/>
              <a:chOff x="7598153" y="3389006"/>
              <a:chExt cx="1243159" cy="1016851"/>
            </a:xfrm>
          </p:grpSpPr>
          <p:grpSp>
            <p:nvGrpSpPr>
              <p:cNvPr id="176" name="Group 175">
                <a:extLst>
                  <a:ext uri="{FF2B5EF4-FFF2-40B4-BE49-F238E27FC236}">
                    <a16:creationId xmlns:a16="http://schemas.microsoft.com/office/drawing/2014/main" id="{B0B4B760-00A7-8A43-7432-E490B005BAAC}"/>
                  </a:ext>
                </a:extLst>
              </p:cNvPr>
              <p:cNvGrpSpPr/>
              <p:nvPr/>
            </p:nvGrpSpPr>
            <p:grpSpPr>
              <a:xfrm>
                <a:off x="7602349" y="3389006"/>
                <a:ext cx="1238963" cy="1005533"/>
                <a:chOff x="5729706" y="3418523"/>
                <a:chExt cx="1238963" cy="1005533"/>
              </a:xfrm>
            </p:grpSpPr>
            <p:cxnSp>
              <p:nvCxnSpPr>
                <p:cNvPr id="180" name="Straight Connector 179">
                  <a:extLst>
                    <a:ext uri="{FF2B5EF4-FFF2-40B4-BE49-F238E27FC236}">
                      <a16:creationId xmlns:a16="http://schemas.microsoft.com/office/drawing/2014/main" id="{A49224C1-A4E9-1A2B-DC9F-CFAB76A6550B}"/>
                    </a:ext>
                  </a:extLst>
                </p:cNvPr>
                <p:cNvCxnSpPr>
                  <a:cxnSpLocks/>
                </p:cNvCxnSpPr>
                <p:nvPr/>
              </p:nvCxnSpPr>
              <p:spPr>
                <a:xfrm>
                  <a:off x="5741448" y="3621242"/>
                  <a:ext cx="1227221" cy="0"/>
                </a:xfrm>
                <a:prstGeom prst="line">
                  <a:avLst/>
                </a:prstGeom>
                <a:ln w="2857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7BF1287-240C-A54C-6777-B1753324FCCC}"/>
                    </a:ext>
                  </a:extLst>
                </p:cNvPr>
                <p:cNvSpPr txBox="1"/>
                <p:nvPr/>
              </p:nvSpPr>
              <p:spPr>
                <a:xfrm>
                  <a:off x="6103515" y="3418523"/>
                  <a:ext cx="558077" cy="246221"/>
                </a:xfrm>
                <a:prstGeom prst="rect">
                  <a:avLst/>
                </a:prstGeom>
                <a:noFill/>
              </p:spPr>
              <p:txBody>
                <a:bodyPr wrap="square" rtlCol="0">
                  <a:spAutoFit/>
                </a:bodyPr>
                <a:lstStyle/>
                <a:p>
                  <a:r>
                    <a:rPr lang="en-GB" sz="1000" noProof="0"/>
                    <a:t>3307</a:t>
                  </a:r>
                </a:p>
              </p:txBody>
            </p:sp>
            <p:sp>
              <p:nvSpPr>
                <p:cNvPr id="182" name="TextBox 181">
                  <a:extLst>
                    <a:ext uri="{FF2B5EF4-FFF2-40B4-BE49-F238E27FC236}">
                      <a16:creationId xmlns:a16="http://schemas.microsoft.com/office/drawing/2014/main" id="{A54C88A5-A515-5551-40F9-9D9ACE23258B}"/>
                    </a:ext>
                  </a:extLst>
                </p:cNvPr>
                <p:cNvSpPr txBox="1"/>
                <p:nvPr/>
              </p:nvSpPr>
              <p:spPr>
                <a:xfrm>
                  <a:off x="6108263" y="4161347"/>
                  <a:ext cx="538915" cy="246221"/>
                </a:xfrm>
                <a:prstGeom prst="rect">
                  <a:avLst/>
                </a:prstGeom>
                <a:noFill/>
              </p:spPr>
              <p:txBody>
                <a:bodyPr wrap="square" rtlCol="0">
                  <a:spAutoFit/>
                </a:bodyPr>
                <a:lstStyle/>
                <a:p>
                  <a:r>
                    <a:rPr lang="en-GB" sz="1000" noProof="0"/>
                    <a:t>3306</a:t>
                  </a:r>
                </a:p>
              </p:txBody>
            </p:sp>
            <p:sp>
              <p:nvSpPr>
                <p:cNvPr id="183" name="Rectangle 182">
                  <a:extLst>
                    <a:ext uri="{FF2B5EF4-FFF2-40B4-BE49-F238E27FC236}">
                      <a16:creationId xmlns:a16="http://schemas.microsoft.com/office/drawing/2014/main" id="{254A634E-179E-3CDE-BEF9-107309D30134}"/>
                    </a:ext>
                  </a:extLst>
                </p:cNvPr>
                <p:cNvSpPr/>
                <p:nvPr/>
              </p:nvSpPr>
              <p:spPr>
                <a:xfrm>
                  <a:off x="5729706" y="3445488"/>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mongo</a:t>
                  </a:r>
                </a:p>
              </p:txBody>
            </p:sp>
          </p:grpSp>
          <p:cxnSp>
            <p:nvCxnSpPr>
              <p:cNvPr id="177" name="Straight Connector 176">
                <a:extLst>
                  <a:ext uri="{FF2B5EF4-FFF2-40B4-BE49-F238E27FC236}">
                    <a16:creationId xmlns:a16="http://schemas.microsoft.com/office/drawing/2014/main" id="{A0F8FDE8-2121-9976-ADB2-615ABB4A7DE9}"/>
                  </a:ext>
                </a:extLst>
              </p:cNvPr>
              <p:cNvCxnSpPr>
                <a:cxnSpLocks/>
              </p:cNvCxnSpPr>
              <p:nvPr/>
            </p:nvCxnSpPr>
            <p:spPr>
              <a:xfrm>
                <a:off x="7598153"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889BCC2-F82D-D39C-1BA4-8153980BAAFF}"/>
                  </a:ext>
                </a:extLst>
              </p:cNvPr>
              <p:cNvSpPr txBox="1"/>
              <p:nvPr/>
            </p:nvSpPr>
            <p:spPr>
              <a:xfrm>
                <a:off x="8000353" y="3398388"/>
                <a:ext cx="558077" cy="312928"/>
              </a:xfrm>
              <a:prstGeom prst="rect">
                <a:avLst/>
              </a:prstGeom>
              <a:noFill/>
            </p:spPr>
            <p:txBody>
              <a:bodyPr wrap="square" rtlCol="0">
                <a:spAutoFit/>
              </a:bodyPr>
              <a:lstStyle/>
              <a:p>
                <a:r>
                  <a:rPr lang="en-GB" sz="1000" b="1" noProof="0">
                    <a:solidFill>
                      <a:srgbClr val="FF9933"/>
                    </a:solidFill>
                  </a:rPr>
                  <a:t>4004</a:t>
                </a:r>
              </a:p>
            </p:txBody>
          </p:sp>
          <p:sp>
            <p:nvSpPr>
              <p:cNvPr id="179" name="TextBox 178">
                <a:extLst>
                  <a:ext uri="{FF2B5EF4-FFF2-40B4-BE49-F238E27FC236}">
                    <a16:creationId xmlns:a16="http://schemas.microsoft.com/office/drawing/2014/main" id="{62A2E5F3-A763-1C96-F681-A626B17311A9}"/>
                  </a:ext>
                </a:extLst>
              </p:cNvPr>
              <p:cNvSpPr txBox="1"/>
              <p:nvPr/>
            </p:nvSpPr>
            <p:spPr>
              <a:xfrm>
                <a:off x="7980906" y="4092929"/>
                <a:ext cx="538915" cy="312928"/>
              </a:xfrm>
              <a:prstGeom prst="rect">
                <a:avLst/>
              </a:prstGeom>
              <a:noFill/>
            </p:spPr>
            <p:txBody>
              <a:bodyPr wrap="square" rtlCol="0">
                <a:spAutoFit/>
              </a:bodyPr>
              <a:lstStyle/>
              <a:p>
                <a:r>
                  <a:rPr lang="en-GB" sz="1000" b="1" noProof="0">
                    <a:solidFill>
                      <a:srgbClr val="92D050"/>
                    </a:solidFill>
                  </a:rPr>
                  <a:t>27017</a:t>
                </a:r>
              </a:p>
            </p:txBody>
          </p:sp>
        </p:grpSp>
        <p:sp>
          <p:nvSpPr>
            <p:cNvPr id="169" name="TextBox 168">
              <a:extLst>
                <a:ext uri="{FF2B5EF4-FFF2-40B4-BE49-F238E27FC236}">
                  <a16:creationId xmlns:a16="http://schemas.microsoft.com/office/drawing/2014/main" id="{889624EE-CA78-3C75-241C-04E82EA7180E}"/>
                </a:ext>
              </a:extLst>
            </p:cNvPr>
            <p:cNvSpPr txBox="1"/>
            <p:nvPr/>
          </p:nvSpPr>
          <p:spPr>
            <a:xfrm>
              <a:off x="5963535" y="5637441"/>
              <a:ext cx="967057" cy="246221"/>
            </a:xfrm>
            <a:prstGeom prst="rect">
              <a:avLst/>
            </a:prstGeom>
            <a:noFill/>
          </p:spPr>
          <p:txBody>
            <a:bodyPr wrap="square" rtlCol="0">
              <a:spAutoFit/>
            </a:bodyPr>
            <a:lstStyle/>
            <a:p>
              <a:pPr algn="ctr"/>
              <a:r>
                <a:rPr lang="en-GB" sz="1000" noProof="0"/>
                <a:t>mongo-</a:t>
              </a:r>
              <a:r>
                <a:rPr lang="en-GB" sz="1000" noProof="0" err="1"/>
                <a:t>db</a:t>
              </a:r>
              <a:endParaRPr lang="en-GB" sz="1000" noProof="0"/>
            </a:p>
          </p:txBody>
        </p:sp>
        <p:pic>
          <p:nvPicPr>
            <p:cNvPr id="170" name="Graphic 169" descr="Database with solid fill">
              <a:extLst>
                <a:ext uri="{FF2B5EF4-FFF2-40B4-BE49-F238E27FC236}">
                  <a16:creationId xmlns:a16="http://schemas.microsoft.com/office/drawing/2014/main" id="{184458EF-23E6-FA80-FAFC-9C8CCA7AAE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004" y="5205485"/>
              <a:ext cx="475811" cy="475811"/>
            </a:xfrm>
            <a:prstGeom prst="rect">
              <a:avLst/>
            </a:prstGeom>
          </p:spPr>
        </p:pic>
        <p:cxnSp>
          <p:nvCxnSpPr>
            <p:cNvPr id="171" name="Straight Connector 170">
              <a:extLst>
                <a:ext uri="{FF2B5EF4-FFF2-40B4-BE49-F238E27FC236}">
                  <a16:creationId xmlns:a16="http://schemas.microsoft.com/office/drawing/2014/main" id="{3AEB7FC9-E4AD-B16A-77C5-2BAD69755811}"/>
                </a:ext>
              </a:extLst>
            </p:cNvPr>
            <p:cNvCxnSpPr>
              <a:cxnSpLocks/>
            </p:cNvCxnSpPr>
            <p:nvPr/>
          </p:nvCxnSpPr>
          <p:spPr>
            <a:xfrm>
              <a:off x="5842395" y="5443391"/>
              <a:ext cx="49663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7276927-0F68-594F-C37F-65C9E0ABC790}"/>
                </a:ext>
              </a:extLst>
            </p:cNvPr>
            <p:cNvCxnSpPr>
              <a:cxnSpLocks/>
            </p:cNvCxnSpPr>
            <p:nvPr/>
          </p:nvCxnSpPr>
          <p:spPr>
            <a:xfrm flipV="1">
              <a:off x="4394270" y="5443390"/>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DA4C175-FF93-6026-6A44-F5AB1DEC796B}"/>
                </a:ext>
              </a:extLst>
            </p:cNvPr>
            <p:cNvCxnSpPr>
              <a:cxnSpLocks/>
            </p:cNvCxnSpPr>
            <p:nvPr/>
          </p:nvCxnSpPr>
          <p:spPr>
            <a:xfrm flipV="1">
              <a:off x="3760515" y="4390398"/>
              <a:ext cx="209683"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36B3BBD-48B1-1948-CACF-33C80473BB96}"/>
                </a:ext>
              </a:extLst>
            </p:cNvPr>
            <p:cNvCxnSpPr>
              <a:cxnSpLocks/>
            </p:cNvCxnSpPr>
            <p:nvPr/>
          </p:nvCxnSpPr>
          <p:spPr>
            <a:xfrm>
              <a:off x="3992675" y="4390399"/>
              <a:ext cx="401595"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3D02A5E-1EF7-4824-0207-28E46800F0A2}"/>
                </a:ext>
              </a:extLst>
            </p:cNvPr>
            <p:cNvCxnSpPr>
              <a:cxnSpLocks/>
            </p:cNvCxnSpPr>
            <p:nvPr/>
          </p:nvCxnSpPr>
          <p:spPr>
            <a:xfrm>
              <a:off x="3970198" y="4395678"/>
              <a:ext cx="378344" cy="1036126"/>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020163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C91841-66ED-3F22-CC93-E6A9179020EC}"/>
              </a:ext>
            </a:extLst>
          </p:cNvPr>
          <p:cNvSpPr>
            <a:spLocks noGrp="1"/>
          </p:cNvSpPr>
          <p:nvPr>
            <p:ph type="sldNum" idx="12"/>
          </p:nvPr>
        </p:nvSpPr>
        <p:spPr/>
        <p:txBody>
          <a:bodyPr/>
          <a:lstStyle/>
          <a:p>
            <a:fld id="{0E0E0192-C642-4D4F-AE82-A0D0DC02E26B}" type="slidenum">
              <a:rPr lang="en-GB" noProof="0" smtClean="0"/>
              <a:pPr/>
              <a:t>416</a:t>
            </a:fld>
            <a:endParaRPr lang="en-GB" noProof="0"/>
          </a:p>
        </p:txBody>
      </p:sp>
      <p:grpSp>
        <p:nvGrpSpPr>
          <p:cNvPr id="3" name="Group 2">
            <a:extLst>
              <a:ext uri="{FF2B5EF4-FFF2-40B4-BE49-F238E27FC236}">
                <a16:creationId xmlns:a16="http://schemas.microsoft.com/office/drawing/2014/main" id="{28A49E1D-27A4-918C-CF7D-1236DBD7EDFF}"/>
              </a:ext>
            </a:extLst>
          </p:cNvPr>
          <p:cNvGrpSpPr/>
          <p:nvPr/>
        </p:nvGrpSpPr>
        <p:grpSpPr>
          <a:xfrm>
            <a:off x="4199099" y="146538"/>
            <a:ext cx="3793802" cy="6564923"/>
            <a:chOff x="7756414" y="148492"/>
            <a:chExt cx="3793802" cy="6564923"/>
          </a:xfrm>
        </p:grpSpPr>
        <p:cxnSp>
          <p:nvCxnSpPr>
            <p:cNvPr id="4" name="Straight Connector 3">
              <a:extLst>
                <a:ext uri="{FF2B5EF4-FFF2-40B4-BE49-F238E27FC236}">
                  <a16:creationId xmlns:a16="http://schemas.microsoft.com/office/drawing/2014/main" id="{07A85957-7D5B-33AB-5B9B-AE943DB2EB7B}"/>
                </a:ext>
              </a:extLst>
            </p:cNvPr>
            <p:cNvCxnSpPr>
              <a:cxnSpLocks/>
            </p:cNvCxnSpPr>
            <p:nvPr/>
          </p:nvCxnSpPr>
          <p:spPr>
            <a:xfrm flipH="1" flipV="1">
              <a:off x="11260835" y="318256"/>
              <a:ext cx="5014" cy="6041325"/>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146DDEB-3544-E676-DDF1-5E0C575EC333}"/>
                </a:ext>
              </a:extLst>
            </p:cNvPr>
            <p:cNvSpPr txBox="1"/>
            <p:nvPr/>
          </p:nvSpPr>
          <p:spPr>
            <a:xfrm rot="16200000">
              <a:off x="10443966" y="2609659"/>
              <a:ext cx="1910740" cy="276999"/>
            </a:xfrm>
            <a:prstGeom prst="rect">
              <a:avLst/>
            </a:prstGeom>
            <a:noFill/>
          </p:spPr>
          <p:txBody>
            <a:bodyPr wrap="square" rtlCol="0">
              <a:spAutoFit/>
            </a:bodyPr>
            <a:lstStyle/>
            <a:p>
              <a:r>
                <a:rPr lang="en-GB" sz="1200" noProof="0"/>
                <a:t>localhost,  127.0.0.1,  ::1</a:t>
              </a:r>
            </a:p>
          </p:txBody>
        </p:sp>
        <p:cxnSp>
          <p:nvCxnSpPr>
            <p:cNvPr id="6" name="Straight Connector 5">
              <a:extLst>
                <a:ext uri="{FF2B5EF4-FFF2-40B4-BE49-F238E27FC236}">
                  <a16:creationId xmlns:a16="http://schemas.microsoft.com/office/drawing/2014/main" id="{353FCD6B-6DB8-E893-430A-ACF0C1A11EA3}"/>
                </a:ext>
              </a:extLst>
            </p:cNvPr>
            <p:cNvCxnSpPr>
              <a:cxnSpLocks/>
              <a:stCxn id="7" idx="3"/>
            </p:cNvCxnSpPr>
            <p:nvPr/>
          </p:nvCxnSpPr>
          <p:spPr>
            <a:xfrm>
              <a:off x="10453389" y="621974"/>
              <a:ext cx="81246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18CDC9B-BBE4-96A6-BED2-973D881D122D}"/>
                </a:ext>
              </a:extLst>
            </p:cNvPr>
            <p:cNvSpPr/>
            <p:nvPr/>
          </p:nvSpPr>
          <p:spPr>
            <a:xfrm>
              <a:off x="9089670" y="359923"/>
              <a:ext cx="1363719" cy="52410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8" name="Straight Connector 7">
              <a:extLst>
                <a:ext uri="{FF2B5EF4-FFF2-40B4-BE49-F238E27FC236}">
                  <a16:creationId xmlns:a16="http://schemas.microsoft.com/office/drawing/2014/main" id="{600C8748-DB55-9DED-C93D-2C490C162C73}"/>
                </a:ext>
              </a:extLst>
            </p:cNvPr>
            <p:cNvCxnSpPr>
              <a:cxnSpLocks/>
              <a:stCxn id="9" idx="3"/>
            </p:cNvCxnSpPr>
            <p:nvPr/>
          </p:nvCxnSpPr>
          <p:spPr>
            <a:xfrm>
              <a:off x="10453389" y="1924448"/>
              <a:ext cx="810053"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E31C01B-AD42-8E29-A938-BAAF0148A32F}"/>
                </a:ext>
              </a:extLst>
            </p:cNvPr>
            <p:cNvSpPr/>
            <p:nvPr/>
          </p:nvSpPr>
          <p:spPr>
            <a:xfrm>
              <a:off x="9089670" y="1662397"/>
              <a:ext cx="1363719" cy="52410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3001</a:t>
              </a:r>
            </a:p>
          </p:txBody>
        </p:sp>
        <p:cxnSp>
          <p:nvCxnSpPr>
            <p:cNvPr id="10" name="Straight Connector 9">
              <a:extLst>
                <a:ext uri="{FF2B5EF4-FFF2-40B4-BE49-F238E27FC236}">
                  <a16:creationId xmlns:a16="http://schemas.microsoft.com/office/drawing/2014/main" id="{37AAA71E-C783-20AC-BA18-7D8ED84DBEA3}"/>
                </a:ext>
              </a:extLst>
            </p:cNvPr>
            <p:cNvCxnSpPr>
              <a:cxnSpLocks/>
              <a:stCxn id="17" idx="3"/>
            </p:cNvCxnSpPr>
            <p:nvPr/>
          </p:nvCxnSpPr>
          <p:spPr>
            <a:xfrm>
              <a:off x="10750827" y="39170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0F99EC-6909-B7B3-D71F-88D2AC32FC87}"/>
                </a:ext>
              </a:extLst>
            </p:cNvPr>
            <p:cNvCxnSpPr>
              <a:cxnSpLocks/>
              <a:stCxn id="18" idx="3"/>
            </p:cNvCxnSpPr>
            <p:nvPr/>
          </p:nvCxnSpPr>
          <p:spPr>
            <a:xfrm>
              <a:off x="10750827" y="4707770"/>
              <a:ext cx="49233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2B2C6477-0F98-D42B-B152-76A4621BE7D9}"/>
                </a:ext>
              </a:extLst>
            </p:cNvPr>
            <p:cNvGrpSpPr/>
            <p:nvPr/>
          </p:nvGrpSpPr>
          <p:grpSpPr>
            <a:xfrm>
              <a:off x="9072062" y="3553873"/>
              <a:ext cx="1678765" cy="1575928"/>
              <a:chOff x="9072062" y="3553873"/>
              <a:chExt cx="1678765" cy="1575928"/>
            </a:xfrm>
          </p:grpSpPr>
          <p:sp>
            <p:nvSpPr>
              <p:cNvPr id="16" name="Rectangle 15">
                <a:extLst>
                  <a:ext uri="{FF2B5EF4-FFF2-40B4-BE49-F238E27FC236}">
                    <a16:creationId xmlns:a16="http://schemas.microsoft.com/office/drawing/2014/main" id="{8DAED33B-8E27-6FDF-544A-D372F2411FAD}"/>
                  </a:ext>
                </a:extLst>
              </p:cNvPr>
              <p:cNvSpPr/>
              <p:nvPr/>
            </p:nvSpPr>
            <p:spPr>
              <a:xfrm>
                <a:off x="9072062" y="3553873"/>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broker</a:t>
                </a:r>
              </a:p>
              <a:p>
                <a:pPr algn="ctr"/>
                <a:r>
                  <a:rPr lang="en-GB" sz="1200" noProof="0"/>
                  <a:t>5672</a:t>
                </a:r>
              </a:p>
            </p:txBody>
          </p:sp>
          <p:sp>
            <p:nvSpPr>
              <p:cNvPr id="17" name="Rectangle 16">
                <a:extLst>
                  <a:ext uri="{FF2B5EF4-FFF2-40B4-BE49-F238E27FC236}">
                    <a16:creationId xmlns:a16="http://schemas.microsoft.com/office/drawing/2014/main" id="{CCF45F73-A9A7-48AB-37C4-991A1771FE76}"/>
                  </a:ext>
                </a:extLst>
              </p:cNvPr>
              <p:cNvSpPr/>
              <p:nvPr/>
            </p:nvSpPr>
            <p:spPr>
              <a:xfrm>
                <a:off x="10435781" y="3553873"/>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5672</a:t>
                </a:r>
              </a:p>
            </p:txBody>
          </p:sp>
          <p:sp>
            <p:nvSpPr>
              <p:cNvPr id="18" name="Rectangle 17">
                <a:extLst>
                  <a:ext uri="{FF2B5EF4-FFF2-40B4-BE49-F238E27FC236}">
                    <a16:creationId xmlns:a16="http://schemas.microsoft.com/office/drawing/2014/main" id="{3649A16F-722A-EF6D-5551-D5848FBE5E34}"/>
                  </a:ext>
                </a:extLst>
              </p:cNvPr>
              <p:cNvSpPr/>
              <p:nvPr/>
            </p:nvSpPr>
            <p:spPr>
              <a:xfrm>
                <a:off x="10435781" y="4285739"/>
                <a:ext cx="315046"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15672</a:t>
                </a:r>
              </a:p>
            </p:txBody>
          </p:sp>
          <p:sp>
            <p:nvSpPr>
              <p:cNvPr id="19" name="Rectangle 18">
                <a:extLst>
                  <a:ext uri="{FF2B5EF4-FFF2-40B4-BE49-F238E27FC236}">
                    <a16:creationId xmlns:a16="http://schemas.microsoft.com/office/drawing/2014/main" id="{6261E41E-7DFB-8C62-33E4-B7EA48021C6D}"/>
                  </a:ext>
                </a:extLst>
              </p:cNvPr>
              <p:cNvSpPr/>
              <p:nvPr/>
            </p:nvSpPr>
            <p:spPr>
              <a:xfrm>
                <a:off x="9072062" y="4285739"/>
                <a:ext cx="1363719"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Admin</a:t>
                </a:r>
              </a:p>
              <a:p>
                <a:pPr algn="ctr"/>
                <a:r>
                  <a:rPr lang="en-GB" sz="1200" noProof="0"/>
                  <a:t>15672</a:t>
                </a:r>
              </a:p>
            </p:txBody>
          </p:sp>
        </p:grpSp>
        <p:sp>
          <p:nvSpPr>
            <p:cNvPr id="13" name="Rectangle 12">
              <a:extLst>
                <a:ext uri="{FF2B5EF4-FFF2-40B4-BE49-F238E27FC236}">
                  <a16:creationId xmlns:a16="http://schemas.microsoft.com/office/drawing/2014/main" id="{D34003B3-8F90-D65C-33D2-600DB09E01A0}"/>
                </a:ext>
              </a:extLst>
            </p:cNvPr>
            <p:cNvSpPr/>
            <p:nvPr/>
          </p:nvSpPr>
          <p:spPr>
            <a:xfrm>
              <a:off x="7756414" y="148492"/>
              <a:ext cx="3793802" cy="65649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4" name="Straight Connector 13">
              <a:extLst>
                <a:ext uri="{FF2B5EF4-FFF2-40B4-BE49-F238E27FC236}">
                  <a16:creationId xmlns:a16="http://schemas.microsoft.com/office/drawing/2014/main" id="{B65F585D-FBAD-88E5-F727-41794830C229}"/>
                </a:ext>
              </a:extLst>
            </p:cNvPr>
            <p:cNvCxnSpPr>
              <a:cxnSpLocks/>
              <a:stCxn id="15" idx="3"/>
            </p:cNvCxnSpPr>
            <p:nvPr/>
          </p:nvCxnSpPr>
          <p:spPr>
            <a:xfrm>
              <a:off x="10453389" y="1266358"/>
              <a:ext cx="80484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ECC02F6-7F1E-0F37-5652-B1AF2249B682}"/>
                </a:ext>
              </a:extLst>
            </p:cNvPr>
            <p:cNvSpPr/>
            <p:nvPr/>
          </p:nvSpPr>
          <p:spPr>
            <a:xfrm>
              <a:off x="9089670" y="1004307"/>
              <a:ext cx="1363719" cy="52410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3000</a:t>
              </a:r>
            </a:p>
          </p:txBody>
        </p:sp>
      </p:grpSp>
    </p:spTree>
    <p:extLst>
      <p:ext uri="{BB962C8B-B14F-4D97-AF65-F5344CB8AC3E}">
        <p14:creationId xmlns:p14="http://schemas.microsoft.com/office/powerpoint/2010/main" val="146175775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1D0853-032A-6428-CD9F-1DBBF17470BD}"/>
              </a:ext>
            </a:extLst>
          </p:cNvPr>
          <p:cNvSpPr>
            <a:spLocks noGrp="1"/>
          </p:cNvSpPr>
          <p:nvPr>
            <p:ph type="sldNum" idx="12"/>
          </p:nvPr>
        </p:nvSpPr>
        <p:spPr/>
        <p:txBody>
          <a:bodyPr/>
          <a:lstStyle/>
          <a:p>
            <a:fld id="{0E0E0192-C642-4D4F-AE82-A0D0DC02E26B}" type="slidenum">
              <a:rPr lang="en-GB" noProof="0" smtClean="0"/>
              <a:pPr/>
              <a:t>417</a:t>
            </a:fld>
            <a:endParaRPr lang="en-GB" noProof="0"/>
          </a:p>
        </p:txBody>
      </p:sp>
      <p:grpSp>
        <p:nvGrpSpPr>
          <p:cNvPr id="4" name="Group 3">
            <a:extLst>
              <a:ext uri="{FF2B5EF4-FFF2-40B4-BE49-F238E27FC236}">
                <a16:creationId xmlns:a16="http://schemas.microsoft.com/office/drawing/2014/main" id="{FED7D6BB-D2B9-93AD-5ECC-5B0F078AD9AB}"/>
              </a:ext>
            </a:extLst>
          </p:cNvPr>
          <p:cNvGrpSpPr/>
          <p:nvPr/>
        </p:nvGrpSpPr>
        <p:grpSpPr>
          <a:xfrm>
            <a:off x="4309829" y="146538"/>
            <a:ext cx="3793802" cy="6564923"/>
            <a:chOff x="7756414" y="148492"/>
            <a:chExt cx="3793802" cy="6564923"/>
          </a:xfrm>
        </p:grpSpPr>
        <p:cxnSp>
          <p:nvCxnSpPr>
            <p:cNvPr id="5" name="Straight Connector 4">
              <a:extLst>
                <a:ext uri="{FF2B5EF4-FFF2-40B4-BE49-F238E27FC236}">
                  <a16:creationId xmlns:a16="http://schemas.microsoft.com/office/drawing/2014/main" id="{988C97EC-2385-3A5B-680A-1CBE44ECB83F}"/>
                </a:ext>
              </a:extLst>
            </p:cNvPr>
            <p:cNvCxnSpPr>
              <a:cxnSpLocks/>
            </p:cNvCxnSpPr>
            <p:nvPr/>
          </p:nvCxnSpPr>
          <p:spPr>
            <a:xfrm flipH="1" flipV="1">
              <a:off x="11260835" y="318256"/>
              <a:ext cx="5014" cy="6041325"/>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E1C90E-EC48-8559-82DA-2697F658B80B}"/>
                </a:ext>
              </a:extLst>
            </p:cNvPr>
            <p:cNvSpPr txBox="1"/>
            <p:nvPr/>
          </p:nvSpPr>
          <p:spPr>
            <a:xfrm rot="16200000">
              <a:off x="10443966" y="2609659"/>
              <a:ext cx="1910740" cy="276999"/>
            </a:xfrm>
            <a:prstGeom prst="rect">
              <a:avLst/>
            </a:prstGeom>
            <a:noFill/>
          </p:spPr>
          <p:txBody>
            <a:bodyPr wrap="square" rtlCol="0">
              <a:spAutoFit/>
            </a:bodyPr>
            <a:lstStyle/>
            <a:p>
              <a:r>
                <a:rPr lang="en-GB" sz="1200" noProof="0"/>
                <a:t>localhost,  127.0.0.1,  ::1</a:t>
              </a:r>
            </a:p>
          </p:txBody>
        </p:sp>
        <p:sp>
          <p:nvSpPr>
            <p:cNvPr id="7" name="TextBox 6">
              <a:extLst>
                <a:ext uri="{FF2B5EF4-FFF2-40B4-BE49-F238E27FC236}">
                  <a16:creationId xmlns:a16="http://schemas.microsoft.com/office/drawing/2014/main" id="{6FC4D246-6E4D-0BDA-5933-A29725B5C31D}"/>
                </a:ext>
              </a:extLst>
            </p:cNvPr>
            <p:cNvSpPr txBox="1"/>
            <p:nvPr/>
          </p:nvSpPr>
          <p:spPr>
            <a:xfrm rot="16200000">
              <a:off x="7938115" y="3565029"/>
              <a:ext cx="1122564" cy="276999"/>
            </a:xfrm>
            <a:prstGeom prst="rect">
              <a:avLst/>
            </a:prstGeom>
            <a:noFill/>
          </p:spPr>
          <p:txBody>
            <a:bodyPr wrap="square" rtlCol="0">
              <a:spAutoFit/>
            </a:bodyPr>
            <a:lstStyle/>
            <a:p>
              <a:r>
                <a:rPr lang="en-GB" sz="1200" noProof="0" err="1"/>
                <a:t>producer_net</a:t>
              </a:r>
              <a:endParaRPr lang="en-GB" sz="1200" noProof="0"/>
            </a:p>
          </p:txBody>
        </p:sp>
        <p:cxnSp>
          <p:nvCxnSpPr>
            <p:cNvPr id="8" name="Straight Connector 7">
              <a:extLst>
                <a:ext uri="{FF2B5EF4-FFF2-40B4-BE49-F238E27FC236}">
                  <a16:creationId xmlns:a16="http://schemas.microsoft.com/office/drawing/2014/main" id="{E2C83711-05A4-5564-CDE5-F8EBD9580D7B}"/>
                </a:ext>
              </a:extLst>
            </p:cNvPr>
            <p:cNvCxnSpPr>
              <a:cxnSpLocks/>
              <a:stCxn id="9" idx="3"/>
            </p:cNvCxnSpPr>
            <p:nvPr/>
          </p:nvCxnSpPr>
          <p:spPr>
            <a:xfrm>
              <a:off x="10453389" y="621974"/>
              <a:ext cx="81246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324F0F7-F9A9-07BD-FDE2-DDFECD08CD83}"/>
                </a:ext>
              </a:extLst>
            </p:cNvPr>
            <p:cNvSpPr/>
            <p:nvPr/>
          </p:nvSpPr>
          <p:spPr>
            <a:xfrm>
              <a:off x="9089670" y="359923"/>
              <a:ext cx="1363719" cy="52410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Browser</a:t>
              </a:r>
            </a:p>
          </p:txBody>
        </p:sp>
        <p:cxnSp>
          <p:nvCxnSpPr>
            <p:cNvPr id="10" name="Straight Connector 9">
              <a:extLst>
                <a:ext uri="{FF2B5EF4-FFF2-40B4-BE49-F238E27FC236}">
                  <a16:creationId xmlns:a16="http://schemas.microsoft.com/office/drawing/2014/main" id="{2A785F45-A08B-5A8F-B0A4-B50E60DB81E1}"/>
                </a:ext>
              </a:extLst>
            </p:cNvPr>
            <p:cNvCxnSpPr>
              <a:cxnSpLocks/>
              <a:stCxn id="11" idx="3"/>
            </p:cNvCxnSpPr>
            <p:nvPr/>
          </p:nvCxnSpPr>
          <p:spPr>
            <a:xfrm>
              <a:off x="10453389" y="1924448"/>
              <a:ext cx="810053"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0C8DC7-5ED4-A50A-12A5-875E8D6A39F4}"/>
                </a:ext>
              </a:extLst>
            </p:cNvPr>
            <p:cNvSpPr/>
            <p:nvPr/>
          </p:nvSpPr>
          <p:spPr>
            <a:xfrm>
              <a:off x="9089670" y="1662397"/>
              <a:ext cx="1363719" cy="524102"/>
            </a:xfrm>
            <a:custGeom>
              <a:avLst/>
              <a:gdLst>
                <a:gd name="csX0" fmla="*/ 0 w 1363719"/>
                <a:gd name="csY0" fmla="*/ 0 h 524102"/>
                <a:gd name="csX1" fmla="*/ 468210 w 1363719"/>
                <a:gd name="csY1" fmla="*/ 0 h 524102"/>
                <a:gd name="csX2" fmla="*/ 922783 w 1363719"/>
                <a:gd name="csY2" fmla="*/ 0 h 524102"/>
                <a:gd name="csX3" fmla="*/ 1363719 w 1363719"/>
                <a:gd name="csY3" fmla="*/ 0 h 524102"/>
                <a:gd name="csX4" fmla="*/ 1363719 w 1363719"/>
                <a:gd name="csY4" fmla="*/ 524102 h 524102"/>
                <a:gd name="csX5" fmla="*/ 909146 w 1363719"/>
                <a:gd name="csY5" fmla="*/ 524102 h 524102"/>
                <a:gd name="csX6" fmla="*/ 481847 w 1363719"/>
                <a:gd name="csY6" fmla="*/ 524102 h 524102"/>
                <a:gd name="csX7" fmla="*/ 0 w 1363719"/>
                <a:gd name="csY7" fmla="*/ 524102 h 524102"/>
                <a:gd name="csX8" fmla="*/ 0 w 1363719"/>
                <a:gd name="csY8" fmla="*/ 0 h 52410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363719" h="524102" fill="none" extrusionOk="0">
                  <a:moveTo>
                    <a:pt x="0" y="0"/>
                  </a:moveTo>
                  <a:cubicBezTo>
                    <a:pt x="233867" y="-22734"/>
                    <a:pt x="349631" y="10360"/>
                    <a:pt x="468210" y="0"/>
                  </a:cubicBezTo>
                  <a:cubicBezTo>
                    <a:pt x="586789" y="-10360"/>
                    <a:pt x="724469" y="12343"/>
                    <a:pt x="922783" y="0"/>
                  </a:cubicBezTo>
                  <a:cubicBezTo>
                    <a:pt x="1121097" y="-12343"/>
                    <a:pt x="1248696" y="47700"/>
                    <a:pt x="1363719" y="0"/>
                  </a:cubicBezTo>
                  <a:cubicBezTo>
                    <a:pt x="1374989" y="164761"/>
                    <a:pt x="1355111" y="375613"/>
                    <a:pt x="1363719" y="524102"/>
                  </a:cubicBezTo>
                  <a:cubicBezTo>
                    <a:pt x="1174879" y="541810"/>
                    <a:pt x="1028470" y="518362"/>
                    <a:pt x="909146" y="524102"/>
                  </a:cubicBezTo>
                  <a:cubicBezTo>
                    <a:pt x="789822" y="529842"/>
                    <a:pt x="570098" y="475242"/>
                    <a:pt x="481847" y="524102"/>
                  </a:cubicBezTo>
                  <a:cubicBezTo>
                    <a:pt x="393596" y="572962"/>
                    <a:pt x="214675" y="478377"/>
                    <a:pt x="0" y="524102"/>
                  </a:cubicBezTo>
                  <a:cubicBezTo>
                    <a:pt x="-28777" y="360567"/>
                    <a:pt x="26492" y="180508"/>
                    <a:pt x="0" y="0"/>
                  </a:cubicBezTo>
                  <a:close/>
                </a:path>
                <a:path w="1363719" h="524102" stroke="0" extrusionOk="0">
                  <a:moveTo>
                    <a:pt x="0" y="0"/>
                  </a:moveTo>
                  <a:cubicBezTo>
                    <a:pt x="147094" y="-8178"/>
                    <a:pt x="274308" y="43703"/>
                    <a:pt x="427299" y="0"/>
                  </a:cubicBezTo>
                  <a:cubicBezTo>
                    <a:pt x="580290" y="-43703"/>
                    <a:pt x="749024" y="30092"/>
                    <a:pt x="895509" y="0"/>
                  </a:cubicBezTo>
                  <a:cubicBezTo>
                    <a:pt x="1041994" y="-30092"/>
                    <a:pt x="1253500" y="2133"/>
                    <a:pt x="1363719" y="0"/>
                  </a:cubicBezTo>
                  <a:cubicBezTo>
                    <a:pt x="1409343" y="260163"/>
                    <a:pt x="1347026" y="358326"/>
                    <a:pt x="1363719" y="524102"/>
                  </a:cubicBezTo>
                  <a:cubicBezTo>
                    <a:pt x="1194109" y="565565"/>
                    <a:pt x="1039985" y="518714"/>
                    <a:pt x="922783" y="524102"/>
                  </a:cubicBezTo>
                  <a:cubicBezTo>
                    <a:pt x="805581" y="529490"/>
                    <a:pt x="607233" y="496902"/>
                    <a:pt x="440936" y="524102"/>
                  </a:cubicBezTo>
                  <a:cubicBezTo>
                    <a:pt x="274639" y="551302"/>
                    <a:pt x="188596" y="513890"/>
                    <a:pt x="0" y="524102"/>
                  </a:cubicBezTo>
                  <a:cubicBezTo>
                    <a:pt x="-57428" y="405658"/>
                    <a:pt x="43065" y="118613"/>
                    <a:pt x="0" y="0"/>
                  </a:cubicBezTo>
                  <a:close/>
                </a:path>
              </a:pathLst>
            </a:custGeom>
            <a:solidFill>
              <a:schemeClr val="accent2">
                <a:lumMod val="60000"/>
                <a:lumOff val="40000"/>
              </a:schemeClr>
            </a:solidFill>
            <a:ln w="22225">
              <a:solidFill>
                <a:schemeClr val="accent1">
                  <a:shade val="15000"/>
                </a:schemeClr>
              </a:solidFill>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3001</a:t>
              </a:r>
            </a:p>
          </p:txBody>
        </p:sp>
        <p:cxnSp>
          <p:nvCxnSpPr>
            <p:cNvPr id="12" name="Straight Connector 11">
              <a:extLst>
                <a:ext uri="{FF2B5EF4-FFF2-40B4-BE49-F238E27FC236}">
                  <a16:creationId xmlns:a16="http://schemas.microsoft.com/office/drawing/2014/main" id="{9073BB4F-05CC-06C5-5668-6F96A3B72342}"/>
                </a:ext>
              </a:extLst>
            </p:cNvPr>
            <p:cNvCxnSpPr>
              <a:cxnSpLocks/>
              <a:stCxn id="34" idx="3"/>
            </p:cNvCxnSpPr>
            <p:nvPr/>
          </p:nvCxnSpPr>
          <p:spPr>
            <a:xfrm>
              <a:off x="10748551" y="3110084"/>
              <a:ext cx="50967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14F375-0A9A-09F6-C609-7B52AE6A7E5F}"/>
                </a:ext>
              </a:extLst>
            </p:cNvPr>
            <p:cNvCxnSpPr>
              <a:cxnSpLocks/>
              <a:stCxn id="36" idx="3"/>
            </p:cNvCxnSpPr>
            <p:nvPr/>
          </p:nvCxnSpPr>
          <p:spPr>
            <a:xfrm>
              <a:off x="10750827" y="3917031"/>
              <a:ext cx="507402"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CA1756-F962-CB6A-A659-162079FE3F80}"/>
                </a:ext>
              </a:extLst>
            </p:cNvPr>
            <p:cNvCxnSpPr>
              <a:cxnSpLocks/>
              <a:stCxn id="37" idx="3"/>
            </p:cNvCxnSpPr>
            <p:nvPr/>
          </p:nvCxnSpPr>
          <p:spPr>
            <a:xfrm>
              <a:off x="10750827" y="4707770"/>
              <a:ext cx="492338"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91DCF7B-016A-42C7-408C-78F7616E1BEC}"/>
                </a:ext>
              </a:extLst>
            </p:cNvPr>
            <p:cNvGrpSpPr/>
            <p:nvPr/>
          </p:nvGrpSpPr>
          <p:grpSpPr>
            <a:xfrm>
              <a:off x="9072062" y="3553873"/>
              <a:ext cx="1678765" cy="1575928"/>
              <a:chOff x="9072062" y="3553873"/>
              <a:chExt cx="1678765" cy="1575928"/>
            </a:xfrm>
          </p:grpSpPr>
          <p:sp>
            <p:nvSpPr>
              <p:cNvPr id="35" name="Rectangle 34">
                <a:extLst>
                  <a:ext uri="{FF2B5EF4-FFF2-40B4-BE49-F238E27FC236}">
                    <a16:creationId xmlns:a16="http://schemas.microsoft.com/office/drawing/2014/main" id="{5629AA56-91DC-B6D5-87DC-A717D34EA272}"/>
                  </a:ext>
                </a:extLst>
              </p:cNvPr>
              <p:cNvSpPr/>
              <p:nvPr/>
            </p:nvSpPr>
            <p:spPr>
              <a:xfrm>
                <a:off x="9072062" y="3553873"/>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broker</a:t>
                </a:r>
              </a:p>
              <a:p>
                <a:pPr algn="ctr"/>
                <a:r>
                  <a:rPr lang="en-GB" sz="1200" noProof="0"/>
                  <a:t>5672</a:t>
                </a:r>
              </a:p>
            </p:txBody>
          </p:sp>
          <p:sp>
            <p:nvSpPr>
              <p:cNvPr id="36" name="Rectangle 35">
                <a:extLst>
                  <a:ext uri="{FF2B5EF4-FFF2-40B4-BE49-F238E27FC236}">
                    <a16:creationId xmlns:a16="http://schemas.microsoft.com/office/drawing/2014/main" id="{36F1AB08-B66C-67B8-139B-56B246B97147}"/>
                  </a:ext>
                </a:extLst>
              </p:cNvPr>
              <p:cNvSpPr/>
              <p:nvPr/>
            </p:nvSpPr>
            <p:spPr>
              <a:xfrm>
                <a:off x="10435781" y="3553873"/>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5672</a:t>
                </a:r>
              </a:p>
            </p:txBody>
          </p:sp>
          <p:sp>
            <p:nvSpPr>
              <p:cNvPr id="37" name="Rectangle 36">
                <a:extLst>
                  <a:ext uri="{FF2B5EF4-FFF2-40B4-BE49-F238E27FC236}">
                    <a16:creationId xmlns:a16="http://schemas.microsoft.com/office/drawing/2014/main" id="{369F8C0E-AB6E-2E22-FED4-C8A6822F74B9}"/>
                  </a:ext>
                </a:extLst>
              </p:cNvPr>
              <p:cNvSpPr/>
              <p:nvPr/>
            </p:nvSpPr>
            <p:spPr>
              <a:xfrm>
                <a:off x="10435781" y="4285739"/>
                <a:ext cx="315046"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15672</a:t>
                </a:r>
              </a:p>
            </p:txBody>
          </p:sp>
          <p:sp>
            <p:nvSpPr>
              <p:cNvPr id="38" name="Rectangle 37">
                <a:extLst>
                  <a:ext uri="{FF2B5EF4-FFF2-40B4-BE49-F238E27FC236}">
                    <a16:creationId xmlns:a16="http://schemas.microsoft.com/office/drawing/2014/main" id="{32CC15C2-5D57-2D0A-333C-70EB2C8C3A83}"/>
                  </a:ext>
                </a:extLst>
              </p:cNvPr>
              <p:cNvSpPr/>
              <p:nvPr/>
            </p:nvSpPr>
            <p:spPr>
              <a:xfrm>
                <a:off x="9072062" y="4285739"/>
                <a:ext cx="1363719" cy="8440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RabbitMQ</a:t>
                </a:r>
              </a:p>
              <a:p>
                <a:pPr algn="ctr"/>
                <a:r>
                  <a:rPr lang="en-GB" sz="1200" noProof="0"/>
                  <a:t>Admin</a:t>
                </a:r>
              </a:p>
              <a:p>
                <a:pPr algn="ctr"/>
                <a:r>
                  <a:rPr lang="en-GB" sz="1200" noProof="0"/>
                  <a:t>15672</a:t>
                </a:r>
              </a:p>
            </p:txBody>
          </p:sp>
        </p:grpSp>
        <p:cxnSp>
          <p:nvCxnSpPr>
            <p:cNvPr id="16" name="Straight Connector 15">
              <a:extLst>
                <a:ext uri="{FF2B5EF4-FFF2-40B4-BE49-F238E27FC236}">
                  <a16:creationId xmlns:a16="http://schemas.microsoft.com/office/drawing/2014/main" id="{985BC2D8-9CB0-568F-2300-40A07106A1AD}"/>
                </a:ext>
              </a:extLst>
            </p:cNvPr>
            <p:cNvCxnSpPr>
              <a:cxnSpLocks/>
              <a:endCxn id="35" idx="1"/>
            </p:cNvCxnSpPr>
            <p:nvPr/>
          </p:nvCxnSpPr>
          <p:spPr>
            <a:xfrm>
              <a:off x="8645086" y="3917031"/>
              <a:ext cx="426976" cy="0"/>
            </a:xfrm>
            <a:prstGeom prst="line">
              <a:avLst/>
            </a:prstGeom>
            <a:ln w="28575">
              <a:solidFill>
                <a:srgbClr val="00B05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2A40350-BDD9-E43A-E251-2516C6CAC72B}"/>
                </a:ext>
              </a:extLst>
            </p:cNvPr>
            <p:cNvSpPr/>
            <p:nvPr/>
          </p:nvSpPr>
          <p:spPr>
            <a:xfrm>
              <a:off x="7756414" y="148492"/>
              <a:ext cx="3793802" cy="65649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8" name="Straight Connector 17">
              <a:extLst>
                <a:ext uri="{FF2B5EF4-FFF2-40B4-BE49-F238E27FC236}">
                  <a16:creationId xmlns:a16="http://schemas.microsoft.com/office/drawing/2014/main" id="{38F1B4CF-9E2F-F4A2-2C14-885CA804F85C}"/>
                </a:ext>
              </a:extLst>
            </p:cNvPr>
            <p:cNvCxnSpPr>
              <a:cxnSpLocks/>
            </p:cNvCxnSpPr>
            <p:nvPr/>
          </p:nvCxnSpPr>
          <p:spPr>
            <a:xfrm>
              <a:off x="8651901" y="3067417"/>
              <a:ext cx="413811" cy="0"/>
            </a:xfrm>
            <a:prstGeom prst="line">
              <a:avLst/>
            </a:prstGeom>
            <a:ln w="28575">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A47215-1D82-1F93-A2CC-B3A4D0D3DCE8}"/>
                </a:ext>
              </a:extLst>
            </p:cNvPr>
            <p:cNvCxnSpPr>
              <a:cxnSpLocks/>
              <a:stCxn id="28" idx="3"/>
            </p:cNvCxnSpPr>
            <p:nvPr/>
          </p:nvCxnSpPr>
          <p:spPr>
            <a:xfrm>
              <a:off x="10453389" y="1266358"/>
              <a:ext cx="80484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ED821ACA-6976-6BA5-D993-F96394825FDC}"/>
                </a:ext>
              </a:extLst>
            </p:cNvPr>
            <p:cNvGrpSpPr/>
            <p:nvPr/>
          </p:nvGrpSpPr>
          <p:grpSpPr>
            <a:xfrm>
              <a:off x="9069786" y="2746926"/>
              <a:ext cx="1678765" cy="726315"/>
              <a:chOff x="9069786" y="2746926"/>
              <a:chExt cx="1678765" cy="726315"/>
            </a:xfrm>
          </p:grpSpPr>
          <p:sp>
            <p:nvSpPr>
              <p:cNvPr id="33" name="Rectangle 32">
                <a:extLst>
                  <a:ext uri="{FF2B5EF4-FFF2-40B4-BE49-F238E27FC236}">
                    <a16:creationId xmlns:a16="http://schemas.microsoft.com/office/drawing/2014/main" id="{2B089EEF-DA75-7C73-A082-97D4B191CB20}"/>
                  </a:ext>
                </a:extLst>
              </p:cNvPr>
              <p:cNvSpPr/>
              <p:nvPr/>
            </p:nvSpPr>
            <p:spPr>
              <a:xfrm>
                <a:off x="9069786" y="2746926"/>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container</a:t>
                </a:r>
              </a:p>
              <a:p>
                <a:pPr algn="ctr"/>
                <a:r>
                  <a:rPr lang="en-GB" sz="1200" noProof="0"/>
                  <a:t>3000</a:t>
                </a:r>
              </a:p>
            </p:txBody>
          </p:sp>
          <p:sp>
            <p:nvSpPr>
              <p:cNvPr id="34" name="Rectangle 33">
                <a:extLst>
                  <a:ext uri="{FF2B5EF4-FFF2-40B4-BE49-F238E27FC236}">
                    <a16:creationId xmlns:a16="http://schemas.microsoft.com/office/drawing/2014/main" id="{B1964C72-8CFF-CA70-31E3-8FFC808DE67E}"/>
                  </a:ext>
                </a:extLst>
              </p:cNvPr>
              <p:cNvSpPr/>
              <p:nvPr/>
            </p:nvSpPr>
            <p:spPr>
              <a:xfrm>
                <a:off x="10433505" y="2746926"/>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4000</a:t>
                </a:r>
              </a:p>
            </p:txBody>
          </p:sp>
        </p:grpSp>
        <p:cxnSp>
          <p:nvCxnSpPr>
            <p:cNvPr id="21" name="Straight Connector 20">
              <a:extLst>
                <a:ext uri="{FF2B5EF4-FFF2-40B4-BE49-F238E27FC236}">
                  <a16:creationId xmlns:a16="http://schemas.microsoft.com/office/drawing/2014/main" id="{7FEBDAF1-D761-456C-A4BB-CD3318FD522F}"/>
                </a:ext>
              </a:extLst>
            </p:cNvPr>
            <p:cNvCxnSpPr>
              <a:cxnSpLocks/>
              <a:stCxn id="31" idx="3"/>
            </p:cNvCxnSpPr>
            <p:nvPr/>
          </p:nvCxnSpPr>
          <p:spPr>
            <a:xfrm>
              <a:off x="10735763" y="6004998"/>
              <a:ext cx="530086" cy="1"/>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A06C166-BA08-DDBA-BE71-24D327F8112A}"/>
                </a:ext>
              </a:extLst>
            </p:cNvPr>
            <p:cNvGrpSpPr/>
            <p:nvPr/>
          </p:nvGrpSpPr>
          <p:grpSpPr>
            <a:xfrm>
              <a:off x="9056998" y="5641840"/>
              <a:ext cx="1678765" cy="726315"/>
              <a:chOff x="9056998" y="5641840"/>
              <a:chExt cx="1678765" cy="726315"/>
            </a:xfrm>
          </p:grpSpPr>
          <p:sp>
            <p:nvSpPr>
              <p:cNvPr id="31" name="Rectangle 30">
                <a:extLst>
                  <a:ext uri="{FF2B5EF4-FFF2-40B4-BE49-F238E27FC236}">
                    <a16:creationId xmlns:a16="http://schemas.microsoft.com/office/drawing/2014/main" id="{C06B54A0-7CF3-15A8-8CF5-CC4AEFA1EB0D}"/>
                  </a:ext>
                </a:extLst>
              </p:cNvPr>
              <p:cNvSpPr/>
              <p:nvPr/>
            </p:nvSpPr>
            <p:spPr>
              <a:xfrm>
                <a:off x="10420717" y="5641840"/>
                <a:ext cx="315046"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t>4001</a:t>
                </a:r>
              </a:p>
            </p:txBody>
          </p:sp>
          <p:sp>
            <p:nvSpPr>
              <p:cNvPr id="32" name="Rectangle 31">
                <a:extLst>
                  <a:ext uri="{FF2B5EF4-FFF2-40B4-BE49-F238E27FC236}">
                    <a16:creationId xmlns:a16="http://schemas.microsoft.com/office/drawing/2014/main" id="{A1A5702C-B764-E2AF-4E7D-BCF2CAACEB66}"/>
                  </a:ext>
                </a:extLst>
              </p:cNvPr>
              <p:cNvSpPr/>
              <p:nvPr/>
            </p:nvSpPr>
            <p:spPr>
              <a:xfrm>
                <a:off x="9056998" y="5641840"/>
                <a:ext cx="1363719" cy="7263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Consumer</a:t>
                </a:r>
              </a:p>
              <a:p>
                <a:pPr algn="ctr"/>
                <a:r>
                  <a:rPr lang="en-GB" sz="1200" noProof="0"/>
                  <a:t>container</a:t>
                </a:r>
              </a:p>
              <a:p>
                <a:pPr algn="ctr"/>
                <a:r>
                  <a:rPr lang="en-GB" sz="1200" noProof="0"/>
                  <a:t>3001</a:t>
                </a:r>
              </a:p>
            </p:txBody>
          </p:sp>
        </p:grpSp>
        <p:cxnSp>
          <p:nvCxnSpPr>
            <p:cNvPr id="23" name="Straight Connector 22">
              <a:extLst>
                <a:ext uri="{FF2B5EF4-FFF2-40B4-BE49-F238E27FC236}">
                  <a16:creationId xmlns:a16="http://schemas.microsoft.com/office/drawing/2014/main" id="{FD485CF7-225E-D7CF-E375-2535B7DA38A0}"/>
                </a:ext>
              </a:extLst>
            </p:cNvPr>
            <p:cNvCxnSpPr>
              <a:cxnSpLocks/>
            </p:cNvCxnSpPr>
            <p:nvPr/>
          </p:nvCxnSpPr>
          <p:spPr>
            <a:xfrm flipV="1">
              <a:off x="8645086" y="2871088"/>
              <a:ext cx="6815" cy="2033421"/>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B594CE-ABDD-9A74-F55E-DFACC53FA102}"/>
                </a:ext>
              </a:extLst>
            </p:cNvPr>
            <p:cNvCxnSpPr>
              <a:cxnSpLocks/>
            </p:cNvCxnSpPr>
            <p:nvPr/>
          </p:nvCxnSpPr>
          <p:spPr>
            <a:xfrm>
              <a:off x="8651901" y="5994147"/>
              <a:ext cx="406156" cy="0"/>
            </a:xfrm>
            <a:prstGeom prst="line">
              <a:avLst/>
            </a:prstGeom>
            <a:ln w="28575">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85D2E0-4449-CFB8-FFFF-D247940C5BF8}"/>
                </a:ext>
              </a:extLst>
            </p:cNvPr>
            <p:cNvCxnSpPr>
              <a:cxnSpLocks/>
              <a:endCxn id="29" idx="1"/>
            </p:cNvCxnSpPr>
            <p:nvPr/>
          </p:nvCxnSpPr>
          <p:spPr>
            <a:xfrm flipH="1" flipV="1">
              <a:off x="8646412" y="5207612"/>
              <a:ext cx="5489" cy="1250738"/>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39A77D5-CBFF-1BD9-9ACB-A94877EB1CC3}"/>
                </a:ext>
              </a:extLst>
            </p:cNvPr>
            <p:cNvSpPr txBox="1"/>
            <p:nvPr/>
          </p:nvSpPr>
          <p:spPr>
            <a:xfrm rot="16200000">
              <a:off x="7783204" y="5784003"/>
              <a:ext cx="1429781" cy="276999"/>
            </a:xfrm>
            <a:prstGeom prst="rect">
              <a:avLst/>
            </a:prstGeom>
            <a:noFill/>
          </p:spPr>
          <p:txBody>
            <a:bodyPr wrap="square" rtlCol="0">
              <a:spAutoFit/>
            </a:bodyPr>
            <a:lstStyle/>
            <a:p>
              <a:r>
                <a:rPr lang="en-GB" sz="1200" noProof="0" err="1"/>
                <a:t>consumer_default</a:t>
              </a:r>
              <a:endParaRPr lang="en-GB" sz="1200" noProof="0"/>
            </a:p>
          </p:txBody>
        </p:sp>
        <p:grpSp>
          <p:nvGrpSpPr>
            <p:cNvPr id="27" name="Group 26">
              <a:extLst>
                <a:ext uri="{FF2B5EF4-FFF2-40B4-BE49-F238E27FC236}">
                  <a16:creationId xmlns:a16="http://schemas.microsoft.com/office/drawing/2014/main" id="{7617FB76-DA24-EC91-9B50-F1321078C867}"/>
                </a:ext>
              </a:extLst>
            </p:cNvPr>
            <p:cNvGrpSpPr/>
            <p:nvPr/>
          </p:nvGrpSpPr>
          <p:grpSpPr>
            <a:xfrm>
              <a:off x="7833659" y="4534678"/>
              <a:ext cx="1072689" cy="672934"/>
              <a:chOff x="7833659" y="4534678"/>
              <a:chExt cx="1072689" cy="672934"/>
            </a:xfrm>
          </p:grpSpPr>
          <p:pic>
            <p:nvPicPr>
              <p:cNvPr id="29" name="Picture 2" descr="Bridge | Cisco Network Topology Icons 3015">
                <a:extLst>
                  <a:ext uri="{FF2B5EF4-FFF2-40B4-BE49-F238E27FC236}">
                    <a16:creationId xmlns:a16="http://schemas.microsoft.com/office/drawing/2014/main" id="{A2A22D52-F3A4-5C58-E406-AAE1DFE4F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309944" y="4611207"/>
                <a:ext cx="672934" cy="51987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3E0759F-BBE8-3A95-C212-7EAF8C0F7B50}"/>
                  </a:ext>
                </a:extLst>
              </p:cNvPr>
              <p:cNvSpPr txBox="1"/>
              <p:nvPr/>
            </p:nvSpPr>
            <p:spPr>
              <a:xfrm>
                <a:off x="7833659" y="4677285"/>
                <a:ext cx="653591" cy="276999"/>
              </a:xfrm>
              <a:prstGeom prst="rect">
                <a:avLst/>
              </a:prstGeom>
              <a:noFill/>
            </p:spPr>
            <p:txBody>
              <a:bodyPr wrap="square" rtlCol="0">
                <a:spAutoFit/>
              </a:bodyPr>
              <a:lstStyle/>
              <a:p>
                <a:r>
                  <a:rPr lang="en-GB" sz="1200" noProof="0"/>
                  <a:t>bridge</a:t>
                </a:r>
              </a:p>
            </p:txBody>
          </p:sp>
        </p:grpSp>
        <p:sp>
          <p:nvSpPr>
            <p:cNvPr id="28" name="Rectangle 27">
              <a:extLst>
                <a:ext uri="{FF2B5EF4-FFF2-40B4-BE49-F238E27FC236}">
                  <a16:creationId xmlns:a16="http://schemas.microsoft.com/office/drawing/2014/main" id="{90E37FD6-A23D-AD89-A021-6B98C1ABB3C3}"/>
                </a:ext>
              </a:extLst>
            </p:cNvPr>
            <p:cNvSpPr/>
            <p:nvPr/>
          </p:nvSpPr>
          <p:spPr>
            <a:xfrm>
              <a:off x="9089670" y="1004307"/>
              <a:ext cx="1363719" cy="524102"/>
            </a:xfrm>
            <a:custGeom>
              <a:avLst/>
              <a:gdLst>
                <a:gd name="csX0" fmla="*/ 0 w 1363719"/>
                <a:gd name="csY0" fmla="*/ 0 h 524102"/>
                <a:gd name="csX1" fmla="*/ 481847 w 1363719"/>
                <a:gd name="csY1" fmla="*/ 0 h 524102"/>
                <a:gd name="csX2" fmla="*/ 950058 w 1363719"/>
                <a:gd name="csY2" fmla="*/ 0 h 524102"/>
                <a:gd name="csX3" fmla="*/ 1363719 w 1363719"/>
                <a:gd name="csY3" fmla="*/ 0 h 524102"/>
                <a:gd name="csX4" fmla="*/ 1363719 w 1363719"/>
                <a:gd name="csY4" fmla="*/ 524102 h 524102"/>
                <a:gd name="csX5" fmla="*/ 936420 w 1363719"/>
                <a:gd name="csY5" fmla="*/ 524102 h 524102"/>
                <a:gd name="csX6" fmla="*/ 481847 w 1363719"/>
                <a:gd name="csY6" fmla="*/ 524102 h 524102"/>
                <a:gd name="csX7" fmla="*/ 0 w 1363719"/>
                <a:gd name="csY7" fmla="*/ 524102 h 524102"/>
                <a:gd name="csX8" fmla="*/ 0 w 1363719"/>
                <a:gd name="csY8" fmla="*/ 0 h 52410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363719" h="524102" fill="none" extrusionOk="0">
                  <a:moveTo>
                    <a:pt x="0" y="0"/>
                  </a:moveTo>
                  <a:cubicBezTo>
                    <a:pt x="153711" y="-40665"/>
                    <a:pt x="315865" y="18415"/>
                    <a:pt x="481847" y="0"/>
                  </a:cubicBezTo>
                  <a:cubicBezTo>
                    <a:pt x="647829" y="-18415"/>
                    <a:pt x="769172" y="42861"/>
                    <a:pt x="950058" y="0"/>
                  </a:cubicBezTo>
                  <a:cubicBezTo>
                    <a:pt x="1130944" y="-42861"/>
                    <a:pt x="1179690" y="9500"/>
                    <a:pt x="1363719" y="0"/>
                  </a:cubicBezTo>
                  <a:cubicBezTo>
                    <a:pt x="1374454" y="164916"/>
                    <a:pt x="1320266" y="289741"/>
                    <a:pt x="1363719" y="524102"/>
                  </a:cubicBezTo>
                  <a:cubicBezTo>
                    <a:pt x="1172840" y="549843"/>
                    <a:pt x="1140723" y="513927"/>
                    <a:pt x="936420" y="524102"/>
                  </a:cubicBezTo>
                  <a:cubicBezTo>
                    <a:pt x="732117" y="534277"/>
                    <a:pt x="681248" y="519399"/>
                    <a:pt x="481847" y="524102"/>
                  </a:cubicBezTo>
                  <a:cubicBezTo>
                    <a:pt x="282446" y="528805"/>
                    <a:pt x="224283" y="507318"/>
                    <a:pt x="0" y="524102"/>
                  </a:cubicBezTo>
                  <a:cubicBezTo>
                    <a:pt x="-28914" y="346806"/>
                    <a:pt x="39905" y="215404"/>
                    <a:pt x="0" y="0"/>
                  </a:cubicBezTo>
                  <a:close/>
                </a:path>
                <a:path w="1363719" h="524102" stroke="0" extrusionOk="0">
                  <a:moveTo>
                    <a:pt x="0" y="0"/>
                  </a:moveTo>
                  <a:cubicBezTo>
                    <a:pt x="154895" y="-30157"/>
                    <a:pt x="230939" y="39667"/>
                    <a:pt x="440936" y="0"/>
                  </a:cubicBezTo>
                  <a:cubicBezTo>
                    <a:pt x="650933" y="-39667"/>
                    <a:pt x="742164" y="30338"/>
                    <a:pt x="854597" y="0"/>
                  </a:cubicBezTo>
                  <a:cubicBezTo>
                    <a:pt x="967030" y="-30338"/>
                    <a:pt x="1241068" y="53465"/>
                    <a:pt x="1363719" y="0"/>
                  </a:cubicBezTo>
                  <a:cubicBezTo>
                    <a:pt x="1365587" y="106082"/>
                    <a:pt x="1356177" y="263408"/>
                    <a:pt x="1363719" y="524102"/>
                  </a:cubicBezTo>
                  <a:cubicBezTo>
                    <a:pt x="1201040" y="567586"/>
                    <a:pt x="1085894" y="515720"/>
                    <a:pt x="936420" y="524102"/>
                  </a:cubicBezTo>
                  <a:cubicBezTo>
                    <a:pt x="786946" y="532484"/>
                    <a:pt x="572032" y="519902"/>
                    <a:pt x="454573" y="524102"/>
                  </a:cubicBezTo>
                  <a:cubicBezTo>
                    <a:pt x="337114" y="528302"/>
                    <a:pt x="178857" y="481166"/>
                    <a:pt x="0" y="524102"/>
                  </a:cubicBezTo>
                  <a:cubicBezTo>
                    <a:pt x="-280" y="365726"/>
                    <a:pt x="9734" y="179918"/>
                    <a:pt x="0" y="0"/>
                  </a:cubicBezTo>
                  <a:close/>
                </a:path>
              </a:pathLst>
            </a:custGeom>
            <a:solidFill>
              <a:schemeClr val="accent2">
                <a:lumMod val="60000"/>
                <a:lumOff val="40000"/>
              </a:schemeClr>
            </a:solidFill>
            <a:ln w="22225">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Producer</a:t>
              </a:r>
            </a:p>
            <a:p>
              <a:pPr algn="ctr"/>
              <a:r>
                <a:rPr lang="en-GB" sz="1200" noProof="0"/>
                <a:t>3000</a:t>
              </a:r>
            </a:p>
          </p:txBody>
        </p:sp>
      </p:grpSp>
    </p:spTree>
    <p:extLst>
      <p:ext uri="{BB962C8B-B14F-4D97-AF65-F5344CB8AC3E}">
        <p14:creationId xmlns:p14="http://schemas.microsoft.com/office/powerpoint/2010/main" val="1369637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8E140F-519A-4FE6-81E6-B1E99E4D4F6E}"/>
              </a:ext>
            </a:extLst>
          </p:cNvPr>
          <p:cNvSpPr>
            <a:spLocks noGrp="1"/>
          </p:cNvSpPr>
          <p:nvPr>
            <p:ph type="sldNum" idx="12"/>
          </p:nvPr>
        </p:nvSpPr>
        <p:spPr/>
        <p:txBody>
          <a:bodyPr/>
          <a:lstStyle/>
          <a:p>
            <a:fld id="{0E0E0192-C642-4D4F-AE82-A0D0DC02E26B}" type="slidenum">
              <a:rPr lang="en-GB" noProof="0" smtClean="0"/>
              <a:pPr/>
              <a:t>418</a:t>
            </a:fld>
            <a:endParaRPr lang="en-GB" noProof="0"/>
          </a:p>
        </p:txBody>
      </p:sp>
      <p:grpSp>
        <p:nvGrpSpPr>
          <p:cNvPr id="3" name="Group 2">
            <a:extLst>
              <a:ext uri="{FF2B5EF4-FFF2-40B4-BE49-F238E27FC236}">
                <a16:creationId xmlns:a16="http://schemas.microsoft.com/office/drawing/2014/main" id="{56342706-BEB3-4789-10D1-64DCC9B0705F}"/>
              </a:ext>
            </a:extLst>
          </p:cNvPr>
          <p:cNvGrpSpPr/>
          <p:nvPr/>
        </p:nvGrpSpPr>
        <p:grpSpPr>
          <a:xfrm>
            <a:off x="798342" y="170228"/>
            <a:ext cx="8264477" cy="6517543"/>
            <a:chOff x="327660" y="246456"/>
            <a:chExt cx="8264477" cy="6517543"/>
          </a:xfrm>
        </p:grpSpPr>
        <p:sp>
          <p:nvSpPr>
            <p:cNvPr id="4" name="Rectangle 3">
              <a:extLst>
                <a:ext uri="{FF2B5EF4-FFF2-40B4-BE49-F238E27FC236}">
                  <a16:creationId xmlns:a16="http://schemas.microsoft.com/office/drawing/2014/main" id="{BD58805F-6017-FFA1-047C-B6E685975403}"/>
                </a:ext>
              </a:extLst>
            </p:cNvPr>
            <p:cNvSpPr/>
            <p:nvPr/>
          </p:nvSpPr>
          <p:spPr>
            <a:xfrm>
              <a:off x="327660" y="1367045"/>
              <a:ext cx="8264477" cy="53969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5" name="Picture 4" descr="A computer with a blue screen&#10;&#10;Description automatically generated">
              <a:extLst>
                <a:ext uri="{FF2B5EF4-FFF2-40B4-BE49-F238E27FC236}">
                  <a16:creationId xmlns:a16="http://schemas.microsoft.com/office/drawing/2014/main" id="{26FA05ED-A85C-2942-FA01-C9BAC5D1EDC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57325" y="246456"/>
              <a:ext cx="1107153" cy="967030"/>
            </a:xfrm>
            <a:prstGeom prst="rect">
              <a:avLst/>
            </a:prstGeom>
          </p:spPr>
        </p:pic>
        <p:cxnSp>
          <p:nvCxnSpPr>
            <p:cNvPr id="6" name="Straight Connector 5">
              <a:extLst>
                <a:ext uri="{FF2B5EF4-FFF2-40B4-BE49-F238E27FC236}">
                  <a16:creationId xmlns:a16="http://schemas.microsoft.com/office/drawing/2014/main" id="{FC6A53F0-9FDD-ABC1-960A-2116D05814F0}"/>
                </a:ext>
              </a:extLst>
            </p:cNvPr>
            <p:cNvCxnSpPr>
              <a:cxnSpLocks/>
            </p:cNvCxnSpPr>
            <p:nvPr/>
          </p:nvCxnSpPr>
          <p:spPr>
            <a:xfrm flipH="1">
              <a:off x="1243881" y="1702158"/>
              <a:ext cx="6225537" cy="325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AD7B917-3D01-5A48-14EF-775719C29CBB}"/>
                </a:ext>
              </a:extLst>
            </p:cNvPr>
            <p:cNvSpPr/>
            <p:nvPr/>
          </p:nvSpPr>
          <p:spPr>
            <a:xfrm>
              <a:off x="441639" y="2138140"/>
              <a:ext cx="5213349" cy="438680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3DAAC784-92C1-1F48-F5C4-AB653C029639}"/>
                </a:ext>
              </a:extLst>
            </p:cNvPr>
            <p:cNvSpPr/>
            <p:nvPr/>
          </p:nvSpPr>
          <p:spPr>
            <a:xfrm>
              <a:off x="2253663" y="2233277"/>
              <a:ext cx="2962343" cy="387667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 name="Rectangle 8">
              <a:extLst>
                <a:ext uri="{FF2B5EF4-FFF2-40B4-BE49-F238E27FC236}">
                  <a16:creationId xmlns:a16="http://schemas.microsoft.com/office/drawing/2014/main" id="{17EA10DC-F138-F1D9-DF30-6F756293B5F1}"/>
                </a:ext>
              </a:extLst>
            </p:cNvPr>
            <p:cNvSpPr/>
            <p:nvPr/>
          </p:nvSpPr>
          <p:spPr>
            <a:xfrm>
              <a:off x="3566137" y="3585878"/>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0" name="Rectangle 9">
              <a:extLst>
                <a:ext uri="{FF2B5EF4-FFF2-40B4-BE49-F238E27FC236}">
                  <a16:creationId xmlns:a16="http://schemas.microsoft.com/office/drawing/2014/main" id="{0EB74136-74A4-E361-FDFE-AE9521C8AB58}"/>
                </a:ext>
              </a:extLst>
            </p:cNvPr>
            <p:cNvSpPr/>
            <p:nvPr/>
          </p:nvSpPr>
          <p:spPr>
            <a:xfrm>
              <a:off x="3589384"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1" name="Rectangle 10">
              <a:extLst>
                <a:ext uri="{FF2B5EF4-FFF2-40B4-BE49-F238E27FC236}">
                  <a16:creationId xmlns:a16="http://schemas.microsoft.com/office/drawing/2014/main" id="{3E79FA70-C028-A2A6-6F8E-45619381E5AF}"/>
                </a:ext>
              </a:extLst>
            </p:cNvPr>
            <p:cNvSpPr/>
            <p:nvPr/>
          </p:nvSpPr>
          <p:spPr>
            <a:xfrm>
              <a:off x="3857891"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12" name="Rectangle 11">
              <a:extLst>
                <a:ext uri="{FF2B5EF4-FFF2-40B4-BE49-F238E27FC236}">
                  <a16:creationId xmlns:a16="http://schemas.microsoft.com/office/drawing/2014/main" id="{F2BC0CC6-B53D-EA95-5D82-F16248479A5A}"/>
                </a:ext>
              </a:extLst>
            </p:cNvPr>
            <p:cNvSpPr/>
            <p:nvPr/>
          </p:nvSpPr>
          <p:spPr>
            <a:xfrm>
              <a:off x="4394905"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13" name="Rectangle 12">
              <a:extLst>
                <a:ext uri="{FF2B5EF4-FFF2-40B4-BE49-F238E27FC236}">
                  <a16:creationId xmlns:a16="http://schemas.microsoft.com/office/drawing/2014/main" id="{72327D0F-FAA5-3981-8D3C-51AEACD1BD68}"/>
                </a:ext>
              </a:extLst>
            </p:cNvPr>
            <p:cNvSpPr/>
            <p:nvPr/>
          </p:nvSpPr>
          <p:spPr>
            <a:xfrm>
              <a:off x="4663410"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14" name="Rectangle 13">
              <a:extLst>
                <a:ext uri="{FF2B5EF4-FFF2-40B4-BE49-F238E27FC236}">
                  <a16:creationId xmlns:a16="http://schemas.microsoft.com/office/drawing/2014/main" id="{92D6F49E-4D4E-9E97-E04D-3B56706828B0}"/>
                </a:ext>
              </a:extLst>
            </p:cNvPr>
            <p:cNvSpPr/>
            <p:nvPr/>
          </p:nvSpPr>
          <p:spPr>
            <a:xfrm>
              <a:off x="4126398" y="3617330"/>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cxnSp>
          <p:nvCxnSpPr>
            <p:cNvPr id="15" name="Straight Arrow Connector 14">
              <a:extLst>
                <a:ext uri="{FF2B5EF4-FFF2-40B4-BE49-F238E27FC236}">
                  <a16:creationId xmlns:a16="http://schemas.microsoft.com/office/drawing/2014/main" id="{479759EA-9EA9-0096-AD7A-2ACFB313DCB8}"/>
                </a:ext>
              </a:extLst>
            </p:cNvPr>
            <p:cNvCxnSpPr>
              <a:cxnSpLocks/>
              <a:endCxn id="9" idx="1"/>
            </p:cNvCxnSpPr>
            <p:nvPr/>
          </p:nvCxnSpPr>
          <p:spPr>
            <a:xfrm>
              <a:off x="3286702" y="3970861"/>
              <a:ext cx="2794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443BC22-DA68-AB1A-16B4-1C1A020B2A1C}"/>
                </a:ext>
              </a:extLst>
            </p:cNvPr>
            <p:cNvSpPr txBox="1"/>
            <p:nvPr/>
          </p:nvSpPr>
          <p:spPr>
            <a:xfrm>
              <a:off x="3730998" y="5670955"/>
              <a:ext cx="1002197" cy="276999"/>
            </a:xfrm>
            <a:prstGeom prst="rect">
              <a:avLst/>
            </a:prstGeom>
            <a:noFill/>
          </p:spPr>
          <p:txBody>
            <a:bodyPr wrap="none" rtlCol="0">
              <a:spAutoFit/>
            </a:bodyPr>
            <a:lstStyle/>
            <a:p>
              <a:r>
                <a:rPr lang="en-GB" sz="1200" noProof="0"/>
                <a:t>other queue</a:t>
              </a:r>
            </a:p>
          </p:txBody>
        </p:sp>
        <p:sp>
          <p:nvSpPr>
            <p:cNvPr id="17" name="Rectangle 16">
              <a:extLst>
                <a:ext uri="{FF2B5EF4-FFF2-40B4-BE49-F238E27FC236}">
                  <a16:creationId xmlns:a16="http://schemas.microsoft.com/office/drawing/2014/main" id="{11F64000-FB19-E579-FCAE-447F4DA9F7C8}"/>
                </a:ext>
              </a:extLst>
            </p:cNvPr>
            <p:cNvSpPr/>
            <p:nvPr/>
          </p:nvSpPr>
          <p:spPr>
            <a:xfrm>
              <a:off x="3566137" y="4888270"/>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18" name="Rectangle 17">
              <a:extLst>
                <a:ext uri="{FF2B5EF4-FFF2-40B4-BE49-F238E27FC236}">
                  <a16:creationId xmlns:a16="http://schemas.microsoft.com/office/drawing/2014/main" id="{12918566-B959-92A2-B846-B587F3C8E9CB}"/>
                </a:ext>
              </a:extLst>
            </p:cNvPr>
            <p:cNvSpPr/>
            <p:nvPr/>
          </p:nvSpPr>
          <p:spPr>
            <a:xfrm>
              <a:off x="3589384"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msg1</a:t>
              </a:r>
            </a:p>
          </p:txBody>
        </p:sp>
        <p:sp>
          <p:nvSpPr>
            <p:cNvPr id="19" name="Rectangle 18">
              <a:extLst>
                <a:ext uri="{FF2B5EF4-FFF2-40B4-BE49-F238E27FC236}">
                  <a16:creationId xmlns:a16="http://schemas.microsoft.com/office/drawing/2014/main" id="{47D0F918-E00F-0786-04B0-2EE775B3162B}"/>
                </a:ext>
              </a:extLst>
            </p:cNvPr>
            <p:cNvSpPr/>
            <p:nvPr/>
          </p:nvSpPr>
          <p:spPr>
            <a:xfrm>
              <a:off x="3857891"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msg2</a:t>
              </a:r>
            </a:p>
          </p:txBody>
        </p:sp>
        <p:sp>
          <p:nvSpPr>
            <p:cNvPr id="20" name="Rectangle 19">
              <a:extLst>
                <a:ext uri="{FF2B5EF4-FFF2-40B4-BE49-F238E27FC236}">
                  <a16:creationId xmlns:a16="http://schemas.microsoft.com/office/drawing/2014/main" id="{412DC3BF-17F6-1A76-C194-F115BF7E586E}"/>
                </a:ext>
              </a:extLst>
            </p:cNvPr>
            <p:cNvSpPr/>
            <p:nvPr/>
          </p:nvSpPr>
          <p:spPr>
            <a:xfrm>
              <a:off x="4394905"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msg4</a:t>
              </a:r>
            </a:p>
          </p:txBody>
        </p:sp>
        <p:sp>
          <p:nvSpPr>
            <p:cNvPr id="21" name="Rectangle 20">
              <a:extLst>
                <a:ext uri="{FF2B5EF4-FFF2-40B4-BE49-F238E27FC236}">
                  <a16:creationId xmlns:a16="http://schemas.microsoft.com/office/drawing/2014/main" id="{CD3C43E2-6190-3D71-7E58-530DC2FA010E}"/>
                </a:ext>
              </a:extLst>
            </p:cNvPr>
            <p:cNvSpPr/>
            <p:nvPr/>
          </p:nvSpPr>
          <p:spPr>
            <a:xfrm>
              <a:off x="4663410"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msg5</a:t>
              </a:r>
            </a:p>
          </p:txBody>
        </p:sp>
        <p:sp>
          <p:nvSpPr>
            <p:cNvPr id="22" name="Rectangle 21">
              <a:extLst>
                <a:ext uri="{FF2B5EF4-FFF2-40B4-BE49-F238E27FC236}">
                  <a16:creationId xmlns:a16="http://schemas.microsoft.com/office/drawing/2014/main" id="{52220E30-A064-7D4F-21AA-4252E704F6F0}"/>
                </a:ext>
              </a:extLst>
            </p:cNvPr>
            <p:cNvSpPr/>
            <p:nvPr/>
          </p:nvSpPr>
          <p:spPr>
            <a:xfrm>
              <a:off x="4126398" y="4919722"/>
              <a:ext cx="256245" cy="707518"/>
            </a:xfrm>
            <a:prstGeom prst="rect">
              <a:avLst/>
            </a:prstGeom>
            <a:solidFill>
              <a:schemeClr val="accent1">
                <a:lumMod val="60000"/>
                <a:lumOff val="4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noProof="0">
                  <a:latin typeface="Courier New" panose="02070309020205020404" pitchFamily="49" charset="0"/>
                  <a:cs typeface="Courier New" panose="02070309020205020404" pitchFamily="49" charset="0"/>
                </a:rPr>
                <a:t>msg3</a:t>
              </a:r>
            </a:p>
          </p:txBody>
        </p:sp>
        <p:sp>
          <p:nvSpPr>
            <p:cNvPr id="23" name="TextBox 22">
              <a:extLst>
                <a:ext uri="{FF2B5EF4-FFF2-40B4-BE49-F238E27FC236}">
                  <a16:creationId xmlns:a16="http://schemas.microsoft.com/office/drawing/2014/main" id="{A56AA42D-1E31-7263-60CC-7A81CE540AFE}"/>
                </a:ext>
              </a:extLst>
            </p:cNvPr>
            <p:cNvSpPr txBox="1"/>
            <p:nvPr/>
          </p:nvSpPr>
          <p:spPr>
            <a:xfrm>
              <a:off x="3638383" y="4366999"/>
              <a:ext cx="1292341" cy="276999"/>
            </a:xfrm>
            <a:prstGeom prst="rect">
              <a:avLst/>
            </a:prstGeom>
            <a:noFill/>
          </p:spPr>
          <p:txBody>
            <a:bodyPr wrap="none" rtlCol="0">
              <a:spAutoFit/>
            </a:bodyPr>
            <a:lstStyle/>
            <a:p>
              <a:r>
                <a:rPr lang="en-GB" sz="1200" noProof="0"/>
                <a:t>computer queue</a:t>
              </a:r>
            </a:p>
          </p:txBody>
        </p:sp>
        <p:sp>
          <p:nvSpPr>
            <p:cNvPr id="24" name="TextBox 23">
              <a:extLst>
                <a:ext uri="{FF2B5EF4-FFF2-40B4-BE49-F238E27FC236}">
                  <a16:creationId xmlns:a16="http://schemas.microsoft.com/office/drawing/2014/main" id="{0714BADE-1483-AD20-A799-6DBFC00EE27F}"/>
                </a:ext>
              </a:extLst>
            </p:cNvPr>
            <p:cNvSpPr txBox="1"/>
            <p:nvPr/>
          </p:nvSpPr>
          <p:spPr>
            <a:xfrm>
              <a:off x="3066649" y="5970730"/>
              <a:ext cx="1337226" cy="276999"/>
            </a:xfrm>
            <a:prstGeom prst="rect">
              <a:avLst/>
            </a:prstGeom>
            <a:solidFill>
              <a:schemeClr val="accent2">
                <a:lumMod val="20000"/>
                <a:lumOff val="80000"/>
              </a:schemeClr>
            </a:solidFill>
            <a:ln w="6350">
              <a:solidFill>
                <a:schemeClr val="tx1"/>
              </a:solidFill>
            </a:ln>
          </p:spPr>
          <p:txBody>
            <a:bodyPr wrap="none" rtlCol="0">
              <a:spAutoFit/>
            </a:bodyPr>
            <a:lstStyle/>
            <a:p>
              <a:r>
                <a:rPr lang="en-GB" sz="1200" noProof="0">
                  <a:latin typeface="Arial Narrow" panose="020B0606020202030204" pitchFamily="34" charset="0"/>
                </a:rPr>
                <a:t>RabbitMQ Container</a:t>
              </a:r>
            </a:p>
          </p:txBody>
        </p:sp>
        <p:sp>
          <p:nvSpPr>
            <p:cNvPr id="25" name="TextBox 24">
              <a:extLst>
                <a:ext uri="{FF2B5EF4-FFF2-40B4-BE49-F238E27FC236}">
                  <a16:creationId xmlns:a16="http://schemas.microsoft.com/office/drawing/2014/main" id="{3737D98C-0871-3020-6849-6AF98973DF1E}"/>
                </a:ext>
              </a:extLst>
            </p:cNvPr>
            <p:cNvSpPr txBox="1"/>
            <p:nvPr/>
          </p:nvSpPr>
          <p:spPr>
            <a:xfrm>
              <a:off x="2291312" y="4406644"/>
              <a:ext cx="524503" cy="276999"/>
            </a:xfrm>
            <a:prstGeom prst="rect">
              <a:avLst/>
            </a:prstGeom>
            <a:noFill/>
          </p:spPr>
          <p:txBody>
            <a:bodyPr wrap="none" rtlCol="0">
              <a:spAutoFit/>
            </a:bodyPr>
            <a:lstStyle/>
            <a:p>
              <a:r>
                <a:rPr lang="en-GB" sz="1200" noProof="0">
                  <a:solidFill>
                    <a:srgbClr val="00B050"/>
                  </a:solidFill>
                </a:rPr>
                <a:t>5672</a:t>
              </a:r>
            </a:p>
          </p:txBody>
        </p:sp>
        <p:sp>
          <p:nvSpPr>
            <p:cNvPr id="26" name="Rectangle 25">
              <a:extLst>
                <a:ext uri="{FF2B5EF4-FFF2-40B4-BE49-F238E27FC236}">
                  <a16:creationId xmlns:a16="http://schemas.microsoft.com/office/drawing/2014/main" id="{1612130F-5258-09A2-F5BD-875CEBC250CD}"/>
                </a:ext>
              </a:extLst>
            </p:cNvPr>
            <p:cNvSpPr/>
            <p:nvPr/>
          </p:nvSpPr>
          <p:spPr>
            <a:xfrm>
              <a:off x="518487"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27" name="Rectangle 26">
              <a:extLst>
                <a:ext uri="{FF2B5EF4-FFF2-40B4-BE49-F238E27FC236}">
                  <a16:creationId xmlns:a16="http://schemas.microsoft.com/office/drawing/2014/main" id="{000B0487-FCAE-B751-2154-373047736D7F}"/>
                </a:ext>
              </a:extLst>
            </p:cNvPr>
            <p:cNvSpPr/>
            <p:nvPr/>
          </p:nvSpPr>
          <p:spPr>
            <a:xfrm>
              <a:off x="676885"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Producer</a:t>
              </a:r>
            </a:p>
          </p:txBody>
        </p:sp>
        <p:sp>
          <p:nvSpPr>
            <p:cNvPr id="28" name="TextBox 27">
              <a:extLst>
                <a:ext uri="{FF2B5EF4-FFF2-40B4-BE49-F238E27FC236}">
                  <a16:creationId xmlns:a16="http://schemas.microsoft.com/office/drawing/2014/main" id="{D876C1C3-251A-4A72-C428-85AB741D8699}"/>
                </a:ext>
              </a:extLst>
            </p:cNvPr>
            <p:cNvSpPr txBox="1"/>
            <p:nvPr/>
          </p:nvSpPr>
          <p:spPr>
            <a:xfrm>
              <a:off x="996502" y="5124250"/>
              <a:ext cx="524503" cy="276999"/>
            </a:xfrm>
            <a:prstGeom prst="rect">
              <a:avLst/>
            </a:prstGeom>
            <a:noFill/>
          </p:spPr>
          <p:txBody>
            <a:bodyPr wrap="none" rtlCol="0">
              <a:spAutoFit/>
            </a:bodyPr>
            <a:lstStyle/>
            <a:p>
              <a:r>
                <a:rPr lang="en-GB" sz="1200" noProof="0">
                  <a:solidFill>
                    <a:srgbClr val="00B050"/>
                  </a:solidFill>
                </a:rPr>
                <a:t>3000</a:t>
              </a:r>
            </a:p>
          </p:txBody>
        </p:sp>
        <p:sp>
          <p:nvSpPr>
            <p:cNvPr id="29" name="TextBox 28">
              <a:extLst>
                <a:ext uri="{FF2B5EF4-FFF2-40B4-BE49-F238E27FC236}">
                  <a16:creationId xmlns:a16="http://schemas.microsoft.com/office/drawing/2014/main" id="{BD334645-8912-B0EC-6995-5CB08956F836}"/>
                </a:ext>
              </a:extLst>
            </p:cNvPr>
            <p:cNvSpPr txBox="1"/>
            <p:nvPr/>
          </p:nvSpPr>
          <p:spPr>
            <a:xfrm>
              <a:off x="1002428" y="3932682"/>
              <a:ext cx="524503" cy="276999"/>
            </a:xfrm>
            <a:prstGeom prst="rect">
              <a:avLst/>
            </a:prstGeom>
            <a:noFill/>
          </p:spPr>
          <p:txBody>
            <a:bodyPr wrap="none" rtlCol="0">
              <a:spAutoFit/>
            </a:bodyPr>
            <a:lstStyle/>
            <a:p>
              <a:r>
                <a:rPr lang="en-GB" sz="1200" noProof="0">
                  <a:solidFill>
                    <a:schemeClr val="accent4">
                      <a:lumMod val="75000"/>
                    </a:schemeClr>
                  </a:solidFill>
                </a:rPr>
                <a:t>4000</a:t>
              </a:r>
            </a:p>
          </p:txBody>
        </p:sp>
        <p:cxnSp>
          <p:nvCxnSpPr>
            <p:cNvPr id="30" name="Straight Arrow Connector 29">
              <a:extLst>
                <a:ext uri="{FF2B5EF4-FFF2-40B4-BE49-F238E27FC236}">
                  <a16:creationId xmlns:a16="http://schemas.microsoft.com/office/drawing/2014/main" id="{13E4D793-695A-9629-5BAA-28A3A5304B1F}"/>
                </a:ext>
              </a:extLst>
            </p:cNvPr>
            <p:cNvCxnSpPr>
              <a:cxnSpLocks/>
              <a:stCxn id="27" idx="3"/>
              <a:endCxn id="32" idx="1"/>
            </p:cNvCxnSpPr>
            <p:nvPr/>
          </p:nvCxnSpPr>
          <p:spPr>
            <a:xfrm>
              <a:off x="1857325" y="4662042"/>
              <a:ext cx="998522" cy="1051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A83741-DB66-4D9A-F5FA-700A1AE5FE93}"/>
                </a:ext>
              </a:extLst>
            </p:cNvPr>
            <p:cNvCxnSpPr>
              <a:cxnSpLocks/>
              <a:endCxn id="17" idx="1"/>
            </p:cNvCxnSpPr>
            <p:nvPr/>
          </p:nvCxnSpPr>
          <p:spPr>
            <a:xfrm>
              <a:off x="3295125" y="5273253"/>
              <a:ext cx="271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48AB981-2B9B-015E-D35D-25F4257E7557}"/>
                </a:ext>
              </a:extLst>
            </p:cNvPr>
            <p:cNvSpPr/>
            <p:nvPr/>
          </p:nvSpPr>
          <p:spPr>
            <a:xfrm>
              <a:off x="2855847" y="3617330"/>
              <a:ext cx="432553" cy="2110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Exchange</a:t>
              </a:r>
            </a:p>
          </p:txBody>
        </p:sp>
        <p:sp>
          <p:nvSpPr>
            <p:cNvPr id="33" name="TextBox 32">
              <a:extLst>
                <a:ext uri="{FF2B5EF4-FFF2-40B4-BE49-F238E27FC236}">
                  <a16:creationId xmlns:a16="http://schemas.microsoft.com/office/drawing/2014/main" id="{5BFA6D79-B86F-F680-6D60-8CBCF44F53E6}"/>
                </a:ext>
              </a:extLst>
            </p:cNvPr>
            <p:cNvSpPr txBox="1"/>
            <p:nvPr/>
          </p:nvSpPr>
          <p:spPr>
            <a:xfrm>
              <a:off x="602970" y="5411563"/>
              <a:ext cx="1317318" cy="276999"/>
            </a:xfrm>
            <a:prstGeom prst="rect">
              <a:avLst/>
            </a:prstGeom>
            <a:solidFill>
              <a:schemeClr val="accent2">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Container</a:t>
              </a:r>
            </a:p>
          </p:txBody>
        </p:sp>
        <p:sp>
          <p:nvSpPr>
            <p:cNvPr id="34" name="TextBox 33">
              <a:extLst>
                <a:ext uri="{FF2B5EF4-FFF2-40B4-BE49-F238E27FC236}">
                  <a16:creationId xmlns:a16="http://schemas.microsoft.com/office/drawing/2014/main" id="{9EE5DF03-389A-3408-1DC8-E12044AA79F2}"/>
                </a:ext>
              </a:extLst>
            </p:cNvPr>
            <p:cNvSpPr txBox="1"/>
            <p:nvPr/>
          </p:nvSpPr>
          <p:spPr>
            <a:xfrm>
              <a:off x="2071148" y="6402601"/>
              <a:ext cx="1646358"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Producer Virtual Machine</a:t>
              </a:r>
            </a:p>
          </p:txBody>
        </p:sp>
        <p:sp>
          <p:nvSpPr>
            <p:cNvPr id="35" name="TextBox 34">
              <a:extLst>
                <a:ext uri="{FF2B5EF4-FFF2-40B4-BE49-F238E27FC236}">
                  <a16:creationId xmlns:a16="http://schemas.microsoft.com/office/drawing/2014/main" id="{8C10E030-8C38-E16C-509A-1D1B270416F9}"/>
                </a:ext>
              </a:extLst>
            </p:cNvPr>
            <p:cNvSpPr txBox="1"/>
            <p:nvPr/>
          </p:nvSpPr>
          <p:spPr>
            <a:xfrm>
              <a:off x="3620568" y="2238196"/>
              <a:ext cx="609462" cy="276999"/>
            </a:xfrm>
            <a:prstGeom prst="rect">
              <a:avLst/>
            </a:prstGeom>
            <a:noFill/>
          </p:spPr>
          <p:txBody>
            <a:bodyPr wrap="none" rtlCol="0">
              <a:spAutoFit/>
            </a:bodyPr>
            <a:lstStyle/>
            <a:p>
              <a:r>
                <a:rPr lang="en-GB" sz="1200" noProof="0">
                  <a:solidFill>
                    <a:srgbClr val="FF0000"/>
                  </a:solidFill>
                </a:rPr>
                <a:t>15672</a:t>
              </a:r>
            </a:p>
          </p:txBody>
        </p:sp>
        <p:sp>
          <p:nvSpPr>
            <p:cNvPr id="36" name="Rectangle 35">
              <a:extLst>
                <a:ext uri="{FF2B5EF4-FFF2-40B4-BE49-F238E27FC236}">
                  <a16:creationId xmlns:a16="http://schemas.microsoft.com/office/drawing/2014/main" id="{603D9614-AE03-9796-964E-72B54C5CCDAF}"/>
                </a:ext>
              </a:extLst>
            </p:cNvPr>
            <p:cNvSpPr/>
            <p:nvPr/>
          </p:nvSpPr>
          <p:spPr>
            <a:xfrm>
              <a:off x="3547086" y="2523101"/>
              <a:ext cx="1372943"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RabbitMQ</a:t>
              </a:r>
            </a:p>
            <a:p>
              <a:pPr algn="ctr"/>
              <a:r>
                <a:rPr lang="en-GB" sz="1400" noProof="0"/>
                <a:t>Manager</a:t>
              </a:r>
            </a:p>
          </p:txBody>
        </p:sp>
        <p:sp>
          <p:nvSpPr>
            <p:cNvPr id="37" name="Rectangle 36">
              <a:extLst>
                <a:ext uri="{FF2B5EF4-FFF2-40B4-BE49-F238E27FC236}">
                  <a16:creationId xmlns:a16="http://schemas.microsoft.com/office/drawing/2014/main" id="{1E99E652-3347-3EF6-49F1-C2F41BEBE0FA}"/>
                </a:ext>
              </a:extLst>
            </p:cNvPr>
            <p:cNvSpPr/>
            <p:nvPr/>
          </p:nvSpPr>
          <p:spPr>
            <a:xfrm>
              <a:off x="6416087" y="2152650"/>
              <a:ext cx="2072188" cy="32702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38" name="Group 37">
              <a:extLst>
                <a:ext uri="{FF2B5EF4-FFF2-40B4-BE49-F238E27FC236}">
                  <a16:creationId xmlns:a16="http://schemas.microsoft.com/office/drawing/2014/main" id="{0ACEF8D9-D949-0C9A-5DD5-1A530F5AF70C}"/>
                </a:ext>
              </a:extLst>
            </p:cNvPr>
            <p:cNvGrpSpPr/>
            <p:nvPr/>
          </p:nvGrpSpPr>
          <p:grpSpPr>
            <a:xfrm>
              <a:off x="6724298" y="2635918"/>
              <a:ext cx="1471189" cy="1689578"/>
              <a:chOff x="6459500" y="3860322"/>
              <a:chExt cx="1471189" cy="1689578"/>
            </a:xfrm>
          </p:grpSpPr>
          <p:sp>
            <p:nvSpPr>
              <p:cNvPr id="63" name="Rectangle 62">
                <a:extLst>
                  <a:ext uri="{FF2B5EF4-FFF2-40B4-BE49-F238E27FC236}">
                    <a16:creationId xmlns:a16="http://schemas.microsoft.com/office/drawing/2014/main" id="{D4809670-2C50-4F1F-68FD-9C493F2DDDE6}"/>
                  </a:ext>
                </a:extLst>
              </p:cNvPr>
              <p:cNvSpPr/>
              <p:nvPr/>
            </p:nvSpPr>
            <p:spPr>
              <a:xfrm>
                <a:off x="6459500" y="3860322"/>
                <a:ext cx="1471189" cy="16895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noProof="0"/>
              </a:p>
            </p:txBody>
          </p:sp>
          <p:sp>
            <p:nvSpPr>
              <p:cNvPr id="64" name="Rectangle 63">
                <a:extLst>
                  <a:ext uri="{FF2B5EF4-FFF2-40B4-BE49-F238E27FC236}">
                    <a16:creationId xmlns:a16="http://schemas.microsoft.com/office/drawing/2014/main" id="{D4CA277A-8579-790B-DC24-08A67CD4AAE1}"/>
                  </a:ext>
                </a:extLst>
              </p:cNvPr>
              <p:cNvSpPr/>
              <p:nvPr/>
            </p:nvSpPr>
            <p:spPr>
              <a:xfrm>
                <a:off x="6617898" y="4277059"/>
                <a:ext cx="1180440" cy="769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noProof="0"/>
                  <a:t>Consumer 1</a:t>
                </a:r>
              </a:p>
            </p:txBody>
          </p:sp>
          <p:sp>
            <p:nvSpPr>
              <p:cNvPr id="65" name="TextBox 64">
                <a:extLst>
                  <a:ext uri="{FF2B5EF4-FFF2-40B4-BE49-F238E27FC236}">
                    <a16:creationId xmlns:a16="http://schemas.microsoft.com/office/drawing/2014/main" id="{BD900DB9-BBC3-8AB7-5B64-893FCE595ED9}"/>
                  </a:ext>
                </a:extLst>
              </p:cNvPr>
              <p:cNvSpPr txBox="1"/>
              <p:nvPr/>
            </p:nvSpPr>
            <p:spPr>
              <a:xfrm>
                <a:off x="6937515" y="5124250"/>
                <a:ext cx="524503" cy="276999"/>
              </a:xfrm>
              <a:prstGeom prst="rect">
                <a:avLst/>
              </a:prstGeom>
              <a:noFill/>
            </p:spPr>
            <p:txBody>
              <a:bodyPr wrap="none" rtlCol="0">
                <a:spAutoFit/>
              </a:bodyPr>
              <a:lstStyle/>
              <a:p>
                <a:r>
                  <a:rPr lang="en-GB" sz="1200" noProof="0">
                    <a:solidFill>
                      <a:srgbClr val="00B050"/>
                    </a:solidFill>
                  </a:rPr>
                  <a:t>3001</a:t>
                </a:r>
              </a:p>
            </p:txBody>
          </p:sp>
          <p:sp>
            <p:nvSpPr>
              <p:cNvPr id="66" name="TextBox 65">
                <a:extLst>
                  <a:ext uri="{FF2B5EF4-FFF2-40B4-BE49-F238E27FC236}">
                    <a16:creationId xmlns:a16="http://schemas.microsoft.com/office/drawing/2014/main" id="{D579DA41-A610-EBC8-0B01-28C38E8CCA04}"/>
                  </a:ext>
                </a:extLst>
              </p:cNvPr>
              <p:cNvSpPr txBox="1"/>
              <p:nvPr/>
            </p:nvSpPr>
            <p:spPr>
              <a:xfrm>
                <a:off x="6943441" y="3932682"/>
                <a:ext cx="524503" cy="276999"/>
              </a:xfrm>
              <a:prstGeom prst="rect">
                <a:avLst/>
              </a:prstGeom>
              <a:noFill/>
            </p:spPr>
            <p:txBody>
              <a:bodyPr wrap="none" rtlCol="0">
                <a:spAutoFit/>
              </a:bodyPr>
              <a:lstStyle/>
              <a:p>
                <a:r>
                  <a:rPr lang="en-GB" sz="1200" noProof="0">
                    <a:solidFill>
                      <a:schemeClr val="accent4">
                        <a:lumMod val="75000"/>
                      </a:schemeClr>
                    </a:solidFill>
                  </a:rPr>
                  <a:t>4001</a:t>
                </a:r>
              </a:p>
            </p:txBody>
          </p:sp>
        </p:grpSp>
        <p:sp>
          <p:nvSpPr>
            <p:cNvPr id="39" name="TextBox 38">
              <a:extLst>
                <a:ext uri="{FF2B5EF4-FFF2-40B4-BE49-F238E27FC236}">
                  <a16:creationId xmlns:a16="http://schemas.microsoft.com/office/drawing/2014/main" id="{2A053E02-4446-254E-C695-0D32DF2A6DBD}"/>
                </a:ext>
              </a:extLst>
            </p:cNvPr>
            <p:cNvSpPr txBox="1"/>
            <p:nvPr/>
          </p:nvSpPr>
          <p:spPr>
            <a:xfrm>
              <a:off x="6654568" y="5263415"/>
              <a:ext cx="1721914" cy="276999"/>
            </a:xfrm>
            <a:prstGeom prst="rect">
              <a:avLst/>
            </a:prstGeom>
            <a:solidFill>
              <a:schemeClr val="accent1">
                <a:lumMod val="20000"/>
                <a:lumOff val="80000"/>
              </a:schemeClr>
            </a:solidFill>
            <a:ln w="6350">
              <a:solidFill>
                <a:schemeClr val="tx1"/>
              </a:solidFill>
            </a:ln>
          </p:spPr>
          <p:txBody>
            <a:bodyPr wrap="square" rtlCol="0">
              <a:spAutoFit/>
            </a:bodyPr>
            <a:lstStyle/>
            <a:p>
              <a:r>
                <a:rPr lang="en-GB" sz="1200" noProof="0">
                  <a:latin typeface="Arial Narrow" panose="020B0606020202030204" pitchFamily="34" charset="0"/>
                </a:rPr>
                <a:t>Consumer Virtual Machine</a:t>
              </a:r>
            </a:p>
          </p:txBody>
        </p:sp>
        <p:cxnSp>
          <p:nvCxnSpPr>
            <p:cNvPr id="40" name="Straight Connector 39">
              <a:extLst>
                <a:ext uri="{FF2B5EF4-FFF2-40B4-BE49-F238E27FC236}">
                  <a16:creationId xmlns:a16="http://schemas.microsoft.com/office/drawing/2014/main" id="{DC238AD3-5536-E098-8885-B425D8BC777A}"/>
                </a:ext>
              </a:extLst>
            </p:cNvPr>
            <p:cNvCxnSpPr>
              <a:cxnSpLocks/>
              <a:stCxn id="36" idx="0"/>
            </p:cNvCxnSpPr>
            <p:nvPr/>
          </p:nvCxnSpPr>
          <p:spPr>
            <a:xfrm flipV="1">
              <a:off x="4233558" y="1729976"/>
              <a:ext cx="0" cy="7931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AA9C42-DD49-B595-A683-DABCA69FA308}"/>
                </a:ext>
              </a:extLst>
            </p:cNvPr>
            <p:cNvCxnSpPr>
              <a:cxnSpLocks/>
              <a:endCxn id="26" idx="0"/>
            </p:cNvCxnSpPr>
            <p:nvPr/>
          </p:nvCxnSpPr>
          <p:spPr>
            <a:xfrm>
              <a:off x="1254082" y="1729976"/>
              <a:ext cx="0" cy="21303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DF708BD-5BCA-65EA-6602-6C305BC89619}"/>
                </a:ext>
              </a:extLst>
            </p:cNvPr>
            <p:cNvCxnSpPr>
              <a:cxnSpLocks/>
              <a:stCxn id="63" idx="0"/>
            </p:cNvCxnSpPr>
            <p:nvPr/>
          </p:nvCxnSpPr>
          <p:spPr>
            <a:xfrm flipH="1" flipV="1">
              <a:off x="7459892" y="1702158"/>
              <a:ext cx="1" cy="9337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1381466-976C-703A-28F7-8CB7815A8890}"/>
                </a:ext>
              </a:extLst>
            </p:cNvPr>
            <p:cNvSpPr txBox="1"/>
            <p:nvPr/>
          </p:nvSpPr>
          <p:spPr>
            <a:xfrm>
              <a:off x="5165816" y="4392925"/>
              <a:ext cx="524503" cy="276999"/>
            </a:xfrm>
            <a:prstGeom prst="rect">
              <a:avLst/>
            </a:prstGeom>
            <a:noFill/>
          </p:spPr>
          <p:txBody>
            <a:bodyPr wrap="none" rtlCol="0">
              <a:spAutoFit/>
            </a:bodyPr>
            <a:lstStyle/>
            <a:p>
              <a:r>
                <a:rPr lang="en-GB" sz="1200" noProof="0">
                  <a:solidFill>
                    <a:srgbClr val="00B050"/>
                  </a:solidFill>
                </a:rPr>
                <a:t>5672</a:t>
              </a:r>
            </a:p>
          </p:txBody>
        </p:sp>
        <p:grpSp>
          <p:nvGrpSpPr>
            <p:cNvPr id="44" name="Group 43">
              <a:extLst>
                <a:ext uri="{FF2B5EF4-FFF2-40B4-BE49-F238E27FC236}">
                  <a16:creationId xmlns:a16="http://schemas.microsoft.com/office/drawing/2014/main" id="{A103D1D4-F997-F09A-7971-01C6959DC9C3}"/>
                </a:ext>
              </a:extLst>
            </p:cNvPr>
            <p:cNvGrpSpPr/>
            <p:nvPr/>
          </p:nvGrpSpPr>
          <p:grpSpPr>
            <a:xfrm>
              <a:off x="4954320" y="3952875"/>
              <a:ext cx="2530338" cy="1322574"/>
              <a:chOff x="4939080" y="3952875"/>
              <a:chExt cx="2530338" cy="1322574"/>
            </a:xfrm>
          </p:grpSpPr>
          <p:cxnSp>
            <p:nvCxnSpPr>
              <p:cNvPr id="57" name="Straight Connector 56">
                <a:extLst>
                  <a:ext uri="{FF2B5EF4-FFF2-40B4-BE49-F238E27FC236}">
                    <a16:creationId xmlns:a16="http://schemas.microsoft.com/office/drawing/2014/main" id="{631D8491-2D70-DB4A-CEA6-D0F437CB9751}"/>
                  </a:ext>
                </a:extLst>
              </p:cNvPr>
              <p:cNvCxnSpPr>
                <a:cxnSpLocks/>
              </p:cNvCxnSpPr>
              <p:nvPr/>
            </p:nvCxnSpPr>
            <p:spPr>
              <a:xfrm flipV="1">
                <a:off x="5131076" y="3952875"/>
                <a:ext cx="0" cy="132257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851F8DE-18A0-CB9B-5C3A-58B41BC90F19}"/>
                  </a:ext>
                </a:extLst>
              </p:cNvPr>
              <p:cNvGrpSpPr/>
              <p:nvPr/>
            </p:nvGrpSpPr>
            <p:grpSpPr>
              <a:xfrm>
                <a:off x="4939080" y="3970861"/>
                <a:ext cx="2530338" cy="1302392"/>
                <a:chOff x="4939080" y="3970861"/>
                <a:chExt cx="2530338" cy="1302392"/>
              </a:xfrm>
            </p:grpSpPr>
            <p:cxnSp>
              <p:nvCxnSpPr>
                <p:cNvPr id="59" name="Straight Arrow Connector 58">
                  <a:extLst>
                    <a:ext uri="{FF2B5EF4-FFF2-40B4-BE49-F238E27FC236}">
                      <a16:creationId xmlns:a16="http://schemas.microsoft.com/office/drawing/2014/main" id="{52E97051-8640-21C0-84F6-E81DD0CB9B13}"/>
                    </a:ext>
                  </a:extLst>
                </p:cNvPr>
                <p:cNvCxnSpPr>
                  <a:cxnSpLocks/>
                </p:cNvCxnSpPr>
                <p:nvPr/>
              </p:nvCxnSpPr>
              <p:spPr>
                <a:xfrm>
                  <a:off x="5128461" y="4662042"/>
                  <a:ext cx="2340957" cy="0"/>
                </a:xfrm>
                <a:prstGeom prst="straightConnector1">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BDA46E-3BF6-4C18-859D-EA89E6C42FE4}"/>
                    </a:ext>
                  </a:extLst>
                </p:cNvPr>
                <p:cNvCxnSpPr>
                  <a:cxnSpLocks/>
                  <a:endCxn id="9" idx="3"/>
                </p:cNvCxnSpPr>
                <p:nvPr/>
              </p:nvCxnSpPr>
              <p:spPr>
                <a:xfrm flipH="1">
                  <a:off x="4939080" y="3970861"/>
                  <a:ext cx="18485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0F70D1C-4BDA-924C-F953-2258EECE7AC5}"/>
                    </a:ext>
                  </a:extLst>
                </p:cNvPr>
                <p:cNvCxnSpPr>
                  <a:cxnSpLocks/>
                  <a:endCxn id="17" idx="3"/>
                </p:cNvCxnSpPr>
                <p:nvPr/>
              </p:nvCxnSpPr>
              <p:spPr>
                <a:xfrm flipH="1">
                  <a:off x="4939080" y="5273253"/>
                  <a:ext cx="202517"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EAC10B8-CBDA-FC28-9C3C-0D2372A36797}"/>
                    </a:ext>
                  </a:extLst>
                </p:cNvPr>
                <p:cNvCxnSpPr>
                  <a:cxnSpLocks/>
                  <a:endCxn id="63" idx="2"/>
                </p:cNvCxnSpPr>
                <p:nvPr/>
              </p:nvCxnSpPr>
              <p:spPr>
                <a:xfrm flipH="1" flipV="1">
                  <a:off x="7459893" y="4325496"/>
                  <a:ext cx="740" cy="336546"/>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cxnSp>
          <p:nvCxnSpPr>
            <p:cNvPr id="45" name="Straight Connector 44">
              <a:extLst>
                <a:ext uri="{FF2B5EF4-FFF2-40B4-BE49-F238E27FC236}">
                  <a16:creationId xmlns:a16="http://schemas.microsoft.com/office/drawing/2014/main" id="{C89F545B-16AF-B5F1-4A41-AF9DC9FE3232}"/>
                </a:ext>
              </a:extLst>
            </p:cNvPr>
            <p:cNvCxnSpPr>
              <a:cxnSpLocks/>
            </p:cNvCxnSpPr>
            <p:nvPr/>
          </p:nvCxnSpPr>
          <p:spPr>
            <a:xfrm flipV="1">
              <a:off x="2483228" y="1276032"/>
              <a:ext cx="0" cy="4413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D1C330A-5187-6CAF-A6D5-E51CC838398C}"/>
                </a:ext>
              </a:extLst>
            </p:cNvPr>
            <p:cNvSpPr txBox="1"/>
            <p:nvPr/>
          </p:nvSpPr>
          <p:spPr>
            <a:xfrm>
              <a:off x="454108" y="1224020"/>
              <a:ext cx="858925" cy="276999"/>
            </a:xfrm>
            <a:prstGeom prst="rect">
              <a:avLst/>
            </a:prstGeom>
            <a:solidFill>
              <a:schemeClr val="tx1">
                <a:lumMod val="50000"/>
              </a:schemeClr>
            </a:solidFill>
            <a:ln w="6350">
              <a:solidFill>
                <a:schemeClr val="tx1"/>
              </a:solidFill>
            </a:ln>
          </p:spPr>
          <p:txBody>
            <a:bodyPr wrap="square" rtlCol="0">
              <a:spAutoFit/>
            </a:bodyPr>
            <a:lstStyle/>
            <a:p>
              <a:r>
                <a:rPr lang="en-GB" sz="1200" noProof="0">
                  <a:solidFill>
                    <a:schemeClr val="bg1">
                      <a:lumMod val="95000"/>
                    </a:schemeClr>
                  </a:solidFill>
                  <a:latin typeface="Arial Narrow" panose="020B0606020202030204" pitchFamily="34" charset="0"/>
                </a:rPr>
                <a:t>Azure </a:t>
              </a:r>
              <a:r>
                <a:rPr lang="en-GB" sz="1200" noProof="0" err="1">
                  <a:solidFill>
                    <a:schemeClr val="bg1">
                      <a:lumMod val="95000"/>
                    </a:schemeClr>
                  </a:solidFill>
                  <a:latin typeface="Arial Narrow" panose="020B0606020202030204" pitchFamily="34" charset="0"/>
                </a:rPr>
                <a:t>VNet</a:t>
              </a:r>
              <a:endParaRPr lang="en-GB" sz="1200" noProof="0">
                <a:solidFill>
                  <a:schemeClr val="bg1">
                    <a:lumMod val="95000"/>
                  </a:schemeClr>
                </a:solidFill>
                <a:latin typeface="Arial Narrow" panose="020B0606020202030204" pitchFamily="34" charset="0"/>
              </a:endParaRPr>
            </a:p>
          </p:txBody>
        </p:sp>
        <p:sp>
          <p:nvSpPr>
            <p:cNvPr id="47" name="TextBox 46">
              <a:extLst>
                <a:ext uri="{FF2B5EF4-FFF2-40B4-BE49-F238E27FC236}">
                  <a16:creationId xmlns:a16="http://schemas.microsoft.com/office/drawing/2014/main" id="{810A1DF8-1B86-E489-0914-22B9DE8BF370}"/>
                </a:ext>
              </a:extLst>
            </p:cNvPr>
            <p:cNvSpPr txBox="1"/>
            <p:nvPr/>
          </p:nvSpPr>
          <p:spPr>
            <a:xfrm>
              <a:off x="2291311" y="4695727"/>
              <a:ext cx="524503" cy="276999"/>
            </a:xfrm>
            <a:prstGeom prst="rect">
              <a:avLst/>
            </a:prstGeom>
            <a:noFill/>
          </p:spPr>
          <p:txBody>
            <a:bodyPr wrap="none" rtlCol="0">
              <a:spAutoFit/>
            </a:bodyPr>
            <a:lstStyle/>
            <a:p>
              <a:r>
                <a:rPr lang="en-GB" sz="1200" noProof="0">
                  <a:solidFill>
                    <a:srgbClr val="FF0000"/>
                  </a:solidFill>
                </a:rPr>
                <a:t>5672</a:t>
              </a:r>
            </a:p>
          </p:txBody>
        </p:sp>
        <p:sp>
          <p:nvSpPr>
            <p:cNvPr id="48" name="TextBox 47">
              <a:extLst>
                <a:ext uri="{FF2B5EF4-FFF2-40B4-BE49-F238E27FC236}">
                  <a16:creationId xmlns:a16="http://schemas.microsoft.com/office/drawing/2014/main" id="{9EC729F0-B06B-AAA4-7524-29D74B9C34A8}"/>
                </a:ext>
              </a:extLst>
            </p:cNvPr>
            <p:cNvSpPr txBox="1"/>
            <p:nvPr/>
          </p:nvSpPr>
          <p:spPr>
            <a:xfrm>
              <a:off x="4254673" y="2245849"/>
              <a:ext cx="609462" cy="276999"/>
            </a:xfrm>
            <a:prstGeom prst="rect">
              <a:avLst/>
            </a:prstGeom>
            <a:noFill/>
          </p:spPr>
          <p:txBody>
            <a:bodyPr wrap="none" rtlCol="0">
              <a:spAutoFit/>
            </a:bodyPr>
            <a:lstStyle/>
            <a:p>
              <a:r>
                <a:rPr lang="en-GB" sz="1200" noProof="0">
                  <a:solidFill>
                    <a:srgbClr val="00B050"/>
                  </a:solidFill>
                </a:rPr>
                <a:t>15672</a:t>
              </a:r>
            </a:p>
          </p:txBody>
        </p:sp>
        <p:sp>
          <p:nvSpPr>
            <p:cNvPr id="49" name="TextBox 48">
              <a:extLst>
                <a:ext uri="{FF2B5EF4-FFF2-40B4-BE49-F238E27FC236}">
                  <a16:creationId xmlns:a16="http://schemas.microsoft.com/office/drawing/2014/main" id="{DEC59987-E52F-77B8-435C-D4A6B7D13945}"/>
                </a:ext>
              </a:extLst>
            </p:cNvPr>
            <p:cNvSpPr txBox="1"/>
            <p:nvPr/>
          </p:nvSpPr>
          <p:spPr>
            <a:xfrm>
              <a:off x="5858573" y="6217734"/>
              <a:ext cx="2733564" cy="276999"/>
            </a:xfrm>
            <a:prstGeom prst="rect">
              <a:avLst/>
            </a:prstGeom>
            <a:noFill/>
          </p:spPr>
          <p:txBody>
            <a:bodyPr wrap="square" rtlCol="0">
              <a:spAutoFit/>
            </a:bodyPr>
            <a:lstStyle/>
            <a:p>
              <a:r>
                <a:rPr lang="en-GB" sz="1200" noProof="0">
                  <a:solidFill>
                    <a:srgbClr val="FF0000"/>
                  </a:solidFill>
                </a:rPr>
                <a:t>\demos\architecture\</a:t>
              </a:r>
              <a:r>
                <a:rPr lang="en-GB" sz="1200" noProof="0" err="1">
                  <a:solidFill>
                    <a:srgbClr val="FF0000"/>
                  </a:solidFill>
                </a:rPr>
                <a:t>rabbitOneQueue</a:t>
              </a:r>
              <a:r>
                <a:rPr lang="en-GB" sz="1200" noProof="0">
                  <a:solidFill>
                    <a:srgbClr val="FF0000"/>
                  </a:solidFill>
                </a:rPr>
                <a:t>\</a:t>
              </a:r>
            </a:p>
          </p:txBody>
        </p:sp>
        <p:sp>
          <p:nvSpPr>
            <p:cNvPr id="50" name="TextBox 49">
              <a:extLst>
                <a:ext uri="{FF2B5EF4-FFF2-40B4-BE49-F238E27FC236}">
                  <a16:creationId xmlns:a16="http://schemas.microsoft.com/office/drawing/2014/main" id="{770C79BE-2841-8CEC-354E-89DD39EDFD8B}"/>
                </a:ext>
              </a:extLst>
            </p:cNvPr>
            <p:cNvSpPr txBox="1"/>
            <p:nvPr/>
          </p:nvSpPr>
          <p:spPr>
            <a:xfrm>
              <a:off x="7035014" y="4747512"/>
              <a:ext cx="1007007" cy="276999"/>
            </a:xfrm>
            <a:prstGeom prst="rect">
              <a:avLst/>
            </a:prstGeom>
            <a:noFill/>
          </p:spPr>
          <p:txBody>
            <a:bodyPr wrap="none" rtlCol="0">
              <a:spAutoFit/>
            </a:bodyPr>
            <a:lstStyle/>
            <a:p>
              <a:r>
                <a:rPr lang="en-GB" sz="1200" noProof="0">
                  <a:solidFill>
                    <a:srgbClr val="FF0000"/>
                  </a:solidFill>
                  <a:latin typeface="az_ea_font"/>
                </a:rPr>
                <a:t>20.0.121.208</a:t>
              </a:r>
            </a:p>
          </p:txBody>
        </p:sp>
        <p:sp>
          <p:nvSpPr>
            <p:cNvPr id="51" name="TextBox 50">
              <a:extLst>
                <a:ext uri="{FF2B5EF4-FFF2-40B4-BE49-F238E27FC236}">
                  <a16:creationId xmlns:a16="http://schemas.microsoft.com/office/drawing/2014/main" id="{53ECDB36-A11C-0ED2-0A1D-B24BB968C66C}"/>
                </a:ext>
              </a:extLst>
            </p:cNvPr>
            <p:cNvSpPr txBox="1"/>
            <p:nvPr/>
          </p:nvSpPr>
          <p:spPr>
            <a:xfrm>
              <a:off x="7211634" y="4969282"/>
              <a:ext cx="692818" cy="276999"/>
            </a:xfrm>
            <a:prstGeom prst="rect">
              <a:avLst/>
            </a:prstGeom>
            <a:noFill/>
          </p:spPr>
          <p:txBody>
            <a:bodyPr wrap="none" rtlCol="0">
              <a:spAutoFit/>
            </a:bodyPr>
            <a:lstStyle/>
            <a:p>
              <a:r>
                <a:rPr lang="en-GB" sz="1200" b="0" i="0" noProof="0">
                  <a:solidFill>
                    <a:srgbClr val="0000FF"/>
                  </a:solidFill>
                  <a:effectLst/>
                  <a:latin typeface="az_ea_font"/>
                </a:rPr>
                <a:t>10.1.0.5</a:t>
              </a:r>
              <a:endParaRPr lang="en-GB" sz="1200" noProof="0">
                <a:solidFill>
                  <a:srgbClr val="0000FF"/>
                </a:solidFill>
              </a:endParaRPr>
            </a:p>
          </p:txBody>
        </p:sp>
        <p:sp>
          <p:nvSpPr>
            <p:cNvPr id="52" name="TextBox 51">
              <a:extLst>
                <a:ext uri="{FF2B5EF4-FFF2-40B4-BE49-F238E27FC236}">
                  <a16:creationId xmlns:a16="http://schemas.microsoft.com/office/drawing/2014/main" id="{51A8468C-3B8C-FE55-7C1B-C2B23404E8C7}"/>
                </a:ext>
              </a:extLst>
            </p:cNvPr>
            <p:cNvSpPr txBox="1"/>
            <p:nvPr/>
          </p:nvSpPr>
          <p:spPr>
            <a:xfrm>
              <a:off x="682022" y="5972502"/>
              <a:ext cx="1007007" cy="276999"/>
            </a:xfrm>
            <a:prstGeom prst="rect">
              <a:avLst/>
            </a:prstGeom>
            <a:noFill/>
          </p:spPr>
          <p:txBody>
            <a:bodyPr wrap="none" rtlCol="0">
              <a:spAutoFit/>
            </a:bodyPr>
            <a:lstStyle/>
            <a:p>
              <a:r>
                <a:rPr lang="en-GB" sz="1200" noProof="0">
                  <a:solidFill>
                    <a:srgbClr val="FF0000"/>
                  </a:solidFill>
                  <a:latin typeface="az_ea_font"/>
                </a:rPr>
                <a:t>20.108.32.75</a:t>
              </a:r>
            </a:p>
          </p:txBody>
        </p:sp>
        <p:sp>
          <p:nvSpPr>
            <p:cNvPr id="53" name="TextBox 52">
              <a:extLst>
                <a:ext uri="{FF2B5EF4-FFF2-40B4-BE49-F238E27FC236}">
                  <a16:creationId xmlns:a16="http://schemas.microsoft.com/office/drawing/2014/main" id="{B6232CDB-700D-99CD-CDE1-BA3DACFDC689}"/>
                </a:ext>
              </a:extLst>
            </p:cNvPr>
            <p:cNvSpPr txBox="1"/>
            <p:nvPr/>
          </p:nvSpPr>
          <p:spPr>
            <a:xfrm>
              <a:off x="828187" y="6180842"/>
              <a:ext cx="692818" cy="276999"/>
            </a:xfrm>
            <a:prstGeom prst="rect">
              <a:avLst/>
            </a:prstGeom>
            <a:noFill/>
          </p:spPr>
          <p:txBody>
            <a:bodyPr wrap="none" rtlCol="0">
              <a:spAutoFit/>
            </a:bodyPr>
            <a:lstStyle/>
            <a:p>
              <a:r>
                <a:rPr lang="en-GB" sz="1200" b="0" i="0" noProof="0">
                  <a:solidFill>
                    <a:srgbClr val="0000FF"/>
                  </a:solidFill>
                  <a:effectLst/>
                  <a:latin typeface="az_ea_font"/>
                </a:rPr>
                <a:t>10.1.0.4</a:t>
              </a:r>
              <a:endParaRPr lang="en-GB" sz="1200" noProof="0">
                <a:solidFill>
                  <a:srgbClr val="0000FF"/>
                </a:solidFill>
              </a:endParaRPr>
            </a:p>
          </p:txBody>
        </p:sp>
        <p:sp>
          <p:nvSpPr>
            <p:cNvPr id="54" name="TextBox 53">
              <a:extLst>
                <a:ext uri="{FF2B5EF4-FFF2-40B4-BE49-F238E27FC236}">
                  <a16:creationId xmlns:a16="http://schemas.microsoft.com/office/drawing/2014/main" id="{A1295BD1-AA8B-8EB4-21D2-B6C1435335B5}"/>
                </a:ext>
              </a:extLst>
            </p:cNvPr>
            <p:cNvSpPr txBox="1"/>
            <p:nvPr/>
          </p:nvSpPr>
          <p:spPr>
            <a:xfrm>
              <a:off x="1377066" y="3197211"/>
              <a:ext cx="729757" cy="246221"/>
            </a:xfrm>
            <a:prstGeom prst="rect">
              <a:avLst/>
            </a:prstGeom>
            <a:noFill/>
          </p:spPr>
          <p:txBody>
            <a:bodyPr wrap="square" rtlCol="0">
              <a:spAutoFit/>
            </a:bodyPr>
            <a:lstStyle/>
            <a:p>
              <a:pPr algn="ctr"/>
              <a:r>
                <a:rPr lang="en-GB" sz="1000" noProof="0"/>
                <a:t>rabbit-vol</a:t>
              </a:r>
            </a:p>
          </p:txBody>
        </p:sp>
        <p:pic>
          <p:nvPicPr>
            <p:cNvPr id="55" name="Graphic 54" descr="Database with solid fill">
              <a:extLst>
                <a:ext uri="{FF2B5EF4-FFF2-40B4-BE49-F238E27FC236}">
                  <a16:creationId xmlns:a16="http://schemas.microsoft.com/office/drawing/2014/main" id="{020D016B-0E35-2D01-F731-26A093A65D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04040" y="2765255"/>
              <a:ext cx="475811" cy="475811"/>
            </a:xfrm>
            <a:prstGeom prst="rect">
              <a:avLst/>
            </a:prstGeom>
          </p:spPr>
        </p:pic>
        <p:cxnSp>
          <p:nvCxnSpPr>
            <p:cNvPr id="56" name="Straight Connector 55">
              <a:extLst>
                <a:ext uri="{FF2B5EF4-FFF2-40B4-BE49-F238E27FC236}">
                  <a16:creationId xmlns:a16="http://schemas.microsoft.com/office/drawing/2014/main" id="{89D8F92F-F87D-14F3-5A5D-896CB4366B5E}"/>
                </a:ext>
              </a:extLst>
            </p:cNvPr>
            <p:cNvCxnSpPr>
              <a:cxnSpLocks/>
            </p:cNvCxnSpPr>
            <p:nvPr/>
          </p:nvCxnSpPr>
          <p:spPr>
            <a:xfrm>
              <a:off x="1920288" y="2997265"/>
              <a:ext cx="3333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38ED7218-0F0E-9F9F-EDFE-2DBB45AE2BAC}"/>
              </a:ext>
            </a:extLst>
          </p:cNvPr>
          <p:cNvGrpSpPr/>
          <p:nvPr/>
        </p:nvGrpSpPr>
        <p:grpSpPr>
          <a:xfrm>
            <a:off x="9602553" y="380128"/>
            <a:ext cx="1846400" cy="872438"/>
            <a:chOff x="8488275" y="152400"/>
            <a:chExt cx="1846400" cy="872438"/>
          </a:xfrm>
        </p:grpSpPr>
        <p:sp>
          <p:nvSpPr>
            <p:cNvPr id="68" name="Rectangle 67">
              <a:extLst>
                <a:ext uri="{FF2B5EF4-FFF2-40B4-BE49-F238E27FC236}">
                  <a16:creationId xmlns:a16="http://schemas.microsoft.com/office/drawing/2014/main" id="{7763CF6A-34C9-B6F6-1E0F-ECEAFD443B8B}"/>
                </a:ext>
              </a:extLst>
            </p:cNvPr>
            <p:cNvSpPr/>
            <p:nvPr/>
          </p:nvSpPr>
          <p:spPr>
            <a:xfrm>
              <a:off x="8488275" y="152400"/>
              <a:ext cx="1846400" cy="872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TextBox 68">
              <a:extLst>
                <a:ext uri="{FF2B5EF4-FFF2-40B4-BE49-F238E27FC236}">
                  <a16:creationId xmlns:a16="http://schemas.microsoft.com/office/drawing/2014/main" id="{6D7D092D-0028-54F3-B391-76EA4710995A}"/>
                </a:ext>
              </a:extLst>
            </p:cNvPr>
            <p:cNvSpPr txBox="1"/>
            <p:nvPr/>
          </p:nvSpPr>
          <p:spPr>
            <a:xfrm>
              <a:off x="9155591" y="246456"/>
              <a:ext cx="1179084" cy="276999"/>
            </a:xfrm>
            <a:prstGeom prst="rect">
              <a:avLst/>
            </a:prstGeom>
            <a:noFill/>
          </p:spPr>
          <p:txBody>
            <a:bodyPr wrap="square" rtlCol="0">
              <a:spAutoFit/>
            </a:bodyPr>
            <a:lstStyle/>
            <a:p>
              <a:r>
                <a:rPr lang="en-GB" sz="1200" noProof="0">
                  <a:solidFill>
                    <a:srgbClr val="FF0000"/>
                  </a:solidFill>
                </a:rPr>
                <a:t>Internet public</a:t>
              </a:r>
            </a:p>
          </p:txBody>
        </p:sp>
        <p:sp>
          <p:nvSpPr>
            <p:cNvPr id="70" name="TextBox 69">
              <a:extLst>
                <a:ext uri="{FF2B5EF4-FFF2-40B4-BE49-F238E27FC236}">
                  <a16:creationId xmlns:a16="http://schemas.microsoft.com/office/drawing/2014/main" id="{7E85D299-9968-1FAF-C965-5C03AB3F2581}"/>
                </a:ext>
              </a:extLst>
            </p:cNvPr>
            <p:cNvSpPr txBox="1"/>
            <p:nvPr/>
          </p:nvSpPr>
          <p:spPr>
            <a:xfrm>
              <a:off x="9155590" y="479011"/>
              <a:ext cx="1179085" cy="276999"/>
            </a:xfrm>
            <a:prstGeom prst="rect">
              <a:avLst/>
            </a:prstGeom>
            <a:noFill/>
          </p:spPr>
          <p:txBody>
            <a:bodyPr wrap="square" rtlCol="0">
              <a:spAutoFit/>
            </a:bodyPr>
            <a:lstStyle/>
            <a:p>
              <a:r>
                <a:rPr lang="en-GB" sz="1200" noProof="0">
                  <a:solidFill>
                    <a:srgbClr val="1BB869"/>
                  </a:solidFill>
                </a:rPr>
                <a:t>Docker private</a:t>
              </a:r>
            </a:p>
          </p:txBody>
        </p:sp>
        <p:sp>
          <p:nvSpPr>
            <p:cNvPr id="71" name="TextBox 70">
              <a:extLst>
                <a:ext uri="{FF2B5EF4-FFF2-40B4-BE49-F238E27FC236}">
                  <a16:creationId xmlns:a16="http://schemas.microsoft.com/office/drawing/2014/main" id="{19C4DD6E-2439-9FCE-31DA-72AB18DED2DF}"/>
                </a:ext>
              </a:extLst>
            </p:cNvPr>
            <p:cNvSpPr txBox="1"/>
            <p:nvPr/>
          </p:nvSpPr>
          <p:spPr>
            <a:xfrm>
              <a:off x="9155589" y="711566"/>
              <a:ext cx="1123791" cy="276999"/>
            </a:xfrm>
            <a:prstGeom prst="rect">
              <a:avLst/>
            </a:prstGeom>
            <a:noFill/>
          </p:spPr>
          <p:txBody>
            <a:bodyPr wrap="square" rtlCol="0">
              <a:spAutoFit/>
            </a:bodyPr>
            <a:lstStyle/>
            <a:p>
              <a:r>
                <a:rPr lang="en-GB" sz="1200" noProof="0">
                  <a:solidFill>
                    <a:srgbClr val="0000FF"/>
                  </a:solidFill>
                </a:rPr>
                <a:t>Azure private</a:t>
              </a:r>
            </a:p>
          </p:txBody>
        </p:sp>
        <p:cxnSp>
          <p:nvCxnSpPr>
            <p:cNvPr id="72" name="Straight Connector 71">
              <a:extLst>
                <a:ext uri="{FF2B5EF4-FFF2-40B4-BE49-F238E27FC236}">
                  <a16:creationId xmlns:a16="http://schemas.microsoft.com/office/drawing/2014/main" id="{84B50D95-0BB5-2AEF-B2E5-3333893C8975}"/>
                </a:ext>
              </a:extLst>
            </p:cNvPr>
            <p:cNvCxnSpPr>
              <a:cxnSpLocks/>
              <a:endCxn id="69" idx="1"/>
            </p:cNvCxnSpPr>
            <p:nvPr/>
          </p:nvCxnSpPr>
          <p:spPr>
            <a:xfrm>
              <a:off x="8626877" y="384956"/>
              <a:ext cx="5287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DCF0997-1311-52DB-1968-05BCF01BBDA4}"/>
                </a:ext>
              </a:extLst>
            </p:cNvPr>
            <p:cNvCxnSpPr>
              <a:cxnSpLocks/>
            </p:cNvCxnSpPr>
            <p:nvPr/>
          </p:nvCxnSpPr>
          <p:spPr>
            <a:xfrm>
              <a:off x="8626877" y="613443"/>
              <a:ext cx="534696" cy="0"/>
            </a:xfrm>
            <a:prstGeom prst="straightConnector1">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1E7333C-E1D3-35F7-EDCE-76D749C1CD0A}"/>
                </a:ext>
              </a:extLst>
            </p:cNvPr>
            <p:cNvCxnSpPr>
              <a:cxnSpLocks/>
              <a:endCxn id="71" idx="1"/>
            </p:cNvCxnSpPr>
            <p:nvPr/>
          </p:nvCxnSpPr>
          <p:spPr>
            <a:xfrm flipV="1">
              <a:off x="8626877" y="850066"/>
              <a:ext cx="528712" cy="8502"/>
            </a:xfrm>
            <a:prstGeom prst="straightConnector1">
              <a:avLst/>
            </a:prstGeom>
            <a:ln w="28575">
              <a:solidFill>
                <a:schemeClr val="accent3">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808931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09C6-BAF9-BBFF-23C8-2CFB006ACEA1}"/>
              </a:ext>
            </a:extLst>
          </p:cNvPr>
          <p:cNvSpPr>
            <a:spLocks noGrp="1"/>
          </p:cNvSpPr>
          <p:nvPr>
            <p:ph type="title"/>
          </p:nvPr>
        </p:nvSpPr>
        <p:spPr/>
        <p:txBody>
          <a:bodyPr/>
          <a:lstStyle/>
          <a:p>
            <a:r>
              <a:rPr lang="en-GB" noProof="0"/>
              <a:t>Thick and Thin Events</a:t>
            </a:r>
          </a:p>
        </p:txBody>
      </p:sp>
      <p:sp>
        <p:nvSpPr>
          <p:cNvPr id="4" name="Slide Number Placeholder 3">
            <a:extLst>
              <a:ext uri="{FF2B5EF4-FFF2-40B4-BE49-F238E27FC236}">
                <a16:creationId xmlns:a16="http://schemas.microsoft.com/office/drawing/2014/main" id="{7489A72B-FD28-F5A4-D852-B3AA2F9C3881}"/>
              </a:ext>
            </a:extLst>
          </p:cNvPr>
          <p:cNvSpPr>
            <a:spLocks noGrp="1"/>
          </p:cNvSpPr>
          <p:nvPr>
            <p:ph type="sldNum" idx="12"/>
          </p:nvPr>
        </p:nvSpPr>
        <p:spPr/>
        <p:txBody>
          <a:bodyPr/>
          <a:lstStyle/>
          <a:p>
            <a:fld id="{14D7F6AC-1EEB-4ABB-AD80-109EC6FDCCF3}" type="slidenum">
              <a:rPr lang="en-GB" noProof="0" smtClean="0"/>
              <a:pPr/>
              <a:t>419</a:t>
            </a:fld>
            <a:endParaRPr lang="en-GB" noProof="0"/>
          </a:p>
        </p:txBody>
      </p:sp>
      <p:grpSp>
        <p:nvGrpSpPr>
          <p:cNvPr id="5" name="Group 4">
            <a:extLst>
              <a:ext uri="{FF2B5EF4-FFF2-40B4-BE49-F238E27FC236}">
                <a16:creationId xmlns:a16="http://schemas.microsoft.com/office/drawing/2014/main" id="{E7C9B867-4256-647A-6E8C-3C8A7663FF56}"/>
              </a:ext>
            </a:extLst>
          </p:cNvPr>
          <p:cNvGrpSpPr/>
          <p:nvPr/>
        </p:nvGrpSpPr>
        <p:grpSpPr>
          <a:xfrm>
            <a:off x="5628417" y="464566"/>
            <a:ext cx="6512816" cy="6063121"/>
            <a:chOff x="5260084" y="617004"/>
            <a:chExt cx="6512816" cy="6063121"/>
          </a:xfrm>
        </p:grpSpPr>
        <p:grpSp>
          <p:nvGrpSpPr>
            <p:cNvPr id="8" name="Group 7">
              <a:extLst>
                <a:ext uri="{FF2B5EF4-FFF2-40B4-BE49-F238E27FC236}">
                  <a16:creationId xmlns:a16="http://schemas.microsoft.com/office/drawing/2014/main" id="{05E421E3-3A07-05E0-AF5B-E1C0BCB4A97F}"/>
                </a:ext>
              </a:extLst>
            </p:cNvPr>
            <p:cNvGrpSpPr/>
            <p:nvPr/>
          </p:nvGrpSpPr>
          <p:grpSpPr>
            <a:xfrm>
              <a:off x="5260084" y="617004"/>
              <a:ext cx="6512816" cy="2484810"/>
              <a:chOff x="5423956" y="802993"/>
              <a:chExt cx="6512816" cy="2484810"/>
            </a:xfrm>
          </p:grpSpPr>
          <p:pic>
            <p:nvPicPr>
              <p:cNvPr id="6" name="Picture 5">
                <a:extLst>
                  <a:ext uri="{FF2B5EF4-FFF2-40B4-BE49-F238E27FC236}">
                    <a16:creationId xmlns:a16="http://schemas.microsoft.com/office/drawing/2014/main" id="{FB11DF20-5A03-CDAD-FC1F-A0BF1BF0D7D9}"/>
                  </a:ext>
                </a:extLst>
              </p:cNvPr>
              <p:cNvPicPr>
                <a:picLocks noChangeAspect="1"/>
              </p:cNvPicPr>
              <p:nvPr/>
            </p:nvPicPr>
            <p:blipFill>
              <a:blip r:embed="rId3"/>
              <a:stretch>
                <a:fillRect/>
              </a:stretch>
            </p:blipFill>
            <p:spPr>
              <a:xfrm>
                <a:off x="5423956" y="802993"/>
                <a:ext cx="6512816" cy="2484810"/>
              </a:xfrm>
              <a:prstGeom prst="rect">
                <a:avLst/>
              </a:prstGeom>
            </p:spPr>
          </p:pic>
          <p:sp>
            <p:nvSpPr>
              <p:cNvPr id="7" name="Rectangle 6">
                <a:extLst>
                  <a:ext uri="{FF2B5EF4-FFF2-40B4-BE49-F238E27FC236}">
                    <a16:creationId xmlns:a16="http://schemas.microsoft.com/office/drawing/2014/main" id="{48EF82C7-8BA0-CC16-C530-C3FE027CC241}"/>
                  </a:ext>
                </a:extLst>
              </p:cNvPr>
              <p:cNvSpPr/>
              <p:nvPr/>
            </p:nvSpPr>
            <p:spPr>
              <a:xfrm>
                <a:off x="5530850" y="3009900"/>
                <a:ext cx="565150" cy="203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12" name="Group 11">
              <a:extLst>
                <a:ext uri="{FF2B5EF4-FFF2-40B4-BE49-F238E27FC236}">
                  <a16:creationId xmlns:a16="http://schemas.microsoft.com/office/drawing/2014/main" id="{0F58A8C3-9E3F-728E-373F-7BBAE26603BC}"/>
                </a:ext>
              </a:extLst>
            </p:cNvPr>
            <p:cNvGrpSpPr/>
            <p:nvPr/>
          </p:nvGrpSpPr>
          <p:grpSpPr>
            <a:xfrm>
              <a:off x="5909019" y="3429000"/>
              <a:ext cx="5623014" cy="3251125"/>
              <a:chOff x="5704985" y="3109008"/>
              <a:chExt cx="5623014" cy="3251125"/>
            </a:xfrm>
          </p:grpSpPr>
          <p:pic>
            <p:nvPicPr>
              <p:cNvPr id="10" name="Picture 9">
                <a:extLst>
                  <a:ext uri="{FF2B5EF4-FFF2-40B4-BE49-F238E27FC236}">
                    <a16:creationId xmlns:a16="http://schemas.microsoft.com/office/drawing/2014/main" id="{FE0F50B7-CF23-432A-ADF2-51BB53A104C0}"/>
                  </a:ext>
                </a:extLst>
              </p:cNvPr>
              <p:cNvPicPr>
                <a:picLocks noChangeAspect="1"/>
              </p:cNvPicPr>
              <p:nvPr/>
            </p:nvPicPr>
            <p:blipFill>
              <a:blip r:embed="rId4"/>
              <a:stretch>
                <a:fillRect/>
              </a:stretch>
            </p:blipFill>
            <p:spPr>
              <a:xfrm>
                <a:off x="5704985" y="3109008"/>
                <a:ext cx="5623014" cy="3208360"/>
              </a:xfrm>
              <a:prstGeom prst="rect">
                <a:avLst/>
              </a:prstGeom>
            </p:spPr>
          </p:pic>
          <p:sp>
            <p:nvSpPr>
              <p:cNvPr id="11" name="Rectangle 10">
                <a:extLst>
                  <a:ext uri="{FF2B5EF4-FFF2-40B4-BE49-F238E27FC236}">
                    <a16:creationId xmlns:a16="http://schemas.microsoft.com/office/drawing/2014/main" id="{17424BD5-5B4F-FD7B-CD74-29E41155DCCF}"/>
                  </a:ext>
                </a:extLst>
              </p:cNvPr>
              <p:cNvSpPr/>
              <p:nvPr/>
            </p:nvSpPr>
            <p:spPr>
              <a:xfrm>
                <a:off x="5724035" y="6156933"/>
                <a:ext cx="565150" cy="203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3" name="Text Placeholder 2">
            <a:extLst>
              <a:ext uri="{FF2B5EF4-FFF2-40B4-BE49-F238E27FC236}">
                <a16:creationId xmlns:a16="http://schemas.microsoft.com/office/drawing/2014/main" id="{DD236A3D-08C0-7FD8-5F5B-FEF2FBFD3A62}"/>
              </a:ext>
            </a:extLst>
          </p:cNvPr>
          <p:cNvSpPr>
            <a:spLocks noGrp="1"/>
          </p:cNvSpPr>
          <p:nvPr>
            <p:ph type="body" idx="1"/>
          </p:nvPr>
        </p:nvSpPr>
        <p:spPr>
          <a:xfrm>
            <a:off x="609600" y="885826"/>
            <a:ext cx="5623014" cy="5591174"/>
          </a:xfrm>
        </p:spPr>
        <p:txBody>
          <a:bodyPr/>
          <a:lstStyle/>
          <a:p>
            <a:endParaRPr lang="en-GB" noProof="0"/>
          </a:p>
          <a:p>
            <a:r>
              <a:rPr lang="en-GB" sz="1600" noProof="0"/>
              <a:t>Thick Events are manageable if domain  specific</a:t>
            </a:r>
          </a:p>
          <a:p>
            <a:pPr lvl="1"/>
            <a:r>
              <a:rPr lang="en-GB" sz="1400" noProof="0"/>
              <a:t>Intra-domain - same network</a:t>
            </a:r>
          </a:p>
          <a:p>
            <a:pPr lvl="1"/>
            <a:r>
              <a:rPr lang="en-GB" sz="1400" noProof="0"/>
              <a:t>Large payload - maybe customer details, photo …</a:t>
            </a:r>
          </a:p>
          <a:p>
            <a:endParaRPr lang="en-GB" sz="1600" noProof="0"/>
          </a:p>
          <a:p>
            <a:r>
              <a:rPr lang="en-GB" sz="1600" noProof="0"/>
              <a:t>Thin Events avoid overloading the event system and network by transferring lots of data that maybe not everyone needs</a:t>
            </a:r>
          </a:p>
          <a:p>
            <a:pPr lvl="1"/>
            <a:r>
              <a:rPr lang="en-GB" sz="1400" noProof="0"/>
              <a:t>Different network - maybe different cloud</a:t>
            </a:r>
          </a:p>
          <a:p>
            <a:pPr lvl="1"/>
            <a:r>
              <a:rPr lang="en-GB" sz="1400" noProof="0"/>
              <a:t>Send basic information about the event</a:t>
            </a:r>
          </a:p>
          <a:p>
            <a:pPr lvl="1"/>
            <a:r>
              <a:rPr lang="en-GB" sz="1400" noProof="0"/>
              <a:t>Send a </a:t>
            </a:r>
            <a:r>
              <a:rPr lang="en-GB" sz="1400" noProof="0" err="1"/>
              <a:t>url</a:t>
            </a:r>
            <a:r>
              <a:rPr lang="en-GB" sz="1400" noProof="0"/>
              <a:t> of the API endpoint in the event</a:t>
            </a:r>
          </a:p>
          <a:p>
            <a:pPr lvl="1"/>
            <a:r>
              <a:rPr lang="en-GB" sz="1400" noProof="0"/>
              <a:t>API call - call the API to get the main payload</a:t>
            </a:r>
          </a:p>
          <a:p>
            <a:pPr lvl="1"/>
            <a:r>
              <a:rPr lang="en-GB" sz="1400" noProof="0"/>
              <a:t>Creates "chatty" API calls - may just move the problem</a:t>
            </a:r>
          </a:p>
        </p:txBody>
      </p:sp>
    </p:spTree>
    <p:extLst>
      <p:ext uri="{BB962C8B-B14F-4D97-AF65-F5344CB8AC3E}">
        <p14:creationId xmlns:p14="http://schemas.microsoft.com/office/powerpoint/2010/main" val="2522531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3C9A91C7-EF4C-3ED8-33FC-0D587EC7862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0F463FC-134F-6C37-B268-E2BCF050BB6B}"/>
              </a:ext>
            </a:extLst>
          </p:cNvPr>
          <p:cNvSpPr>
            <a:spLocks noGrp="1"/>
          </p:cNvSpPr>
          <p:nvPr>
            <p:ph type="title"/>
          </p:nvPr>
        </p:nvSpPr>
        <p:spPr/>
        <p:txBody>
          <a:bodyPr/>
          <a:lstStyle/>
          <a:p>
            <a:r>
              <a:rPr lang="en-GB" noProof="0"/>
              <a:t>Architecture</a:t>
            </a:r>
          </a:p>
        </p:txBody>
      </p:sp>
      <p:sp>
        <p:nvSpPr>
          <p:cNvPr id="3" name="Text Placeholder 2">
            <a:extLst>
              <a:ext uri="{FF2B5EF4-FFF2-40B4-BE49-F238E27FC236}">
                <a16:creationId xmlns:a16="http://schemas.microsoft.com/office/drawing/2014/main" id="{70F3BCFF-40C8-2541-01BF-674B7F8B7E32}"/>
              </a:ext>
            </a:extLst>
          </p:cNvPr>
          <p:cNvSpPr>
            <a:spLocks noGrp="1"/>
          </p:cNvSpPr>
          <p:nvPr>
            <p:ph type="body" idx="1"/>
          </p:nvPr>
        </p:nvSpPr>
        <p:spPr>
          <a:xfrm>
            <a:off x="576470" y="4688888"/>
            <a:ext cx="11163300" cy="1867261"/>
          </a:xfrm>
        </p:spPr>
        <p:txBody>
          <a:bodyPr/>
          <a:lstStyle/>
          <a:p>
            <a:r>
              <a:rPr lang="en-GB" sz="1600" noProof="0"/>
              <a:t>So we need Node.js to run the JavaScript</a:t>
            </a:r>
          </a:p>
          <a:p>
            <a:r>
              <a:rPr lang="en-GB" sz="1600" noProof="0"/>
              <a:t>We need Express.js to simplify creating the server and to process requests and return responses</a:t>
            </a:r>
          </a:p>
          <a:p>
            <a:r>
              <a:rPr lang="en-GB" sz="1600" noProof="0"/>
              <a:t>We need to write some logic – i.e. our app and data access and processing</a:t>
            </a:r>
          </a:p>
          <a:p>
            <a:r>
              <a:rPr lang="en-GB" sz="1600" noProof="0"/>
              <a:t>We need an appropriate database driver / SDK to enable our code to access the database</a:t>
            </a:r>
          </a:p>
          <a:p>
            <a:r>
              <a:rPr lang="en-GB" sz="1600" noProof="0"/>
              <a:t>We will focus on the areas in red first - the app server to create web APIs</a:t>
            </a:r>
          </a:p>
          <a:p>
            <a:endParaRPr lang="en-GB" sz="1600" noProof="0"/>
          </a:p>
        </p:txBody>
      </p:sp>
      <p:sp>
        <p:nvSpPr>
          <p:cNvPr id="4" name="Slide Number Placeholder 3">
            <a:extLst>
              <a:ext uri="{FF2B5EF4-FFF2-40B4-BE49-F238E27FC236}">
                <a16:creationId xmlns:a16="http://schemas.microsoft.com/office/drawing/2014/main" id="{90E82EB3-A893-F4A1-3761-0EBAC10C40FD}"/>
              </a:ext>
            </a:extLst>
          </p:cNvPr>
          <p:cNvSpPr>
            <a:spLocks noGrp="1"/>
          </p:cNvSpPr>
          <p:nvPr>
            <p:ph type="sldNum" idx="12"/>
          </p:nvPr>
        </p:nvSpPr>
        <p:spPr/>
        <p:txBody>
          <a:bodyPr/>
          <a:lstStyle/>
          <a:p>
            <a:fld id="{14D7F6AC-1EEB-4ABB-AD80-109EC6FDCCF3}" type="slidenum">
              <a:rPr lang="en-GB" noProof="0" smtClean="0"/>
              <a:pPr/>
              <a:t>42</a:t>
            </a:fld>
            <a:endParaRPr lang="en-GB" noProof="0"/>
          </a:p>
        </p:txBody>
      </p:sp>
      <p:grpSp>
        <p:nvGrpSpPr>
          <p:cNvPr id="7" name="Group 6">
            <a:extLst>
              <a:ext uri="{FF2B5EF4-FFF2-40B4-BE49-F238E27FC236}">
                <a16:creationId xmlns:a16="http://schemas.microsoft.com/office/drawing/2014/main" id="{29E4CA14-197B-A7C5-F79E-80D3F68E575D}"/>
              </a:ext>
            </a:extLst>
          </p:cNvPr>
          <p:cNvGrpSpPr/>
          <p:nvPr/>
        </p:nvGrpSpPr>
        <p:grpSpPr>
          <a:xfrm>
            <a:off x="1062037" y="1287916"/>
            <a:ext cx="2386012" cy="3229655"/>
            <a:chOff x="1062037" y="1287916"/>
            <a:chExt cx="2386012" cy="3229655"/>
          </a:xfrm>
        </p:grpSpPr>
        <p:sp>
          <p:nvSpPr>
            <p:cNvPr id="5" name="Rectangle 4">
              <a:extLst>
                <a:ext uri="{FF2B5EF4-FFF2-40B4-BE49-F238E27FC236}">
                  <a16:creationId xmlns:a16="http://schemas.microsoft.com/office/drawing/2014/main" id="{6AED9485-C8E0-A72B-2E45-0C9CBEA89D8B}"/>
                </a:ext>
              </a:extLst>
            </p:cNvPr>
            <p:cNvSpPr/>
            <p:nvPr/>
          </p:nvSpPr>
          <p:spPr>
            <a:xfrm>
              <a:off x="1066800" y="1578428"/>
              <a:ext cx="2373086"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033C8614-53A0-8D7A-DC48-C69181670143}"/>
                </a:ext>
              </a:extLst>
            </p:cNvPr>
            <p:cNvSpPr/>
            <p:nvPr/>
          </p:nvSpPr>
          <p:spPr>
            <a:xfrm>
              <a:off x="1062037" y="1287916"/>
              <a:ext cx="2386012"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Client</a:t>
              </a:r>
            </a:p>
          </p:txBody>
        </p:sp>
        <p:sp>
          <p:nvSpPr>
            <p:cNvPr id="9" name="TextBox 8">
              <a:extLst>
                <a:ext uri="{FF2B5EF4-FFF2-40B4-BE49-F238E27FC236}">
                  <a16:creationId xmlns:a16="http://schemas.microsoft.com/office/drawing/2014/main" id="{C00C7E34-2881-6259-3AC3-D838A3625546}"/>
                </a:ext>
              </a:extLst>
            </p:cNvPr>
            <p:cNvSpPr txBox="1"/>
            <p:nvPr/>
          </p:nvSpPr>
          <p:spPr>
            <a:xfrm>
              <a:off x="1238250" y="1841500"/>
              <a:ext cx="1930400" cy="738664"/>
            </a:xfrm>
            <a:prstGeom prst="rect">
              <a:avLst/>
            </a:prstGeom>
            <a:noFill/>
            <a:ln>
              <a:solidFill>
                <a:schemeClr val="bg2">
                  <a:lumMod val="40000"/>
                  <a:lumOff val="60000"/>
                </a:schemeClr>
              </a:solidFill>
            </a:ln>
          </p:spPr>
          <p:txBody>
            <a:bodyPr wrap="square" rtlCol="0">
              <a:spAutoFit/>
            </a:bodyPr>
            <a:lstStyle/>
            <a:p>
              <a:pPr algn="ctr"/>
              <a:r>
                <a:rPr lang="en-GB" sz="1400" noProof="0">
                  <a:solidFill>
                    <a:schemeClr val="bg1"/>
                  </a:solidFill>
                </a:rPr>
                <a:t>Browser</a:t>
              </a:r>
            </a:p>
            <a:p>
              <a:pPr algn="ctr"/>
              <a:r>
                <a:rPr lang="en-GB" sz="1400" noProof="0"/>
                <a:t>html, JavaScript, </a:t>
              </a:r>
            </a:p>
            <a:p>
              <a:pPr algn="ctr"/>
              <a:r>
                <a:rPr lang="en-GB" sz="1400" noProof="0" err="1"/>
                <a:t>css</a:t>
              </a:r>
              <a:r>
                <a:rPr lang="en-GB" sz="1400" noProof="0"/>
                <a:t> etc</a:t>
              </a:r>
            </a:p>
          </p:txBody>
        </p:sp>
        <p:sp>
          <p:nvSpPr>
            <p:cNvPr id="10" name="TextBox 9">
              <a:extLst>
                <a:ext uri="{FF2B5EF4-FFF2-40B4-BE49-F238E27FC236}">
                  <a16:creationId xmlns:a16="http://schemas.microsoft.com/office/drawing/2014/main" id="{C864090E-7370-5A44-20DB-E265F45097C1}"/>
                </a:ext>
              </a:extLst>
            </p:cNvPr>
            <p:cNvSpPr txBox="1"/>
            <p:nvPr/>
          </p:nvSpPr>
          <p:spPr>
            <a:xfrm>
              <a:off x="1238250" y="271259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Desktop App</a:t>
              </a:r>
            </a:p>
            <a:p>
              <a:pPr algn="ctr"/>
              <a:endParaRPr lang="en-GB" sz="1400" noProof="0">
                <a:solidFill>
                  <a:schemeClr val="bg1"/>
                </a:solidFill>
              </a:endParaRPr>
            </a:p>
          </p:txBody>
        </p:sp>
        <p:sp>
          <p:nvSpPr>
            <p:cNvPr id="11" name="TextBox 10">
              <a:extLst>
                <a:ext uri="{FF2B5EF4-FFF2-40B4-BE49-F238E27FC236}">
                  <a16:creationId xmlns:a16="http://schemas.microsoft.com/office/drawing/2014/main" id="{5545CD8B-E21C-32ED-C723-7E04865CEC05}"/>
                </a:ext>
              </a:extLst>
            </p:cNvPr>
            <p:cNvSpPr txBox="1"/>
            <p:nvPr/>
          </p:nvSpPr>
          <p:spPr>
            <a:xfrm>
              <a:off x="1238250" y="361508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Mobile App</a:t>
              </a:r>
            </a:p>
            <a:p>
              <a:pPr algn="ctr"/>
              <a:endParaRPr lang="en-GB" sz="1400" noProof="0">
                <a:solidFill>
                  <a:schemeClr val="bg1"/>
                </a:solidFill>
              </a:endParaRPr>
            </a:p>
          </p:txBody>
        </p:sp>
      </p:grpSp>
      <p:grpSp>
        <p:nvGrpSpPr>
          <p:cNvPr id="22" name="Group 21">
            <a:extLst>
              <a:ext uri="{FF2B5EF4-FFF2-40B4-BE49-F238E27FC236}">
                <a16:creationId xmlns:a16="http://schemas.microsoft.com/office/drawing/2014/main" id="{D731D804-0256-3480-99FC-8AC0AE176DD3}"/>
              </a:ext>
            </a:extLst>
          </p:cNvPr>
          <p:cNvGrpSpPr/>
          <p:nvPr/>
        </p:nvGrpSpPr>
        <p:grpSpPr>
          <a:xfrm>
            <a:off x="3505200" y="1287916"/>
            <a:ext cx="3985460" cy="3229655"/>
            <a:chOff x="3505200" y="1287916"/>
            <a:chExt cx="3985460" cy="3229655"/>
          </a:xfrm>
        </p:grpSpPr>
        <p:sp>
          <p:nvSpPr>
            <p:cNvPr id="12" name="Rectangle 11">
              <a:extLst>
                <a:ext uri="{FF2B5EF4-FFF2-40B4-BE49-F238E27FC236}">
                  <a16:creationId xmlns:a16="http://schemas.microsoft.com/office/drawing/2014/main" id="{C85A8F18-75C8-2A75-2566-38D9134FC29B}"/>
                </a:ext>
              </a:extLst>
            </p:cNvPr>
            <p:cNvSpPr/>
            <p:nvPr/>
          </p:nvSpPr>
          <p:spPr>
            <a:xfrm>
              <a:off x="4657460" y="1578428"/>
              <a:ext cx="2833200"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ectangle 12">
              <a:extLst>
                <a:ext uri="{FF2B5EF4-FFF2-40B4-BE49-F238E27FC236}">
                  <a16:creationId xmlns:a16="http://schemas.microsoft.com/office/drawing/2014/main" id="{BB436089-B91A-529E-832A-228E4B560169}"/>
                </a:ext>
              </a:extLst>
            </p:cNvPr>
            <p:cNvSpPr/>
            <p:nvPr/>
          </p:nvSpPr>
          <p:spPr>
            <a:xfrm>
              <a:off x="4652696" y="1287916"/>
              <a:ext cx="2833200"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App Server</a:t>
              </a:r>
            </a:p>
          </p:txBody>
        </p:sp>
        <p:sp>
          <p:nvSpPr>
            <p:cNvPr id="14" name="TextBox 13">
              <a:extLst>
                <a:ext uri="{FF2B5EF4-FFF2-40B4-BE49-F238E27FC236}">
                  <a16:creationId xmlns:a16="http://schemas.microsoft.com/office/drawing/2014/main" id="{8B0C10FC-4C83-2AE0-420B-8EE16F2E2CE2}"/>
                </a:ext>
              </a:extLst>
            </p:cNvPr>
            <p:cNvSpPr txBox="1"/>
            <p:nvPr/>
          </p:nvSpPr>
          <p:spPr>
            <a:xfrm>
              <a:off x="4750836" y="1860474"/>
              <a:ext cx="400110" cy="2512245"/>
            </a:xfrm>
            <a:prstGeom prst="rect">
              <a:avLst/>
            </a:prstGeom>
            <a:noFill/>
            <a:ln w="12700">
              <a:solidFill>
                <a:srgbClr val="FF0000"/>
              </a:solidFill>
            </a:ln>
          </p:spPr>
          <p:txBody>
            <a:bodyPr vert="vert270" wrap="square" rtlCol="0">
              <a:spAutoFit/>
            </a:bodyPr>
            <a:lstStyle/>
            <a:p>
              <a:pPr algn="ctr"/>
              <a:r>
                <a:rPr lang="en-GB" sz="1400" noProof="0">
                  <a:solidFill>
                    <a:schemeClr val="bg1"/>
                  </a:solidFill>
                </a:rPr>
                <a:t>Node server</a:t>
              </a:r>
            </a:p>
          </p:txBody>
        </p:sp>
        <p:sp>
          <p:nvSpPr>
            <p:cNvPr id="15" name="TextBox 14">
              <a:extLst>
                <a:ext uri="{FF2B5EF4-FFF2-40B4-BE49-F238E27FC236}">
                  <a16:creationId xmlns:a16="http://schemas.microsoft.com/office/drawing/2014/main" id="{47214F7A-54E5-7B35-C40F-3BDD026296E4}"/>
                </a:ext>
              </a:extLst>
            </p:cNvPr>
            <p:cNvSpPr txBox="1"/>
            <p:nvPr/>
          </p:nvSpPr>
          <p:spPr>
            <a:xfrm>
              <a:off x="5212572" y="1868940"/>
              <a:ext cx="830997" cy="1689176"/>
            </a:xfrm>
            <a:prstGeom prst="rect">
              <a:avLst/>
            </a:prstGeom>
            <a:noFill/>
            <a:ln w="12700">
              <a:solidFill>
                <a:srgbClr val="FF0000"/>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Express</a:t>
              </a:r>
            </a:p>
            <a:p>
              <a:pPr algn="ctr"/>
              <a:endParaRPr lang="en-GB" sz="1400" noProof="0">
                <a:solidFill>
                  <a:schemeClr val="bg1"/>
                </a:solidFill>
              </a:endParaRPr>
            </a:p>
          </p:txBody>
        </p:sp>
        <p:sp>
          <p:nvSpPr>
            <p:cNvPr id="16" name="TextBox 15">
              <a:extLst>
                <a:ext uri="{FF2B5EF4-FFF2-40B4-BE49-F238E27FC236}">
                  <a16:creationId xmlns:a16="http://schemas.microsoft.com/office/drawing/2014/main" id="{AE369A0B-D804-F0DE-3F44-B8376627160E}"/>
                </a:ext>
              </a:extLst>
            </p:cNvPr>
            <p:cNvSpPr txBox="1"/>
            <p:nvPr/>
          </p:nvSpPr>
          <p:spPr>
            <a:xfrm>
              <a:off x="5206222" y="3617012"/>
              <a:ext cx="1746334" cy="738664"/>
            </a:xfrm>
            <a:prstGeom prst="rect">
              <a:avLst/>
            </a:prstGeom>
            <a:noFill/>
            <a:ln w="12700">
              <a:solidFill>
                <a:srgbClr val="FF0000"/>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Node Runtime</a:t>
              </a:r>
            </a:p>
            <a:p>
              <a:pPr algn="ctr"/>
              <a:endParaRPr lang="en-GB" sz="1400" noProof="0">
                <a:solidFill>
                  <a:schemeClr val="bg1"/>
                </a:solidFill>
              </a:endParaRPr>
            </a:p>
          </p:txBody>
        </p:sp>
        <p:sp>
          <p:nvSpPr>
            <p:cNvPr id="17" name="TextBox 16">
              <a:extLst>
                <a:ext uri="{FF2B5EF4-FFF2-40B4-BE49-F238E27FC236}">
                  <a16:creationId xmlns:a16="http://schemas.microsoft.com/office/drawing/2014/main" id="{CDE97109-262A-6DD7-F9E2-ED939D751D3E}"/>
                </a:ext>
              </a:extLst>
            </p:cNvPr>
            <p:cNvSpPr txBox="1"/>
            <p:nvPr/>
          </p:nvSpPr>
          <p:spPr>
            <a:xfrm>
              <a:off x="6121559" y="1868940"/>
              <a:ext cx="830997" cy="1689176"/>
            </a:xfrm>
            <a:prstGeom prst="rect">
              <a:avLst/>
            </a:prstGeom>
            <a:noFill/>
            <a:ln w="12700">
              <a:solidFill>
                <a:srgbClr val="FF0000"/>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App logic</a:t>
              </a:r>
            </a:p>
            <a:p>
              <a:pPr algn="ctr"/>
              <a:endParaRPr lang="en-GB" sz="1400" noProof="0">
                <a:solidFill>
                  <a:schemeClr val="bg1"/>
                </a:solidFill>
              </a:endParaRPr>
            </a:p>
          </p:txBody>
        </p:sp>
        <p:sp>
          <p:nvSpPr>
            <p:cNvPr id="20" name="TextBox 19">
              <a:extLst>
                <a:ext uri="{FF2B5EF4-FFF2-40B4-BE49-F238E27FC236}">
                  <a16:creationId xmlns:a16="http://schemas.microsoft.com/office/drawing/2014/main" id="{B11DC2D4-D846-5360-31DE-5853424424B4}"/>
                </a:ext>
              </a:extLst>
            </p:cNvPr>
            <p:cNvSpPr txBox="1"/>
            <p:nvPr/>
          </p:nvSpPr>
          <p:spPr>
            <a:xfrm>
              <a:off x="7022095" y="1860474"/>
              <a:ext cx="400110" cy="2512245"/>
            </a:xfrm>
            <a:prstGeom prst="rect">
              <a:avLst/>
            </a:prstGeom>
            <a:noFill/>
            <a:ln>
              <a:solidFill>
                <a:schemeClr val="bg2">
                  <a:lumMod val="40000"/>
                  <a:lumOff val="60000"/>
                </a:schemeClr>
              </a:solidFill>
            </a:ln>
          </p:spPr>
          <p:txBody>
            <a:bodyPr vert="vert270" wrap="square" rtlCol="0">
              <a:spAutoFit/>
            </a:bodyPr>
            <a:lstStyle/>
            <a:p>
              <a:pPr algn="ctr"/>
              <a:r>
                <a:rPr lang="en-GB" sz="1400" noProof="0">
                  <a:solidFill>
                    <a:schemeClr val="bg1"/>
                  </a:solidFill>
                </a:rPr>
                <a:t>Database Drivers</a:t>
              </a:r>
            </a:p>
          </p:txBody>
        </p:sp>
        <p:cxnSp>
          <p:nvCxnSpPr>
            <p:cNvPr id="31" name="Straight Arrow Connector 30">
              <a:extLst>
                <a:ext uri="{FF2B5EF4-FFF2-40B4-BE49-F238E27FC236}">
                  <a16:creationId xmlns:a16="http://schemas.microsoft.com/office/drawing/2014/main" id="{4FF9FDE7-E36C-A75D-1A76-70C0F4072E1F}"/>
                </a:ext>
              </a:extLst>
            </p:cNvPr>
            <p:cNvCxnSpPr>
              <a:cxnSpLocks/>
            </p:cNvCxnSpPr>
            <p:nvPr/>
          </p:nvCxnSpPr>
          <p:spPr>
            <a:xfrm>
              <a:off x="3505200" y="2210832"/>
              <a:ext cx="11474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99210A-C289-E695-018D-2447219BCD5F}"/>
                </a:ext>
              </a:extLst>
            </p:cNvPr>
            <p:cNvCxnSpPr>
              <a:cxnSpLocks/>
            </p:cNvCxnSpPr>
            <p:nvPr/>
          </p:nvCxnSpPr>
          <p:spPr>
            <a:xfrm flipH="1">
              <a:off x="3505200" y="3194358"/>
              <a:ext cx="11081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4625166-EDD4-B4E0-14DE-1C03BD3924F3}"/>
                </a:ext>
              </a:extLst>
            </p:cNvPr>
            <p:cNvSpPr txBox="1"/>
            <p:nvPr/>
          </p:nvSpPr>
          <p:spPr>
            <a:xfrm>
              <a:off x="3568509" y="1933832"/>
              <a:ext cx="995785" cy="276999"/>
            </a:xfrm>
            <a:prstGeom prst="rect">
              <a:avLst/>
            </a:prstGeom>
            <a:noFill/>
          </p:spPr>
          <p:txBody>
            <a:bodyPr wrap="none" rtlCol="0">
              <a:spAutoFit/>
            </a:bodyPr>
            <a:lstStyle/>
            <a:p>
              <a:r>
                <a:rPr lang="en-GB" sz="1200" noProof="0"/>
                <a:t>http request</a:t>
              </a:r>
            </a:p>
          </p:txBody>
        </p:sp>
        <p:sp>
          <p:nvSpPr>
            <p:cNvPr id="43" name="TextBox 42">
              <a:extLst>
                <a:ext uri="{FF2B5EF4-FFF2-40B4-BE49-F238E27FC236}">
                  <a16:creationId xmlns:a16="http://schemas.microsoft.com/office/drawing/2014/main" id="{4771C60F-B82B-AFEA-E934-DCA16EB92DA1}"/>
                </a:ext>
              </a:extLst>
            </p:cNvPr>
            <p:cNvSpPr txBox="1"/>
            <p:nvPr/>
          </p:nvSpPr>
          <p:spPr>
            <a:xfrm>
              <a:off x="3585850" y="2917358"/>
              <a:ext cx="1114408" cy="276999"/>
            </a:xfrm>
            <a:prstGeom prst="rect">
              <a:avLst/>
            </a:prstGeom>
            <a:noFill/>
          </p:spPr>
          <p:txBody>
            <a:bodyPr wrap="none" rtlCol="0">
              <a:spAutoFit/>
            </a:bodyPr>
            <a:lstStyle/>
            <a:p>
              <a:r>
                <a:rPr lang="en-GB" sz="1200" noProof="0"/>
                <a:t>http response</a:t>
              </a:r>
            </a:p>
          </p:txBody>
        </p:sp>
      </p:grpSp>
      <p:grpSp>
        <p:nvGrpSpPr>
          <p:cNvPr id="23" name="Group 22">
            <a:extLst>
              <a:ext uri="{FF2B5EF4-FFF2-40B4-BE49-F238E27FC236}">
                <a16:creationId xmlns:a16="http://schemas.microsoft.com/office/drawing/2014/main" id="{957A4324-B176-20C4-4526-BE82869560B5}"/>
              </a:ext>
            </a:extLst>
          </p:cNvPr>
          <p:cNvGrpSpPr/>
          <p:nvPr/>
        </p:nvGrpSpPr>
        <p:grpSpPr>
          <a:xfrm>
            <a:off x="7559530" y="1287916"/>
            <a:ext cx="3125586" cy="3229655"/>
            <a:chOff x="7559530" y="1287916"/>
            <a:chExt cx="3125586" cy="3229655"/>
          </a:xfrm>
        </p:grpSpPr>
        <p:sp>
          <p:nvSpPr>
            <p:cNvPr id="18" name="Rectangle 17">
              <a:extLst>
                <a:ext uri="{FF2B5EF4-FFF2-40B4-BE49-F238E27FC236}">
                  <a16:creationId xmlns:a16="http://schemas.microsoft.com/office/drawing/2014/main" id="{03A73097-2FB0-A3B4-ACD6-44B3A64FAC23}"/>
                </a:ext>
              </a:extLst>
            </p:cNvPr>
            <p:cNvSpPr/>
            <p:nvPr/>
          </p:nvSpPr>
          <p:spPr>
            <a:xfrm>
              <a:off x="8823706" y="1578428"/>
              <a:ext cx="1853247"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Rectangle 18">
              <a:extLst>
                <a:ext uri="{FF2B5EF4-FFF2-40B4-BE49-F238E27FC236}">
                  <a16:creationId xmlns:a16="http://schemas.microsoft.com/office/drawing/2014/main" id="{69067254-1D10-24B2-0832-C80F1A0F1544}"/>
                </a:ext>
              </a:extLst>
            </p:cNvPr>
            <p:cNvSpPr/>
            <p:nvPr/>
          </p:nvSpPr>
          <p:spPr>
            <a:xfrm>
              <a:off x="8823705" y="1287916"/>
              <a:ext cx="1861411"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noProof="0"/>
                <a:t>Database Server</a:t>
              </a:r>
            </a:p>
          </p:txBody>
        </p:sp>
        <p:sp>
          <p:nvSpPr>
            <p:cNvPr id="25" name="Flowchart: Magnetic Disk 24">
              <a:extLst>
                <a:ext uri="{FF2B5EF4-FFF2-40B4-BE49-F238E27FC236}">
                  <a16:creationId xmlns:a16="http://schemas.microsoft.com/office/drawing/2014/main" id="{84107E81-D0CA-5572-C31E-FFB609B691A9}"/>
                </a:ext>
              </a:extLst>
            </p:cNvPr>
            <p:cNvSpPr/>
            <p:nvPr/>
          </p:nvSpPr>
          <p:spPr>
            <a:xfrm>
              <a:off x="9204955" y="2414813"/>
              <a:ext cx="1080963" cy="1098842"/>
            </a:xfrm>
            <a:prstGeom prst="flowChartMagneticDisk">
              <a:avLst/>
            </a:prstGeom>
            <a:solidFill>
              <a:schemeClr val="bg1"/>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p>
          </p:txBody>
        </p:sp>
        <p:sp>
          <p:nvSpPr>
            <p:cNvPr id="26" name="TextBox 25">
              <a:extLst>
                <a:ext uri="{FF2B5EF4-FFF2-40B4-BE49-F238E27FC236}">
                  <a16:creationId xmlns:a16="http://schemas.microsoft.com/office/drawing/2014/main" id="{D567857F-ECB4-7DDC-2DFA-22178DFF0FBC}"/>
                </a:ext>
              </a:extLst>
            </p:cNvPr>
            <p:cNvSpPr txBox="1"/>
            <p:nvPr/>
          </p:nvSpPr>
          <p:spPr>
            <a:xfrm>
              <a:off x="9263017" y="2755149"/>
              <a:ext cx="973750" cy="646331"/>
            </a:xfrm>
            <a:prstGeom prst="rect">
              <a:avLst/>
            </a:prstGeom>
            <a:noFill/>
          </p:spPr>
          <p:txBody>
            <a:bodyPr wrap="square" rtlCol="0">
              <a:spAutoFit/>
            </a:bodyPr>
            <a:lstStyle/>
            <a:p>
              <a:pPr algn="ctr"/>
              <a:r>
                <a:rPr lang="en-GB" sz="1200" noProof="0"/>
                <a:t>MongoDB</a:t>
              </a:r>
            </a:p>
            <a:p>
              <a:pPr algn="ctr"/>
              <a:r>
                <a:rPr lang="en-GB" sz="1200" noProof="0" err="1"/>
                <a:t>mySQL</a:t>
              </a:r>
              <a:endParaRPr lang="en-GB" sz="1200" noProof="0"/>
            </a:p>
            <a:p>
              <a:pPr algn="ctr"/>
              <a:r>
                <a:rPr lang="en-GB" sz="1200" noProof="0"/>
                <a:t>etc.</a:t>
              </a:r>
            </a:p>
          </p:txBody>
        </p:sp>
        <p:cxnSp>
          <p:nvCxnSpPr>
            <p:cNvPr id="32" name="Straight Arrow Connector 31">
              <a:extLst>
                <a:ext uri="{FF2B5EF4-FFF2-40B4-BE49-F238E27FC236}">
                  <a16:creationId xmlns:a16="http://schemas.microsoft.com/office/drawing/2014/main" id="{8D0115FC-CB4C-A69C-5A62-EA8885079C37}"/>
                </a:ext>
              </a:extLst>
            </p:cNvPr>
            <p:cNvCxnSpPr/>
            <p:nvPr/>
          </p:nvCxnSpPr>
          <p:spPr>
            <a:xfrm>
              <a:off x="7559530" y="2709942"/>
              <a:ext cx="1212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C85FE0-6BBF-B0B3-EA7A-1913409AC31F}"/>
                </a:ext>
              </a:extLst>
            </p:cNvPr>
            <p:cNvCxnSpPr>
              <a:cxnSpLocks/>
            </p:cNvCxnSpPr>
            <p:nvPr/>
          </p:nvCxnSpPr>
          <p:spPr>
            <a:xfrm flipH="1">
              <a:off x="7582003" y="3717906"/>
              <a:ext cx="11377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31B82E0-89A3-0A8F-0312-19E7D61E4628}"/>
                </a:ext>
              </a:extLst>
            </p:cNvPr>
            <p:cNvSpPr txBox="1"/>
            <p:nvPr/>
          </p:nvSpPr>
          <p:spPr>
            <a:xfrm>
              <a:off x="7653990" y="3433020"/>
              <a:ext cx="1156086" cy="276999"/>
            </a:xfrm>
            <a:prstGeom prst="rect">
              <a:avLst/>
            </a:prstGeom>
            <a:noFill/>
          </p:spPr>
          <p:txBody>
            <a:bodyPr wrap="none" rtlCol="0">
              <a:spAutoFit/>
            </a:bodyPr>
            <a:lstStyle/>
            <a:p>
              <a:r>
                <a:rPr lang="en-GB" sz="1200" noProof="0"/>
                <a:t>data response</a:t>
              </a:r>
            </a:p>
          </p:txBody>
        </p:sp>
        <p:sp>
          <p:nvSpPr>
            <p:cNvPr id="45" name="TextBox 44">
              <a:extLst>
                <a:ext uri="{FF2B5EF4-FFF2-40B4-BE49-F238E27FC236}">
                  <a16:creationId xmlns:a16="http://schemas.microsoft.com/office/drawing/2014/main" id="{539C03CF-DA75-D0C5-061B-2D2FE31E164A}"/>
                </a:ext>
              </a:extLst>
            </p:cNvPr>
            <p:cNvSpPr txBox="1"/>
            <p:nvPr/>
          </p:nvSpPr>
          <p:spPr>
            <a:xfrm>
              <a:off x="7631519" y="2446238"/>
              <a:ext cx="1037463" cy="276999"/>
            </a:xfrm>
            <a:prstGeom prst="rect">
              <a:avLst/>
            </a:prstGeom>
            <a:noFill/>
          </p:spPr>
          <p:txBody>
            <a:bodyPr wrap="none" rtlCol="0">
              <a:spAutoFit/>
            </a:bodyPr>
            <a:lstStyle/>
            <a:p>
              <a:r>
                <a:rPr lang="en-GB" sz="1200" noProof="0"/>
                <a:t>data request</a:t>
              </a:r>
            </a:p>
          </p:txBody>
        </p:sp>
      </p:grpSp>
    </p:spTree>
    <p:extLst>
      <p:ext uri="{BB962C8B-B14F-4D97-AF65-F5344CB8AC3E}">
        <p14:creationId xmlns:p14="http://schemas.microsoft.com/office/powerpoint/2010/main" val="128709818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72861-3770-2F65-73C8-D5C1B3C5CB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11243E-D86C-543F-6511-E0546E47282A}"/>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1BDCF4DF-1F0B-A2C5-AC68-FD3F7F0E6F94}"/>
              </a:ext>
            </a:extLst>
          </p:cNvPr>
          <p:cNvSpPr>
            <a:spLocks noGrp="1"/>
          </p:cNvSpPr>
          <p:nvPr>
            <p:ph type="body" idx="1"/>
          </p:nvPr>
        </p:nvSpPr>
        <p:spPr/>
        <p:txBody>
          <a:bodyPr/>
          <a:lstStyle/>
          <a:p>
            <a:r>
              <a:rPr lang="en-GB" sz="1800" noProof="0">
                <a:effectLst/>
                <a:latin typeface="Arial" panose="020B0604020202020204" pitchFamily="34" charset="0"/>
                <a:ea typeface="Calibri" panose="020F0502020204030204" pitchFamily="34" charset="0"/>
                <a:cs typeface="Times New Roman" panose="02020603050405020304" pitchFamily="18" charset="0"/>
              </a:rPr>
              <a:t>Provide a brief explanation of </a:t>
            </a:r>
            <a:r>
              <a:rPr lang="en-GB" sz="1800" b="1" noProof="0">
                <a:effectLst/>
                <a:latin typeface="Arial" panose="020B0604020202020204" pitchFamily="34" charset="0"/>
                <a:ea typeface="Calibri" panose="020F0502020204030204" pitchFamily="34" charset="0"/>
                <a:cs typeface="Times New Roman" panose="02020603050405020304" pitchFamily="18" charset="0"/>
              </a:rPr>
              <a:t>five</a:t>
            </a:r>
            <a:r>
              <a:rPr lang="en-GB" sz="1800" noProof="0">
                <a:effectLst/>
                <a:latin typeface="Arial" panose="020B0604020202020204" pitchFamily="34" charset="0"/>
                <a:ea typeface="Calibri" panose="020F0502020204030204" pitchFamily="34" charset="0"/>
                <a:cs typeface="Times New Roman" panose="02020603050405020304" pitchFamily="18" charset="0"/>
              </a:rPr>
              <a:t> properties of an API gateway. i.e., how could our distributed system design benefit from the properties offered by an enterprise strength API gateway such as Kong?</a:t>
            </a:r>
          </a:p>
          <a:p>
            <a:r>
              <a:rPr lang="en-GB" sz="1800" noProof="0">
                <a:effectLst/>
                <a:latin typeface="Arial" panose="020B0604020202020204" pitchFamily="34" charset="0"/>
                <a:ea typeface="Calibri" panose="020F0502020204030204" pitchFamily="34" charset="0"/>
                <a:cs typeface="Times New Roman" panose="02020603050405020304" pitchFamily="18" charset="0"/>
              </a:rPr>
              <a:t> </a:t>
            </a:r>
          </a:p>
          <a:p>
            <a:r>
              <a:rPr lang="en-GB" sz="1800" noProof="0">
                <a:effectLst/>
                <a:latin typeface="Arial" panose="020B0604020202020204" pitchFamily="34" charset="0"/>
                <a:ea typeface="Calibri" panose="020F0502020204030204" pitchFamily="34" charset="0"/>
                <a:cs typeface="Times New Roman" panose="02020603050405020304" pitchFamily="18" charset="0"/>
              </a:rPr>
              <a:t>With the aid of a relevant use-case and diagram, explain why you may recommend the implementation of an API gateway for your microservice architecture. i.e., what problems does it solve and what benefits could it bring to your use-case solution?</a:t>
            </a: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8C161F76-D6D1-F649-A40C-98EDDF6C63F8}"/>
              </a:ext>
            </a:extLst>
          </p:cNvPr>
          <p:cNvSpPr>
            <a:spLocks noGrp="1"/>
          </p:cNvSpPr>
          <p:nvPr>
            <p:ph type="sldNum" idx="12"/>
          </p:nvPr>
        </p:nvSpPr>
        <p:spPr/>
        <p:txBody>
          <a:bodyPr/>
          <a:lstStyle/>
          <a:p>
            <a:fld id="{14D7F6AC-1EEB-4ABB-AD80-109EC6FDCCF3}" type="slidenum">
              <a:rPr lang="en-GB" noProof="0" smtClean="0"/>
              <a:pPr/>
              <a:t>420</a:t>
            </a:fld>
            <a:endParaRPr lang="en-GB" noProof="0"/>
          </a:p>
        </p:txBody>
      </p:sp>
    </p:spTree>
    <p:extLst>
      <p:ext uri="{BB962C8B-B14F-4D97-AF65-F5344CB8AC3E}">
        <p14:creationId xmlns:p14="http://schemas.microsoft.com/office/powerpoint/2010/main" val="151686434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E7C91-DA9B-410E-78B2-03DCE7CF2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5E9077-EB33-53AA-1286-3E8A1A8C368F}"/>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B880C34C-B4C4-86B9-F8A4-37E4DC84BFE6}"/>
              </a:ext>
            </a:extLst>
          </p:cNvPr>
          <p:cNvSpPr>
            <a:spLocks noGrp="1"/>
          </p:cNvSpPr>
          <p:nvPr>
            <p:ph type="body" idx="1"/>
          </p:nvPr>
        </p:nvSpPr>
        <p:spPr/>
        <p:txBody>
          <a:bodyPr/>
          <a:lstStyle/>
          <a:p>
            <a:r>
              <a:rPr lang="en-GB" sz="1600" noProof="0">
                <a:effectLst/>
                <a:latin typeface="Arial" panose="020B0604020202020204" pitchFamily="34" charset="0"/>
                <a:ea typeface="Calibri" panose="020F0502020204030204" pitchFamily="34" charset="0"/>
                <a:cs typeface="Times New Roman" panose="02020603050405020304" pitchFamily="18" charset="0"/>
              </a:rPr>
              <a:t>Ideally, a microservice and its data should be independent. However, in reality, not all services are fully decomposable with regard to data.  With the aid of a diagram and simple use-case, explain how an event driven architecture can be used to share data between microservices without sharing a database. Marks are awarded for each key point discussed in the explanation of data flow between microservices</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Explain the terms "thick" and "thin" events in relation to an event-driven architecture and explain, under which circumstances, you may choose one over the other</a:t>
            </a:r>
          </a:p>
          <a:p>
            <a:endParaRPr lang="en-GB" sz="1600" noProof="0">
              <a:effectLst/>
              <a:latin typeface="Arial" panose="020B0604020202020204" pitchFamily="34" charset="0"/>
              <a:ea typeface="Calibri" panose="020F0502020204030204" pitchFamily="34" charset="0"/>
              <a:cs typeface="Times New Roman" panose="02020603050405020304" pitchFamily="18" charset="0"/>
            </a:endParaRPr>
          </a:p>
          <a:p>
            <a:r>
              <a:rPr lang="en-GB" sz="1600" noProof="0">
                <a:effectLst/>
                <a:latin typeface="Arial" panose="020B0604020202020204" pitchFamily="34" charset="0"/>
                <a:ea typeface="Calibri" panose="020F0502020204030204" pitchFamily="34" charset="0"/>
                <a:cs typeface="Times New Roman" panose="02020603050405020304" pitchFamily="18" charset="0"/>
              </a:rPr>
              <a:t>Figure 1 illustrates a Joke service implemented as a message-based microservice architecture. A joke submitted to the /sub endpoint is asynchronously sent to the moderate service where the front-end is polling for a new joke. The moderator can approve a joke using the /mod endpoint and asynchronously submit it to the joke microservice where it is stored in the database. The /joke endpoint is used to read a joke from the joke service. /types are synchronous messages to ensure each microservice is aware of available joke types and the types volumes hold local copies of joke types for resilience.</a:t>
            </a:r>
            <a:br>
              <a:rPr lang="en-GB" sz="1600" noProof="0">
                <a:effectLst/>
                <a:latin typeface="Arial" panose="020B0604020202020204" pitchFamily="34" charset="0"/>
                <a:ea typeface="Calibri" panose="020F0502020204030204" pitchFamily="34" charset="0"/>
                <a:cs typeface="Times New Roman" panose="02020603050405020304" pitchFamily="18" charset="0"/>
              </a:rPr>
            </a:br>
            <a:br>
              <a:rPr lang="en-GB" sz="1600" noProof="0">
                <a:effectLst/>
                <a:latin typeface="Arial" panose="020B0604020202020204" pitchFamily="34" charset="0"/>
                <a:ea typeface="Calibri" panose="020F0502020204030204" pitchFamily="34" charset="0"/>
                <a:cs typeface="Times New Roman" panose="02020603050405020304" pitchFamily="18" charset="0"/>
              </a:rPr>
            </a:br>
            <a:r>
              <a:rPr lang="en-GB" sz="1600" noProof="0">
                <a:effectLst/>
                <a:latin typeface="Arial" panose="020B0604020202020204" pitchFamily="34" charset="0"/>
                <a:ea typeface="Calibri" panose="020F0502020204030204" pitchFamily="34" charset="0"/>
                <a:cs typeface="Times New Roman" panose="02020603050405020304" pitchFamily="18" charset="0"/>
              </a:rPr>
              <a:t>Redraw the message-based microservice architecture in Figure 1 as an event driven solution, explaining the event flow from joke submission to joke retrieval clearly indicating which are synchronous messages and which are asynchronous.</a:t>
            </a: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152396" indent="0">
              <a:buNone/>
            </a:pPr>
            <a:r>
              <a:rPr lang="en-GB" sz="1800" noProof="0">
                <a:effectLst/>
                <a:latin typeface="Arial" panose="020B0604020202020204" pitchFamily="34" charset="0"/>
                <a:ea typeface="Calibri" panose="020F0502020204030204" pitchFamily="34" charset="0"/>
                <a:cs typeface="Times New Roman" panose="02020603050405020304" pitchFamily="18" charset="0"/>
              </a:rPr>
              <a:t> </a:t>
            </a:r>
          </a:p>
          <a:p>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endParaRPr lang="en-GB" noProof="0">
              <a:latin typeface="Arial" panose="020B0604020202020204" pitchFamily="34" charset="0"/>
              <a:ea typeface="Calibri" panose="020F0502020204030204" pitchFamily="34" charset="0"/>
              <a:cs typeface="Times New Roman" panose="02020603050405020304" pitchFamily="18" charset="0"/>
            </a:endParaRP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4F6FCAD5-4223-E50F-37F3-9D89829CA3BE}"/>
              </a:ext>
            </a:extLst>
          </p:cNvPr>
          <p:cNvSpPr>
            <a:spLocks noGrp="1"/>
          </p:cNvSpPr>
          <p:nvPr>
            <p:ph type="sldNum" idx="12"/>
          </p:nvPr>
        </p:nvSpPr>
        <p:spPr/>
        <p:txBody>
          <a:bodyPr/>
          <a:lstStyle/>
          <a:p>
            <a:fld id="{14D7F6AC-1EEB-4ABB-AD80-109EC6FDCCF3}" type="slidenum">
              <a:rPr lang="en-GB" noProof="0" smtClean="0"/>
              <a:pPr/>
              <a:t>421</a:t>
            </a:fld>
            <a:endParaRPr lang="en-GB" noProof="0"/>
          </a:p>
        </p:txBody>
      </p:sp>
    </p:spTree>
    <p:extLst>
      <p:ext uri="{BB962C8B-B14F-4D97-AF65-F5344CB8AC3E}">
        <p14:creationId xmlns:p14="http://schemas.microsoft.com/office/powerpoint/2010/main" val="303154299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5B2AF3-ADED-9936-B158-02B2AFE614A9}"/>
              </a:ext>
            </a:extLst>
          </p:cNvPr>
          <p:cNvSpPr>
            <a:spLocks noGrp="1"/>
          </p:cNvSpPr>
          <p:nvPr>
            <p:ph type="body" idx="1"/>
          </p:nvPr>
        </p:nvSpPr>
        <p:spPr>
          <a:xfrm>
            <a:off x="609600" y="535781"/>
            <a:ext cx="11163300" cy="5941219"/>
          </a:xfrm>
        </p:spPr>
        <p:txBody>
          <a:bodyPr/>
          <a:lstStyle/>
          <a:p>
            <a:r>
              <a:rPr lang="en-GB" sz="1400" noProof="0"/>
              <a:t>With reference to the figure below, answer the following questions:</a:t>
            </a:r>
          </a:p>
          <a:p>
            <a:pPr lvl="1"/>
            <a:r>
              <a:rPr lang="en-GB" sz="1200" noProof="0"/>
              <a:t>a)	What architecture pattern is this?  Justify your answer.</a:t>
            </a:r>
          </a:p>
          <a:p>
            <a:pPr lvl="1"/>
            <a:r>
              <a:rPr lang="en-GB" sz="1200" noProof="0"/>
              <a:t>b)	In terms of synchronous and asynchronous messaging, what type of messaging is used at label 1, 2 and 4? Explain your answer.</a:t>
            </a:r>
          </a:p>
          <a:p>
            <a:pPr lvl="1"/>
            <a:r>
              <a:rPr lang="en-GB" sz="1200" noProof="0"/>
              <a:t>c)	Explain how you might add a notification service to inform the user of the progress of their transaction? E.g., via email or SMS. </a:t>
            </a:r>
            <a:br>
              <a:rPr lang="en-GB" sz="1200" noProof="0"/>
            </a:br>
            <a:r>
              <a:rPr lang="en-GB" sz="1200" noProof="0"/>
              <a:t>	Note: don’t redraw Figure 1, simply reference it in your explanation.</a:t>
            </a:r>
          </a:p>
          <a:p>
            <a:pPr lvl="1"/>
            <a:r>
              <a:rPr lang="en-GB" sz="1200" noProof="0"/>
              <a:t>d)	Describe the operation of the object labelled number 4</a:t>
            </a:r>
          </a:p>
          <a:p>
            <a:pPr lvl="1"/>
            <a:r>
              <a:rPr lang="en-GB" sz="1200" noProof="0"/>
              <a:t>e)	If the shipping microservice failed, would the business no longer be able to operate? Explain your answer</a:t>
            </a:r>
          </a:p>
          <a:p>
            <a:endParaRPr lang="en-GB" sz="1400" noProof="0"/>
          </a:p>
        </p:txBody>
      </p:sp>
      <p:sp>
        <p:nvSpPr>
          <p:cNvPr id="4" name="Slide Number Placeholder 3">
            <a:extLst>
              <a:ext uri="{FF2B5EF4-FFF2-40B4-BE49-F238E27FC236}">
                <a16:creationId xmlns:a16="http://schemas.microsoft.com/office/drawing/2014/main" id="{AAF8EB27-A62F-C570-084D-BFDCD66CEE54}"/>
              </a:ext>
            </a:extLst>
          </p:cNvPr>
          <p:cNvSpPr>
            <a:spLocks noGrp="1"/>
          </p:cNvSpPr>
          <p:nvPr>
            <p:ph type="sldNum" idx="12"/>
          </p:nvPr>
        </p:nvSpPr>
        <p:spPr/>
        <p:txBody>
          <a:bodyPr/>
          <a:lstStyle/>
          <a:p>
            <a:fld id="{14D7F6AC-1EEB-4ABB-AD80-109EC6FDCCF3}" type="slidenum">
              <a:rPr lang="en-GB" noProof="0" smtClean="0"/>
              <a:pPr/>
              <a:t>422</a:t>
            </a:fld>
            <a:endParaRPr lang="en-GB" noProof="0"/>
          </a:p>
        </p:txBody>
      </p:sp>
      <p:pic>
        <p:nvPicPr>
          <p:cNvPr id="5" name="Picture 4">
            <a:extLst>
              <a:ext uri="{FF2B5EF4-FFF2-40B4-BE49-F238E27FC236}">
                <a16:creationId xmlns:a16="http://schemas.microsoft.com/office/drawing/2014/main" id="{BA7A675B-BBA8-94D3-6EEE-8F80DB639A1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390" y="2815087"/>
            <a:ext cx="6344285" cy="3202940"/>
          </a:xfrm>
          <a:prstGeom prst="rect">
            <a:avLst/>
          </a:prstGeom>
          <a:noFill/>
        </p:spPr>
      </p:pic>
    </p:spTree>
    <p:extLst>
      <p:ext uri="{BB962C8B-B14F-4D97-AF65-F5344CB8AC3E}">
        <p14:creationId xmlns:p14="http://schemas.microsoft.com/office/powerpoint/2010/main" val="195419523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DB9F-79C5-39D7-4484-D8F63095C621}"/>
              </a:ext>
            </a:extLst>
          </p:cNvPr>
          <p:cNvSpPr>
            <a:spLocks noGrp="1"/>
          </p:cNvSpPr>
          <p:nvPr>
            <p:ph type="title"/>
          </p:nvPr>
        </p:nvSpPr>
        <p:spPr/>
        <p:txBody>
          <a:bodyPr/>
          <a:lstStyle/>
          <a:p>
            <a:r>
              <a:rPr lang="en-GB" noProof="0">
                <a:solidFill>
                  <a:srgbClr val="FF0000"/>
                </a:solidFill>
              </a:rPr>
              <a:t>Notes for this year</a:t>
            </a:r>
          </a:p>
        </p:txBody>
      </p:sp>
      <p:sp>
        <p:nvSpPr>
          <p:cNvPr id="3" name="Text Placeholder 2">
            <a:extLst>
              <a:ext uri="{FF2B5EF4-FFF2-40B4-BE49-F238E27FC236}">
                <a16:creationId xmlns:a16="http://schemas.microsoft.com/office/drawing/2014/main" id="{9726614A-5024-2F8F-0C95-2EBEC9871258}"/>
              </a:ext>
            </a:extLst>
          </p:cNvPr>
          <p:cNvSpPr>
            <a:spLocks noGrp="1"/>
          </p:cNvSpPr>
          <p:nvPr>
            <p:ph type="body" idx="1"/>
          </p:nvPr>
        </p:nvSpPr>
        <p:spPr/>
        <p:txBody>
          <a:bodyPr/>
          <a:lstStyle/>
          <a:p>
            <a:r>
              <a:rPr lang="en-GB" noProof="0"/>
              <a:t>Create demo with </a:t>
            </a:r>
            <a:r>
              <a:rPr lang="en-GB" noProof="0" err="1"/>
              <a:t>kafka</a:t>
            </a:r>
            <a:endParaRPr lang="en-GB" noProof="0"/>
          </a:p>
          <a:p>
            <a:r>
              <a:rPr lang="en-GB" noProof="0"/>
              <a:t>update </a:t>
            </a:r>
            <a:r>
              <a:rPr lang="en-GB" noProof="0" err="1"/>
              <a:t>kafka</a:t>
            </a:r>
            <a:r>
              <a:rPr lang="en-GB" noProof="0"/>
              <a:t> notes to better explain partitions and groups</a:t>
            </a:r>
          </a:p>
          <a:p>
            <a:r>
              <a:rPr lang="en-GB" noProof="0"/>
              <a:t>better compare with rabbit</a:t>
            </a:r>
          </a:p>
          <a:p>
            <a:r>
              <a:rPr lang="en-GB" noProof="0"/>
              <a:t>Maybe discuss webpages being served from a web server - nginx. Good starter video here</a:t>
            </a:r>
            <a:br>
              <a:rPr lang="en-GB" noProof="0"/>
            </a:br>
            <a:r>
              <a:rPr lang="en-GB" noProof="0">
                <a:hlinkClick r:id="rId2"/>
              </a:rPr>
              <a:t>https://youtu.be/iInUBOVeBCc</a:t>
            </a:r>
            <a:endParaRPr lang="en-GB" noProof="0"/>
          </a:p>
          <a:p>
            <a:endParaRPr lang="en-GB" noProof="0"/>
          </a:p>
          <a:p>
            <a:r>
              <a:rPr lang="en-GB" noProof="0"/>
              <a:t>Good </a:t>
            </a:r>
            <a:r>
              <a:rPr lang="en-GB" noProof="0" err="1"/>
              <a:t>kafka</a:t>
            </a:r>
            <a:r>
              <a:rPr lang="en-GB" noProof="0"/>
              <a:t> started video for students here:</a:t>
            </a:r>
            <a:br>
              <a:rPr lang="en-GB" noProof="0"/>
            </a:br>
            <a:r>
              <a:rPr lang="en-GB" noProof="0">
                <a:hlinkClick r:id="rId3"/>
              </a:rPr>
              <a:t>https://youtu.be/QkdkLdMBuL0</a:t>
            </a:r>
            <a:endParaRPr lang="en-GB" noProof="0"/>
          </a:p>
          <a:p>
            <a:endParaRPr lang="en-GB" noProof="0"/>
          </a:p>
          <a:p>
            <a:pPr marL="152396" indent="0">
              <a:buNone/>
            </a:pPr>
            <a:r>
              <a:rPr lang="en-GB" noProof="0"/>
              <a:t>Remove app deployment to save some time - and cull other stuff</a:t>
            </a:r>
          </a:p>
          <a:p>
            <a:pPr marL="152396" indent="0">
              <a:buNone/>
            </a:pPr>
            <a:r>
              <a:rPr lang="en-GB" noProof="0"/>
              <a:t>Use </a:t>
            </a:r>
            <a:r>
              <a:rPr lang="en-GB" noProof="0" err="1"/>
              <a:t>mysql</a:t>
            </a:r>
            <a:r>
              <a:rPr lang="en-GB" noProof="0"/>
              <a:t> and mongo only in containers</a:t>
            </a:r>
          </a:p>
          <a:p>
            <a:pPr marL="152396" indent="0">
              <a:buNone/>
            </a:pPr>
            <a:r>
              <a:rPr lang="en-GB" noProof="0"/>
              <a:t>Create a single </a:t>
            </a:r>
            <a:r>
              <a:rPr lang="en-GB" noProof="0" err="1"/>
              <a:t>thems</a:t>
            </a:r>
            <a:r>
              <a:rPr lang="en-GB" noProof="0"/>
              <a:t> for demos that build on each other</a:t>
            </a:r>
          </a:p>
          <a:p>
            <a:pPr marL="152396" indent="0">
              <a:buNone/>
            </a:pPr>
            <a:r>
              <a:rPr lang="en-GB" noProof="0"/>
              <a:t>Either animate the diagrams with this years assignment or just point </a:t>
            </a:r>
            <a:r>
              <a:rPr lang="en-GB" noProof="0" err="1"/>
              <a:t>ot</a:t>
            </a:r>
            <a:r>
              <a:rPr lang="en-GB" noProof="0"/>
              <a:t> the bit we are doing</a:t>
            </a:r>
          </a:p>
          <a:p>
            <a:pPr marL="152396" indent="0">
              <a:buNone/>
            </a:pPr>
            <a:r>
              <a:rPr lang="en-GB" noProof="0"/>
              <a:t>Maybe do a bit on html and forms for labs</a:t>
            </a:r>
          </a:p>
          <a:p>
            <a:pPr marL="152396" indent="0">
              <a:buNone/>
            </a:pPr>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A6B2520C-1869-F01A-43DF-6CF598FE7E59}"/>
              </a:ext>
            </a:extLst>
          </p:cNvPr>
          <p:cNvSpPr>
            <a:spLocks noGrp="1"/>
          </p:cNvSpPr>
          <p:nvPr>
            <p:ph type="sldNum" idx="12"/>
          </p:nvPr>
        </p:nvSpPr>
        <p:spPr/>
        <p:txBody>
          <a:bodyPr/>
          <a:lstStyle/>
          <a:p>
            <a:fld id="{14D7F6AC-1EEB-4ABB-AD80-109EC6FDCCF3}" type="slidenum">
              <a:rPr lang="en-GB" noProof="0" smtClean="0"/>
              <a:pPr/>
              <a:t>423</a:t>
            </a:fld>
            <a:endParaRPr lang="en-GB" noProof="0"/>
          </a:p>
        </p:txBody>
      </p:sp>
    </p:spTree>
    <p:extLst>
      <p:ext uri="{BB962C8B-B14F-4D97-AF65-F5344CB8AC3E}">
        <p14:creationId xmlns:p14="http://schemas.microsoft.com/office/powerpoint/2010/main" val="26071339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3E7E1-23A7-6655-E2D7-22C8451138D8}"/>
              </a:ext>
            </a:extLst>
          </p:cNvPr>
          <p:cNvSpPr>
            <a:spLocks noGrp="1"/>
          </p:cNvSpPr>
          <p:nvPr>
            <p:ph type="title"/>
          </p:nvPr>
        </p:nvSpPr>
        <p:spPr/>
        <p:txBody>
          <a:bodyPr/>
          <a:lstStyle/>
          <a:p>
            <a:r>
              <a:rPr lang="en-GB" noProof="0">
                <a:solidFill>
                  <a:srgbClr val="FF0000"/>
                </a:solidFill>
              </a:rPr>
              <a:t>Themes for next year</a:t>
            </a:r>
          </a:p>
        </p:txBody>
      </p:sp>
      <p:sp>
        <p:nvSpPr>
          <p:cNvPr id="3" name="Text Placeholder 2">
            <a:extLst>
              <a:ext uri="{FF2B5EF4-FFF2-40B4-BE49-F238E27FC236}">
                <a16:creationId xmlns:a16="http://schemas.microsoft.com/office/drawing/2014/main" id="{5BD0F58C-3FFF-D3A8-8045-D7B1788DFEA6}"/>
              </a:ext>
            </a:extLst>
          </p:cNvPr>
          <p:cNvSpPr>
            <a:spLocks noGrp="1"/>
          </p:cNvSpPr>
          <p:nvPr>
            <p:ph type="body" idx="1"/>
          </p:nvPr>
        </p:nvSpPr>
        <p:spPr/>
        <p:txBody>
          <a:bodyPr/>
          <a:lstStyle/>
          <a:p>
            <a:r>
              <a:rPr lang="en-GB" sz="1000" noProof="0"/>
              <a:t>3 tier architecture for web services </a:t>
            </a:r>
          </a:p>
          <a:p>
            <a:r>
              <a:rPr lang="en-GB" sz="1000" b="1" noProof="0"/>
              <a:t>Presentation Tier (Client Layer)</a:t>
            </a:r>
            <a:endParaRPr lang="en-GB" sz="1000" noProof="0"/>
          </a:p>
          <a:p>
            <a:pPr lvl="1"/>
            <a:r>
              <a:rPr lang="en-GB" sz="1000" b="1" noProof="0"/>
              <a:t>What it is</a:t>
            </a:r>
            <a:r>
              <a:rPr lang="en-GB" sz="1000" noProof="0"/>
              <a:t>: The user interface.</a:t>
            </a:r>
          </a:p>
          <a:p>
            <a:pPr lvl="1"/>
            <a:r>
              <a:rPr lang="en-GB" sz="1000" b="1" noProof="0"/>
              <a:t>Examples</a:t>
            </a:r>
            <a:r>
              <a:rPr lang="en-GB" sz="1000" noProof="0"/>
              <a:t>: Web browsers, mobile apps, desktop GUIs.</a:t>
            </a:r>
          </a:p>
          <a:p>
            <a:pPr lvl="1"/>
            <a:r>
              <a:rPr lang="en-GB" sz="1000" b="1" noProof="0"/>
              <a:t>Responsibilities</a:t>
            </a:r>
            <a:r>
              <a:rPr lang="en-GB" sz="1000" noProof="0"/>
              <a:t>:</a:t>
            </a:r>
          </a:p>
          <a:p>
            <a:pPr lvl="2"/>
            <a:r>
              <a:rPr lang="en-GB" sz="1000" noProof="0"/>
              <a:t>Display data to the user.</a:t>
            </a:r>
          </a:p>
          <a:p>
            <a:pPr lvl="2"/>
            <a:r>
              <a:rPr lang="en-GB" sz="1000" noProof="0"/>
              <a:t>Capture user input.</a:t>
            </a:r>
          </a:p>
          <a:p>
            <a:pPr lvl="2"/>
            <a:r>
              <a:rPr lang="en-GB" sz="1000" noProof="0"/>
              <a:t>Communicate with the application tier via APIs or HTTP.</a:t>
            </a:r>
          </a:p>
          <a:p>
            <a:r>
              <a:rPr lang="en-GB" sz="1000" b="1" noProof="0"/>
              <a:t>Application Tier (Logic Layer / Middle Tier)</a:t>
            </a:r>
            <a:endParaRPr lang="en-GB" sz="1000" noProof="0"/>
          </a:p>
          <a:p>
            <a:pPr lvl="1"/>
            <a:r>
              <a:rPr lang="en-GB" sz="1000" b="1" noProof="0"/>
              <a:t>What it is</a:t>
            </a:r>
            <a:r>
              <a:rPr lang="en-GB" sz="1000" noProof="0"/>
              <a:t>: The core of the application where business logic lives.</a:t>
            </a:r>
          </a:p>
          <a:p>
            <a:pPr lvl="1"/>
            <a:r>
              <a:rPr lang="en-GB" sz="1000" b="1" noProof="0"/>
              <a:t>Examples</a:t>
            </a:r>
            <a:r>
              <a:rPr lang="en-GB" sz="1000" noProof="0"/>
              <a:t>: Web servers, application servers, APIs.</a:t>
            </a:r>
          </a:p>
          <a:p>
            <a:pPr lvl="1"/>
            <a:r>
              <a:rPr lang="en-GB" sz="1000" b="1" noProof="0"/>
              <a:t>Responsibilities</a:t>
            </a:r>
            <a:r>
              <a:rPr lang="en-GB" sz="1000" noProof="0"/>
              <a:t>:</a:t>
            </a:r>
          </a:p>
          <a:p>
            <a:pPr lvl="2"/>
            <a:r>
              <a:rPr lang="en-GB" sz="1000" noProof="0"/>
              <a:t>Process user input.</a:t>
            </a:r>
          </a:p>
          <a:p>
            <a:pPr lvl="2"/>
            <a:r>
              <a:rPr lang="en-GB" sz="1000" noProof="0"/>
              <a:t>Enforce business rules.</a:t>
            </a:r>
          </a:p>
          <a:p>
            <a:pPr lvl="2"/>
            <a:r>
              <a:rPr lang="en-GB" sz="1000" noProof="0"/>
              <a:t>Coordinate data flow between the presentation and data tiers.</a:t>
            </a:r>
          </a:p>
          <a:p>
            <a:r>
              <a:rPr lang="en-GB" sz="1000" b="1" noProof="0"/>
              <a:t>Data Tier (Database Layer)</a:t>
            </a:r>
            <a:endParaRPr lang="en-GB" sz="1000" noProof="0"/>
          </a:p>
          <a:p>
            <a:pPr lvl="1"/>
            <a:r>
              <a:rPr lang="en-GB" sz="1000" b="1" noProof="0"/>
              <a:t>What it is</a:t>
            </a:r>
            <a:r>
              <a:rPr lang="en-GB" sz="1000" noProof="0"/>
              <a:t>: The storage system.</a:t>
            </a:r>
          </a:p>
          <a:p>
            <a:pPr lvl="1"/>
            <a:r>
              <a:rPr lang="en-GB" sz="1000" b="1" noProof="0"/>
              <a:t>Examples</a:t>
            </a:r>
            <a:r>
              <a:rPr lang="en-GB" sz="1000" noProof="0"/>
              <a:t>: SQL databases (PostgreSQL, MySQL), NoSQL databases (MongoDB), file storage.</a:t>
            </a:r>
          </a:p>
          <a:p>
            <a:pPr lvl="1"/>
            <a:r>
              <a:rPr lang="en-GB" sz="1000" b="1" noProof="0"/>
              <a:t>Responsibilities</a:t>
            </a:r>
            <a:r>
              <a:rPr lang="en-GB" sz="1000" noProof="0"/>
              <a:t>:</a:t>
            </a:r>
          </a:p>
          <a:p>
            <a:pPr lvl="2"/>
            <a:r>
              <a:rPr lang="en-GB" sz="1000" noProof="0"/>
              <a:t>Store, retrieve, and manage data.</a:t>
            </a:r>
          </a:p>
          <a:p>
            <a:pPr lvl="2"/>
            <a:r>
              <a:rPr lang="en-GB" sz="1000" noProof="0"/>
              <a:t>Ensure data integrity and security.</a:t>
            </a:r>
          </a:p>
          <a:p>
            <a:endParaRPr lang="en-GB" sz="1000" noProof="0"/>
          </a:p>
          <a:p>
            <a:endParaRPr lang="en-GB" sz="1000" noProof="0"/>
          </a:p>
        </p:txBody>
      </p:sp>
      <p:sp>
        <p:nvSpPr>
          <p:cNvPr id="4" name="Slide Number Placeholder 3">
            <a:extLst>
              <a:ext uri="{FF2B5EF4-FFF2-40B4-BE49-F238E27FC236}">
                <a16:creationId xmlns:a16="http://schemas.microsoft.com/office/drawing/2014/main" id="{D3CCE8C4-C264-BFF9-0146-863B6ED04881}"/>
              </a:ext>
            </a:extLst>
          </p:cNvPr>
          <p:cNvSpPr>
            <a:spLocks noGrp="1"/>
          </p:cNvSpPr>
          <p:nvPr>
            <p:ph type="sldNum" idx="12"/>
          </p:nvPr>
        </p:nvSpPr>
        <p:spPr/>
        <p:txBody>
          <a:bodyPr/>
          <a:lstStyle/>
          <a:p>
            <a:fld id="{14D7F6AC-1EEB-4ABB-AD80-109EC6FDCCF3}" type="slidenum">
              <a:rPr lang="en-GB" noProof="0" smtClean="0"/>
              <a:pPr/>
              <a:t>424</a:t>
            </a:fld>
            <a:endParaRPr lang="en-GB" noProof="0"/>
          </a:p>
        </p:txBody>
      </p:sp>
    </p:spTree>
    <p:extLst>
      <p:ext uri="{BB962C8B-B14F-4D97-AF65-F5344CB8AC3E}">
        <p14:creationId xmlns:p14="http://schemas.microsoft.com/office/powerpoint/2010/main" val="31074066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596A-EB47-F5BD-58EA-35F0F298C6C9}"/>
              </a:ext>
            </a:extLst>
          </p:cNvPr>
          <p:cNvSpPr>
            <a:spLocks noGrp="1"/>
          </p:cNvSpPr>
          <p:nvPr>
            <p:ph type="title"/>
          </p:nvPr>
        </p:nvSpPr>
        <p:spPr/>
        <p:txBody>
          <a:bodyPr/>
          <a:lstStyle/>
          <a:p>
            <a:r>
              <a:rPr lang="en-GB" noProof="0">
                <a:solidFill>
                  <a:srgbClr val="FF0000"/>
                </a:solidFill>
              </a:rPr>
              <a:t>Themes</a:t>
            </a:r>
          </a:p>
        </p:txBody>
      </p:sp>
      <p:sp>
        <p:nvSpPr>
          <p:cNvPr id="3" name="Text Placeholder 2">
            <a:extLst>
              <a:ext uri="{FF2B5EF4-FFF2-40B4-BE49-F238E27FC236}">
                <a16:creationId xmlns:a16="http://schemas.microsoft.com/office/drawing/2014/main" id="{8B2644DA-0AAD-40B1-8257-CB5DC5B0712C}"/>
              </a:ext>
            </a:extLst>
          </p:cNvPr>
          <p:cNvSpPr>
            <a:spLocks noGrp="1"/>
          </p:cNvSpPr>
          <p:nvPr>
            <p:ph type="body" idx="1"/>
          </p:nvPr>
        </p:nvSpPr>
        <p:spPr/>
        <p:txBody>
          <a:bodyPr/>
          <a:lstStyle/>
          <a:p>
            <a:pPr lvl="1"/>
            <a:r>
              <a:rPr lang="en-GB" sz="1000" b="1" noProof="0"/>
              <a:t>Why Use 3-Tier Architecture?</a:t>
            </a:r>
          </a:p>
          <a:p>
            <a:pPr lvl="1"/>
            <a:r>
              <a:rPr lang="en-GB" sz="1000" b="1" noProof="0"/>
              <a:t>Separation of concerns</a:t>
            </a:r>
            <a:r>
              <a:rPr lang="en-GB" sz="1000" noProof="0"/>
              <a:t>: Each tier handles a specific responsibility.</a:t>
            </a:r>
          </a:p>
          <a:p>
            <a:pPr lvl="1"/>
            <a:r>
              <a:rPr lang="en-GB" sz="1000" b="1" noProof="0"/>
              <a:t>Scalability</a:t>
            </a:r>
            <a:r>
              <a:rPr lang="en-GB" sz="1000" noProof="0"/>
              <a:t>: You can scale each tier independently.</a:t>
            </a:r>
          </a:p>
          <a:p>
            <a:pPr lvl="1"/>
            <a:r>
              <a:rPr lang="en-GB" sz="1000" b="1" noProof="0"/>
              <a:t>Maintainability</a:t>
            </a:r>
            <a:r>
              <a:rPr lang="en-GB" sz="1000" noProof="0"/>
              <a:t>: Easier to update or replace one tier without affecting others.</a:t>
            </a:r>
          </a:p>
          <a:p>
            <a:pPr lvl="1"/>
            <a:r>
              <a:rPr lang="en-GB" sz="1000" b="1" noProof="0"/>
              <a:t>Security</a:t>
            </a:r>
            <a:r>
              <a:rPr lang="en-GB" sz="1000" noProof="0"/>
              <a:t>: Sensitive data and logic can be isolated in the backend.</a:t>
            </a:r>
          </a:p>
          <a:p>
            <a:r>
              <a:rPr lang="en-GB" sz="1000" noProof="0"/>
              <a:t>Demo 3-tier using the joke app and show pages being returned - in fact show basic </a:t>
            </a:r>
            <a:r>
              <a:rPr lang="en-GB" sz="1000" noProof="0" err="1"/>
              <a:t>dwp</a:t>
            </a:r>
            <a:r>
              <a:rPr lang="en-GB" sz="1000" noProof="0"/>
              <a:t> demo slides</a:t>
            </a:r>
          </a:p>
          <a:p>
            <a:r>
              <a:rPr lang="en-GB" sz="1000" noProof="0"/>
              <a:t>Do lab on html, </a:t>
            </a:r>
            <a:r>
              <a:rPr lang="en-GB" sz="1000" noProof="0" err="1"/>
              <a:t>css</a:t>
            </a:r>
            <a:r>
              <a:rPr lang="en-GB" sz="1000" noProof="0"/>
              <a:t> and </a:t>
            </a:r>
            <a:r>
              <a:rPr lang="en-GB" sz="1000" noProof="0" err="1"/>
              <a:t>javascript</a:t>
            </a:r>
            <a:r>
              <a:rPr lang="en-GB" sz="1000" noProof="0"/>
              <a:t> and tell them they need to look at the resources week0 for this - they need to execute in browser as no backend</a:t>
            </a:r>
          </a:p>
          <a:p>
            <a:r>
              <a:rPr lang="en-GB" sz="1000" noProof="0"/>
              <a:t>deploy nginx as a container and discuss serving web pages from it - defer container explanation other than to say we don't need to install anything. Demos are demos/</a:t>
            </a:r>
            <a:r>
              <a:rPr lang="en-GB" sz="1000" noProof="0" err="1"/>
              <a:t>html_basics</a:t>
            </a:r>
            <a:r>
              <a:rPr lang="en-GB" sz="1000" noProof="0"/>
              <a:t>/nginx/docker and demos/</a:t>
            </a:r>
            <a:r>
              <a:rPr lang="en-GB" sz="1000" noProof="0" err="1"/>
              <a:t>html_basics</a:t>
            </a:r>
            <a:r>
              <a:rPr lang="en-GB" sz="1000" noProof="0"/>
              <a:t>/nginx/compose</a:t>
            </a:r>
          </a:p>
          <a:p>
            <a:endParaRPr lang="en-GB" sz="1000" noProof="0"/>
          </a:p>
          <a:p>
            <a:r>
              <a:rPr lang="en-GB" sz="1000" noProof="0"/>
              <a:t>What is a distributed system</a:t>
            </a:r>
          </a:p>
          <a:p>
            <a:r>
              <a:rPr lang="en-GB" sz="1000" noProof="0"/>
              <a:t>Microservices intro - show last year assignment to show where we are going with this. Maybe even do the microservice stuff here. e.g. a clothing company offers many products to third party resellers. e.g. megamarket.com doesn't sell to the public but only to traders. Three traders, e.g. TopClober.com, CoolGear.com and StyleHub.com are resellers. Each focus on different customer types. e.g. age groups. Each runs its own website, on its own web server- maybe one in google cloud and one in azure. megamarket is hosted in AWS and has 4 microservices: Product catalogue - all megamarket items are listed in here. Inventory microservice holds the current stock levels of all items in the product catalogue, shipping service as all stuff is sent from central, notification service, customer details etc. This makes it easy for the resellers to simply create their own site to sell stuff - all data and transactions are handled centrally. These could be benefits or even online games, they all could have a similar architecture</a:t>
            </a:r>
          </a:p>
          <a:p>
            <a:r>
              <a:rPr lang="en-GB" sz="1000" noProof="0"/>
              <a:t>Draw a diagram - there is one on 107 that could be extended to show several microservices accesses by different businesses - e.g. create account, make payment, change address, </a:t>
            </a:r>
          </a:p>
          <a:p>
            <a:r>
              <a:rPr lang="en-GB" sz="1000" noProof="0"/>
              <a:t>Discuss </a:t>
            </a:r>
            <a:r>
              <a:rPr lang="en-GB" sz="1000" noProof="0" err="1"/>
              <a:t>asynchronisity</a:t>
            </a:r>
            <a:r>
              <a:rPr lang="en-GB" sz="1000" noProof="0"/>
              <a:t> before doing the callbacks - maybe do the whole thing at once and don't defer</a:t>
            </a:r>
          </a:p>
          <a:p>
            <a:endParaRPr lang="en-GB" sz="1200" noProof="0"/>
          </a:p>
        </p:txBody>
      </p:sp>
      <p:sp>
        <p:nvSpPr>
          <p:cNvPr id="4" name="Slide Number Placeholder 3">
            <a:extLst>
              <a:ext uri="{FF2B5EF4-FFF2-40B4-BE49-F238E27FC236}">
                <a16:creationId xmlns:a16="http://schemas.microsoft.com/office/drawing/2014/main" id="{1CCFF479-F3ED-B995-AE1A-E2DB5155E110}"/>
              </a:ext>
            </a:extLst>
          </p:cNvPr>
          <p:cNvSpPr>
            <a:spLocks noGrp="1"/>
          </p:cNvSpPr>
          <p:nvPr>
            <p:ph type="sldNum" idx="12"/>
          </p:nvPr>
        </p:nvSpPr>
        <p:spPr/>
        <p:txBody>
          <a:bodyPr/>
          <a:lstStyle/>
          <a:p>
            <a:fld id="{14D7F6AC-1EEB-4ABB-AD80-109EC6FDCCF3}" type="slidenum">
              <a:rPr lang="en-GB" noProof="0" smtClean="0"/>
              <a:pPr/>
              <a:t>425</a:t>
            </a:fld>
            <a:endParaRPr lang="en-GB" noProof="0"/>
          </a:p>
        </p:txBody>
      </p:sp>
    </p:spTree>
    <p:extLst>
      <p:ext uri="{BB962C8B-B14F-4D97-AF65-F5344CB8AC3E}">
        <p14:creationId xmlns:p14="http://schemas.microsoft.com/office/powerpoint/2010/main" val="259948367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F506-C130-2E0B-EDE1-EA3D5B4D76D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EE8E428-F40C-0538-89B8-D955E56D2E98}"/>
              </a:ext>
            </a:extLst>
          </p:cNvPr>
          <p:cNvSpPr>
            <a:spLocks noGrp="1"/>
          </p:cNvSpPr>
          <p:nvPr>
            <p:ph type="body" idx="1"/>
          </p:nvPr>
        </p:nvSpPr>
        <p:spPr/>
        <p:txBody>
          <a:bodyPr/>
          <a:lstStyle/>
          <a:p>
            <a:r>
              <a:rPr lang="en-GB" sz="1600" noProof="0"/>
              <a:t>Module intro</a:t>
            </a:r>
          </a:p>
          <a:p>
            <a:r>
              <a:rPr lang="en-GB" sz="1600" noProof="0"/>
              <a:t>3-tier monolith</a:t>
            </a:r>
          </a:p>
          <a:p>
            <a:r>
              <a:rPr lang="en-GB" sz="1600" noProof="0"/>
              <a:t>Distributed systems and microservices</a:t>
            </a:r>
          </a:p>
          <a:p>
            <a:r>
              <a:rPr lang="en-GB" sz="1600" noProof="0"/>
              <a:t>http synchronous communication</a:t>
            </a:r>
          </a:p>
          <a:p>
            <a:r>
              <a:rPr lang="en-GB" sz="1600" noProof="0"/>
              <a:t>JSON</a:t>
            </a:r>
          </a:p>
          <a:p>
            <a:r>
              <a:rPr lang="en-GB" sz="1600" noProof="0"/>
              <a:t>Web API</a:t>
            </a:r>
          </a:p>
          <a:p>
            <a:r>
              <a:rPr lang="en-GB" sz="1600" noProof="0"/>
              <a:t>Intro to </a:t>
            </a:r>
            <a:r>
              <a:rPr lang="en-GB" sz="1600" noProof="0" err="1"/>
              <a:t>nodejs</a:t>
            </a:r>
            <a:endParaRPr lang="en-GB" sz="1600" noProof="0"/>
          </a:p>
          <a:p>
            <a:r>
              <a:rPr lang="en-GB" sz="1600" noProof="0"/>
              <a:t>Callback functions</a:t>
            </a:r>
          </a:p>
          <a:p>
            <a:r>
              <a:rPr lang="en-GB" sz="1600" noProof="0"/>
              <a:t>API parameters</a:t>
            </a:r>
          </a:p>
          <a:p>
            <a:r>
              <a:rPr lang="en-GB" sz="1600" noProof="0"/>
              <a:t>Synchronous v asynchronous operations</a:t>
            </a:r>
          </a:p>
          <a:p>
            <a:r>
              <a:rPr lang="en-GB" sz="1600" noProof="0"/>
              <a:t>JavaScript callbacks and promises</a:t>
            </a:r>
          </a:p>
          <a:p>
            <a:r>
              <a:rPr lang="en-GB" sz="1600" noProof="0"/>
              <a:t>Operation of </a:t>
            </a:r>
            <a:r>
              <a:rPr lang="en-GB" sz="1600" noProof="0" err="1"/>
              <a:t>nodejs</a:t>
            </a:r>
            <a:r>
              <a:rPr lang="en-GB" sz="1600" noProof="0"/>
              <a:t> express</a:t>
            </a:r>
          </a:p>
          <a:p>
            <a:r>
              <a:rPr lang="en-GB" sz="1600" noProof="0"/>
              <a:t>Calling APIs asynchronously from the front-end</a:t>
            </a:r>
          </a:p>
          <a:p>
            <a:r>
              <a:rPr lang="en-GB" sz="1600" noProof="0"/>
              <a:t>REST</a:t>
            </a:r>
          </a:p>
          <a:p>
            <a:r>
              <a:rPr lang="en-GB" sz="1600" noProof="0"/>
              <a:t>Express middleware</a:t>
            </a:r>
          </a:p>
        </p:txBody>
      </p:sp>
      <p:sp>
        <p:nvSpPr>
          <p:cNvPr id="4" name="Slide Number Placeholder 3">
            <a:extLst>
              <a:ext uri="{FF2B5EF4-FFF2-40B4-BE49-F238E27FC236}">
                <a16:creationId xmlns:a16="http://schemas.microsoft.com/office/drawing/2014/main" id="{05AEA8E0-A94B-C007-AEFD-423BAC6BC84C}"/>
              </a:ext>
            </a:extLst>
          </p:cNvPr>
          <p:cNvSpPr>
            <a:spLocks noGrp="1"/>
          </p:cNvSpPr>
          <p:nvPr>
            <p:ph type="sldNum" idx="12"/>
          </p:nvPr>
        </p:nvSpPr>
        <p:spPr/>
        <p:txBody>
          <a:bodyPr/>
          <a:lstStyle/>
          <a:p>
            <a:fld id="{14D7F6AC-1EEB-4ABB-AD80-109EC6FDCCF3}" type="slidenum">
              <a:rPr lang="en-GB" noProof="0" smtClean="0"/>
              <a:pPr/>
              <a:t>426</a:t>
            </a:fld>
            <a:endParaRPr lang="en-GB" noProof="0"/>
          </a:p>
        </p:txBody>
      </p:sp>
    </p:spTree>
    <p:extLst>
      <p:ext uri="{BB962C8B-B14F-4D97-AF65-F5344CB8AC3E}">
        <p14:creationId xmlns:p14="http://schemas.microsoft.com/office/powerpoint/2010/main" val="38383068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3C86F-52CA-0F0F-36D4-1B03E0B641F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DC86FA2F-7CB9-037B-F3E8-4D4B775F4F4C}"/>
              </a:ext>
            </a:extLst>
          </p:cNvPr>
          <p:cNvSpPr>
            <a:spLocks noGrp="1"/>
          </p:cNvSpPr>
          <p:nvPr>
            <p:ph type="body" idx="1"/>
          </p:nvPr>
        </p:nvSpPr>
        <p:spPr/>
        <p:txBody>
          <a:bodyPr/>
          <a:lstStyle/>
          <a:p>
            <a:r>
              <a:rPr lang="en-GB" sz="1600" noProof="0"/>
              <a:t>Same origin web requests</a:t>
            </a:r>
          </a:p>
          <a:p>
            <a:r>
              <a:rPr lang="en-GB" sz="1600" noProof="0"/>
              <a:t>Adding a relational database</a:t>
            </a:r>
          </a:p>
          <a:p>
            <a:r>
              <a:rPr lang="en-GB" sz="1600" noProof="0"/>
              <a:t>Intro to data engineering</a:t>
            </a:r>
          </a:p>
          <a:p>
            <a:r>
              <a:rPr lang="en-GB" sz="1600" noProof="0"/>
              <a:t>Basic data modelling and SQL</a:t>
            </a:r>
          </a:p>
          <a:p>
            <a:r>
              <a:rPr lang="en-GB" sz="1600" noProof="0"/>
              <a:t>Environment variables</a:t>
            </a:r>
          </a:p>
          <a:p>
            <a:r>
              <a:rPr lang="en-GB" sz="1600" noProof="0"/>
              <a:t>Separation of concerns</a:t>
            </a:r>
          </a:p>
          <a:p>
            <a:r>
              <a:rPr lang="en-GB" sz="1600" noProof="0"/>
              <a:t>Cloud hosting intro</a:t>
            </a:r>
          </a:p>
          <a:p>
            <a:r>
              <a:rPr lang="en-GB" sz="1600" noProof="0"/>
              <a:t>Virtual machines and hypervisors</a:t>
            </a:r>
          </a:p>
          <a:p>
            <a:r>
              <a:rPr lang="en-GB" sz="1600" noProof="0"/>
              <a:t>Infrastructure as a service</a:t>
            </a:r>
          </a:p>
          <a:p>
            <a:r>
              <a:rPr lang="en-GB" sz="1600" noProof="0"/>
              <a:t>Containerisation: Docker and Docker compose</a:t>
            </a:r>
          </a:p>
          <a:p>
            <a:r>
              <a:rPr lang="en-GB" sz="1600" noProof="0"/>
              <a:t>Deploy container locally and to cloud via repository</a:t>
            </a:r>
          </a:p>
          <a:p>
            <a:r>
              <a:rPr lang="en-GB" sz="1600" noProof="0"/>
              <a:t>Deploy multiple containers locally and to cloud via repository with Docker network</a:t>
            </a:r>
          </a:p>
          <a:p>
            <a:r>
              <a:rPr lang="en-GB" sz="1600" noProof="0"/>
              <a:t>Docker volumes</a:t>
            </a:r>
          </a:p>
          <a:p>
            <a:r>
              <a:rPr lang="en-GB" sz="1600" noProof="0"/>
              <a:t>Microservice intercommunication</a:t>
            </a:r>
          </a:p>
          <a:p>
            <a:r>
              <a:rPr lang="en-GB" sz="1600" noProof="0"/>
              <a:t>Message </a:t>
            </a:r>
            <a:r>
              <a:rPr lang="en-GB" sz="1600" noProof="0" err="1"/>
              <a:t>ques</a:t>
            </a:r>
            <a:r>
              <a:rPr lang="en-GB" sz="1600" noProof="0"/>
              <a:t> and brokers</a:t>
            </a:r>
          </a:p>
          <a:p>
            <a:endParaRPr lang="en-GB" sz="1600" noProof="0"/>
          </a:p>
          <a:p>
            <a:endParaRPr lang="en-GB" sz="1600" noProof="0"/>
          </a:p>
          <a:p>
            <a:endParaRPr lang="en-GB" noProof="0"/>
          </a:p>
        </p:txBody>
      </p:sp>
      <p:sp>
        <p:nvSpPr>
          <p:cNvPr id="4" name="Slide Number Placeholder 3">
            <a:extLst>
              <a:ext uri="{FF2B5EF4-FFF2-40B4-BE49-F238E27FC236}">
                <a16:creationId xmlns:a16="http://schemas.microsoft.com/office/drawing/2014/main" id="{E20E669C-6334-E250-2E1C-97D925149B0F}"/>
              </a:ext>
            </a:extLst>
          </p:cNvPr>
          <p:cNvSpPr>
            <a:spLocks noGrp="1"/>
          </p:cNvSpPr>
          <p:nvPr>
            <p:ph type="sldNum" idx="12"/>
          </p:nvPr>
        </p:nvSpPr>
        <p:spPr/>
        <p:txBody>
          <a:bodyPr/>
          <a:lstStyle/>
          <a:p>
            <a:fld id="{14D7F6AC-1EEB-4ABB-AD80-109EC6FDCCF3}" type="slidenum">
              <a:rPr lang="en-GB" noProof="0" smtClean="0"/>
              <a:pPr/>
              <a:t>427</a:t>
            </a:fld>
            <a:endParaRPr lang="en-GB" noProof="0"/>
          </a:p>
        </p:txBody>
      </p:sp>
    </p:spTree>
    <p:extLst>
      <p:ext uri="{BB962C8B-B14F-4D97-AF65-F5344CB8AC3E}">
        <p14:creationId xmlns:p14="http://schemas.microsoft.com/office/powerpoint/2010/main" val="34998976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855D8-72A4-834B-0BD5-F5A31C3B0EF7}"/>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CC1A86D6-3D27-C285-EFE1-C66FF992134C}"/>
              </a:ext>
            </a:extLst>
          </p:cNvPr>
          <p:cNvSpPr>
            <a:spLocks noGrp="1"/>
          </p:cNvSpPr>
          <p:nvPr>
            <p:ph type="body" idx="1"/>
          </p:nvPr>
        </p:nvSpPr>
        <p:spPr/>
        <p:txBody>
          <a:bodyPr/>
          <a:lstStyle/>
          <a:p>
            <a:r>
              <a:rPr lang="en-GB" sz="1600" noProof="0"/>
              <a:t>RabbitMQ</a:t>
            </a:r>
          </a:p>
          <a:p>
            <a:r>
              <a:rPr lang="en-GB" sz="1600" noProof="0"/>
              <a:t>Cross origin resource sharing</a:t>
            </a:r>
          </a:p>
          <a:p>
            <a:r>
              <a:rPr lang="en-GB" sz="1600" noProof="0"/>
              <a:t>Infrastructure as code - Terraform</a:t>
            </a:r>
          </a:p>
          <a:p>
            <a:r>
              <a:rPr lang="en-GB" sz="1600" noProof="0"/>
              <a:t>Building basic CI/CD</a:t>
            </a:r>
          </a:p>
          <a:p>
            <a:r>
              <a:rPr lang="en-GB" sz="1600" noProof="0"/>
              <a:t>API Gateway</a:t>
            </a:r>
          </a:p>
          <a:p>
            <a:r>
              <a:rPr lang="en-GB" sz="1600" noProof="0"/>
              <a:t>API documentation using </a:t>
            </a:r>
            <a:r>
              <a:rPr lang="en-GB" sz="1600" noProof="0" err="1"/>
              <a:t>OpenAPI</a:t>
            </a:r>
            <a:r>
              <a:rPr lang="en-GB" sz="1600" noProof="0"/>
              <a:t> formally Swagger</a:t>
            </a:r>
          </a:p>
          <a:p>
            <a:r>
              <a:rPr lang="en-GB" sz="1600" noProof="0"/>
              <a:t>NoSQL database - </a:t>
            </a:r>
            <a:r>
              <a:rPr lang="en-GB" sz="1600" noProof="0" err="1"/>
              <a:t>Mongodb</a:t>
            </a:r>
            <a:endParaRPr lang="en-GB" sz="1600" noProof="0"/>
          </a:p>
          <a:p>
            <a:r>
              <a:rPr lang="en-GB" sz="1600" noProof="0">
                <a:latin typeface="Calibri" panose="020F0502020204030204" pitchFamily="34" charset="0"/>
              </a:rPr>
              <a:t>Object Data Modelling</a:t>
            </a:r>
          </a:p>
          <a:p>
            <a:r>
              <a:rPr lang="en-GB" sz="1600" noProof="0">
                <a:latin typeface="Calibri" panose="020F0502020204030204" pitchFamily="34" charset="0"/>
              </a:rPr>
              <a:t>Database as a Service</a:t>
            </a:r>
          </a:p>
          <a:p>
            <a:r>
              <a:rPr lang="en-GB" sz="1600" noProof="0">
                <a:latin typeface="Calibri" panose="020F0502020204030204" pitchFamily="34" charset="0"/>
              </a:rPr>
              <a:t>Event driven architecture</a:t>
            </a:r>
          </a:p>
          <a:p>
            <a:r>
              <a:rPr lang="en-GB" sz="1600" noProof="0">
                <a:latin typeface="Calibri" panose="020F0502020204030204" pitchFamily="34" charset="0"/>
              </a:rPr>
              <a:t>Kafka</a:t>
            </a:r>
          </a:p>
          <a:p>
            <a:r>
              <a:rPr lang="en-GB" sz="1600" noProof="0">
                <a:latin typeface="Calibri" panose="020F0502020204030204" pitchFamily="34" charset="0"/>
              </a:rPr>
              <a:t>Scaling and Resilience</a:t>
            </a:r>
          </a:p>
          <a:p>
            <a:r>
              <a:rPr lang="en-GB" sz="1600" noProof="0">
                <a:latin typeface="Calibri" panose="020F0502020204030204" pitchFamily="34" charset="0"/>
              </a:rPr>
              <a:t>Container orchestration - Kubernetes</a:t>
            </a:r>
          </a:p>
          <a:p>
            <a:r>
              <a:rPr lang="en-GB" sz="1600" noProof="0">
                <a:latin typeface="Calibri" panose="020F0502020204030204" pitchFamily="34" charset="0"/>
              </a:rPr>
              <a:t>Security - TLS operation and crypto methods</a:t>
            </a:r>
          </a:p>
          <a:p>
            <a:r>
              <a:rPr lang="en-GB" sz="1600" noProof="0">
                <a:latin typeface="Calibri" panose="020F0502020204030204" pitchFamily="34" charset="0"/>
              </a:rPr>
              <a:t>Encryption</a:t>
            </a:r>
          </a:p>
          <a:p>
            <a:endParaRPr lang="en-GB" noProof="0">
              <a:latin typeface="Calibri" panose="020F0502020204030204" pitchFamily="34" charset="0"/>
            </a:endParaRPr>
          </a:p>
          <a:p>
            <a:endParaRPr lang="en-GB" noProof="0"/>
          </a:p>
          <a:p>
            <a:endParaRPr lang="en-GB" noProof="0"/>
          </a:p>
        </p:txBody>
      </p:sp>
      <p:sp>
        <p:nvSpPr>
          <p:cNvPr id="4" name="Slide Number Placeholder 3">
            <a:extLst>
              <a:ext uri="{FF2B5EF4-FFF2-40B4-BE49-F238E27FC236}">
                <a16:creationId xmlns:a16="http://schemas.microsoft.com/office/drawing/2014/main" id="{3001F010-F7A2-59E7-968A-3D0309725559}"/>
              </a:ext>
            </a:extLst>
          </p:cNvPr>
          <p:cNvSpPr>
            <a:spLocks noGrp="1"/>
          </p:cNvSpPr>
          <p:nvPr>
            <p:ph type="sldNum" idx="12"/>
          </p:nvPr>
        </p:nvSpPr>
        <p:spPr/>
        <p:txBody>
          <a:bodyPr/>
          <a:lstStyle/>
          <a:p>
            <a:fld id="{14D7F6AC-1EEB-4ABB-AD80-109EC6FDCCF3}" type="slidenum">
              <a:rPr lang="en-GB" noProof="0" smtClean="0"/>
              <a:pPr/>
              <a:t>428</a:t>
            </a:fld>
            <a:endParaRPr lang="en-GB" noProof="0"/>
          </a:p>
        </p:txBody>
      </p:sp>
    </p:spTree>
    <p:extLst>
      <p:ext uri="{BB962C8B-B14F-4D97-AF65-F5344CB8AC3E}">
        <p14:creationId xmlns:p14="http://schemas.microsoft.com/office/powerpoint/2010/main" val="399634558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71A0-DEDC-D390-05DE-B1520FB4411F}"/>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6F5AC56B-FF47-CA47-67A5-860946A2CCFE}"/>
              </a:ext>
            </a:extLst>
          </p:cNvPr>
          <p:cNvSpPr>
            <a:spLocks noGrp="1"/>
          </p:cNvSpPr>
          <p:nvPr>
            <p:ph type="body" idx="1"/>
          </p:nvPr>
        </p:nvSpPr>
        <p:spPr/>
        <p:txBody>
          <a:bodyPr/>
          <a:lstStyle/>
          <a:p>
            <a:r>
              <a:rPr lang="en-GB" noProof="0"/>
              <a:t>Digital certificates, operation, creation and deployment</a:t>
            </a:r>
          </a:p>
          <a:p>
            <a:r>
              <a:rPr lang="en-GB" noProof="0"/>
              <a:t>TLS handshake and encryption in transit</a:t>
            </a:r>
          </a:p>
          <a:p>
            <a:r>
              <a:rPr lang="en-GB" noProof="0"/>
              <a:t>Authentication and Authorisation - OAuth2, OpenID Connect, JSON Web tokens</a:t>
            </a:r>
          </a:p>
          <a:p>
            <a:endParaRPr lang="en-GB" noProof="0"/>
          </a:p>
          <a:p>
            <a:r>
              <a:rPr lang="en-GB" noProof="0"/>
              <a:t>Probably add back in database resilience, saga</a:t>
            </a:r>
          </a:p>
          <a:p>
            <a:r>
              <a:rPr lang="en-GB" noProof="0"/>
              <a:t>saga exp </a:t>
            </a:r>
            <a:r>
              <a:rPr lang="en-GB" noProof="0">
                <a:hlinkClick r:id="rId2"/>
              </a:rPr>
              <a:t>https://www.youtube.com/watch?v=hkQhqDmriKA</a:t>
            </a:r>
            <a:endParaRPr lang="en-GB" noProof="0"/>
          </a:p>
          <a:p>
            <a:r>
              <a:rPr lang="en-GB" noProof="0"/>
              <a:t>dis sys patterns - question service is nearly </a:t>
            </a:r>
            <a:r>
              <a:rPr lang="en-GB" noProof="0" err="1"/>
              <a:t>cqrs</a:t>
            </a:r>
            <a:r>
              <a:rPr lang="en-GB" noProof="0"/>
              <a:t> </a:t>
            </a:r>
            <a:r>
              <a:rPr lang="en-GB" noProof="0">
                <a:hlinkClick r:id="rId3"/>
              </a:rPr>
              <a:t>https://www.youtube.com/watch?v=nH4qjmP2KEE</a:t>
            </a:r>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8CCDBE73-F512-2DEE-60B7-E9266D977B8E}"/>
              </a:ext>
            </a:extLst>
          </p:cNvPr>
          <p:cNvSpPr>
            <a:spLocks noGrp="1"/>
          </p:cNvSpPr>
          <p:nvPr>
            <p:ph type="sldNum" idx="12"/>
          </p:nvPr>
        </p:nvSpPr>
        <p:spPr/>
        <p:txBody>
          <a:bodyPr/>
          <a:lstStyle/>
          <a:p>
            <a:fld id="{14D7F6AC-1EEB-4ABB-AD80-109EC6FDCCF3}" type="slidenum">
              <a:rPr lang="en-GB" noProof="0" smtClean="0"/>
              <a:pPr/>
              <a:t>429</a:t>
            </a:fld>
            <a:endParaRPr lang="en-GB" noProof="0"/>
          </a:p>
        </p:txBody>
      </p:sp>
    </p:spTree>
    <p:extLst>
      <p:ext uri="{BB962C8B-B14F-4D97-AF65-F5344CB8AC3E}">
        <p14:creationId xmlns:p14="http://schemas.microsoft.com/office/powerpoint/2010/main" val="3617289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502E34C-9F88-B66C-4D30-E697DD956B7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D8F535-586D-8DB3-558F-41CC4AC034A6}"/>
              </a:ext>
            </a:extLst>
          </p:cNvPr>
          <p:cNvSpPr>
            <a:spLocks noGrp="1"/>
          </p:cNvSpPr>
          <p:nvPr>
            <p:ph type="title"/>
          </p:nvPr>
        </p:nvSpPr>
        <p:spPr>
          <a:xfrm>
            <a:off x="609600" y="464567"/>
            <a:ext cx="11163300" cy="421258"/>
          </a:xfrm>
        </p:spPr>
        <p:txBody>
          <a:bodyPr/>
          <a:lstStyle/>
          <a:p>
            <a:r>
              <a:rPr lang="en-GB" noProof="0"/>
              <a:t>Node.JS and NPM intro</a:t>
            </a:r>
          </a:p>
        </p:txBody>
      </p:sp>
      <p:sp>
        <p:nvSpPr>
          <p:cNvPr id="3" name="Text Placeholder 2">
            <a:extLst>
              <a:ext uri="{FF2B5EF4-FFF2-40B4-BE49-F238E27FC236}">
                <a16:creationId xmlns:a16="http://schemas.microsoft.com/office/drawing/2014/main" id="{D600A41D-3EE5-3CDF-FABA-083685818507}"/>
              </a:ext>
            </a:extLst>
          </p:cNvPr>
          <p:cNvSpPr>
            <a:spLocks noGrp="1"/>
          </p:cNvSpPr>
          <p:nvPr>
            <p:ph type="body" idx="1"/>
          </p:nvPr>
        </p:nvSpPr>
        <p:spPr>
          <a:xfrm>
            <a:off x="609600" y="1089368"/>
            <a:ext cx="11163300" cy="5387632"/>
          </a:xfrm>
        </p:spPr>
        <p:txBody>
          <a:bodyPr/>
          <a:lstStyle/>
          <a:p>
            <a:r>
              <a:rPr lang="en-GB" noProof="0"/>
              <a:t>Node is just a runtime environment so doesn’t have a graphical UI as it is more of a machine to machine type environment. We can see results in the console window of what is returned to the browser</a:t>
            </a:r>
          </a:p>
          <a:p>
            <a:r>
              <a:rPr lang="en-GB" noProof="0"/>
              <a:t>console.log() is the method to output to the terminal</a:t>
            </a:r>
          </a:p>
          <a:p>
            <a:r>
              <a:rPr lang="en-GB" noProof="0"/>
              <a:t>Rather than bloating the app with loads of libraries you may not use, you can import what you need</a:t>
            </a:r>
          </a:p>
          <a:p>
            <a:r>
              <a:rPr lang="en-GB" noProof="0"/>
              <a:t>For example, if we want functionality to parse file paths, we can use the node built-in module ‘path’</a:t>
            </a:r>
          </a:p>
          <a:p>
            <a:pPr lvl="1"/>
            <a:r>
              <a:rPr lang="en-GB" noProof="0" err="1"/>
              <a:t>const</a:t>
            </a:r>
            <a:r>
              <a:rPr lang="en-GB" noProof="0"/>
              <a:t> path = require(‘path’);</a:t>
            </a:r>
          </a:p>
          <a:p>
            <a:r>
              <a:rPr lang="en-GB" noProof="0"/>
              <a:t>If you require functionality that isn’t included with node, you can install packages created by others who share their code via the node package manager (</a:t>
            </a:r>
            <a:r>
              <a:rPr lang="en-GB" noProof="0" err="1"/>
              <a:t>npm</a:t>
            </a:r>
            <a:r>
              <a:rPr lang="en-GB" noProof="0"/>
              <a:t>)</a:t>
            </a:r>
          </a:p>
          <a:p>
            <a:r>
              <a:rPr lang="en-GB" noProof="0" err="1"/>
              <a:t>npm</a:t>
            </a:r>
            <a:r>
              <a:rPr lang="en-GB" noProof="0"/>
              <a:t> documentation is at </a:t>
            </a:r>
            <a:r>
              <a:rPr lang="en-GB" noProof="0">
                <a:hlinkClick r:id="rId3"/>
              </a:rPr>
              <a:t>https://docs.npmjs.com/</a:t>
            </a:r>
            <a:endParaRPr lang="en-GB" noProof="0"/>
          </a:p>
          <a:p>
            <a:r>
              <a:rPr lang="en-GB" noProof="0"/>
              <a:t>Search packages at </a:t>
            </a:r>
            <a:r>
              <a:rPr lang="en-GB" noProof="0">
                <a:hlinkClick r:id="rId4"/>
              </a:rPr>
              <a:t>https://www.npmjs.com/</a:t>
            </a:r>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2F2FA5F4-78CF-1AA7-5616-F3EE9C7C8DC3}"/>
              </a:ext>
            </a:extLst>
          </p:cNvPr>
          <p:cNvSpPr>
            <a:spLocks noGrp="1"/>
          </p:cNvSpPr>
          <p:nvPr>
            <p:ph type="sldNum" idx="12"/>
          </p:nvPr>
        </p:nvSpPr>
        <p:spPr>
          <a:xfrm>
            <a:off x="11532033" y="6182333"/>
            <a:ext cx="609200" cy="624800"/>
          </a:xfrm>
        </p:spPr>
        <p:txBody>
          <a:bodyPr/>
          <a:lstStyle/>
          <a:p>
            <a:fld id="{4998D9A3-DD3D-4DBA-8097-05564523254B}" type="slidenum">
              <a:rPr lang="en-GB" noProof="0" smtClean="0"/>
              <a:pPr/>
              <a:t>43</a:t>
            </a:fld>
            <a:endParaRPr lang="en-GB" noProof="0"/>
          </a:p>
        </p:txBody>
      </p:sp>
    </p:spTree>
    <p:extLst>
      <p:ext uri="{BB962C8B-B14F-4D97-AF65-F5344CB8AC3E}">
        <p14:creationId xmlns:p14="http://schemas.microsoft.com/office/powerpoint/2010/main" val="343535249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D6E5-7547-8129-C240-2075708FEE52}"/>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EAA8D38-D6FB-82F7-F15B-BB239A0425A9}"/>
              </a:ext>
            </a:extLst>
          </p:cNvPr>
          <p:cNvSpPr>
            <a:spLocks noGrp="1"/>
          </p:cNvSpPr>
          <p:nvPr>
            <p:ph type="body" idx="1"/>
          </p:nvPr>
        </p:nvSpPr>
        <p:spPr/>
        <p:txBody>
          <a:bodyPr/>
          <a:lstStyle/>
          <a:p>
            <a:r>
              <a:rPr lang="en-GB" sz="1600" noProof="0" dirty="0"/>
              <a:t>I can change the name of the course as that doesn't affect anything but updating the ID is a different story: </a:t>
            </a:r>
            <a:br>
              <a:rPr lang="en-GB" sz="1600" noProof="0" dirty="0"/>
            </a:br>
            <a:r>
              <a:rPr lang="en-GB" sz="1600" noProof="0" dirty="0">
                <a:latin typeface="Courier New" panose="02070309020205020404" pitchFamily="49" charset="0"/>
                <a:cs typeface="Courier New" panose="02070309020205020404" pitchFamily="49" charset="0"/>
              </a:rPr>
              <a:t>UPDATE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`.`course` SET `id` = '7' WHERE (`id` = '6');</a:t>
            </a:r>
          </a:p>
          <a:p>
            <a:r>
              <a:rPr lang="en-GB" sz="1600" noProof="0" dirty="0"/>
              <a:t>Add another course and a couple of tutors: </a:t>
            </a:r>
            <a:r>
              <a:rPr lang="en-GB" sz="1600" noProof="0" dirty="0">
                <a:latin typeface="Courier New" panose="02070309020205020404" pitchFamily="49" charset="0"/>
                <a:cs typeface="Courier New" panose="02070309020205020404" pitchFamily="49" charset="0"/>
              </a:rPr>
              <a:t>INSERT INTO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`.`course` (`name`, `fee`, `qualification`) VALUES ('Basket Weaving', '2000.00', 'PhD');</a:t>
            </a:r>
          </a:p>
          <a:p>
            <a:r>
              <a:rPr lang="en-GB" sz="1600" noProof="0" dirty="0">
                <a:latin typeface="Courier New" panose="02070309020205020404" pitchFamily="49" charset="0"/>
                <a:cs typeface="Courier New" panose="02070309020205020404" pitchFamily="49" charset="0"/>
              </a:rPr>
              <a:t>INSERT INTO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`.`tutor` (`title`, `name`, `</a:t>
            </a:r>
            <a:r>
              <a:rPr lang="en-GB" sz="1600" noProof="0" dirty="0" err="1">
                <a:latin typeface="Courier New" panose="02070309020205020404" pitchFamily="49" charset="0"/>
                <a:cs typeface="Courier New" panose="02070309020205020404" pitchFamily="49" charset="0"/>
              </a:rPr>
              <a:t>course_id</a:t>
            </a:r>
            <a:r>
              <a:rPr lang="en-GB" sz="1600" noProof="0" dirty="0">
                <a:latin typeface="Courier New" panose="02070309020205020404" pitchFamily="49" charset="0"/>
                <a:cs typeface="Courier New" panose="02070309020205020404" pitchFamily="49" charset="0"/>
              </a:rPr>
              <a:t>`) </a:t>
            </a:r>
            <a:br>
              <a:rPr lang="en-GB" sz="1600" noProof="0" dirty="0">
                <a:latin typeface="Courier New" panose="02070309020205020404" pitchFamily="49" charset="0"/>
                <a:cs typeface="Courier New" panose="02070309020205020404" pitchFamily="49" charset="0"/>
              </a:rPr>
            </a:br>
            <a:r>
              <a:rPr lang="en-GB" sz="1600" noProof="0" dirty="0">
                <a:latin typeface="Courier New" panose="02070309020205020404" pitchFamily="49" charset="0"/>
                <a:cs typeface="Courier New" panose="02070309020205020404" pitchFamily="49" charset="0"/>
              </a:rPr>
              <a:t>  VALUES ('Mr', 'Smith', '7');</a:t>
            </a:r>
            <a:br>
              <a:rPr lang="en-GB" sz="1600" noProof="0" dirty="0">
                <a:latin typeface="Courier New" panose="02070309020205020404" pitchFamily="49" charset="0"/>
                <a:cs typeface="Courier New" panose="02070309020205020404" pitchFamily="49" charset="0"/>
              </a:rPr>
            </a:br>
            <a:r>
              <a:rPr lang="en-GB" sz="1600" noProof="0" dirty="0">
                <a:latin typeface="Courier New" panose="02070309020205020404" pitchFamily="49" charset="0"/>
                <a:cs typeface="Courier New" panose="02070309020205020404" pitchFamily="49" charset="0"/>
              </a:rPr>
              <a:t>INSERT INTO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`.`tutor` (`title`, `name`, `</a:t>
            </a:r>
            <a:r>
              <a:rPr lang="en-GB" sz="1600" noProof="0" dirty="0" err="1">
                <a:latin typeface="Courier New" panose="02070309020205020404" pitchFamily="49" charset="0"/>
                <a:cs typeface="Courier New" panose="02070309020205020404" pitchFamily="49" charset="0"/>
              </a:rPr>
              <a:t>course_id</a:t>
            </a:r>
            <a:r>
              <a:rPr lang="en-GB" sz="1600" noProof="0" dirty="0">
                <a:latin typeface="Courier New" panose="02070309020205020404" pitchFamily="49" charset="0"/>
                <a:cs typeface="Courier New" panose="02070309020205020404" pitchFamily="49" charset="0"/>
              </a:rPr>
              <a:t>`) </a:t>
            </a:r>
            <a:br>
              <a:rPr lang="en-GB" sz="1600" noProof="0" dirty="0">
                <a:latin typeface="Courier New" panose="02070309020205020404" pitchFamily="49" charset="0"/>
                <a:cs typeface="Courier New" panose="02070309020205020404" pitchFamily="49" charset="0"/>
              </a:rPr>
            </a:br>
            <a:r>
              <a:rPr lang="en-GB" sz="1600" noProof="0" dirty="0">
                <a:latin typeface="Courier New" panose="02070309020205020404" pitchFamily="49" charset="0"/>
                <a:cs typeface="Courier New" panose="02070309020205020404" pitchFamily="49" charset="0"/>
              </a:rPr>
              <a:t>  VALUES ('Mrs', 'Jones', '7');</a:t>
            </a:r>
          </a:p>
          <a:p>
            <a:r>
              <a:rPr lang="en-GB" sz="1600" noProof="0" dirty="0"/>
              <a:t>Try to delete the new course - you can't</a:t>
            </a:r>
          </a:p>
          <a:p>
            <a:r>
              <a:rPr lang="en-GB" sz="1600" noProof="0" dirty="0"/>
              <a:t>Change On update to cascade then change the course primary key - </a:t>
            </a:r>
            <a:br>
              <a:rPr lang="en-GB" sz="1600" noProof="0" dirty="0"/>
            </a:br>
            <a:r>
              <a:rPr lang="en-GB" sz="1600" noProof="0" dirty="0">
                <a:latin typeface="Courier New" panose="02070309020205020404" pitchFamily="49" charset="0"/>
                <a:cs typeface="Courier New" panose="02070309020205020404" pitchFamily="49" charset="0"/>
              </a:rPr>
              <a:t>UPDATE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`.`course` SET `id` = '8' WHERE (`id` = '7');</a:t>
            </a:r>
          </a:p>
          <a:p>
            <a:r>
              <a:rPr lang="en-GB" sz="1600" noProof="0" dirty="0"/>
              <a:t>Check the </a:t>
            </a:r>
            <a:r>
              <a:rPr lang="en-GB" sz="1600" noProof="0" dirty="0" err="1"/>
              <a:t>course_id</a:t>
            </a:r>
            <a:r>
              <a:rPr lang="en-GB" sz="1600" noProof="0" dirty="0"/>
              <a:t> in tutors. These have all been automatically updated</a:t>
            </a:r>
          </a:p>
          <a:p>
            <a:r>
              <a:rPr lang="en-GB" sz="1600" noProof="0" dirty="0"/>
              <a:t>Change on delete to cascade on the tutor table and delete the new course </a:t>
            </a:r>
            <a:br>
              <a:rPr lang="en-GB" sz="1600" noProof="0" dirty="0"/>
            </a:br>
            <a:r>
              <a:rPr lang="en-GB" sz="1600" noProof="0" dirty="0">
                <a:latin typeface="Courier New" panose="02070309020205020404" pitchFamily="49" charset="0"/>
                <a:cs typeface="Courier New" panose="02070309020205020404" pitchFamily="49" charset="0"/>
              </a:rPr>
              <a:t>DELETE FROM `student_</a:t>
            </a:r>
            <a:r>
              <a:rPr lang="en-GB" sz="1600" noProof="0" dirty="0" err="1">
                <a:latin typeface="Courier New" panose="02070309020205020404" pitchFamily="49" charset="0"/>
                <a:cs typeface="Courier New" panose="02070309020205020404" pitchFamily="49" charset="0"/>
              </a:rPr>
              <a:t>db</a:t>
            </a:r>
            <a:r>
              <a:rPr lang="en-GB" sz="1600" noProof="0" dirty="0">
                <a:latin typeface="Courier New" panose="02070309020205020404" pitchFamily="49" charset="0"/>
                <a:cs typeface="Courier New" panose="02070309020205020404" pitchFamily="49" charset="0"/>
              </a:rPr>
              <a:t>`.`course` WHERE (`id` = '8');</a:t>
            </a:r>
          </a:p>
          <a:p>
            <a:r>
              <a:rPr lang="en-GB" sz="1600" noProof="0" dirty="0"/>
              <a:t>Check tutors and Smith and Jones rows have been deleted</a:t>
            </a:r>
          </a:p>
          <a:p>
            <a:r>
              <a:rPr lang="en-GB" sz="1600" noProof="0" dirty="0"/>
              <a:t>If your data is normalised and you have designed your tables, added keys etc, you can import data directly into a table. Just right click the table and choose table data import wizard. This is a manual approach to loading data</a:t>
            </a:r>
          </a:p>
          <a:p>
            <a:endParaRPr lang="en-GB" sz="1400" noProof="0" dirty="0"/>
          </a:p>
          <a:p>
            <a:endParaRPr lang="en-GB" sz="1400" noProof="0" dirty="0"/>
          </a:p>
          <a:p>
            <a:endParaRPr lang="en-GB" sz="1400" noProof="0" dirty="0"/>
          </a:p>
          <a:p>
            <a:endParaRPr lang="en-GB" noProof="0" dirty="0"/>
          </a:p>
        </p:txBody>
      </p:sp>
      <p:sp>
        <p:nvSpPr>
          <p:cNvPr id="4" name="Slide Number Placeholder 3">
            <a:extLst>
              <a:ext uri="{FF2B5EF4-FFF2-40B4-BE49-F238E27FC236}">
                <a16:creationId xmlns:a16="http://schemas.microsoft.com/office/drawing/2014/main" id="{1DC5D565-33D1-0922-BA0E-628390F4C6BD}"/>
              </a:ext>
            </a:extLst>
          </p:cNvPr>
          <p:cNvSpPr>
            <a:spLocks noGrp="1"/>
          </p:cNvSpPr>
          <p:nvPr>
            <p:ph type="sldNum" idx="12"/>
          </p:nvPr>
        </p:nvSpPr>
        <p:spPr/>
        <p:txBody>
          <a:bodyPr/>
          <a:lstStyle/>
          <a:p>
            <a:fld id="{14D7F6AC-1EEB-4ABB-AD80-109EC6FDCCF3}" type="slidenum">
              <a:rPr lang="en-GB" noProof="0" smtClean="0"/>
              <a:pPr/>
              <a:t>430</a:t>
            </a:fld>
            <a:endParaRPr lang="en-GB" noProof="0"/>
          </a:p>
        </p:txBody>
      </p:sp>
    </p:spTree>
    <p:extLst>
      <p:ext uri="{BB962C8B-B14F-4D97-AF65-F5344CB8AC3E}">
        <p14:creationId xmlns:p14="http://schemas.microsoft.com/office/powerpoint/2010/main" val="58410901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454EDB8-2C4C-3FBE-8838-C1DD2769B13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9CD2561-A7BF-4A3D-BD73-5A69E56A7D25}"/>
              </a:ext>
            </a:extLst>
          </p:cNvPr>
          <p:cNvSpPr>
            <a:spLocks noGrp="1"/>
          </p:cNvSpPr>
          <p:nvPr>
            <p:ph type="title"/>
          </p:nvPr>
        </p:nvSpPr>
        <p:spPr/>
        <p:txBody>
          <a:bodyPr/>
          <a:lstStyle/>
          <a:p>
            <a:r>
              <a:rPr lang="en-GB" noProof="0"/>
              <a:t>Summary</a:t>
            </a:r>
          </a:p>
        </p:txBody>
      </p:sp>
      <p:sp>
        <p:nvSpPr>
          <p:cNvPr id="3" name="Text Placeholder 2">
            <a:extLst>
              <a:ext uri="{FF2B5EF4-FFF2-40B4-BE49-F238E27FC236}">
                <a16:creationId xmlns:a16="http://schemas.microsoft.com/office/drawing/2014/main" id="{43ADA0E4-0BFE-4E68-85AA-723F0CFC1DC8}"/>
              </a:ext>
            </a:extLst>
          </p:cNvPr>
          <p:cNvSpPr>
            <a:spLocks noGrp="1"/>
          </p:cNvSpPr>
          <p:nvPr>
            <p:ph type="body" idx="1"/>
          </p:nvPr>
        </p:nvSpPr>
        <p:spPr>
          <a:xfrm>
            <a:off x="609600" y="885825"/>
            <a:ext cx="11163300" cy="5387632"/>
          </a:xfrm>
        </p:spPr>
        <p:txBody>
          <a:bodyPr/>
          <a:lstStyle/>
          <a:p>
            <a:r>
              <a:rPr lang="en-GB" sz="1400" noProof="0"/>
              <a:t>Create a registry, e.g., Azure or GitHub. Do this first so you can get its name for naming your images</a:t>
            </a:r>
          </a:p>
          <a:p>
            <a:r>
              <a:rPr lang="en-GB" sz="1400" noProof="0"/>
              <a:t>Get your app working at local host</a:t>
            </a:r>
          </a:p>
          <a:p>
            <a:r>
              <a:rPr lang="en-GB" sz="1400" noProof="0"/>
              <a:t>Create a </a:t>
            </a:r>
            <a:r>
              <a:rPr lang="en-GB" sz="1400" b="1" noProof="0" err="1"/>
              <a:t>Dockerfile</a:t>
            </a:r>
            <a:r>
              <a:rPr lang="en-GB" sz="1400" noProof="0"/>
              <a:t> in the root </a:t>
            </a:r>
            <a:r>
              <a:rPr lang="en-GB" sz="1400" noProof="0" err="1"/>
              <a:t>dir</a:t>
            </a:r>
            <a:r>
              <a:rPr lang="en-GB" sz="1400" noProof="0"/>
              <a:t> of your project and add the script into it to build and start a docker image</a:t>
            </a:r>
          </a:p>
          <a:p>
            <a:r>
              <a:rPr lang="en-GB" sz="1400" noProof="0"/>
              <a:t>Set your node server to listen on port 80 (or whatever port you want) - ensure the port is open in the Network Security Group</a:t>
            </a:r>
          </a:p>
          <a:p>
            <a:r>
              <a:rPr lang="en-GB" sz="1400" noProof="0"/>
              <a:t>From the command line build the docker image </a:t>
            </a:r>
            <a:r>
              <a:rPr lang="en-GB" sz="1400" b="1" noProof="0"/>
              <a:t>docker build –t </a:t>
            </a:r>
            <a:r>
              <a:rPr lang="en-GB" sz="1400" b="1" noProof="0" err="1"/>
              <a:t>name:tag</a:t>
            </a:r>
            <a:r>
              <a:rPr lang="en-GB" sz="1400" b="1" noProof="0"/>
              <a:t> . </a:t>
            </a:r>
            <a:r>
              <a:rPr lang="en-GB" sz="1400" noProof="0"/>
              <a:t>don’t forget the full stop at the end for </a:t>
            </a:r>
            <a:r>
              <a:rPr lang="en-GB" sz="1400" noProof="0" err="1"/>
              <a:t>Dockerfile</a:t>
            </a:r>
            <a:r>
              <a:rPr lang="en-GB" sz="1400" noProof="0"/>
              <a:t> ref</a:t>
            </a:r>
          </a:p>
          <a:p>
            <a:r>
              <a:rPr lang="en-GB" sz="1400" noProof="0"/>
              <a:t>Test your app will work in a container by creating a local container: </a:t>
            </a:r>
          </a:p>
          <a:p>
            <a:pPr lvl="1"/>
            <a:r>
              <a:rPr lang="en-GB" sz="1400" b="1" noProof="0"/>
              <a:t>docker run -d -p </a:t>
            </a:r>
            <a:r>
              <a:rPr lang="en-GB" sz="1400" b="1" noProof="0" err="1"/>
              <a:t>ContPort:AppPort</a:t>
            </a:r>
            <a:r>
              <a:rPr lang="en-GB" sz="1400" b="1" noProof="0"/>
              <a:t> --name </a:t>
            </a:r>
            <a:r>
              <a:rPr lang="en-GB" sz="1400" b="1" noProof="0" err="1"/>
              <a:t>ContName</a:t>
            </a:r>
            <a:r>
              <a:rPr lang="en-GB" sz="1400" b="1" noProof="0"/>
              <a:t> --rm </a:t>
            </a:r>
            <a:r>
              <a:rPr lang="en-GB" sz="1400" b="1" noProof="0" err="1"/>
              <a:t>ImgName:tag</a:t>
            </a:r>
            <a:endParaRPr lang="en-GB" sz="1400" b="1" noProof="0"/>
          </a:p>
          <a:p>
            <a:r>
              <a:rPr lang="en-GB" sz="1400" noProof="0"/>
              <a:t>Test it in your browser or using Postman, </a:t>
            </a:r>
            <a:r>
              <a:rPr lang="en-GB" sz="1400" noProof="0" err="1"/>
              <a:t>EchoAPI</a:t>
            </a:r>
            <a:r>
              <a:rPr lang="en-GB" sz="1400" noProof="0"/>
              <a:t>, browser or similar</a:t>
            </a:r>
          </a:p>
          <a:p>
            <a:r>
              <a:rPr lang="en-GB" sz="1400" noProof="0"/>
              <a:t>Login to your repo: docker login domain -u username. e.g. </a:t>
            </a:r>
          </a:p>
          <a:p>
            <a:pPr lvl="1"/>
            <a:r>
              <a:rPr lang="en-GB" sz="1200" b="1" noProof="0">
                <a:latin typeface="Courier New" panose="02070309020205020404" pitchFamily="49" charset="0"/>
                <a:cs typeface="Courier New" panose="02070309020205020404" pitchFamily="49" charset="0"/>
              </a:rPr>
              <a:t>docker login docker.io -u </a:t>
            </a:r>
            <a:r>
              <a:rPr lang="en-GB" sz="1200" b="1" noProof="0" err="1">
                <a:latin typeface="Courier New" panose="02070309020205020404" pitchFamily="49" charset="0"/>
                <a:cs typeface="Courier New" panose="02070309020205020404" pitchFamily="49" charset="0"/>
              </a:rPr>
              <a:t>oldgitdocker</a:t>
            </a:r>
            <a:r>
              <a:rPr lang="en-GB" sz="1200" b="1" noProof="0">
                <a:latin typeface="Courier New" panose="02070309020205020404" pitchFamily="49" charset="0"/>
                <a:cs typeface="Courier New" panose="02070309020205020404" pitchFamily="49" charset="0"/>
              </a:rPr>
              <a:t> </a:t>
            </a:r>
            <a:r>
              <a:rPr lang="en-GB" sz="1400" noProof="0"/>
              <a:t>(if you leave out the docker.io it is assumed)</a:t>
            </a:r>
          </a:p>
          <a:p>
            <a:r>
              <a:rPr lang="en-GB" sz="1400" noProof="0"/>
              <a:t>Push the image to your repository</a:t>
            </a:r>
            <a:r>
              <a:rPr lang="en-GB" sz="1400" b="1" noProof="0"/>
              <a:t> docker push </a:t>
            </a:r>
            <a:r>
              <a:rPr lang="en-GB" sz="1400" b="1" noProof="0" err="1"/>
              <a:t>repo:tag</a:t>
            </a:r>
            <a:endParaRPr lang="en-GB" sz="1400" b="1" noProof="0"/>
          </a:p>
          <a:p>
            <a:r>
              <a:rPr lang="en-GB" sz="1400" noProof="0"/>
              <a:t>On the remote machine, pull the image and start the container</a:t>
            </a:r>
          </a:p>
          <a:p>
            <a:pPr lvl="1"/>
            <a:r>
              <a:rPr lang="en-GB" sz="1200" b="1" noProof="0"/>
              <a:t>docker pull </a:t>
            </a:r>
            <a:r>
              <a:rPr lang="en-GB" sz="1200" b="1" noProof="0" err="1"/>
              <a:t>oldgitdocker</a:t>
            </a:r>
            <a:r>
              <a:rPr lang="en-GB" sz="1200" b="1" noProof="0"/>
              <a:t>/jokes</a:t>
            </a:r>
          </a:p>
          <a:p>
            <a:pPr lvl="1"/>
            <a:r>
              <a:rPr lang="en-GB" sz="1200" b="1" noProof="0"/>
              <a:t>docker run -d -p 80:3000 -rm </a:t>
            </a:r>
            <a:r>
              <a:rPr lang="en-GB" sz="1200" b="1" noProof="0" err="1"/>
              <a:t>oldgitdocker</a:t>
            </a:r>
            <a:r>
              <a:rPr lang="en-GB" sz="1200" b="1" noProof="0"/>
              <a:t>/jokes</a:t>
            </a:r>
          </a:p>
          <a:p>
            <a:r>
              <a:rPr lang="en-GB" sz="1400" noProof="0"/>
              <a:t>Test your app in the browser, Postman, </a:t>
            </a:r>
            <a:r>
              <a:rPr lang="en-GB" sz="1400" noProof="0" err="1"/>
              <a:t>EchoAPI</a:t>
            </a:r>
            <a:r>
              <a:rPr lang="en-GB" sz="1400" noProof="0"/>
              <a:t> or whatever</a:t>
            </a:r>
          </a:p>
          <a:p>
            <a:endParaRPr lang="en-GB" sz="1400" noProof="0"/>
          </a:p>
          <a:p>
            <a:endParaRPr lang="en-GB" sz="1400" noProof="0"/>
          </a:p>
          <a:p>
            <a:endParaRPr lang="en-GB" sz="1400" noProof="0"/>
          </a:p>
          <a:p>
            <a:endParaRPr lang="en-GB" sz="1400" noProof="0"/>
          </a:p>
          <a:p>
            <a:endParaRPr lang="en-GB" sz="1400" noProof="0"/>
          </a:p>
        </p:txBody>
      </p:sp>
      <p:sp>
        <p:nvSpPr>
          <p:cNvPr id="4" name="Slide Number Placeholder 3">
            <a:extLst>
              <a:ext uri="{FF2B5EF4-FFF2-40B4-BE49-F238E27FC236}">
                <a16:creationId xmlns:a16="http://schemas.microsoft.com/office/drawing/2014/main" id="{F268772F-C2A8-482C-957E-2BB98EAF9C23}"/>
              </a:ext>
            </a:extLst>
          </p:cNvPr>
          <p:cNvSpPr>
            <a:spLocks noGrp="1"/>
          </p:cNvSpPr>
          <p:nvPr>
            <p:ph type="sldNum" idx="12"/>
          </p:nvPr>
        </p:nvSpPr>
        <p:spPr/>
        <p:txBody>
          <a:bodyPr/>
          <a:lstStyle/>
          <a:p>
            <a:fld id="{14D7F6AC-1EEB-4ABB-AD80-109EC6FDCCF3}" type="slidenum">
              <a:rPr lang="en-GB" noProof="0" smtClean="0"/>
              <a:pPr/>
              <a:t>431</a:t>
            </a:fld>
            <a:endParaRPr lang="en-GB" noProof="0"/>
          </a:p>
        </p:txBody>
      </p:sp>
    </p:spTree>
    <p:extLst>
      <p:ext uri="{BB962C8B-B14F-4D97-AF65-F5344CB8AC3E}">
        <p14:creationId xmlns:p14="http://schemas.microsoft.com/office/powerpoint/2010/main" val="241621154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3E0E-C463-CEFB-50FE-6D9A3A13C73D}"/>
              </a:ext>
            </a:extLst>
          </p:cNvPr>
          <p:cNvSpPr>
            <a:spLocks noGrp="1"/>
          </p:cNvSpPr>
          <p:nvPr>
            <p:ph type="title"/>
          </p:nvPr>
        </p:nvSpPr>
        <p:spPr/>
        <p:txBody>
          <a:bodyPr/>
          <a:lstStyle/>
          <a:p>
            <a:r>
              <a:rPr lang="en-GB" noProof="0"/>
              <a:t>Bastion Host config</a:t>
            </a:r>
          </a:p>
        </p:txBody>
      </p:sp>
      <p:sp>
        <p:nvSpPr>
          <p:cNvPr id="3" name="Text Placeholder 2">
            <a:extLst>
              <a:ext uri="{FF2B5EF4-FFF2-40B4-BE49-F238E27FC236}">
                <a16:creationId xmlns:a16="http://schemas.microsoft.com/office/drawing/2014/main" id="{3243070A-BEE2-296C-4057-E1E43A32836E}"/>
              </a:ext>
            </a:extLst>
          </p:cNvPr>
          <p:cNvSpPr>
            <a:spLocks noGrp="1"/>
          </p:cNvSpPr>
          <p:nvPr>
            <p:ph type="body" idx="1"/>
          </p:nvPr>
        </p:nvSpPr>
        <p:spPr/>
        <p:txBody>
          <a:bodyPr/>
          <a:lstStyle/>
          <a:p>
            <a:r>
              <a:rPr lang="en-GB" sz="1400" noProof="0"/>
              <a:t>Use the same private / public key pair</a:t>
            </a:r>
          </a:p>
          <a:p>
            <a:r>
              <a:rPr lang="en-GB" sz="1400" noProof="0"/>
              <a:t>Add public key to all servers as usual - held in ~/.ssh/</a:t>
            </a:r>
            <a:r>
              <a:rPr lang="en-GB" sz="1400" noProof="0" err="1"/>
              <a:t>authorized_keys</a:t>
            </a:r>
            <a:r>
              <a:rPr lang="en-GB" sz="1400" noProof="0"/>
              <a:t> on ubuntu</a:t>
            </a:r>
          </a:p>
          <a:p>
            <a:r>
              <a:rPr lang="en-GB" sz="1400" noProof="0"/>
              <a:t>When SSH into a VM, you are asked if you trust the server:</a:t>
            </a:r>
            <a:br>
              <a:rPr lang="en-GB" sz="1400" noProof="0"/>
            </a:br>
            <a:r>
              <a:rPr lang="en-GB" sz="1400" noProof="0"/>
              <a:t>The authenticity of host '172.167.65.83 (172.167.65.83)' can't be established.</a:t>
            </a:r>
            <a:br>
              <a:rPr lang="en-GB" sz="1400" noProof="0"/>
            </a:br>
            <a:r>
              <a:rPr lang="en-GB" sz="1400" noProof="0"/>
              <a:t>ED25519 key fingerprint is SHA256:yxuH5w0e2CPFP2L63F3BQK/A/MAtlbGlY9CsN5vKbDc.</a:t>
            </a:r>
          </a:p>
          <a:p>
            <a:r>
              <a:rPr lang="en-GB" sz="1400" noProof="0"/>
              <a:t>Saying yes adds the host's self-generated host public key for authentication (this is automated)</a:t>
            </a:r>
          </a:p>
          <a:p>
            <a:pPr lvl="1"/>
            <a:r>
              <a:rPr lang="en-GB" sz="1400" noProof="0"/>
              <a:t>If interested, the keys are stored in c:/&lt;user&gt;/.ssh/known_hosts</a:t>
            </a:r>
          </a:p>
          <a:p>
            <a:r>
              <a:rPr lang="en-GB" sz="1400" noProof="0"/>
              <a:t>You can login to VMs using their private IP address by specifying the bastion and the target IP but it's easier to edit the config file at: c:/&lt;user&gt;/.ssh/config then login with ssh app1  or ssh app2 etc</a:t>
            </a:r>
          </a:p>
          <a:p>
            <a:endParaRPr lang="en-GB" sz="1400" noProof="0"/>
          </a:p>
          <a:p>
            <a:pPr>
              <a:spcBef>
                <a:spcPts val="0"/>
              </a:spcBef>
            </a:pPr>
            <a:r>
              <a:rPr lang="en-GB" sz="1200" noProof="0"/>
              <a:t>Host bastion</a:t>
            </a:r>
            <a:br>
              <a:rPr lang="en-GB" sz="1200" noProof="0"/>
            </a:br>
            <a:r>
              <a:rPr lang="en-GB" sz="1200" noProof="0"/>
              <a:t>    </a:t>
            </a:r>
            <a:r>
              <a:rPr lang="en-GB" sz="1200" noProof="0" err="1"/>
              <a:t>HostName</a:t>
            </a:r>
            <a:r>
              <a:rPr lang="en-GB" sz="1200" noProof="0"/>
              <a:t> 172.167.163.220</a:t>
            </a:r>
            <a:br>
              <a:rPr lang="en-GB" sz="1200" noProof="0"/>
            </a:br>
            <a:r>
              <a:rPr lang="en-GB" sz="1200" noProof="0"/>
              <a:t>    User tony</a:t>
            </a:r>
            <a:br>
              <a:rPr lang="en-GB" sz="1200" noProof="0"/>
            </a:br>
            <a:r>
              <a:rPr lang="en-GB" sz="1200" noProof="0"/>
              <a:t>    </a:t>
            </a:r>
            <a:r>
              <a:rPr lang="en-GB" sz="1200" noProof="0" err="1"/>
              <a:t>IdentityFile</a:t>
            </a:r>
            <a:r>
              <a:rPr lang="en-GB" sz="1200" noProof="0"/>
              <a:t> C:/key/az.pem</a:t>
            </a:r>
            <a:br>
              <a:rPr lang="en-GB" sz="1200" noProof="0"/>
            </a:br>
            <a:r>
              <a:rPr lang="en-GB" sz="1200" noProof="0"/>
              <a:t>    </a:t>
            </a:r>
            <a:r>
              <a:rPr lang="en-GB" sz="1200" noProof="0" err="1"/>
              <a:t>IdentitiesOnly</a:t>
            </a:r>
            <a:r>
              <a:rPr lang="en-GB" sz="1200" noProof="0"/>
              <a:t> yes</a:t>
            </a:r>
          </a:p>
          <a:p>
            <a:pPr>
              <a:spcBef>
                <a:spcPts val="0"/>
              </a:spcBef>
            </a:pPr>
            <a:endParaRPr lang="en-GB" sz="1200" noProof="0"/>
          </a:p>
          <a:p>
            <a:pPr>
              <a:spcBef>
                <a:spcPts val="0"/>
              </a:spcBef>
            </a:pPr>
            <a:r>
              <a:rPr lang="en-GB" sz="1200" noProof="0"/>
              <a:t>Host app1</a:t>
            </a:r>
            <a:br>
              <a:rPr lang="en-GB" sz="1200" noProof="0"/>
            </a:br>
            <a:r>
              <a:rPr lang="en-GB" sz="1200" noProof="0"/>
              <a:t>    </a:t>
            </a:r>
            <a:r>
              <a:rPr lang="en-GB" sz="1200" noProof="0" err="1"/>
              <a:t>HostName</a:t>
            </a:r>
            <a:r>
              <a:rPr lang="en-GB" sz="1200" noProof="0"/>
              <a:t> 10.0.1.4</a:t>
            </a:r>
            <a:br>
              <a:rPr lang="en-GB" sz="1200" noProof="0"/>
            </a:br>
            <a:r>
              <a:rPr lang="en-GB" sz="1200" noProof="0"/>
              <a:t>    User tony</a:t>
            </a:r>
            <a:br>
              <a:rPr lang="en-GB" sz="1200" noProof="0"/>
            </a:br>
            <a:r>
              <a:rPr lang="en-GB" sz="1200" noProof="0"/>
              <a:t>    </a:t>
            </a:r>
            <a:r>
              <a:rPr lang="en-GB" sz="1200" noProof="0" err="1"/>
              <a:t>IdentityFile</a:t>
            </a:r>
            <a:r>
              <a:rPr lang="en-GB" sz="1200" noProof="0"/>
              <a:t> C:/key/az.pem</a:t>
            </a:r>
            <a:br>
              <a:rPr lang="en-GB" sz="1200" noProof="0"/>
            </a:br>
            <a:r>
              <a:rPr lang="en-GB" sz="1200" noProof="0"/>
              <a:t>    </a:t>
            </a:r>
            <a:r>
              <a:rPr lang="en-GB" sz="1200" noProof="0" err="1"/>
              <a:t>ProxyJump</a:t>
            </a:r>
            <a:r>
              <a:rPr lang="en-GB" sz="1200" noProof="0"/>
              <a:t> bastion</a:t>
            </a:r>
            <a:br>
              <a:rPr lang="en-GB" sz="1200" noProof="0"/>
            </a:br>
            <a:r>
              <a:rPr lang="en-GB" sz="1200" noProof="0"/>
              <a:t>    </a:t>
            </a:r>
            <a:r>
              <a:rPr lang="en-GB" sz="1200" noProof="0" err="1"/>
              <a:t>IdentitiesOnly</a:t>
            </a:r>
            <a:r>
              <a:rPr lang="en-GB" sz="1200" noProof="0"/>
              <a:t> yes</a:t>
            </a:r>
            <a:br>
              <a:rPr lang="en-GB" sz="1200" noProof="0"/>
            </a:br>
            <a:br>
              <a:rPr lang="en-GB" sz="1200" noProof="0"/>
            </a:br>
            <a:r>
              <a:rPr lang="en-GB" sz="1200" noProof="0"/>
              <a:t>Host app2 …</a:t>
            </a:r>
          </a:p>
          <a:p>
            <a:endParaRPr lang="en-GB" noProof="0"/>
          </a:p>
          <a:p>
            <a:endParaRPr lang="en-GB" noProof="0"/>
          </a:p>
        </p:txBody>
      </p:sp>
      <p:sp>
        <p:nvSpPr>
          <p:cNvPr id="4" name="Slide Number Placeholder 3">
            <a:extLst>
              <a:ext uri="{FF2B5EF4-FFF2-40B4-BE49-F238E27FC236}">
                <a16:creationId xmlns:a16="http://schemas.microsoft.com/office/drawing/2014/main" id="{30B9EA09-98A6-BC01-945F-499B46DFDB86}"/>
              </a:ext>
            </a:extLst>
          </p:cNvPr>
          <p:cNvSpPr>
            <a:spLocks noGrp="1"/>
          </p:cNvSpPr>
          <p:nvPr>
            <p:ph type="sldNum" idx="12"/>
          </p:nvPr>
        </p:nvSpPr>
        <p:spPr/>
        <p:txBody>
          <a:bodyPr/>
          <a:lstStyle/>
          <a:p>
            <a:fld id="{14D7F6AC-1EEB-4ABB-AD80-109EC6FDCCF3}" type="slidenum">
              <a:rPr lang="en-GB" noProof="0" smtClean="0"/>
              <a:pPr/>
              <a:t>432</a:t>
            </a:fld>
            <a:endParaRPr lang="en-GB" noProof="0"/>
          </a:p>
        </p:txBody>
      </p:sp>
    </p:spTree>
    <p:extLst>
      <p:ext uri="{BB962C8B-B14F-4D97-AF65-F5344CB8AC3E}">
        <p14:creationId xmlns:p14="http://schemas.microsoft.com/office/powerpoint/2010/main" val="284074160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7D6F-C31E-DD89-3E25-1F18273C0E39}"/>
              </a:ext>
            </a:extLst>
          </p:cNvPr>
          <p:cNvSpPr>
            <a:spLocks noGrp="1"/>
          </p:cNvSpPr>
          <p:nvPr>
            <p:ph type="title"/>
          </p:nvPr>
        </p:nvSpPr>
        <p:spPr/>
        <p:txBody>
          <a:bodyPr/>
          <a:lstStyle/>
          <a:p>
            <a:r>
              <a:rPr lang="en-GB" noProof="0"/>
              <a:t>Bastion Host (Jump Box)</a:t>
            </a:r>
          </a:p>
        </p:txBody>
      </p:sp>
      <p:sp>
        <p:nvSpPr>
          <p:cNvPr id="3" name="Text Placeholder 2">
            <a:extLst>
              <a:ext uri="{FF2B5EF4-FFF2-40B4-BE49-F238E27FC236}">
                <a16:creationId xmlns:a16="http://schemas.microsoft.com/office/drawing/2014/main" id="{D00D6955-EB51-A788-47DD-8D1C16C86299}"/>
              </a:ext>
            </a:extLst>
          </p:cNvPr>
          <p:cNvSpPr>
            <a:spLocks noGrp="1"/>
          </p:cNvSpPr>
          <p:nvPr>
            <p:ph type="body" idx="1"/>
          </p:nvPr>
        </p:nvSpPr>
        <p:spPr/>
        <p:txBody>
          <a:bodyPr/>
          <a:lstStyle/>
          <a:p>
            <a:r>
              <a:rPr lang="en-GB" sz="1000" noProof="0">
                <a:solidFill>
                  <a:srgbClr val="FF0000"/>
                </a:solidFill>
              </a:rPr>
              <a:t>May need to move this to after keys are discussed</a:t>
            </a:r>
          </a:p>
          <a:p>
            <a:r>
              <a:rPr lang="en-GB" sz="1000" noProof="0">
                <a:solidFill>
                  <a:srgbClr val="FF0000"/>
                </a:solidFill>
              </a:rPr>
              <a:t>You </a:t>
            </a:r>
            <a:r>
              <a:rPr lang="en-GB" sz="1000" noProof="0" err="1">
                <a:solidFill>
                  <a:srgbClr val="FF0000"/>
                </a:solidFill>
              </a:rPr>
              <a:t>have:A</a:t>
            </a:r>
            <a:r>
              <a:rPr lang="en-GB" sz="1000" noProof="0">
                <a:solidFill>
                  <a:srgbClr val="FF0000"/>
                </a:solidFill>
              </a:rPr>
              <a:t> local client (your laptop)A bastion host (publicly reachable)One or more target servers (private subnet)SSH authentication uses public‑key </a:t>
            </a:r>
            <a:r>
              <a:rPr lang="en-GB" sz="1000" noProof="0" err="1">
                <a:solidFill>
                  <a:srgbClr val="FF0000"/>
                </a:solidFill>
              </a:rPr>
              <a:t>authenticationThe</a:t>
            </a:r>
            <a:r>
              <a:rPr lang="en-GB" sz="1000" noProof="0">
                <a:solidFill>
                  <a:srgbClr val="FF0000"/>
                </a:solidFill>
              </a:rPr>
              <a:t> bastion does not have a private key for the targets</a:t>
            </a:r>
          </a:p>
          <a:p>
            <a:r>
              <a:rPr lang="en-GB" sz="1000" noProof="0">
                <a:solidFill>
                  <a:srgbClr val="FF0000"/>
                </a:solidFill>
              </a:rPr>
              <a:t>Keys: </a:t>
            </a:r>
          </a:p>
          <a:p>
            <a:r>
              <a:rPr lang="en-GB" sz="1000" noProof="0">
                <a:solidFill>
                  <a:srgbClr val="FF0000"/>
                </a:solidFill>
              </a:rPr>
              <a:t>~/.ssh/id_ed25519        (private)</a:t>
            </a:r>
          </a:p>
          <a:p>
            <a:r>
              <a:rPr lang="en-GB" sz="1000" noProof="0">
                <a:solidFill>
                  <a:srgbClr val="FF0000"/>
                </a:solidFill>
              </a:rPr>
              <a:t>~/.ssh/id_ed25519.pub    (public)</a:t>
            </a:r>
          </a:p>
          <a:p>
            <a:r>
              <a:rPr lang="en-GB" sz="1000" noProof="0" err="1">
                <a:solidFill>
                  <a:srgbClr val="FF0000"/>
                </a:solidFill>
              </a:rPr>
              <a:t>Purpose:Proves</a:t>
            </a:r>
            <a:r>
              <a:rPr lang="en-GB" sz="1000" noProof="0">
                <a:solidFill>
                  <a:srgbClr val="FF0000"/>
                </a:solidFill>
              </a:rPr>
              <a:t> who you </a:t>
            </a:r>
            <a:r>
              <a:rPr lang="en-GB" sz="1000" noProof="0" err="1">
                <a:solidFill>
                  <a:srgbClr val="FF0000"/>
                </a:solidFill>
              </a:rPr>
              <a:t>areUsed</a:t>
            </a:r>
            <a:r>
              <a:rPr lang="en-GB" sz="1000" noProof="0">
                <a:solidFill>
                  <a:srgbClr val="FF0000"/>
                </a:solidFill>
              </a:rPr>
              <a:t> for logging in</a:t>
            </a:r>
          </a:p>
          <a:p>
            <a:endParaRPr lang="en-GB" sz="1000" noProof="0">
              <a:solidFill>
                <a:srgbClr val="FF0000"/>
              </a:solidFill>
            </a:endParaRPr>
          </a:p>
          <a:p>
            <a:r>
              <a:rPr lang="en-GB" sz="1000" noProof="0">
                <a:solidFill>
                  <a:srgbClr val="FF0000"/>
                </a:solidFill>
              </a:rPr>
              <a:t>ssh -J user@203.0.113.10 </a:t>
            </a:r>
            <a:r>
              <a:rPr lang="en-GB" sz="1000" noProof="0">
                <a:solidFill>
                  <a:srgbClr val="FF0000"/>
                </a:solidFill>
                <a:hlinkClick r:id="rId2"/>
              </a:rPr>
              <a:t>user@10.0.1.25</a:t>
            </a:r>
            <a:endParaRPr lang="en-GB" sz="1000" noProof="0">
              <a:solidFill>
                <a:srgbClr val="FF0000"/>
              </a:solidFill>
            </a:endParaRPr>
          </a:p>
          <a:p>
            <a:endParaRPr lang="en-GB" sz="1000" noProof="0">
              <a:solidFill>
                <a:srgbClr val="FF0000"/>
              </a:solidFill>
            </a:endParaRPr>
          </a:p>
          <a:p>
            <a:r>
              <a:rPr lang="en-GB" sz="1000" noProof="0">
                <a:solidFill>
                  <a:srgbClr val="FF0000"/>
                </a:solidFill>
              </a:rPr>
              <a:t>ssh onto the target via the bastion</a:t>
            </a:r>
          </a:p>
          <a:p>
            <a:r>
              <a:rPr lang="en-GB" sz="1000" noProof="0">
                <a:solidFill>
                  <a:srgbClr val="FF0000"/>
                </a:solidFill>
              </a:rPr>
              <a:t>The ssh </a:t>
            </a:r>
            <a:r>
              <a:rPr lang="en-GB" sz="1000" noProof="0" err="1">
                <a:solidFill>
                  <a:srgbClr val="FF0000"/>
                </a:solidFill>
              </a:rPr>
              <a:t>challel</a:t>
            </a:r>
            <a:r>
              <a:rPr lang="en-GB" sz="1000" noProof="0">
                <a:solidFill>
                  <a:srgbClr val="FF0000"/>
                </a:solidFill>
              </a:rPr>
              <a:t> tunnels through the bastion to target transparently through bastion</a:t>
            </a:r>
          </a:p>
          <a:p>
            <a:endParaRPr lang="en-GB" sz="1000" noProof="0">
              <a:solidFill>
                <a:srgbClr val="FF0000"/>
              </a:solidFill>
            </a:endParaRPr>
          </a:p>
          <a:p>
            <a:r>
              <a:rPr lang="en-GB" sz="1000" noProof="0">
                <a:solidFill>
                  <a:srgbClr val="FF0000"/>
                </a:solidFill>
              </a:rPr>
              <a:t>Server generates a host key pair when ssh client is installed and started. Typically held in </a:t>
            </a:r>
          </a:p>
          <a:p>
            <a:endParaRPr lang="en-GB" sz="1000" noProof="0">
              <a:solidFill>
                <a:srgbClr val="FF0000"/>
              </a:solidFill>
            </a:endParaRPr>
          </a:p>
          <a:p>
            <a:r>
              <a:rPr lang="en-GB" sz="1000" noProof="0">
                <a:solidFill>
                  <a:srgbClr val="FF0000"/>
                </a:solidFill>
              </a:rPr>
              <a:t>Private host key: /etc/ssh/ssh_host_ed25519_key</a:t>
            </a:r>
          </a:p>
          <a:p>
            <a:r>
              <a:rPr lang="en-GB" sz="1000" noProof="0">
                <a:solidFill>
                  <a:srgbClr val="FF0000"/>
                </a:solidFill>
              </a:rPr>
              <a:t>Public host key:  /etc/ssh/ssh_host_ed25519_key.pub</a:t>
            </a:r>
          </a:p>
          <a:p>
            <a:r>
              <a:rPr lang="en-GB" sz="1000" noProof="0">
                <a:solidFill>
                  <a:srgbClr val="FF0000"/>
                </a:solidFill>
              </a:rPr>
              <a:t>On first connection, server sends </a:t>
            </a:r>
            <a:r>
              <a:rPr lang="en-GB" sz="1000" noProof="0" err="1">
                <a:solidFill>
                  <a:srgbClr val="FF0000"/>
                </a:solidFill>
              </a:rPr>
              <a:t>ts</a:t>
            </a:r>
            <a:r>
              <a:rPr lang="en-GB" sz="1000" noProof="0">
                <a:solidFill>
                  <a:srgbClr val="FF0000"/>
                </a:solidFill>
              </a:rPr>
              <a:t> public key and algorithm info</a:t>
            </a:r>
          </a:p>
          <a:p>
            <a:r>
              <a:rPr lang="en-GB" sz="1000" noProof="0">
                <a:solidFill>
                  <a:srgbClr val="FF0000"/>
                </a:solidFill>
              </a:rPr>
              <a:t>User accepts the public key and it is added to </a:t>
            </a:r>
            <a:r>
              <a:rPr lang="en-GB" sz="1000" noProof="0" err="1">
                <a:solidFill>
                  <a:srgbClr val="FF0000"/>
                </a:solidFill>
              </a:rPr>
              <a:t>known_hosts</a:t>
            </a:r>
            <a:endParaRPr lang="en-GB" sz="1000" noProof="0">
              <a:solidFill>
                <a:srgbClr val="FF0000"/>
              </a:solidFill>
            </a:endParaRPr>
          </a:p>
          <a:p>
            <a:r>
              <a:rPr lang="en-GB" sz="1000" noProof="0">
                <a:solidFill>
                  <a:srgbClr val="FF0000"/>
                </a:solidFill>
              </a:rPr>
              <a:t>Client and server generate a nonce. Client encrypts the </a:t>
            </a:r>
            <a:r>
              <a:rPr lang="en-GB" sz="1000" noProof="0" err="1">
                <a:solidFill>
                  <a:srgbClr val="FF0000"/>
                </a:solidFill>
              </a:rPr>
              <a:t>nonse</a:t>
            </a:r>
            <a:r>
              <a:rPr lang="en-GB" sz="1000" noProof="0">
                <a:solidFill>
                  <a:srgbClr val="FF0000"/>
                </a:solidFill>
              </a:rPr>
              <a:t> and the server decrypts it using its secret key. The server signs part of the handshake data with its secret key and sends its public key and signed data. Client verifies the signature using the public key in known host. </a:t>
            </a:r>
          </a:p>
          <a:p>
            <a:endParaRPr lang="en-GB" sz="1000" noProof="0">
              <a:solidFill>
                <a:srgbClr val="FF0000"/>
              </a:solidFill>
            </a:endParaRPr>
          </a:p>
          <a:p>
            <a:endParaRPr lang="en-GB" sz="1000" noProof="0">
              <a:solidFill>
                <a:srgbClr val="FF0000"/>
              </a:solidFill>
            </a:endParaRPr>
          </a:p>
          <a:p>
            <a:endParaRPr lang="en-GB" noProof="0">
              <a:solidFill>
                <a:srgbClr val="FF0000"/>
              </a:solidFill>
            </a:endParaRPr>
          </a:p>
          <a:p>
            <a:endParaRPr lang="en-GB" noProof="0">
              <a:solidFill>
                <a:srgbClr val="FF0000"/>
              </a:solidFill>
            </a:endParaRPr>
          </a:p>
          <a:p>
            <a:endParaRPr lang="en-GB" noProof="0"/>
          </a:p>
          <a:p>
            <a:endParaRPr lang="en-GB" noProof="0"/>
          </a:p>
        </p:txBody>
      </p:sp>
      <p:sp>
        <p:nvSpPr>
          <p:cNvPr id="4" name="Slide Number Placeholder 3">
            <a:extLst>
              <a:ext uri="{FF2B5EF4-FFF2-40B4-BE49-F238E27FC236}">
                <a16:creationId xmlns:a16="http://schemas.microsoft.com/office/drawing/2014/main" id="{FEB952ED-7A3B-4138-F584-8613510EB893}"/>
              </a:ext>
            </a:extLst>
          </p:cNvPr>
          <p:cNvSpPr>
            <a:spLocks noGrp="1"/>
          </p:cNvSpPr>
          <p:nvPr>
            <p:ph type="sldNum" idx="12"/>
          </p:nvPr>
        </p:nvSpPr>
        <p:spPr/>
        <p:txBody>
          <a:bodyPr/>
          <a:lstStyle/>
          <a:p>
            <a:fld id="{14D7F6AC-1EEB-4ABB-AD80-109EC6FDCCF3}" type="slidenum">
              <a:rPr lang="en-GB" noProof="0" smtClean="0"/>
              <a:pPr/>
              <a:t>433</a:t>
            </a:fld>
            <a:endParaRPr lang="en-GB" noProof="0"/>
          </a:p>
        </p:txBody>
      </p:sp>
    </p:spTree>
    <p:extLst>
      <p:ext uri="{BB962C8B-B14F-4D97-AF65-F5344CB8AC3E}">
        <p14:creationId xmlns:p14="http://schemas.microsoft.com/office/powerpoint/2010/main" val="8012058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A304A-7FE5-F5C4-5CAB-67C821FF7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10612-A278-AC5B-9EA2-474C3EE03B63}"/>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291E196F-9A8A-586F-A004-825D48FCE8F3}"/>
              </a:ext>
            </a:extLst>
          </p:cNvPr>
          <p:cNvSpPr>
            <a:spLocks noGrp="1"/>
          </p:cNvSpPr>
          <p:nvPr>
            <p:ph type="body" idx="1"/>
          </p:nvPr>
        </p:nvSpPr>
        <p:spPr/>
        <p:txBody>
          <a:bodyPr/>
          <a:lstStyle/>
          <a:p>
            <a:r>
              <a:rPr lang="en-GB" sz="1800" noProof="0">
                <a:effectLst/>
                <a:latin typeface="Arial" panose="020B0604020202020204" pitchFamily="34" charset="0"/>
                <a:ea typeface="Calibri" panose="020F0502020204030204" pitchFamily="34" charset="0"/>
                <a:cs typeface="Times New Roman" panose="02020603050405020304" pitchFamily="18" charset="0"/>
              </a:rPr>
              <a:t>Application Programming Interfaces (APIs) rely on a clear understanding of an API contract so good documentation of an API is essential.  With reference to using the </a:t>
            </a:r>
            <a:r>
              <a:rPr lang="en-GB" sz="1800" noProof="0" err="1">
                <a:effectLst/>
                <a:latin typeface="Arial" panose="020B0604020202020204" pitchFamily="34" charset="0"/>
                <a:ea typeface="Calibri" panose="020F0502020204030204" pitchFamily="34" charset="0"/>
                <a:cs typeface="Times New Roman" panose="02020603050405020304" pitchFamily="18" charset="0"/>
              </a:rPr>
              <a:t>OpenAPI</a:t>
            </a:r>
            <a:r>
              <a:rPr lang="en-GB" sz="1800" noProof="0">
                <a:effectLst/>
                <a:latin typeface="Arial" panose="020B0604020202020204" pitchFamily="34" charset="0"/>
                <a:ea typeface="Calibri" panose="020F0502020204030204" pitchFamily="34" charset="0"/>
                <a:cs typeface="Times New Roman" panose="02020603050405020304" pitchFamily="18" charset="0"/>
              </a:rPr>
              <a:t> standard, describe </a:t>
            </a:r>
            <a:r>
              <a:rPr lang="en-GB" sz="1800" b="1" noProof="0">
                <a:effectLst/>
                <a:latin typeface="Arial" panose="020B0604020202020204" pitchFamily="34" charset="0"/>
                <a:ea typeface="Calibri" panose="020F0502020204030204" pitchFamily="34" charset="0"/>
                <a:cs typeface="Times New Roman" panose="02020603050405020304" pitchFamily="18" charset="0"/>
              </a:rPr>
              <a:t>three</a:t>
            </a:r>
            <a:r>
              <a:rPr lang="en-GB" sz="1800" noProof="0">
                <a:effectLst/>
                <a:latin typeface="Arial" panose="020B0604020202020204" pitchFamily="34" charset="0"/>
                <a:ea typeface="Calibri" panose="020F0502020204030204" pitchFamily="34" charset="0"/>
                <a:cs typeface="Times New Roman" panose="02020603050405020304" pitchFamily="18" charset="0"/>
              </a:rPr>
              <a:t> approaches to creating API documentation and provide examples of where you, or your organisation may choose to use one approach over another</a:t>
            </a:r>
          </a:p>
          <a:p>
            <a:endParaRPr lang="en-GB" noProof="0">
              <a:latin typeface="Arial" panose="020B0604020202020204" pitchFamily="34" charset="0"/>
              <a:ea typeface="Calibri" panose="020F0502020204030204" pitchFamily="34" charset="0"/>
              <a:cs typeface="Times New Roman" panose="02020603050405020304" pitchFamily="18" charset="0"/>
            </a:endParaRPr>
          </a:p>
          <a:p>
            <a:endParaRPr lang="en-GB" noProof="0"/>
          </a:p>
          <a:p>
            <a:endParaRPr lang="en-GB" noProof="0"/>
          </a:p>
          <a:p>
            <a:pPr marL="152396" indent="0">
              <a:buNone/>
            </a:pPr>
            <a:endParaRPr lang="en-GB" noProof="0"/>
          </a:p>
        </p:txBody>
      </p:sp>
      <p:sp>
        <p:nvSpPr>
          <p:cNvPr id="4" name="Slide Number Placeholder 3">
            <a:extLst>
              <a:ext uri="{FF2B5EF4-FFF2-40B4-BE49-F238E27FC236}">
                <a16:creationId xmlns:a16="http://schemas.microsoft.com/office/drawing/2014/main" id="{50BFF701-C00B-BF79-C523-B9D5FE5324D8}"/>
              </a:ext>
            </a:extLst>
          </p:cNvPr>
          <p:cNvSpPr>
            <a:spLocks noGrp="1"/>
          </p:cNvSpPr>
          <p:nvPr>
            <p:ph type="sldNum" idx="12"/>
          </p:nvPr>
        </p:nvSpPr>
        <p:spPr/>
        <p:txBody>
          <a:bodyPr/>
          <a:lstStyle/>
          <a:p>
            <a:fld id="{14D7F6AC-1EEB-4ABB-AD80-109EC6FDCCF3}" type="slidenum">
              <a:rPr lang="en-GB" noProof="0" smtClean="0"/>
              <a:pPr/>
              <a:t>434</a:t>
            </a:fld>
            <a:endParaRPr lang="en-GB" noProof="0"/>
          </a:p>
        </p:txBody>
      </p:sp>
    </p:spTree>
    <p:extLst>
      <p:ext uri="{BB962C8B-B14F-4D97-AF65-F5344CB8AC3E}">
        <p14:creationId xmlns:p14="http://schemas.microsoft.com/office/powerpoint/2010/main" val="59771237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4BD5-F112-9C70-AB88-D3011799F91C}"/>
              </a:ext>
            </a:extLst>
          </p:cNvPr>
          <p:cNvSpPr>
            <a:spLocks noGrp="1"/>
          </p:cNvSpPr>
          <p:nvPr>
            <p:ph type="title"/>
          </p:nvPr>
        </p:nvSpPr>
        <p:spPr>
          <a:xfrm>
            <a:off x="609600" y="464567"/>
            <a:ext cx="11163300" cy="421258"/>
          </a:xfrm>
        </p:spPr>
        <p:txBody>
          <a:bodyPr/>
          <a:lstStyle/>
          <a:p>
            <a:r>
              <a:rPr lang="en-GB" noProof="0"/>
              <a:t>Using Azure command line</a:t>
            </a:r>
            <a:endParaRPr lang="en-GB" noProof="0">
              <a:solidFill>
                <a:srgbClr val="FF0000"/>
              </a:solidFill>
            </a:endParaRPr>
          </a:p>
        </p:txBody>
      </p:sp>
      <p:sp>
        <p:nvSpPr>
          <p:cNvPr id="3" name="Text Placeholder 2">
            <a:extLst>
              <a:ext uri="{FF2B5EF4-FFF2-40B4-BE49-F238E27FC236}">
                <a16:creationId xmlns:a16="http://schemas.microsoft.com/office/drawing/2014/main" id="{9FEF14FB-58A1-7717-42B3-EFA39FB54467}"/>
              </a:ext>
            </a:extLst>
          </p:cNvPr>
          <p:cNvSpPr>
            <a:spLocks noGrp="1"/>
          </p:cNvSpPr>
          <p:nvPr>
            <p:ph type="body" idx="1"/>
          </p:nvPr>
        </p:nvSpPr>
        <p:spPr>
          <a:xfrm>
            <a:off x="609600" y="1089368"/>
            <a:ext cx="11163300" cy="5387632"/>
          </a:xfrm>
        </p:spPr>
        <p:txBody>
          <a:bodyPr/>
          <a:lstStyle/>
          <a:p>
            <a:r>
              <a:rPr lang="en-GB" sz="1600" noProof="0" dirty="0"/>
              <a:t>I've posted two videos where I show you some of the available options. We will focus on industry</a:t>
            </a:r>
          </a:p>
          <a:p>
            <a:endParaRPr lang="en-GB" sz="1600" noProof="0" dirty="0"/>
          </a:p>
          <a:p>
            <a:r>
              <a:rPr lang="en-GB" sz="1600" b="1" noProof="0" dirty="0" err="1"/>
              <a:t>az</a:t>
            </a:r>
            <a:r>
              <a:rPr lang="en-GB" sz="1600" b="1" noProof="0" dirty="0"/>
              <a:t> login </a:t>
            </a:r>
            <a:r>
              <a:rPr lang="en-GB" sz="1600" noProof="0" dirty="0"/>
              <a:t>(Note: you have to sit and wait for each command to complete - not very automated)</a:t>
            </a:r>
          </a:p>
          <a:p>
            <a:r>
              <a:rPr lang="en-GB" sz="1600" b="1" noProof="0" dirty="0" err="1"/>
              <a:t>az</a:t>
            </a:r>
            <a:r>
              <a:rPr lang="en-GB" sz="1600" b="1" noProof="0" dirty="0"/>
              <a:t> group create --name </a:t>
            </a:r>
            <a:r>
              <a:rPr lang="en-GB" sz="1600" b="1" noProof="0" dirty="0" err="1"/>
              <a:t>junkrg</a:t>
            </a:r>
            <a:r>
              <a:rPr lang="en-GB" sz="1600" b="1" noProof="0" dirty="0"/>
              <a:t> --location </a:t>
            </a:r>
            <a:r>
              <a:rPr lang="en-GB" sz="1600" b="1" noProof="0" dirty="0" err="1"/>
              <a:t>uksouth</a:t>
            </a:r>
            <a:endParaRPr lang="en-GB" sz="1600" b="1" noProof="0" dirty="0"/>
          </a:p>
          <a:p>
            <a:r>
              <a:rPr lang="en-GB" sz="1600" b="1" noProof="0" dirty="0" err="1"/>
              <a:t>az</a:t>
            </a:r>
            <a:r>
              <a:rPr lang="en-GB" sz="1600" b="1" noProof="0" dirty="0"/>
              <a:t> </a:t>
            </a:r>
            <a:r>
              <a:rPr lang="en-GB" sz="1600" b="1" noProof="0" dirty="0" err="1"/>
              <a:t>vm</a:t>
            </a:r>
            <a:r>
              <a:rPr lang="en-GB" sz="1600" b="1" noProof="0" dirty="0"/>
              <a:t> create --resource-group </a:t>
            </a:r>
            <a:r>
              <a:rPr lang="en-GB" sz="1600" b="1" noProof="0" dirty="0" err="1"/>
              <a:t>junkRG</a:t>
            </a:r>
            <a:r>
              <a:rPr lang="en-GB" sz="1600" b="1" noProof="0" dirty="0"/>
              <a:t> --name </a:t>
            </a:r>
            <a:r>
              <a:rPr lang="en-GB" sz="1600" b="1" noProof="0" dirty="0" err="1"/>
              <a:t>junkVM</a:t>
            </a:r>
            <a:r>
              <a:rPr lang="en-GB" sz="1600" b="1" noProof="0" dirty="0"/>
              <a:t> --image Ubuntu2204 --size Standard_B1s --location </a:t>
            </a:r>
            <a:r>
              <a:rPr lang="en-GB" sz="1600" b="1" noProof="0" dirty="0" err="1"/>
              <a:t>uksouth</a:t>
            </a:r>
            <a:r>
              <a:rPr lang="en-GB" sz="1600" b="1" noProof="0" dirty="0"/>
              <a:t> --admin-username tony --admin-password </a:t>
            </a:r>
            <a:r>
              <a:rPr lang="en-GB" sz="1600" b="1" noProof="0" dirty="0" err="1"/>
              <a:t>myPasword</a:t>
            </a:r>
            <a:endParaRPr lang="en-GB" sz="1600" b="1" noProof="0" dirty="0"/>
          </a:p>
          <a:p>
            <a:r>
              <a:rPr lang="en-GB" sz="1600" noProof="0" dirty="0"/>
              <a:t>Look in the console to see this running in a default AZ and </a:t>
            </a:r>
            <a:r>
              <a:rPr lang="en-GB" sz="1600" noProof="0" dirty="0" err="1"/>
              <a:t>vnet</a:t>
            </a:r>
            <a:endParaRPr lang="en-GB" sz="1600" noProof="0" dirty="0"/>
          </a:p>
          <a:p>
            <a:r>
              <a:rPr lang="en-GB" sz="1600" noProof="0" dirty="0"/>
              <a:t>To access, port 22 needs to be opened</a:t>
            </a:r>
          </a:p>
          <a:p>
            <a:r>
              <a:rPr lang="en-GB" sz="1600" b="1" noProof="0" dirty="0" err="1"/>
              <a:t>az</a:t>
            </a:r>
            <a:r>
              <a:rPr lang="en-GB" sz="1600" b="1" noProof="0" dirty="0"/>
              <a:t> </a:t>
            </a:r>
            <a:r>
              <a:rPr lang="en-GB" sz="1600" b="1" noProof="0" dirty="0" err="1"/>
              <a:t>vm</a:t>
            </a:r>
            <a:r>
              <a:rPr lang="en-GB" sz="1600" b="1" noProof="0" dirty="0"/>
              <a:t> open-port --port 22 --resource-group </a:t>
            </a:r>
            <a:r>
              <a:rPr lang="en-GB" sz="1600" b="1" noProof="0" dirty="0" err="1"/>
              <a:t>junkRG</a:t>
            </a:r>
            <a:r>
              <a:rPr lang="en-GB" sz="1600" b="1" noProof="0" dirty="0"/>
              <a:t> --name </a:t>
            </a:r>
            <a:r>
              <a:rPr lang="en-GB" sz="1600" b="1" noProof="0" dirty="0" err="1"/>
              <a:t>junkVM</a:t>
            </a:r>
            <a:r>
              <a:rPr lang="en-GB" sz="1600" noProof="0" dirty="0"/>
              <a:t> </a:t>
            </a:r>
          </a:p>
          <a:p>
            <a:r>
              <a:rPr lang="en-GB" sz="1600" noProof="0" dirty="0"/>
              <a:t>Get public IP and login using ssh</a:t>
            </a:r>
          </a:p>
          <a:p>
            <a:r>
              <a:rPr lang="en-GB" sz="1600" b="1" noProof="0" dirty="0" err="1"/>
              <a:t>az</a:t>
            </a:r>
            <a:r>
              <a:rPr lang="en-GB" sz="1600" b="1" noProof="0" dirty="0"/>
              <a:t> </a:t>
            </a:r>
            <a:r>
              <a:rPr lang="en-GB" sz="1600" b="1" noProof="0" dirty="0" err="1"/>
              <a:t>vm</a:t>
            </a:r>
            <a:r>
              <a:rPr lang="en-GB" sz="1600" b="1" noProof="0" dirty="0"/>
              <a:t> list-</a:t>
            </a:r>
            <a:r>
              <a:rPr lang="en-GB" sz="1600" b="1" noProof="0" dirty="0" err="1"/>
              <a:t>ip</a:t>
            </a:r>
            <a:r>
              <a:rPr lang="en-GB" sz="1600" b="1" noProof="0" dirty="0"/>
              <a:t>-addresses --name </a:t>
            </a:r>
            <a:r>
              <a:rPr lang="en-GB" sz="1600" b="1" noProof="0" dirty="0" err="1"/>
              <a:t>JunkVM</a:t>
            </a:r>
            <a:r>
              <a:rPr lang="en-GB" sz="1600" b="1" noProof="0" dirty="0"/>
              <a:t> --resource-group </a:t>
            </a:r>
            <a:r>
              <a:rPr lang="en-GB" sz="1600" b="1" noProof="0" dirty="0" err="1"/>
              <a:t>junkRG</a:t>
            </a:r>
            <a:r>
              <a:rPr lang="en-GB" sz="1600" b="1" noProof="0" dirty="0"/>
              <a:t> --query "[].</a:t>
            </a:r>
            <a:r>
              <a:rPr lang="en-GB" sz="1600" b="1" noProof="0" dirty="0" err="1"/>
              <a:t>virtualMachine.network.publicIpAddresses</a:t>
            </a:r>
            <a:r>
              <a:rPr lang="en-GB" sz="1600" b="1" noProof="0" dirty="0"/>
              <a:t>[*].</a:t>
            </a:r>
            <a:r>
              <a:rPr lang="en-GB" sz="1600" b="1" noProof="0" dirty="0" err="1"/>
              <a:t>ipAddress</a:t>
            </a:r>
            <a:r>
              <a:rPr lang="en-GB" sz="1600" b="1" noProof="0" dirty="0"/>
              <a:t>" --output </a:t>
            </a:r>
            <a:r>
              <a:rPr lang="en-GB" sz="1600" b="1" noProof="0" dirty="0" err="1"/>
              <a:t>tsv</a:t>
            </a:r>
            <a:endParaRPr lang="en-GB" sz="1600" b="1" noProof="0" dirty="0"/>
          </a:p>
          <a:p>
            <a:r>
              <a:rPr lang="en-GB" sz="1600" noProof="0" dirty="0"/>
              <a:t>This returned: 172.167.211.159</a:t>
            </a:r>
          </a:p>
          <a:p>
            <a:r>
              <a:rPr lang="en-GB" sz="1600" b="1" noProof="0" dirty="0"/>
              <a:t>ssh tony@172.167.211.159</a:t>
            </a:r>
          </a:p>
          <a:p>
            <a:r>
              <a:rPr lang="en-GB" sz="1600" noProof="0" dirty="0"/>
              <a:t>This could all be added to a script but soon gets messy when the infra starts to get complex</a:t>
            </a:r>
          </a:p>
          <a:p>
            <a:r>
              <a:rPr lang="en-GB" sz="1600" noProof="0" dirty="0"/>
              <a:t>As it is imperative, you need to create resources in the correct order: RG, VM, Open port, get IP</a:t>
            </a:r>
          </a:p>
          <a:p>
            <a:r>
              <a:rPr lang="en-GB" sz="1600" noProof="0" dirty="0"/>
              <a:t>Cleanup with: </a:t>
            </a:r>
            <a:r>
              <a:rPr lang="en-GB" sz="1600" b="1" noProof="0" dirty="0" err="1"/>
              <a:t>az</a:t>
            </a:r>
            <a:r>
              <a:rPr lang="en-GB" sz="1600" b="1" noProof="0" dirty="0"/>
              <a:t> group delete --name </a:t>
            </a:r>
            <a:r>
              <a:rPr lang="en-GB" sz="1600" b="1" noProof="0" dirty="0" err="1"/>
              <a:t>junkRG</a:t>
            </a:r>
            <a:r>
              <a:rPr lang="en-GB" sz="1600" b="1" noProof="0" dirty="0"/>
              <a:t> </a:t>
            </a:r>
            <a:r>
              <a:rPr lang="en-GB" sz="1600" noProof="0" dirty="0"/>
              <a:t>but not so easy to clean up like this in AWS</a:t>
            </a:r>
          </a:p>
          <a:p>
            <a:r>
              <a:rPr lang="en-GB" sz="1600" noProof="0" dirty="0"/>
              <a:t>I've created a couple of videos for awareness but I won't be using these approaches</a:t>
            </a:r>
          </a:p>
          <a:p>
            <a:endParaRPr lang="en-GB" noProof="0" dirty="0"/>
          </a:p>
        </p:txBody>
      </p:sp>
      <p:sp>
        <p:nvSpPr>
          <p:cNvPr id="4" name="Slide Number Placeholder 3">
            <a:extLst>
              <a:ext uri="{FF2B5EF4-FFF2-40B4-BE49-F238E27FC236}">
                <a16:creationId xmlns:a16="http://schemas.microsoft.com/office/drawing/2014/main" id="{3A22C09E-C727-E1F1-6AEF-78832F1A3686}"/>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435</a:t>
            </a:fld>
            <a:endParaRPr lang="en-GB" noProof="0"/>
          </a:p>
        </p:txBody>
      </p:sp>
      <p:sp>
        <p:nvSpPr>
          <p:cNvPr id="5" name="TextBox 4">
            <a:extLst>
              <a:ext uri="{FF2B5EF4-FFF2-40B4-BE49-F238E27FC236}">
                <a16:creationId xmlns:a16="http://schemas.microsoft.com/office/drawing/2014/main" id="{1773AEFD-B914-8ED0-6830-3AE06AB348F4}"/>
              </a:ext>
            </a:extLst>
          </p:cNvPr>
          <p:cNvSpPr txBox="1"/>
          <p:nvPr/>
        </p:nvSpPr>
        <p:spPr>
          <a:xfrm>
            <a:off x="9830509" y="5824686"/>
            <a:ext cx="1760418" cy="646331"/>
          </a:xfrm>
          <a:prstGeom prst="rect">
            <a:avLst/>
          </a:prstGeom>
          <a:noFill/>
        </p:spPr>
        <p:txBody>
          <a:bodyPr wrap="none" rtlCol="0">
            <a:spAutoFit/>
          </a:bodyPr>
          <a:lstStyle/>
          <a:p>
            <a:r>
              <a:rPr lang="en-GB" sz="1200" noProof="0">
                <a:solidFill>
                  <a:srgbClr val="FF0000"/>
                </a:solidFill>
              </a:rPr>
              <a:t>Video: Azure CLI </a:t>
            </a:r>
            <a:r>
              <a:rPr lang="en-GB" sz="1200" noProof="0" err="1">
                <a:solidFill>
                  <a:srgbClr val="FF0000"/>
                </a:solidFill>
              </a:rPr>
              <a:t>IaC</a:t>
            </a:r>
            <a:endParaRPr lang="en-GB" sz="1200" noProof="0">
              <a:solidFill>
                <a:srgbClr val="FF0000"/>
              </a:solidFill>
            </a:endParaRPr>
          </a:p>
          <a:p>
            <a:r>
              <a:rPr lang="en-GB" sz="1200" noProof="0">
                <a:solidFill>
                  <a:srgbClr val="FF0000"/>
                </a:solidFill>
              </a:rPr>
              <a:t>Video: Azure templates</a:t>
            </a:r>
          </a:p>
          <a:p>
            <a:r>
              <a:rPr lang="en-GB" sz="1200" noProof="0">
                <a:solidFill>
                  <a:srgbClr val="FF0000"/>
                </a:solidFill>
              </a:rPr>
              <a:t>demos/IaC/vm.sh</a:t>
            </a:r>
          </a:p>
        </p:txBody>
      </p:sp>
    </p:spTree>
    <p:extLst>
      <p:ext uri="{BB962C8B-B14F-4D97-AF65-F5344CB8AC3E}">
        <p14:creationId xmlns:p14="http://schemas.microsoft.com/office/powerpoint/2010/main" val="390953309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39EF-3DC0-228D-A61A-2FC571A829FA}"/>
              </a:ext>
            </a:extLst>
          </p:cNvPr>
          <p:cNvSpPr>
            <a:spLocks noGrp="1"/>
          </p:cNvSpPr>
          <p:nvPr>
            <p:ph type="title"/>
          </p:nvPr>
        </p:nvSpPr>
        <p:spPr/>
        <p:txBody>
          <a:bodyPr/>
          <a:lstStyle/>
          <a:p>
            <a:r>
              <a:rPr lang="en-GB" noProof="0"/>
              <a:t>Using AWS command line </a:t>
            </a:r>
            <a:r>
              <a:rPr lang="en-GB" noProof="0">
                <a:solidFill>
                  <a:srgbClr val="FF0000"/>
                </a:solidFill>
              </a:rPr>
              <a:t>PROBABLY DITCH THIS</a:t>
            </a:r>
          </a:p>
        </p:txBody>
      </p:sp>
      <p:sp>
        <p:nvSpPr>
          <p:cNvPr id="3" name="Text Placeholder 2">
            <a:extLst>
              <a:ext uri="{FF2B5EF4-FFF2-40B4-BE49-F238E27FC236}">
                <a16:creationId xmlns:a16="http://schemas.microsoft.com/office/drawing/2014/main" id="{6541A90A-236C-E7B2-51A6-39EF837E958B}"/>
              </a:ext>
            </a:extLst>
          </p:cNvPr>
          <p:cNvSpPr>
            <a:spLocks noGrp="1"/>
          </p:cNvSpPr>
          <p:nvPr>
            <p:ph type="body" idx="1"/>
          </p:nvPr>
        </p:nvSpPr>
        <p:spPr>
          <a:xfrm>
            <a:off x="257175" y="1089368"/>
            <a:ext cx="11734800" cy="5387632"/>
          </a:xfrm>
        </p:spPr>
        <p:txBody>
          <a:bodyPr/>
          <a:lstStyle/>
          <a:p>
            <a:r>
              <a:rPr lang="en-GB" noProof="0"/>
              <a:t>AWS command line is very similar - but different so you would need to learn both if using both</a:t>
            </a:r>
          </a:p>
          <a:p>
            <a:r>
              <a:rPr lang="en-GB" noProof="0"/>
              <a:t>Assuming you have installed and configured the AWS CLI using access key</a:t>
            </a:r>
          </a:p>
          <a:p>
            <a:r>
              <a:rPr lang="en-GB" b="1" noProof="0" err="1"/>
              <a:t>aws</a:t>
            </a:r>
            <a:r>
              <a:rPr lang="en-GB" b="1" noProof="0"/>
              <a:t> ec2 create-security-group --group-name </a:t>
            </a:r>
            <a:r>
              <a:rPr lang="en-GB" b="1" noProof="0" err="1"/>
              <a:t>junkSG</a:t>
            </a:r>
            <a:r>
              <a:rPr lang="en-GB" b="1" noProof="0"/>
              <a:t> --description "CLI test"</a:t>
            </a:r>
          </a:p>
          <a:p>
            <a:r>
              <a:rPr lang="en-GB" b="1" noProof="0" err="1"/>
              <a:t>aws</a:t>
            </a:r>
            <a:r>
              <a:rPr lang="en-GB" b="1" noProof="0"/>
              <a:t> ec2 authorize-security-group-ingress --group-name </a:t>
            </a:r>
            <a:r>
              <a:rPr lang="en-GB" b="1" noProof="0" err="1"/>
              <a:t>junkSG</a:t>
            </a:r>
            <a:r>
              <a:rPr lang="en-GB" b="1" noProof="0"/>
              <a:t> --protocol </a:t>
            </a:r>
            <a:r>
              <a:rPr lang="en-GB" b="1" noProof="0" err="1"/>
              <a:t>tcp</a:t>
            </a:r>
            <a:r>
              <a:rPr lang="en-GB" b="1" noProof="0"/>
              <a:t> --port 22 --</a:t>
            </a:r>
            <a:r>
              <a:rPr lang="en-GB" b="1" noProof="0" err="1"/>
              <a:t>cidr</a:t>
            </a:r>
            <a:r>
              <a:rPr lang="en-GB" b="1" noProof="0"/>
              <a:t> 0.0.0.0/0</a:t>
            </a:r>
          </a:p>
          <a:p>
            <a:r>
              <a:rPr lang="en-GB" noProof="0"/>
              <a:t>You need to make a note of the security group ID to attach to the VM - makes scripting hard</a:t>
            </a:r>
          </a:p>
          <a:p>
            <a:r>
              <a:rPr lang="en-GB" b="1" noProof="0" err="1"/>
              <a:t>aws</a:t>
            </a:r>
            <a:r>
              <a:rPr lang="en-GB" b="1" noProof="0"/>
              <a:t> ec2 run-instances  --image-id ami-07c1b39b7b3d2525d --instance-type t2.micro --key-name </a:t>
            </a:r>
            <a:r>
              <a:rPr lang="en-GB" b="1" noProof="0" err="1"/>
              <a:t>aws</a:t>
            </a:r>
            <a:r>
              <a:rPr lang="en-GB" b="1" noProof="0"/>
              <a:t> --region eu-west-2 --security-group-ids sg-055e6fb8d7d50e9c3</a:t>
            </a:r>
          </a:p>
          <a:p>
            <a:r>
              <a:rPr lang="en-GB" noProof="0"/>
              <a:t>Need to wait for this to be created then ask for its public IP - how long does a script need to wait?</a:t>
            </a:r>
          </a:p>
          <a:p>
            <a:r>
              <a:rPr lang="en-GB" b="1" noProof="0" err="1"/>
              <a:t>aws</a:t>
            </a:r>
            <a:r>
              <a:rPr lang="en-GB" b="1" noProof="0"/>
              <a:t> ec2 describe-instances  --query 'Reservations[].Instances[0].</a:t>
            </a:r>
            <a:r>
              <a:rPr lang="en-GB" b="1" noProof="0" err="1"/>
              <a:t>PublicIpAddress</a:t>
            </a:r>
            <a:r>
              <a:rPr lang="en-GB" b="1" noProof="0"/>
              <a:t>'</a:t>
            </a:r>
          </a:p>
          <a:p>
            <a:r>
              <a:rPr lang="en-GB" noProof="0"/>
              <a:t>This can be awkward if there are multiple </a:t>
            </a:r>
            <a:r>
              <a:rPr lang="en-GB" noProof="0" err="1"/>
              <a:t>vms</a:t>
            </a:r>
            <a:r>
              <a:rPr lang="en-GB" noProof="0"/>
              <a:t>. e.g. mine returned:</a:t>
            </a:r>
          </a:p>
          <a:p>
            <a:pPr lvl="1"/>
            <a:r>
              <a:rPr lang="en-GB" noProof="0"/>
              <a:t>"13.42.12.3",</a:t>
            </a:r>
          </a:p>
          <a:p>
            <a:pPr lvl="1"/>
            <a:r>
              <a:rPr lang="en-GB" noProof="0"/>
              <a:t> "35.177.127.31"</a:t>
            </a:r>
          </a:p>
          <a:p>
            <a:r>
              <a:rPr lang="en-GB" noProof="0"/>
              <a:t>It helps to look in the console, but this defeats the objective</a:t>
            </a:r>
          </a:p>
          <a:p>
            <a:r>
              <a:rPr lang="en-GB" noProof="0"/>
              <a:t>Connect to the instance as usual:</a:t>
            </a:r>
          </a:p>
          <a:p>
            <a:r>
              <a:rPr lang="en-GB" b="1" noProof="0"/>
              <a:t>ssh -</a:t>
            </a:r>
            <a:r>
              <a:rPr lang="en-GB" b="1" noProof="0" err="1"/>
              <a:t>i</a:t>
            </a:r>
            <a:r>
              <a:rPr lang="en-GB" b="1" noProof="0"/>
              <a:t> c:\key\aws.pem ubuntu@13.42.12.3</a:t>
            </a:r>
          </a:p>
          <a:p>
            <a:endParaRPr lang="en-GB" noProof="0"/>
          </a:p>
        </p:txBody>
      </p:sp>
      <p:sp>
        <p:nvSpPr>
          <p:cNvPr id="4" name="Slide Number Placeholder 3">
            <a:extLst>
              <a:ext uri="{FF2B5EF4-FFF2-40B4-BE49-F238E27FC236}">
                <a16:creationId xmlns:a16="http://schemas.microsoft.com/office/drawing/2014/main" id="{05D19100-E847-0434-3675-3DC62431FA51}"/>
              </a:ext>
            </a:extLst>
          </p:cNvPr>
          <p:cNvSpPr>
            <a:spLocks noGrp="1"/>
          </p:cNvSpPr>
          <p:nvPr>
            <p:ph type="sldNum" idx="12"/>
          </p:nvPr>
        </p:nvSpPr>
        <p:spPr/>
        <p:txBody>
          <a:bodyPr/>
          <a:lstStyle/>
          <a:p>
            <a:fld id="{14D7F6AC-1EEB-4ABB-AD80-109EC6FDCCF3}" type="slidenum">
              <a:rPr lang="en-GB" noProof="0" smtClean="0"/>
              <a:pPr/>
              <a:t>436</a:t>
            </a:fld>
            <a:endParaRPr lang="en-GB" noProof="0"/>
          </a:p>
        </p:txBody>
      </p:sp>
    </p:spTree>
    <p:extLst>
      <p:ext uri="{BB962C8B-B14F-4D97-AF65-F5344CB8AC3E}">
        <p14:creationId xmlns:p14="http://schemas.microsoft.com/office/powerpoint/2010/main" val="316212446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C02B-E171-B47A-B245-A965FEA12383}"/>
              </a:ext>
            </a:extLst>
          </p:cNvPr>
          <p:cNvSpPr>
            <a:spLocks noGrp="1"/>
          </p:cNvSpPr>
          <p:nvPr>
            <p:ph type="title"/>
          </p:nvPr>
        </p:nvSpPr>
        <p:spPr/>
        <p:txBody>
          <a:bodyPr/>
          <a:lstStyle/>
          <a:p>
            <a:r>
              <a:rPr lang="en-GB" noProof="0"/>
              <a:t>Previous exam questions</a:t>
            </a:r>
          </a:p>
        </p:txBody>
      </p:sp>
      <p:sp>
        <p:nvSpPr>
          <p:cNvPr id="3" name="Text Placeholder 2">
            <a:extLst>
              <a:ext uri="{FF2B5EF4-FFF2-40B4-BE49-F238E27FC236}">
                <a16:creationId xmlns:a16="http://schemas.microsoft.com/office/drawing/2014/main" id="{323E1688-8385-2398-0E6F-CDAD6C183260}"/>
              </a:ext>
            </a:extLst>
          </p:cNvPr>
          <p:cNvSpPr>
            <a:spLocks noGrp="1"/>
          </p:cNvSpPr>
          <p:nvPr>
            <p:ph type="body" idx="1"/>
          </p:nvPr>
        </p:nvSpPr>
        <p:spPr/>
        <p:txBody>
          <a:bodyPr/>
          <a:lstStyle/>
          <a:p>
            <a:pPr marL="342900" indent="-342900"/>
            <a:r>
              <a:rPr lang="en-GB" sz="1400" noProof="0">
                <a:effectLst/>
                <a:latin typeface="Arial" panose="020B0604020202020204" pitchFamily="34" charset="0"/>
                <a:ea typeface="Calibri" panose="020F0502020204030204" pitchFamily="34" charset="0"/>
                <a:cs typeface="Times New Roman" panose="02020603050405020304" pitchFamily="18" charset="0"/>
              </a:rPr>
              <a:t>Although a file hash can be useful for integrity, the file could be copied by a nefarious third party, modified, for example by adding a trojan horse, then the hash recomputed ready for redistribution.</a:t>
            </a:r>
            <a:br>
              <a:rPr lang="en-GB" sz="1400" noProof="0">
                <a:effectLst/>
                <a:latin typeface="Arial" panose="020B0604020202020204" pitchFamily="34" charset="0"/>
                <a:ea typeface="Calibri" panose="020F0502020204030204" pitchFamily="34" charset="0"/>
                <a:cs typeface="Times New Roman" panose="02020603050405020304" pitchFamily="18" charset="0"/>
              </a:rPr>
            </a:br>
            <a:br>
              <a:rPr lang="en-GB" sz="1400" noProof="0">
                <a:effectLst/>
                <a:latin typeface="Arial" panose="020B0604020202020204" pitchFamily="34" charset="0"/>
                <a:ea typeface="Calibri" panose="020F0502020204030204" pitchFamily="34" charset="0"/>
                <a:cs typeface="Times New Roman" panose="02020603050405020304" pitchFamily="18" charset="0"/>
              </a:rPr>
            </a:br>
            <a:r>
              <a:rPr lang="en-GB" sz="1400" noProof="0">
                <a:effectLst/>
                <a:latin typeface="Arial" panose="020B0604020202020204" pitchFamily="34" charset="0"/>
                <a:ea typeface="Calibri" panose="020F0502020204030204" pitchFamily="34" charset="0"/>
                <a:cs typeface="Times New Roman" panose="02020603050405020304" pitchFamily="18" charset="0"/>
              </a:rPr>
              <a:t>Explain two approaches that overcome this risk whilst still maintaining the integrity but also providing the authenticity of the original source. </a:t>
            </a:r>
          </a:p>
          <a:p>
            <a:pPr marL="342900" indent="-342900"/>
            <a:endParaRPr lang="en-GB" sz="1400" noProof="0">
              <a:latin typeface="Arial" panose="020B0604020202020204" pitchFamily="34" charset="0"/>
              <a:ea typeface="Calibri" panose="020F0502020204030204" pitchFamily="34" charset="0"/>
              <a:cs typeface="Times New Roman" panose="02020603050405020304" pitchFamily="18" charset="0"/>
            </a:endParaRPr>
          </a:p>
          <a:p>
            <a:pPr marL="342900" indent="-342900"/>
            <a:r>
              <a:rPr lang="en-GB" sz="1400" noProof="0">
                <a:effectLst/>
                <a:latin typeface="Arial" panose="020B0604020202020204" pitchFamily="34" charset="0"/>
                <a:ea typeface="Calibri" panose="020F0502020204030204" pitchFamily="34" charset="0"/>
                <a:cs typeface="Times New Roman" panose="02020603050405020304" pitchFamily="18" charset="0"/>
              </a:rPr>
              <a:t>Explain the asymmetric public key encryption process, of Alice securely sending an encrypted message to Bob such that only Bob can read it and he has an assurance that it was sent by Alice and not someone pretending to be Alice.</a:t>
            </a:r>
          </a:p>
          <a:p>
            <a:pPr marL="342900" indent="-342900"/>
            <a:endParaRPr lang="en-GB" sz="1800" noProof="0">
              <a:effectLst/>
              <a:latin typeface="Arial" panose="020B0604020202020204" pitchFamily="34" charset="0"/>
              <a:ea typeface="Calibri" panose="020F0502020204030204" pitchFamily="34" charset="0"/>
              <a:cs typeface="Times New Roman" panose="02020603050405020304" pitchFamily="18" charset="0"/>
            </a:endParaRPr>
          </a:p>
          <a:p>
            <a:pPr marL="285750" indent="-285750"/>
            <a:r>
              <a:rPr lang="en-GB" sz="1400" noProof="0"/>
              <a:t>Explain the structure and purpose of a digital certificate. Your answer should include:</a:t>
            </a:r>
            <a:br>
              <a:rPr lang="en-GB" sz="1400" noProof="0"/>
            </a:br>
            <a:br>
              <a:rPr lang="en-GB" sz="1400" noProof="0"/>
            </a:br>
            <a:r>
              <a:rPr lang="en-GB" sz="1400" noProof="0"/>
              <a:t>Three key components of the certificate</a:t>
            </a:r>
            <a:br>
              <a:rPr lang="en-GB" sz="1400" noProof="0"/>
            </a:br>
            <a:r>
              <a:rPr lang="en-GB" sz="1400" noProof="0"/>
              <a:t>The process involved to create one which is signed by a Certification Authority</a:t>
            </a:r>
            <a:br>
              <a:rPr lang="en-GB" sz="1400" noProof="0"/>
            </a:br>
            <a:r>
              <a:rPr lang="en-GB" sz="1400" noProof="0"/>
              <a:t>An example of its use. i.e., what is it protecting and how does it enable that?</a:t>
            </a:r>
          </a:p>
          <a:p>
            <a:endParaRPr lang="en-GB" noProof="0"/>
          </a:p>
          <a:p>
            <a:endParaRPr lang="en-GB" noProof="0"/>
          </a:p>
        </p:txBody>
      </p:sp>
      <p:sp>
        <p:nvSpPr>
          <p:cNvPr id="4" name="Slide Number Placeholder 3">
            <a:extLst>
              <a:ext uri="{FF2B5EF4-FFF2-40B4-BE49-F238E27FC236}">
                <a16:creationId xmlns:a16="http://schemas.microsoft.com/office/drawing/2014/main" id="{7C33DC79-BAC0-9BE5-1596-237C9FB59171}"/>
              </a:ext>
            </a:extLst>
          </p:cNvPr>
          <p:cNvSpPr>
            <a:spLocks noGrp="1"/>
          </p:cNvSpPr>
          <p:nvPr>
            <p:ph type="sldNum" idx="12"/>
          </p:nvPr>
        </p:nvSpPr>
        <p:spPr/>
        <p:txBody>
          <a:bodyPr/>
          <a:lstStyle/>
          <a:p>
            <a:fld id="{14D7F6AC-1EEB-4ABB-AD80-109EC6FDCCF3}" type="slidenum">
              <a:rPr lang="en-GB" noProof="0" smtClean="0"/>
              <a:pPr/>
              <a:t>437</a:t>
            </a:fld>
            <a:endParaRPr lang="en-GB" noProof="0"/>
          </a:p>
        </p:txBody>
      </p:sp>
    </p:spTree>
    <p:extLst>
      <p:ext uri="{BB962C8B-B14F-4D97-AF65-F5344CB8AC3E}">
        <p14:creationId xmlns:p14="http://schemas.microsoft.com/office/powerpoint/2010/main" val="280068960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FD23A-23C7-6FC8-EF6A-027D4B486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A222A-4DCD-36CD-4AAD-E13BA1F608D9}"/>
              </a:ext>
            </a:extLst>
          </p:cNvPr>
          <p:cNvSpPr>
            <a:spLocks noGrp="1"/>
          </p:cNvSpPr>
          <p:nvPr>
            <p:ph type="title"/>
          </p:nvPr>
        </p:nvSpPr>
        <p:spPr/>
        <p:txBody>
          <a:bodyPr/>
          <a:lstStyle/>
          <a:p>
            <a:r>
              <a:rPr lang="en-GB" noProof="0"/>
              <a:t>subnet isolation</a:t>
            </a:r>
          </a:p>
        </p:txBody>
      </p:sp>
      <p:sp>
        <p:nvSpPr>
          <p:cNvPr id="3" name="Text Placeholder 2">
            <a:extLst>
              <a:ext uri="{FF2B5EF4-FFF2-40B4-BE49-F238E27FC236}">
                <a16:creationId xmlns:a16="http://schemas.microsoft.com/office/drawing/2014/main" id="{5743C09A-A694-C82F-3B5F-1455CA37250E}"/>
              </a:ext>
            </a:extLst>
          </p:cNvPr>
          <p:cNvSpPr>
            <a:spLocks noGrp="1"/>
          </p:cNvSpPr>
          <p:nvPr>
            <p:ph type="body" idx="1"/>
          </p:nvPr>
        </p:nvSpPr>
        <p:spPr>
          <a:xfrm>
            <a:off x="5253639" y="1879140"/>
            <a:ext cx="6278394" cy="4012778"/>
          </a:xfrm>
        </p:spPr>
        <p:txBody>
          <a:bodyPr/>
          <a:lstStyle/>
          <a:p>
            <a:r>
              <a:rPr lang="en-GB" sz="1600" noProof="0"/>
              <a:t>Bastion is the only subnet open to port 22 SSH</a:t>
            </a:r>
          </a:p>
          <a:p>
            <a:r>
              <a:rPr lang="en-GB" sz="1600" noProof="0"/>
              <a:t>Subnets in each of the 3 tiers of the system allow traffic from the Bastion subnet</a:t>
            </a:r>
          </a:p>
          <a:p>
            <a:r>
              <a:rPr lang="en-GB" sz="1600" noProof="0"/>
              <a:t>Admin user accesses any VM using its private IP by establishing an SSH connection to the VM at it Private IP</a:t>
            </a:r>
          </a:p>
          <a:p>
            <a:r>
              <a:rPr lang="en-GB" sz="1600" noProof="0"/>
              <a:t>The admin doesn't need to ssh to the Bastion, then Bastion establish SSH with the target VM or Bastion would need a private key which is a no </a:t>
            </a:r>
            <a:r>
              <a:rPr lang="en-GB" sz="1600" noProof="0" err="1"/>
              <a:t>no</a:t>
            </a:r>
            <a:endParaRPr lang="en-GB" sz="1600" noProof="0"/>
          </a:p>
          <a:p>
            <a:r>
              <a:rPr lang="en-GB" sz="1600" noProof="0"/>
              <a:t>SSH can be configured to trat the Bastion as a "pass-through" device so the admin can ssh directly to the target VM by setting up a secure tunnel through the Bastion</a:t>
            </a:r>
          </a:p>
          <a:p>
            <a:r>
              <a:rPr lang="en-GB" sz="1600" noProof="0"/>
              <a:t>The Bastion host is a very popular approach to secure system administration in enterprise systems</a:t>
            </a:r>
          </a:p>
          <a:p>
            <a:endParaRPr lang="en-GB" sz="1600" noProof="0"/>
          </a:p>
        </p:txBody>
      </p:sp>
      <p:sp>
        <p:nvSpPr>
          <p:cNvPr id="4" name="Slide Number Placeholder 3">
            <a:extLst>
              <a:ext uri="{FF2B5EF4-FFF2-40B4-BE49-F238E27FC236}">
                <a16:creationId xmlns:a16="http://schemas.microsoft.com/office/drawing/2014/main" id="{E8311F7E-F94F-76BE-CEF3-02AF6B5A6E22}"/>
              </a:ext>
            </a:extLst>
          </p:cNvPr>
          <p:cNvSpPr>
            <a:spLocks noGrp="1"/>
          </p:cNvSpPr>
          <p:nvPr>
            <p:ph type="sldNum" idx="12"/>
          </p:nvPr>
        </p:nvSpPr>
        <p:spPr/>
        <p:txBody>
          <a:bodyPr/>
          <a:lstStyle/>
          <a:p>
            <a:fld id="{14D7F6AC-1EEB-4ABB-AD80-109EC6FDCCF3}" type="slidenum">
              <a:rPr lang="en-GB" noProof="0" smtClean="0"/>
              <a:pPr/>
              <a:t>438</a:t>
            </a:fld>
            <a:endParaRPr lang="en-GB" noProof="0"/>
          </a:p>
        </p:txBody>
      </p:sp>
      <p:cxnSp>
        <p:nvCxnSpPr>
          <p:cNvPr id="8" name="Straight Connector 7">
            <a:extLst>
              <a:ext uri="{FF2B5EF4-FFF2-40B4-BE49-F238E27FC236}">
                <a16:creationId xmlns:a16="http://schemas.microsoft.com/office/drawing/2014/main" id="{3536B37E-A890-C604-8EE6-37B2622CD2E7}"/>
              </a:ext>
            </a:extLst>
          </p:cNvPr>
          <p:cNvCxnSpPr>
            <a:cxnSpLocks/>
          </p:cNvCxnSpPr>
          <p:nvPr/>
        </p:nvCxnSpPr>
        <p:spPr>
          <a:xfrm flipH="1">
            <a:off x="4273821" y="981059"/>
            <a:ext cx="363861" cy="252120"/>
          </a:xfrm>
          <a:prstGeom prst="line">
            <a:avLst/>
          </a:prstGeom>
          <a:noFill/>
          <a:ln w="19050" cap="flat" cmpd="sng" algn="ctr">
            <a:solidFill>
              <a:srgbClr val="0F9ED5"/>
            </a:solidFill>
            <a:prstDash val="solid"/>
            <a:miter lim="800000"/>
          </a:ln>
          <a:effectLst/>
        </p:spPr>
      </p:cxnSp>
      <p:pic>
        <p:nvPicPr>
          <p:cNvPr id="14" name="Picture 13" descr="A computer with a blue screen&#10;&#10;Description automatically generated">
            <a:extLst>
              <a:ext uri="{FF2B5EF4-FFF2-40B4-BE49-F238E27FC236}">
                <a16:creationId xmlns:a16="http://schemas.microsoft.com/office/drawing/2014/main" id="{4C50A67D-C441-AC58-3125-33AD0D89C1C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4533545" y="221710"/>
            <a:ext cx="903218" cy="1033404"/>
          </a:xfrm>
          <a:prstGeom prst="rect">
            <a:avLst/>
          </a:prstGeom>
        </p:spPr>
      </p:pic>
      <p:sp>
        <p:nvSpPr>
          <p:cNvPr id="15" name="TextBox 14">
            <a:extLst>
              <a:ext uri="{FF2B5EF4-FFF2-40B4-BE49-F238E27FC236}">
                <a16:creationId xmlns:a16="http://schemas.microsoft.com/office/drawing/2014/main" id="{18784668-651B-A8F3-42AD-FACDD5A94885}"/>
              </a:ext>
            </a:extLst>
          </p:cNvPr>
          <p:cNvSpPr txBox="1"/>
          <p:nvPr/>
        </p:nvSpPr>
        <p:spPr>
          <a:xfrm>
            <a:off x="4163825" y="378011"/>
            <a:ext cx="583852"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Client </a:t>
            </a:r>
          </a:p>
        </p:txBody>
      </p:sp>
      <p:pic>
        <p:nvPicPr>
          <p:cNvPr id="24" name="Picture 23" descr="A white cloud with blue border&#10;&#10;Description automatically generated">
            <a:extLst>
              <a:ext uri="{FF2B5EF4-FFF2-40B4-BE49-F238E27FC236}">
                <a16:creationId xmlns:a16="http://schemas.microsoft.com/office/drawing/2014/main" id="{28A91E86-A72A-4E9F-EABE-A51A8807DBC5}"/>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656999" y="1186416"/>
            <a:ext cx="874295" cy="460371"/>
          </a:xfrm>
          <a:prstGeom prst="rect">
            <a:avLst/>
          </a:prstGeom>
        </p:spPr>
      </p:pic>
      <p:grpSp>
        <p:nvGrpSpPr>
          <p:cNvPr id="30" name="Group 29">
            <a:extLst>
              <a:ext uri="{FF2B5EF4-FFF2-40B4-BE49-F238E27FC236}">
                <a16:creationId xmlns:a16="http://schemas.microsoft.com/office/drawing/2014/main" id="{EFB325BB-F7DC-B234-3772-748CFE31C45B}"/>
              </a:ext>
            </a:extLst>
          </p:cNvPr>
          <p:cNvGrpSpPr/>
          <p:nvPr/>
        </p:nvGrpSpPr>
        <p:grpSpPr>
          <a:xfrm>
            <a:off x="675754" y="1639173"/>
            <a:ext cx="4387793" cy="5079679"/>
            <a:chOff x="1900251" y="1639173"/>
            <a:chExt cx="4387793" cy="5079679"/>
          </a:xfrm>
        </p:grpSpPr>
        <p:cxnSp>
          <p:nvCxnSpPr>
            <p:cNvPr id="16" name="Straight Connector 15">
              <a:extLst>
                <a:ext uri="{FF2B5EF4-FFF2-40B4-BE49-F238E27FC236}">
                  <a16:creationId xmlns:a16="http://schemas.microsoft.com/office/drawing/2014/main" id="{D51C353B-250B-9162-C4FD-81D74C663F77}"/>
                </a:ext>
              </a:extLst>
            </p:cNvPr>
            <p:cNvCxnSpPr>
              <a:cxnSpLocks/>
            </p:cNvCxnSpPr>
            <p:nvPr/>
          </p:nvCxnSpPr>
          <p:spPr>
            <a:xfrm>
              <a:off x="5325823" y="1639173"/>
              <a:ext cx="1" cy="232352"/>
            </a:xfrm>
            <a:prstGeom prst="line">
              <a:avLst/>
            </a:prstGeom>
            <a:noFill/>
            <a:ln w="19050" cap="flat" cmpd="sng" algn="ctr">
              <a:solidFill>
                <a:srgbClr val="0F9ED5"/>
              </a:solidFill>
              <a:prstDash val="solid"/>
              <a:miter lim="800000"/>
            </a:ln>
            <a:effectLst/>
          </p:spPr>
        </p:cxnSp>
        <p:pic>
          <p:nvPicPr>
            <p:cNvPr id="17" name="Picture 16" descr="A blue cylinder with white text&#10;&#10;AI-generated content may be incorrect.">
              <a:extLst>
                <a:ext uri="{FF2B5EF4-FFF2-40B4-BE49-F238E27FC236}">
                  <a16:creationId xmlns:a16="http://schemas.microsoft.com/office/drawing/2014/main" id="{B05B6A44-D2D5-81BA-8AD7-D4E91E1976F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333657" y="5702230"/>
              <a:ext cx="553237" cy="553237"/>
            </a:xfrm>
            <a:prstGeom prst="rect">
              <a:avLst/>
            </a:prstGeom>
          </p:spPr>
        </p:pic>
        <p:sp>
          <p:nvSpPr>
            <p:cNvPr id="25" name="TextBox 24">
              <a:extLst>
                <a:ext uri="{FF2B5EF4-FFF2-40B4-BE49-F238E27FC236}">
                  <a16:creationId xmlns:a16="http://schemas.microsoft.com/office/drawing/2014/main" id="{10151287-B7A2-9A67-0CDB-85AA15442D42}"/>
                </a:ext>
              </a:extLst>
            </p:cNvPr>
            <p:cNvSpPr txBox="1"/>
            <p:nvPr/>
          </p:nvSpPr>
          <p:spPr>
            <a:xfrm>
              <a:off x="3785023" y="2409916"/>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Web public</a:t>
              </a:r>
            </a:p>
          </p:txBody>
        </p:sp>
        <p:pic>
          <p:nvPicPr>
            <p:cNvPr id="7" name="Picture 6" descr="A computer server with colorful lights&#10;&#10;AI-generated content may be incorrect.">
              <a:extLst>
                <a:ext uri="{FF2B5EF4-FFF2-40B4-BE49-F238E27FC236}">
                  <a16:creationId xmlns:a16="http://schemas.microsoft.com/office/drawing/2014/main" id="{2D6BDDCB-DF2E-1217-BD14-FDFC2681DF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8341" y="2709878"/>
              <a:ext cx="563871" cy="755606"/>
            </a:xfrm>
            <a:prstGeom prst="rect">
              <a:avLst/>
            </a:prstGeom>
          </p:spPr>
        </p:pic>
        <p:sp>
          <p:nvSpPr>
            <p:cNvPr id="42" name="Rectangle 41">
              <a:extLst>
                <a:ext uri="{FF2B5EF4-FFF2-40B4-BE49-F238E27FC236}">
                  <a16:creationId xmlns:a16="http://schemas.microsoft.com/office/drawing/2014/main" id="{08B06280-2CED-060E-6DDD-D1482A5CC332}"/>
                </a:ext>
              </a:extLst>
            </p:cNvPr>
            <p:cNvSpPr/>
            <p:nvPr/>
          </p:nvSpPr>
          <p:spPr>
            <a:xfrm>
              <a:off x="1900251" y="1879139"/>
              <a:ext cx="4387793" cy="483971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TextBox 42">
              <a:extLst>
                <a:ext uri="{FF2B5EF4-FFF2-40B4-BE49-F238E27FC236}">
                  <a16:creationId xmlns:a16="http://schemas.microsoft.com/office/drawing/2014/main" id="{60236EFC-0CCC-87F7-506E-CB94E4E76F80}"/>
                </a:ext>
              </a:extLst>
            </p:cNvPr>
            <p:cNvSpPr txBox="1"/>
            <p:nvPr/>
          </p:nvSpPr>
          <p:spPr>
            <a:xfrm>
              <a:off x="5704192" y="1856714"/>
              <a:ext cx="583852" cy="307777"/>
            </a:xfrm>
            <a:prstGeom prst="rect">
              <a:avLst/>
            </a:prstGeom>
            <a:noFill/>
          </p:spPr>
          <p:txBody>
            <a:bodyPr wrap="square" rtlCol="0">
              <a:spAutoFit/>
            </a:bodyPr>
            <a:lstStyle/>
            <a:p>
              <a:pPr algn="ctr" defTabSz="914400"/>
              <a:r>
                <a:rPr lang="en-GB" sz="1400" noProof="0" err="1">
                  <a:solidFill>
                    <a:prstClr val="black"/>
                  </a:solidFill>
                  <a:latin typeface="Aptos" panose="02110004020202020204"/>
                </a:rPr>
                <a:t>VNet</a:t>
              </a:r>
              <a:r>
                <a:rPr lang="en-GB" sz="1200" noProof="0">
                  <a:solidFill>
                    <a:prstClr val="black"/>
                  </a:solidFill>
                  <a:latin typeface="Aptos" panose="02110004020202020204"/>
                </a:rPr>
                <a:t> </a:t>
              </a:r>
            </a:p>
          </p:txBody>
        </p:sp>
        <p:sp>
          <p:nvSpPr>
            <p:cNvPr id="10" name="Rectangle 9">
              <a:extLst>
                <a:ext uri="{FF2B5EF4-FFF2-40B4-BE49-F238E27FC236}">
                  <a16:creationId xmlns:a16="http://schemas.microsoft.com/office/drawing/2014/main" id="{035F7214-4D12-309B-0C9B-4F219A2E1638}"/>
                </a:ext>
              </a:extLst>
            </p:cNvPr>
            <p:cNvSpPr/>
            <p:nvPr/>
          </p:nvSpPr>
          <p:spPr>
            <a:xfrm>
              <a:off x="2100358" y="2379138"/>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1" name="Picture 10" descr="A blue shield with a black background&#10;&#10;AI-generated content may be incorrect.">
              <a:extLst>
                <a:ext uri="{FF2B5EF4-FFF2-40B4-BE49-F238E27FC236}">
                  <a16:creationId xmlns:a16="http://schemas.microsoft.com/office/drawing/2014/main" id="{CEDDD294-C2F9-64F8-7D10-09A9DAF5553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2183922"/>
              <a:ext cx="325359" cy="390431"/>
            </a:xfrm>
            <a:prstGeom prst="rect">
              <a:avLst/>
            </a:prstGeom>
          </p:spPr>
        </p:pic>
        <p:pic>
          <p:nvPicPr>
            <p:cNvPr id="12" name="Picture 11" descr="A computer server with colorful lights&#10;&#10;AI-generated content may be incorrect.">
              <a:extLst>
                <a:ext uri="{FF2B5EF4-FFF2-40B4-BE49-F238E27FC236}">
                  <a16:creationId xmlns:a16="http://schemas.microsoft.com/office/drawing/2014/main" id="{4D4BB778-5A42-34E1-1ECC-1805CABA21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0955" y="2709878"/>
              <a:ext cx="563871" cy="755606"/>
            </a:xfrm>
            <a:prstGeom prst="rect">
              <a:avLst/>
            </a:prstGeom>
          </p:spPr>
        </p:pic>
        <p:pic>
          <p:nvPicPr>
            <p:cNvPr id="13" name="Picture 12" descr="A computer server with colorful lights&#10;&#10;AI-generated content may be incorrect.">
              <a:extLst>
                <a:ext uri="{FF2B5EF4-FFF2-40B4-BE49-F238E27FC236}">
                  <a16:creationId xmlns:a16="http://schemas.microsoft.com/office/drawing/2014/main" id="{4BAEED35-1146-7301-C3C5-E9366FC66F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3568" y="2709878"/>
              <a:ext cx="563871" cy="755606"/>
            </a:xfrm>
            <a:prstGeom prst="rect">
              <a:avLst/>
            </a:prstGeom>
          </p:spPr>
        </p:pic>
        <p:sp>
          <p:nvSpPr>
            <p:cNvPr id="21" name="TextBox 20">
              <a:extLst>
                <a:ext uri="{FF2B5EF4-FFF2-40B4-BE49-F238E27FC236}">
                  <a16:creationId xmlns:a16="http://schemas.microsoft.com/office/drawing/2014/main" id="{3717C567-2DCE-AB27-1ED3-DF15624D9442}"/>
                </a:ext>
              </a:extLst>
            </p:cNvPr>
            <p:cNvSpPr txBox="1"/>
            <p:nvPr/>
          </p:nvSpPr>
          <p:spPr>
            <a:xfrm>
              <a:off x="3785023" y="3876264"/>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App private</a:t>
              </a:r>
            </a:p>
          </p:txBody>
        </p:sp>
        <p:sp>
          <p:nvSpPr>
            <p:cNvPr id="22" name="Rectangle 21">
              <a:extLst>
                <a:ext uri="{FF2B5EF4-FFF2-40B4-BE49-F238E27FC236}">
                  <a16:creationId xmlns:a16="http://schemas.microsoft.com/office/drawing/2014/main" id="{4FFBC31A-3C08-627E-E5E3-C0832A25E24A}"/>
                </a:ext>
              </a:extLst>
            </p:cNvPr>
            <p:cNvSpPr/>
            <p:nvPr/>
          </p:nvSpPr>
          <p:spPr>
            <a:xfrm>
              <a:off x="2100358" y="3845486"/>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3" name="Picture 22" descr="A blue shield with a black background&#10;&#10;AI-generated content may be incorrect.">
              <a:extLst>
                <a:ext uri="{FF2B5EF4-FFF2-40B4-BE49-F238E27FC236}">
                  <a16:creationId xmlns:a16="http://schemas.microsoft.com/office/drawing/2014/main" id="{D652FAA1-1043-F6E1-1E34-C57A2CE3E5E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3681048"/>
              <a:ext cx="325359" cy="390431"/>
            </a:xfrm>
            <a:prstGeom prst="rect">
              <a:avLst/>
            </a:prstGeom>
          </p:spPr>
        </p:pic>
        <p:pic>
          <p:nvPicPr>
            <p:cNvPr id="33" name="Picture 32" descr="A computer server with colorful lights&#10;&#10;AI-generated content may be incorrect.">
              <a:extLst>
                <a:ext uri="{FF2B5EF4-FFF2-40B4-BE49-F238E27FC236}">
                  <a16:creationId xmlns:a16="http://schemas.microsoft.com/office/drawing/2014/main" id="{1B38F612-4206-C339-BF4F-DB1C492440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5363" y="4229929"/>
              <a:ext cx="563871" cy="755606"/>
            </a:xfrm>
            <a:prstGeom prst="rect">
              <a:avLst/>
            </a:prstGeom>
          </p:spPr>
        </p:pic>
        <p:pic>
          <p:nvPicPr>
            <p:cNvPr id="34" name="Picture 33" descr="A computer server with colorful lights&#10;&#10;AI-generated content may be incorrect.">
              <a:extLst>
                <a:ext uri="{FF2B5EF4-FFF2-40B4-BE49-F238E27FC236}">
                  <a16:creationId xmlns:a16="http://schemas.microsoft.com/office/drawing/2014/main" id="{FE4EF013-34F3-342F-54AF-7E6F017713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7977" y="4229929"/>
              <a:ext cx="563871" cy="755606"/>
            </a:xfrm>
            <a:prstGeom prst="rect">
              <a:avLst/>
            </a:prstGeom>
          </p:spPr>
        </p:pic>
        <p:pic>
          <p:nvPicPr>
            <p:cNvPr id="35" name="Picture 34" descr="A computer server with colorful lights&#10;&#10;AI-generated content may be incorrect.">
              <a:extLst>
                <a:ext uri="{FF2B5EF4-FFF2-40B4-BE49-F238E27FC236}">
                  <a16:creationId xmlns:a16="http://schemas.microsoft.com/office/drawing/2014/main" id="{9DF2CD49-55BB-7C0F-D406-5060B1BEAB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0590" y="4229929"/>
              <a:ext cx="563871" cy="755606"/>
            </a:xfrm>
            <a:prstGeom prst="rect">
              <a:avLst/>
            </a:prstGeom>
          </p:spPr>
        </p:pic>
        <p:sp>
          <p:nvSpPr>
            <p:cNvPr id="36" name="TextBox 35">
              <a:extLst>
                <a:ext uri="{FF2B5EF4-FFF2-40B4-BE49-F238E27FC236}">
                  <a16:creationId xmlns:a16="http://schemas.microsoft.com/office/drawing/2014/main" id="{6CC38A71-9329-EF29-3A63-88DBC1D4477E}"/>
                </a:ext>
              </a:extLst>
            </p:cNvPr>
            <p:cNvSpPr txBox="1"/>
            <p:nvPr/>
          </p:nvSpPr>
          <p:spPr>
            <a:xfrm>
              <a:off x="3785023" y="5324221"/>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DB private</a:t>
              </a:r>
            </a:p>
          </p:txBody>
        </p:sp>
        <p:sp>
          <p:nvSpPr>
            <p:cNvPr id="37" name="Rectangle 36">
              <a:extLst>
                <a:ext uri="{FF2B5EF4-FFF2-40B4-BE49-F238E27FC236}">
                  <a16:creationId xmlns:a16="http://schemas.microsoft.com/office/drawing/2014/main" id="{100DE0CB-D89D-6907-ACCE-ED3C9908BEFA}"/>
                </a:ext>
              </a:extLst>
            </p:cNvPr>
            <p:cNvSpPr/>
            <p:nvPr/>
          </p:nvSpPr>
          <p:spPr>
            <a:xfrm>
              <a:off x="2100358" y="5293443"/>
              <a:ext cx="2670425"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38" name="Picture 37" descr="A blue shield with a black background&#10;&#10;AI-generated content may be incorrect.">
              <a:extLst>
                <a:ext uri="{FF2B5EF4-FFF2-40B4-BE49-F238E27FC236}">
                  <a16:creationId xmlns:a16="http://schemas.microsoft.com/office/drawing/2014/main" id="{639DF6B4-BF4D-2681-C8C2-1C4B823FD87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228791" y="5129005"/>
              <a:ext cx="325359" cy="390431"/>
            </a:xfrm>
            <a:prstGeom prst="rect">
              <a:avLst/>
            </a:prstGeom>
          </p:spPr>
        </p:pic>
        <p:pic>
          <p:nvPicPr>
            <p:cNvPr id="40" name="Picture 39" descr="A blue cylinder with white text&#10;&#10;AI-generated content may be incorrect.">
              <a:extLst>
                <a:ext uri="{FF2B5EF4-FFF2-40B4-BE49-F238E27FC236}">
                  <a16:creationId xmlns:a16="http://schemas.microsoft.com/office/drawing/2014/main" id="{9D177DED-43D8-6FF9-FBA3-7F475147484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146214" y="5702230"/>
              <a:ext cx="553237" cy="553237"/>
            </a:xfrm>
            <a:prstGeom prst="rect">
              <a:avLst/>
            </a:prstGeom>
          </p:spPr>
        </p:pic>
        <p:pic>
          <p:nvPicPr>
            <p:cNvPr id="41" name="Picture 40" descr="A blue cylinder with white text&#10;&#10;AI-generated content may be incorrect.">
              <a:extLst>
                <a:ext uri="{FF2B5EF4-FFF2-40B4-BE49-F238E27FC236}">
                  <a16:creationId xmlns:a16="http://schemas.microsoft.com/office/drawing/2014/main" id="{6ACBDF50-237C-1797-0009-8D7240EE7D6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958771" y="5702230"/>
              <a:ext cx="553237" cy="553237"/>
            </a:xfrm>
            <a:prstGeom prst="rect">
              <a:avLst/>
            </a:prstGeom>
          </p:spPr>
        </p:pic>
        <p:sp>
          <p:nvSpPr>
            <p:cNvPr id="6" name="TextBox 5">
              <a:extLst>
                <a:ext uri="{FF2B5EF4-FFF2-40B4-BE49-F238E27FC236}">
                  <a16:creationId xmlns:a16="http://schemas.microsoft.com/office/drawing/2014/main" id="{CB109FA9-0BC8-823C-6397-0346E77A7BF9}"/>
                </a:ext>
              </a:extLst>
            </p:cNvPr>
            <p:cNvSpPr txBox="1"/>
            <p:nvPr/>
          </p:nvSpPr>
          <p:spPr>
            <a:xfrm>
              <a:off x="5030096" y="2464948"/>
              <a:ext cx="1170242"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Bastion public</a:t>
              </a:r>
            </a:p>
          </p:txBody>
        </p:sp>
        <p:pic>
          <p:nvPicPr>
            <p:cNvPr id="9" name="Picture 8" descr="A computer server with colorful lights&#10;&#10;AI-generated content may be incorrect.">
              <a:extLst>
                <a:ext uri="{FF2B5EF4-FFF2-40B4-BE49-F238E27FC236}">
                  <a16:creationId xmlns:a16="http://schemas.microsoft.com/office/drawing/2014/main" id="{72235903-15C2-3440-EFC1-651C290C69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98308" y="2728733"/>
              <a:ext cx="563871" cy="755606"/>
            </a:xfrm>
            <a:prstGeom prst="rect">
              <a:avLst/>
            </a:prstGeom>
          </p:spPr>
        </p:pic>
        <p:sp>
          <p:nvSpPr>
            <p:cNvPr id="18" name="Rectangle 17">
              <a:extLst>
                <a:ext uri="{FF2B5EF4-FFF2-40B4-BE49-F238E27FC236}">
                  <a16:creationId xmlns:a16="http://schemas.microsoft.com/office/drawing/2014/main" id="{A6D3C9E2-6817-80DC-817D-374FFECB4AEE}"/>
                </a:ext>
              </a:extLst>
            </p:cNvPr>
            <p:cNvSpPr/>
            <p:nvPr/>
          </p:nvSpPr>
          <p:spPr>
            <a:xfrm>
              <a:off x="4998766" y="2379138"/>
              <a:ext cx="1166324" cy="1235280"/>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9" name="Picture 18" descr="A blue shield with a black background&#10;&#10;AI-generated content may be incorrect.">
              <a:extLst>
                <a:ext uri="{FF2B5EF4-FFF2-40B4-BE49-F238E27FC236}">
                  <a16:creationId xmlns:a16="http://schemas.microsoft.com/office/drawing/2014/main" id="{49911448-9FCC-2BC8-16EF-BE012470CFC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410514" y="2183922"/>
              <a:ext cx="325359" cy="390431"/>
            </a:xfrm>
            <a:prstGeom prst="rect">
              <a:avLst/>
            </a:prstGeom>
          </p:spPr>
        </p:pic>
        <p:sp>
          <p:nvSpPr>
            <p:cNvPr id="28" name="TextBox 27">
              <a:extLst>
                <a:ext uri="{FF2B5EF4-FFF2-40B4-BE49-F238E27FC236}">
                  <a16:creationId xmlns:a16="http://schemas.microsoft.com/office/drawing/2014/main" id="{504D4632-B7EA-3143-9D2C-3435999D5BCA}"/>
                </a:ext>
              </a:extLst>
            </p:cNvPr>
            <p:cNvSpPr txBox="1"/>
            <p:nvPr/>
          </p:nvSpPr>
          <p:spPr>
            <a:xfrm>
              <a:off x="2328341" y="2089986"/>
              <a:ext cx="1023651"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Port 80/443</a:t>
              </a:r>
            </a:p>
          </p:txBody>
        </p:sp>
        <p:sp>
          <p:nvSpPr>
            <p:cNvPr id="29" name="TextBox 28">
              <a:extLst>
                <a:ext uri="{FF2B5EF4-FFF2-40B4-BE49-F238E27FC236}">
                  <a16:creationId xmlns:a16="http://schemas.microsoft.com/office/drawing/2014/main" id="{23961B72-AF7A-2BE6-4952-FA53795D690A}"/>
                </a:ext>
              </a:extLst>
            </p:cNvPr>
            <p:cNvSpPr txBox="1"/>
            <p:nvPr/>
          </p:nvSpPr>
          <p:spPr>
            <a:xfrm>
              <a:off x="4844895" y="2142743"/>
              <a:ext cx="653423"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Port 22</a:t>
              </a:r>
            </a:p>
          </p:txBody>
        </p:sp>
      </p:grpSp>
      <p:cxnSp>
        <p:nvCxnSpPr>
          <p:cNvPr id="44" name="Straight Connector 43">
            <a:extLst>
              <a:ext uri="{FF2B5EF4-FFF2-40B4-BE49-F238E27FC236}">
                <a16:creationId xmlns:a16="http://schemas.microsoft.com/office/drawing/2014/main" id="{9C676BAD-7DF8-CA7E-F048-5EB7DAA89796}"/>
              </a:ext>
            </a:extLst>
          </p:cNvPr>
          <p:cNvCxnSpPr>
            <a:cxnSpLocks/>
          </p:cNvCxnSpPr>
          <p:nvPr/>
        </p:nvCxnSpPr>
        <p:spPr>
          <a:xfrm flipH="1">
            <a:off x="4637682" y="1454856"/>
            <a:ext cx="623585" cy="10185"/>
          </a:xfrm>
          <a:prstGeom prst="line">
            <a:avLst/>
          </a:prstGeom>
          <a:noFill/>
          <a:ln w="19050" cap="flat" cmpd="sng" algn="ctr">
            <a:solidFill>
              <a:srgbClr val="0F9ED5"/>
            </a:solidFill>
            <a:prstDash val="solid"/>
            <a:miter lim="800000"/>
          </a:ln>
          <a:effectLst/>
        </p:spPr>
      </p:cxnSp>
      <p:pic>
        <p:nvPicPr>
          <p:cNvPr id="45" name="Picture 44" descr="A computer with a blue screen&#10;&#10;Description automatically generated">
            <a:extLst>
              <a:ext uri="{FF2B5EF4-FFF2-40B4-BE49-F238E27FC236}">
                <a16:creationId xmlns:a16="http://schemas.microsoft.com/office/drawing/2014/main" id="{9E0B86F5-829E-991A-AD5C-4D32231AD8C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5157130" y="695507"/>
            <a:ext cx="903218" cy="1033404"/>
          </a:xfrm>
          <a:prstGeom prst="rect">
            <a:avLst/>
          </a:prstGeom>
        </p:spPr>
      </p:pic>
      <p:sp>
        <p:nvSpPr>
          <p:cNvPr id="47" name="TextBox 46">
            <a:extLst>
              <a:ext uri="{FF2B5EF4-FFF2-40B4-BE49-F238E27FC236}">
                <a16:creationId xmlns:a16="http://schemas.microsoft.com/office/drawing/2014/main" id="{0B0A1050-8035-1133-5001-60DCB2F0BCDA}"/>
              </a:ext>
            </a:extLst>
          </p:cNvPr>
          <p:cNvSpPr txBox="1"/>
          <p:nvPr/>
        </p:nvSpPr>
        <p:spPr>
          <a:xfrm>
            <a:off x="5504944" y="464567"/>
            <a:ext cx="626709" cy="276999"/>
          </a:xfrm>
          <a:prstGeom prst="rect">
            <a:avLst/>
          </a:prstGeom>
          <a:noFill/>
        </p:spPr>
        <p:txBody>
          <a:bodyPr wrap="square" rtlCol="0">
            <a:spAutoFit/>
          </a:bodyPr>
          <a:lstStyle/>
          <a:p>
            <a:pPr algn="ctr" defTabSz="914400"/>
            <a:r>
              <a:rPr lang="en-GB" sz="1200" noProof="0">
                <a:solidFill>
                  <a:prstClr val="black"/>
                </a:solidFill>
                <a:latin typeface="Aptos" panose="02110004020202020204"/>
              </a:rPr>
              <a:t>Admin </a:t>
            </a:r>
          </a:p>
        </p:txBody>
      </p:sp>
    </p:spTree>
    <p:extLst>
      <p:ext uri="{BB962C8B-B14F-4D97-AF65-F5344CB8AC3E}">
        <p14:creationId xmlns:p14="http://schemas.microsoft.com/office/powerpoint/2010/main" val="13104543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C6CA-E415-9162-408C-DAA699210BD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443CDA9-C882-0FBC-74CB-434832643616}"/>
              </a:ext>
            </a:extLst>
          </p:cNvPr>
          <p:cNvSpPr>
            <a:spLocks noGrp="1"/>
          </p:cNvSpPr>
          <p:nvPr>
            <p:ph type="body" idx="1"/>
          </p:nvPr>
        </p:nvSpPr>
        <p:spPr/>
        <p:txBody>
          <a:bodyPr/>
          <a:lstStyle/>
          <a:p>
            <a:pPr marL="628650" indent="-476250"/>
            <a:r>
              <a:rPr lang="en-GB" sz="1400" noProof="0" dirty="0"/>
              <a:t>A digital certificate is necessary to enable a client, such as a web browser, or mutual authentication between servers or services, to trust each other. In the simpler case of a browser establishing a secure session with a server, the browser needs to be able to trust the server with which it is trying to establish the secure session.</a:t>
            </a:r>
            <a:br>
              <a:rPr lang="en-GB" sz="1400" noProof="0" dirty="0"/>
            </a:br>
            <a:br>
              <a:rPr lang="en-GB" sz="1400" noProof="0" dirty="0"/>
            </a:br>
            <a:r>
              <a:rPr lang="en-GB" sz="1400" noProof="0" dirty="0"/>
              <a:t>With the aid of diagrams where appropriate, explain the process of creating and deploying a digital certificate and the process a client (browser) undertakes to ensure the server is “who” it says it is.  Your answer should include reference to, and marks will be distributed across the following key concepts and any associated diagrams:</a:t>
            </a:r>
            <a:br>
              <a:rPr lang="en-GB" sz="1400" noProof="0" dirty="0"/>
            </a:br>
            <a:r>
              <a:rPr lang="en-GB" sz="1400" noProof="0" dirty="0"/>
              <a:t>	Certificate Signing Request (CSR)</a:t>
            </a:r>
            <a:br>
              <a:rPr lang="en-GB" sz="1400" noProof="0" dirty="0"/>
            </a:br>
            <a:r>
              <a:rPr lang="en-GB" sz="1400" noProof="0" dirty="0"/>
              <a:t>	Chain of trust</a:t>
            </a:r>
            <a:br>
              <a:rPr lang="en-GB" sz="1400" noProof="0" dirty="0"/>
            </a:br>
            <a:r>
              <a:rPr lang="en-GB" sz="1400" noProof="0" dirty="0"/>
              <a:t>	Key properties of the x.509 certificate</a:t>
            </a:r>
            <a:br>
              <a:rPr lang="en-GB" sz="1400" noProof="0" dirty="0"/>
            </a:br>
            <a:r>
              <a:rPr lang="en-GB" sz="1400" noProof="0" dirty="0"/>
              <a:t>	Digital signature and how it works</a:t>
            </a:r>
          </a:p>
          <a:p>
            <a:pPr marL="628650" indent="-476250"/>
            <a:endParaRPr lang="en-GB" sz="1400" noProof="0" dirty="0"/>
          </a:p>
          <a:p>
            <a:r>
              <a:rPr lang="en-GB" sz="1400" noProof="0" dirty="0"/>
              <a:t>HTTPS is an essential approach to protecting data in transit.  With the aid of a diagram, explain how HTTPS works from requesting a web resource to the point at which a secure session is established.  Your answer should include, where in the process the following techniques are used and what they are used for. There is no need for a detailed explanation of each individual cypher algorithm, but you should explain what properties of each technique, are used to do what, in the secure session establishment:</a:t>
            </a:r>
            <a:br>
              <a:rPr lang="en-GB" sz="1400" noProof="0" dirty="0"/>
            </a:br>
            <a:r>
              <a:rPr lang="en-GB" sz="1400" noProof="0" dirty="0"/>
              <a:t>	Symmetric Key Encryption</a:t>
            </a:r>
            <a:br>
              <a:rPr lang="en-GB" sz="1400" noProof="0" dirty="0"/>
            </a:br>
            <a:r>
              <a:rPr lang="en-GB" sz="1400" noProof="0" dirty="0"/>
              <a:t>	Asymmetric Key Encryption</a:t>
            </a:r>
            <a:br>
              <a:rPr lang="en-GB" sz="1400" noProof="0" dirty="0"/>
            </a:br>
            <a:r>
              <a:rPr lang="en-GB" sz="1400" noProof="0" dirty="0"/>
              <a:t>	Hashed Message Authentication Code (HMAC)</a:t>
            </a:r>
            <a:br>
              <a:rPr lang="en-GB" sz="1400" noProof="0" dirty="0"/>
            </a:br>
            <a:r>
              <a:rPr lang="en-GB" sz="1400" noProof="0" dirty="0"/>
              <a:t>	Digital Signature</a:t>
            </a:r>
            <a:br>
              <a:rPr lang="en-GB" sz="1400" noProof="0" dirty="0"/>
            </a:br>
            <a:r>
              <a:rPr lang="en-GB" sz="1400" noProof="0" dirty="0"/>
              <a:t>	Digital Certificate</a:t>
            </a:r>
            <a:br>
              <a:rPr lang="en-GB" sz="1400" noProof="0" dirty="0"/>
            </a:br>
            <a:r>
              <a:rPr lang="en-GB" sz="1400" noProof="0" dirty="0"/>
              <a:t>	Key exchange</a:t>
            </a:r>
          </a:p>
          <a:p>
            <a:endParaRPr lang="en-GB" noProof="0" dirty="0"/>
          </a:p>
        </p:txBody>
      </p:sp>
      <p:sp>
        <p:nvSpPr>
          <p:cNvPr id="4" name="Slide Number Placeholder 3">
            <a:extLst>
              <a:ext uri="{FF2B5EF4-FFF2-40B4-BE49-F238E27FC236}">
                <a16:creationId xmlns:a16="http://schemas.microsoft.com/office/drawing/2014/main" id="{BFB2E38D-618E-3BB3-7751-3C102EFDD53D}"/>
              </a:ext>
            </a:extLst>
          </p:cNvPr>
          <p:cNvSpPr>
            <a:spLocks noGrp="1"/>
          </p:cNvSpPr>
          <p:nvPr>
            <p:ph type="sldNum" idx="12"/>
          </p:nvPr>
        </p:nvSpPr>
        <p:spPr/>
        <p:txBody>
          <a:bodyPr/>
          <a:lstStyle/>
          <a:p>
            <a:fld id="{14D7F6AC-1EEB-4ABB-AD80-109EC6FDCCF3}" type="slidenum">
              <a:rPr lang="en-GB" noProof="0" smtClean="0"/>
              <a:pPr/>
              <a:t>439</a:t>
            </a:fld>
            <a:endParaRPr lang="en-GB" noProof="0"/>
          </a:p>
        </p:txBody>
      </p:sp>
    </p:spTree>
    <p:extLst>
      <p:ext uri="{BB962C8B-B14F-4D97-AF65-F5344CB8AC3E}">
        <p14:creationId xmlns:p14="http://schemas.microsoft.com/office/powerpoint/2010/main" val="1816914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2887A7E-06FF-5E52-1095-2E2B3D32276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F754717-E46B-DFBB-2264-67F054D2DD52}"/>
              </a:ext>
            </a:extLst>
          </p:cNvPr>
          <p:cNvSpPr>
            <a:spLocks noGrp="1"/>
          </p:cNvSpPr>
          <p:nvPr>
            <p:ph type="body" idx="1"/>
          </p:nvPr>
        </p:nvSpPr>
        <p:spPr>
          <a:xfrm>
            <a:off x="609600" y="1350391"/>
            <a:ext cx="11163300" cy="4877504"/>
          </a:xfrm>
        </p:spPr>
        <p:txBody>
          <a:bodyPr/>
          <a:lstStyle/>
          <a:p>
            <a:r>
              <a:rPr lang="en-GB" noProof="0"/>
              <a:t>When creating a new project that depends on external packages, those dependencies are recorded in a </a:t>
            </a:r>
            <a:r>
              <a:rPr lang="en-GB" noProof="0" err="1"/>
              <a:t>package.json</a:t>
            </a:r>
            <a:r>
              <a:rPr lang="en-GB" noProof="0"/>
              <a:t> file. You can create that manually but it’s easier to get </a:t>
            </a:r>
            <a:r>
              <a:rPr lang="en-GB" noProof="0" err="1"/>
              <a:t>npm</a:t>
            </a:r>
            <a:r>
              <a:rPr lang="en-GB" noProof="0"/>
              <a:t> to set it up before installing any</a:t>
            </a:r>
          </a:p>
          <a:p>
            <a:pPr lvl="1"/>
            <a:r>
              <a:rPr lang="en-GB" sz="1600" noProof="0"/>
              <a:t>Enter </a:t>
            </a:r>
            <a:r>
              <a:rPr lang="en-GB" sz="1600" b="1" noProof="0" err="1"/>
              <a:t>npm</a:t>
            </a:r>
            <a:r>
              <a:rPr lang="en-GB" sz="1600" b="1" noProof="0"/>
              <a:t> </a:t>
            </a:r>
            <a:r>
              <a:rPr lang="en-GB" sz="1600" b="1" noProof="0" err="1"/>
              <a:t>init</a:t>
            </a:r>
            <a:r>
              <a:rPr lang="en-GB" sz="1600" b="1" noProof="0"/>
              <a:t> </a:t>
            </a:r>
            <a:r>
              <a:rPr lang="en-GB" sz="1600" noProof="0"/>
              <a:t>then answer the questions. You can stick to the defaults – just press enter. You can edit later - or use </a:t>
            </a:r>
            <a:r>
              <a:rPr lang="en-GB" sz="1600" b="1" noProof="0" err="1"/>
              <a:t>npm</a:t>
            </a:r>
            <a:r>
              <a:rPr lang="en-GB" sz="1600" b="1" noProof="0"/>
              <a:t> </a:t>
            </a:r>
            <a:r>
              <a:rPr lang="en-GB" sz="1600" b="1" noProof="0" err="1"/>
              <a:t>init</a:t>
            </a:r>
            <a:r>
              <a:rPr lang="en-GB" sz="1600" b="1" noProof="0"/>
              <a:t> -y </a:t>
            </a:r>
            <a:r>
              <a:rPr lang="en-GB" sz="1600" noProof="0"/>
              <a:t>to answer yes to everything</a:t>
            </a:r>
          </a:p>
          <a:p>
            <a:pPr lvl="1"/>
            <a:r>
              <a:rPr lang="en-GB" sz="1600" noProof="0"/>
              <a:t>This way, when storing your code in say git hub, or passing it to someone else, you don’t need to save all the packages as they are recorded in the </a:t>
            </a:r>
            <a:r>
              <a:rPr lang="en-GB" sz="1600" noProof="0" err="1"/>
              <a:t>package.json</a:t>
            </a:r>
            <a:r>
              <a:rPr lang="en-GB" sz="1600" noProof="0"/>
              <a:t> file for </a:t>
            </a:r>
            <a:r>
              <a:rPr lang="en-GB" sz="1600" noProof="0" err="1"/>
              <a:t>npm</a:t>
            </a:r>
            <a:r>
              <a:rPr lang="en-GB" sz="1600" noProof="0"/>
              <a:t> to install later</a:t>
            </a:r>
            <a:endParaRPr lang="en-GB" b="1" noProof="0"/>
          </a:p>
          <a:p>
            <a:r>
              <a:rPr lang="en-GB" noProof="0"/>
              <a:t>You will notice the </a:t>
            </a:r>
            <a:r>
              <a:rPr lang="en-GB" noProof="0" err="1"/>
              <a:t>packages.json</a:t>
            </a:r>
            <a:r>
              <a:rPr lang="en-GB" noProof="0"/>
              <a:t> and </a:t>
            </a:r>
            <a:r>
              <a:rPr lang="en-GB" noProof="0" err="1"/>
              <a:t>node_modules</a:t>
            </a:r>
            <a:r>
              <a:rPr lang="en-GB" noProof="0"/>
              <a:t> appear in the file explorer. There can be quite a lot of packages as the packages may themselves include packages</a:t>
            </a:r>
          </a:p>
          <a:p>
            <a:r>
              <a:rPr lang="en-GB" noProof="0"/>
              <a:t>If you have just the source files, say clone from git, type </a:t>
            </a:r>
            <a:r>
              <a:rPr lang="en-GB" b="1" noProof="0" err="1"/>
              <a:t>npm</a:t>
            </a:r>
            <a:r>
              <a:rPr lang="en-GB" b="1" noProof="0"/>
              <a:t> install </a:t>
            </a:r>
            <a:r>
              <a:rPr lang="en-GB" noProof="0"/>
              <a:t>on its own and </a:t>
            </a:r>
            <a:r>
              <a:rPr lang="en-GB" noProof="0" err="1"/>
              <a:t>npm</a:t>
            </a:r>
            <a:r>
              <a:rPr lang="en-GB" noProof="0"/>
              <a:t> will read </a:t>
            </a:r>
            <a:r>
              <a:rPr lang="en-GB" noProof="0" err="1"/>
              <a:t>package.json</a:t>
            </a:r>
            <a:r>
              <a:rPr lang="en-GB" noProof="0"/>
              <a:t> and install all the dependencies listed in that file</a:t>
            </a:r>
          </a:p>
          <a:p>
            <a:endParaRPr lang="en-GB" noProof="0"/>
          </a:p>
          <a:p>
            <a:endParaRPr lang="en-GB" noProof="0"/>
          </a:p>
        </p:txBody>
      </p:sp>
      <p:sp>
        <p:nvSpPr>
          <p:cNvPr id="4" name="Slide Number Placeholder 3">
            <a:extLst>
              <a:ext uri="{FF2B5EF4-FFF2-40B4-BE49-F238E27FC236}">
                <a16:creationId xmlns:a16="http://schemas.microsoft.com/office/drawing/2014/main" id="{13D7BA13-B697-38B6-2C38-F99514461B70}"/>
              </a:ext>
            </a:extLst>
          </p:cNvPr>
          <p:cNvSpPr>
            <a:spLocks noGrp="1"/>
          </p:cNvSpPr>
          <p:nvPr>
            <p:ph type="sldNum" idx="12"/>
          </p:nvPr>
        </p:nvSpPr>
        <p:spPr/>
        <p:txBody>
          <a:bodyPr/>
          <a:lstStyle/>
          <a:p>
            <a:fld id="{4998D9A3-DD3D-4DBA-8097-05564523254B}" type="slidenum">
              <a:rPr lang="en-GB" noProof="0" smtClean="0"/>
              <a:t>44</a:t>
            </a:fld>
            <a:endParaRPr lang="en-GB" noProof="0"/>
          </a:p>
        </p:txBody>
      </p:sp>
      <p:sp>
        <p:nvSpPr>
          <p:cNvPr id="2" name="TextBox 1">
            <a:extLst>
              <a:ext uri="{FF2B5EF4-FFF2-40B4-BE49-F238E27FC236}">
                <a16:creationId xmlns:a16="http://schemas.microsoft.com/office/drawing/2014/main" id="{AA07F890-87EF-EE24-5162-7D2D110D1134}"/>
              </a:ext>
            </a:extLst>
          </p:cNvPr>
          <p:cNvSpPr txBox="1"/>
          <p:nvPr/>
        </p:nvSpPr>
        <p:spPr>
          <a:xfrm>
            <a:off x="8964877" y="5725116"/>
            <a:ext cx="2087433" cy="276999"/>
          </a:xfrm>
          <a:prstGeom prst="rect">
            <a:avLst/>
          </a:prstGeom>
          <a:noFill/>
        </p:spPr>
        <p:txBody>
          <a:bodyPr wrap="square" rtlCol="0">
            <a:spAutoFit/>
          </a:bodyPr>
          <a:lstStyle/>
          <a:p>
            <a:r>
              <a:rPr lang="en-GB" sz="1200" noProof="0">
                <a:solidFill>
                  <a:srgbClr val="FF0000"/>
                </a:solidFill>
              </a:rPr>
              <a:t>demos/</a:t>
            </a:r>
            <a:r>
              <a:rPr lang="en-GB" sz="1200" noProof="0" err="1">
                <a:solidFill>
                  <a:srgbClr val="FF0000"/>
                </a:solidFill>
              </a:rPr>
              <a:t>api</a:t>
            </a:r>
            <a:r>
              <a:rPr lang="en-GB" sz="1200" noProof="0">
                <a:solidFill>
                  <a:srgbClr val="FF0000"/>
                </a:solidFill>
              </a:rPr>
              <a:t>/</a:t>
            </a:r>
            <a:r>
              <a:rPr lang="en-GB" sz="1200" noProof="0" err="1">
                <a:solidFill>
                  <a:srgbClr val="FF0000"/>
                </a:solidFill>
              </a:rPr>
              <a:t>minimalAPI</a:t>
            </a:r>
            <a:endParaRPr lang="en-GB" sz="1200" noProof="0">
              <a:solidFill>
                <a:srgbClr val="FF0000"/>
              </a:solidFill>
            </a:endParaRPr>
          </a:p>
        </p:txBody>
      </p:sp>
      <p:sp>
        <p:nvSpPr>
          <p:cNvPr id="5" name="Title 1">
            <a:extLst>
              <a:ext uri="{FF2B5EF4-FFF2-40B4-BE49-F238E27FC236}">
                <a16:creationId xmlns:a16="http://schemas.microsoft.com/office/drawing/2014/main" id="{15274E53-BFD4-2514-BE96-E76691054A34}"/>
              </a:ext>
            </a:extLst>
          </p:cNvPr>
          <p:cNvSpPr>
            <a:spLocks noGrp="1"/>
          </p:cNvSpPr>
          <p:nvPr>
            <p:ph type="title"/>
          </p:nvPr>
        </p:nvSpPr>
        <p:spPr>
          <a:xfrm>
            <a:off x="609600" y="560524"/>
            <a:ext cx="11163300" cy="421258"/>
          </a:xfrm>
        </p:spPr>
        <p:txBody>
          <a:bodyPr/>
          <a:lstStyle/>
          <a:p>
            <a:r>
              <a:rPr lang="en-GB" noProof="0"/>
              <a:t>Create App Server and API</a:t>
            </a:r>
          </a:p>
        </p:txBody>
      </p:sp>
      <p:sp>
        <p:nvSpPr>
          <p:cNvPr id="7" name="TextBox 6">
            <a:extLst>
              <a:ext uri="{FF2B5EF4-FFF2-40B4-BE49-F238E27FC236}">
                <a16:creationId xmlns:a16="http://schemas.microsoft.com/office/drawing/2014/main" id="{9B699BD5-8ACC-6B89-6B04-D5293D178256}"/>
              </a:ext>
            </a:extLst>
          </p:cNvPr>
          <p:cNvSpPr txBox="1"/>
          <p:nvPr/>
        </p:nvSpPr>
        <p:spPr>
          <a:xfrm>
            <a:off x="8964877" y="6029153"/>
            <a:ext cx="2122311" cy="276999"/>
          </a:xfrm>
          <a:prstGeom prst="rect">
            <a:avLst/>
          </a:prstGeom>
          <a:noFill/>
        </p:spPr>
        <p:txBody>
          <a:bodyPr wrap="square">
            <a:spAutoFit/>
          </a:bodyPr>
          <a:lstStyle/>
          <a:p>
            <a:r>
              <a:rPr lang="en-GB" sz="1200" noProof="0">
                <a:solidFill>
                  <a:srgbClr val="FF0000"/>
                </a:solidFill>
              </a:rPr>
              <a:t>demos/API/</a:t>
            </a:r>
            <a:r>
              <a:rPr lang="en-GB" sz="1200" noProof="0" err="1">
                <a:solidFill>
                  <a:srgbClr val="FF0000"/>
                </a:solidFill>
              </a:rPr>
              <a:t>firstAPI</a:t>
            </a:r>
            <a:r>
              <a:rPr lang="en-GB" sz="1200" noProof="0">
                <a:solidFill>
                  <a:srgbClr val="FF0000"/>
                </a:solidFill>
              </a:rPr>
              <a:t>/app.js</a:t>
            </a:r>
          </a:p>
        </p:txBody>
      </p:sp>
      <p:sp>
        <p:nvSpPr>
          <p:cNvPr id="8" name="TextBox 7">
            <a:extLst>
              <a:ext uri="{FF2B5EF4-FFF2-40B4-BE49-F238E27FC236}">
                <a16:creationId xmlns:a16="http://schemas.microsoft.com/office/drawing/2014/main" id="{19D728F5-4B17-939A-C95A-CEA37B1CCF76}"/>
              </a:ext>
            </a:extLst>
          </p:cNvPr>
          <p:cNvSpPr txBox="1"/>
          <p:nvPr/>
        </p:nvSpPr>
        <p:spPr>
          <a:xfrm>
            <a:off x="8964877" y="6306152"/>
            <a:ext cx="2122311" cy="276999"/>
          </a:xfrm>
          <a:prstGeom prst="rect">
            <a:avLst/>
          </a:prstGeom>
          <a:noFill/>
        </p:spPr>
        <p:txBody>
          <a:bodyPr wrap="square">
            <a:spAutoFit/>
          </a:bodyPr>
          <a:lstStyle/>
          <a:p>
            <a:r>
              <a:rPr lang="en-GB" sz="1200" noProof="0">
                <a:solidFill>
                  <a:srgbClr val="FF0000"/>
                </a:solidFill>
              </a:rPr>
              <a:t>demos/API/</a:t>
            </a:r>
            <a:r>
              <a:rPr lang="en-GB" sz="1200" noProof="0" err="1">
                <a:solidFill>
                  <a:srgbClr val="FF0000"/>
                </a:solidFill>
              </a:rPr>
              <a:t>simpleAPI</a:t>
            </a:r>
            <a:r>
              <a:rPr lang="en-GB" sz="1200" noProof="0">
                <a:solidFill>
                  <a:srgbClr val="FF0000"/>
                </a:solidFill>
              </a:rPr>
              <a:t>/app.js</a:t>
            </a:r>
          </a:p>
        </p:txBody>
      </p:sp>
    </p:spTree>
    <p:extLst>
      <p:ext uri="{BB962C8B-B14F-4D97-AF65-F5344CB8AC3E}">
        <p14:creationId xmlns:p14="http://schemas.microsoft.com/office/powerpoint/2010/main" val="265361775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E479-2E2B-7C94-03B6-D62C7631708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8537BB71-0001-4F19-5C30-0F6D45650628}"/>
              </a:ext>
            </a:extLst>
          </p:cNvPr>
          <p:cNvSpPr>
            <a:spLocks noGrp="1"/>
          </p:cNvSpPr>
          <p:nvPr>
            <p:ph type="body" idx="1"/>
          </p:nvPr>
        </p:nvSpPr>
        <p:spPr/>
        <p:txBody>
          <a:bodyPr/>
          <a:lstStyle/>
          <a:p>
            <a:r>
              <a:rPr lang="en-GB" sz="1400" noProof="0"/>
              <a:t>In Transport Layer Security (TLS), session keys are used. Explain the term "session keys", state how many there are and what each is used for</a:t>
            </a:r>
          </a:p>
          <a:p>
            <a:endParaRPr lang="en-GB" sz="1400" noProof="0"/>
          </a:p>
          <a:p>
            <a:r>
              <a:rPr lang="en-GB" sz="1400" noProof="0"/>
              <a:t>Explain each step in the TLS handshake process from making an initial TCP connection from a browser through to bi-directional encrypted data in transit.</a:t>
            </a:r>
            <a:br>
              <a:rPr lang="en-GB" sz="1400" noProof="0"/>
            </a:br>
            <a:r>
              <a:rPr lang="en-GB" sz="1400" noProof="0"/>
              <a:t>Marks will be distributed across each endpoint in the process and its associated explanation.</a:t>
            </a:r>
            <a:br>
              <a:rPr lang="en-GB" sz="1400" noProof="0"/>
            </a:br>
            <a:r>
              <a:rPr lang="en-GB" sz="1400" noProof="0"/>
              <a:t>You do not need to explain how the session keys are generated, or explain any of the cryptographic algorithms, simply refer to their use in the process.</a:t>
            </a:r>
          </a:p>
          <a:p>
            <a:endParaRPr lang="en-GB" noProof="0"/>
          </a:p>
        </p:txBody>
      </p:sp>
      <p:sp>
        <p:nvSpPr>
          <p:cNvPr id="4" name="Slide Number Placeholder 3">
            <a:extLst>
              <a:ext uri="{FF2B5EF4-FFF2-40B4-BE49-F238E27FC236}">
                <a16:creationId xmlns:a16="http://schemas.microsoft.com/office/drawing/2014/main" id="{B3E122AB-5D3A-6893-FCC7-6E4CAD0ADA7B}"/>
              </a:ext>
            </a:extLst>
          </p:cNvPr>
          <p:cNvSpPr>
            <a:spLocks noGrp="1"/>
          </p:cNvSpPr>
          <p:nvPr>
            <p:ph type="sldNum" idx="12"/>
          </p:nvPr>
        </p:nvSpPr>
        <p:spPr/>
        <p:txBody>
          <a:bodyPr/>
          <a:lstStyle/>
          <a:p>
            <a:fld id="{14D7F6AC-1EEB-4ABB-AD80-109EC6FDCCF3}" type="slidenum">
              <a:rPr lang="en-GB" noProof="0" smtClean="0"/>
              <a:pPr/>
              <a:t>440</a:t>
            </a:fld>
            <a:endParaRPr lang="en-GB" noProof="0"/>
          </a:p>
        </p:txBody>
      </p:sp>
    </p:spTree>
    <p:extLst>
      <p:ext uri="{BB962C8B-B14F-4D97-AF65-F5344CB8AC3E}">
        <p14:creationId xmlns:p14="http://schemas.microsoft.com/office/powerpoint/2010/main" val="58256073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4A2BE-12BC-4FCB-914C-CCCF80F22EE0}"/>
              </a:ext>
            </a:extLst>
          </p:cNvPr>
          <p:cNvSpPr>
            <a:spLocks noGrp="1"/>
          </p:cNvSpPr>
          <p:nvPr>
            <p:ph type="title"/>
          </p:nvPr>
        </p:nvSpPr>
        <p:spPr/>
        <p:txBody>
          <a:bodyPr/>
          <a:lstStyle/>
          <a:p>
            <a:r>
              <a:rPr lang="en-GB" noProof="0"/>
              <a:t>What do keys look like</a:t>
            </a:r>
          </a:p>
        </p:txBody>
      </p:sp>
      <p:sp>
        <p:nvSpPr>
          <p:cNvPr id="3" name="Text Placeholder 2">
            <a:extLst>
              <a:ext uri="{FF2B5EF4-FFF2-40B4-BE49-F238E27FC236}">
                <a16:creationId xmlns:a16="http://schemas.microsoft.com/office/drawing/2014/main" id="{6E2F6BFA-7D5A-49C4-889E-E32AA0364C18}"/>
              </a:ext>
            </a:extLst>
          </p:cNvPr>
          <p:cNvSpPr>
            <a:spLocks noGrp="1"/>
          </p:cNvSpPr>
          <p:nvPr>
            <p:ph type="body" idx="1"/>
          </p:nvPr>
        </p:nvSpPr>
        <p:spPr>
          <a:xfrm>
            <a:off x="756747" y="1499272"/>
            <a:ext cx="5708447" cy="3529929"/>
          </a:xfrm>
        </p:spPr>
        <p:txBody>
          <a:bodyPr/>
          <a:lstStyle/>
          <a:p>
            <a:pPr marL="152396" indent="0">
              <a:buNone/>
            </a:pPr>
            <a:r>
              <a:rPr lang="en-GB" b="1" noProof="0"/>
              <a:t>To generate one with </a:t>
            </a:r>
            <a:r>
              <a:rPr lang="en-GB" b="1" noProof="0" err="1"/>
              <a:t>openSSH</a:t>
            </a:r>
            <a:endParaRPr lang="en-GB" b="1" noProof="0"/>
          </a:p>
          <a:p>
            <a:r>
              <a:rPr lang="en-GB" sz="1600" noProof="0"/>
              <a:t>ssh-keygen</a:t>
            </a:r>
          </a:p>
          <a:p>
            <a:r>
              <a:rPr lang="en-GB" sz="1600" noProof="0"/>
              <a:t>It will ask for a filename then create the secret key </a:t>
            </a:r>
          </a:p>
          <a:p>
            <a:r>
              <a:rPr lang="en-GB" sz="1600" noProof="0"/>
              <a:t>It creates file of same name but .pub for the public key</a:t>
            </a:r>
          </a:p>
          <a:p>
            <a:r>
              <a:rPr lang="en-GB" sz="1600" noProof="0"/>
              <a:t>Enter a password to protect the key file if you want</a:t>
            </a:r>
          </a:p>
          <a:p>
            <a:r>
              <a:rPr lang="en-GB" sz="1600" noProof="0"/>
              <a:t>A fingerprint is also generated</a:t>
            </a:r>
          </a:p>
          <a:p>
            <a:r>
              <a:rPr lang="en-GB" sz="1600" noProof="0"/>
              <a:t>Random art is generated</a:t>
            </a:r>
          </a:p>
          <a:p>
            <a:r>
              <a:rPr lang="en-GB" sz="1600" noProof="0"/>
              <a:t>Asymmetric key encryption is great but …</a:t>
            </a:r>
          </a:p>
          <a:p>
            <a:r>
              <a:rPr lang="en-GB" sz="1600" noProof="0"/>
              <a:t>Asymmetric key crypto is relatively slow</a:t>
            </a:r>
          </a:p>
          <a:p>
            <a:r>
              <a:rPr lang="en-GB" sz="1600" noProof="0"/>
              <a:t>Public key so we can't be certain who sent the message</a:t>
            </a:r>
          </a:p>
        </p:txBody>
      </p:sp>
      <p:sp>
        <p:nvSpPr>
          <p:cNvPr id="4" name="Slide Number Placeholder 3">
            <a:extLst>
              <a:ext uri="{FF2B5EF4-FFF2-40B4-BE49-F238E27FC236}">
                <a16:creationId xmlns:a16="http://schemas.microsoft.com/office/drawing/2014/main" id="{8E7FBAF4-4078-4492-B04D-6CBBB5BE8E80}"/>
              </a:ext>
            </a:extLst>
          </p:cNvPr>
          <p:cNvSpPr>
            <a:spLocks noGrp="1"/>
          </p:cNvSpPr>
          <p:nvPr>
            <p:ph type="sldNum" idx="12"/>
          </p:nvPr>
        </p:nvSpPr>
        <p:spPr/>
        <p:txBody>
          <a:bodyPr/>
          <a:lstStyle/>
          <a:p>
            <a:fld id="{14D7F6AC-1EEB-4ABB-AD80-109EC6FDCCF3}" type="slidenum">
              <a:rPr lang="en-GB" noProof="0" smtClean="0"/>
              <a:pPr/>
              <a:t>441</a:t>
            </a:fld>
            <a:endParaRPr lang="en-GB" noProof="0"/>
          </a:p>
        </p:txBody>
      </p:sp>
      <p:sp>
        <p:nvSpPr>
          <p:cNvPr id="5" name="TextBox 4">
            <a:extLst>
              <a:ext uri="{FF2B5EF4-FFF2-40B4-BE49-F238E27FC236}">
                <a16:creationId xmlns:a16="http://schemas.microsoft.com/office/drawing/2014/main" id="{ACF1F1D3-EAA8-4A60-0460-395B24E8B110}"/>
              </a:ext>
            </a:extLst>
          </p:cNvPr>
          <p:cNvSpPr txBox="1"/>
          <p:nvPr/>
        </p:nvSpPr>
        <p:spPr>
          <a:xfrm>
            <a:off x="369161" y="5477676"/>
            <a:ext cx="10406706" cy="892552"/>
          </a:xfrm>
          <a:prstGeom prst="rect">
            <a:avLst/>
          </a:prstGeom>
          <a:noFill/>
        </p:spPr>
        <p:txBody>
          <a:bodyPr wrap="square" rtlCol="0">
            <a:spAutoFit/>
          </a:bodyPr>
          <a:lstStyle/>
          <a:p>
            <a:r>
              <a:rPr lang="en-GB" sz="1200" noProof="0" dirty="0">
                <a:solidFill>
                  <a:srgbClr val="FF0000"/>
                </a:solidFill>
              </a:rPr>
              <a:t>Demo key gen:</a:t>
            </a:r>
          </a:p>
          <a:p>
            <a:pPr defTabSz="942289">
              <a:defRPr/>
            </a:pPr>
            <a:r>
              <a:rPr lang="en-GB" sz="1000" noProof="0" dirty="0"/>
              <a:t>ssh-keygen will create keys using default values. The fingerprint is the hash is that of the public key</a:t>
            </a:r>
          </a:p>
          <a:p>
            <a:pPr defTabSz="942289">
              <a:defRPr/>
            </a:pPr>
            <a:r>
              <a:rPr lang="en-GB" sz="1000" noProof="0" dirty="0"/>
              <a:t>ssh-keygen -t </a:t>
            </a:r>
            <a:r>
              <a:rPr lang="en-GB" sz="1000" noProof="0" dirty="0" err="1"/>
              <a:t>rsa</a:t>
            </a:r>
            <a:r>
              <a:rPr lang="en-GB" sz="1000" noProof="0" dirty="0"/>
              <a:t> -b 2048 - generate a 2048 bit RSA key</a:t>
            </a:r>
          </a:p>
          <a:p>
            <a:pPr defTabSz="942289">
              <a:defRPr/>
            </a:pPr>
            <a:r>
              <a:rPr lang="en-GB" sz="1000" noProof="0" dirty="0"/>
              <a:t>ssh-keygen -t </a:t>
            </a:r>
            <a:r>
              <a:rPr lang="en-GB" sz="1000" noProof="0" dirty="0" err="1"/>
              <a:t>ecdsa</a:t>
            </a:r>
            <a:r>
              <a:rPr lang="en-GB" sz="1000" noProof="0" dirty="0"/>
              <a:t> -b 256 -f ./key3 - create a 256 bit elliptic curve key pair and write it to file key3</a:t>
            </a:r>
          </a:p>
          <a:p>
            <a:pPr defTabSz="942289">
              <a:defRPr/>
            </a:pPr>
            <a:endParaRPr lang="en-GB" sz="1000" noProof="0" dirty="0"/>
          </a:p>
        </p:txBody>
      </p:sp>
      <p:pic>
        <p:nvPicPr>
          <p:cNvPr id="8" name="Picture 7">
            <a:extLst>
              <a:ext uri="{FF2B5EF4-FFF2-40B4-BE49-F238E27FC236}">
                <a16:creationId xmlns:a16="http://schemas.microsoft.com/office/drawing/2014/main" id="{527E893F-CCB7-ECBC-8883-0E2C038D69D5}"/>
              </a:ext>
            </a:extLst>
          </p:cNvPr>
          <p:cNvPicPr>
            <a:picLocks noChangeAspect="1"/>
          </p:cNvPicPr>
          <p:nvPr/>
        </p:nvPicPr>
        <p:blipFill>
          <a:blip r:embed="rId3"/>
          <a:stretch>
            <a:fillRect/>
          </a:stretch>
        </p:blipFill>
        <p:spPr>
          <a:xfrm>
            <a:off x="6601596" y="1794572"/>
            <a:ext cx="5325218" cy="3143689"/>
          </a:xfrm>
          <a:prstGeom prst="rect">
            <a:avLst/>
          </a:prstGeom>
        </p:spPr>
      </p:pic>
    </p:spTree>
    <p:extLst>
      <p:ext uri="{BB962C8B-B14F-4D97-AF65-F5344CB8AC3E}">
        <p14:creationId xmlns:p14="http://schemas.microsoft.com/office/powerpoint/2010/main" val="396145770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295A-C098-5741-487B-F2717DC66261}"/>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383BD5A0-1A2E-CA37-D955-E50915E79F1D}"/>
              </a:ext>
            </a:extLst>
          </p:cNvPr>
          <p:cNvSpPr>
            <a:spLocks noGrp="1"/>
          </p:cNvSpPr>
          <p:nvPr>
            <p:ph type="body" idx="1"/>
          </p:nvPr>
        </p:nvSpPr>
        <p:spPr/>
        <p:txBody>
          <a:bodyPr/>
          <a:lstStyle/>
          <a:p>
            <a:pPr defTabSz="914400"/>
            <a:r>
              <a:rPr lang="en-GB" sz="1600" kern="0" noProof="0"/>
              <a:t>Information about you and the key encryption you used is embedded in the CSR and cert</a:t>
            </a:r>
          </a:p>
          <a:p>
            <a:pPr lvl="1"/>
            <a:r>
              <a:rPr lang="en-GB" sz="1400" noProof="0"/>
              <a:t>Key type such as RSA or Elliptic Curve Cryptography (ECC) or whatever you have used</a:t>
            </a:r>
          </a:p>
          <a:p>
            <a:pPr lvl="1"/>
            <a:r>
              <a:rPr lang="en-GB" sz="1400" noProof="0"/>
              <a:t>Key length – 2048 bits is typical for RSA . ECC is more modern so equivalent security only requires 256 bits</a:t>
            </a:r>
            <a:endParaRPr lang="en-GB" sz="1600" kern="0" noProof="0"/>
          </a:p>
          <a:p>
            <a:r>
              <a:rPr lang="en-GB" sz="1600" noProof="0"/>
              <a:t>Example: </a:t>
            </a:r>
            <a:r>
              <a:rPr lang="en-GB" sz="1600" kern="0" noProof="0">
                <a:hlinkClick r:id="rId2"/>
              </a:rPr>
              <a:t>https://www.digicert.com/easy-csr/openssl.htm</a:t>
            </a:r>
            <a:endParaRPr lang="en-GB" sz="1600" noProof="0"/>
          </a:p>
          <a:p>
            <a:pPr lvl="1"/>
            <a:r>
              <a:rPr lang="en-GB" sz="1400" noProof="0"/>
              <a:t>Fill in the form and press create</a:t>
            </a:r>
          </a:p>
          <a:p>
            <a:pPr lvl="1"/>
            <a:r>
              <a:rPr lang="en-GB" sz="1400" noProof="0"/>
              <a:t>Use the command it creates at the command line</a:t>
            </a:r>
            <a:endParaRPr lang="en-GB" sz="1600" noProof="0"/>
          </a:p>
          <a:p>
            <a:pPr lvl="1"/>
            <a:r>
              <a:rPr lang="en-GB" sz="1400" b="1" noProof="0"/>
              <a:t>NOTE: use bash unless you have enabled </a:t>
            </a:r>
            <a:r>
              <a:rPr lang="en-GB" sz="1400" b="1" noProof="0" err="1"/>
              <a:t>openssl</a:t>
            </a:r>
            <a:r>
              <a:rPr lang="en-GB" sz="1400" b="1" noProof="0"/>
              <a:t> in windows</a:t>
            </a:r>
          </a:p>
          <a:p>
            <a:pPr lvl="1"/>
            <a:r>
              <a:rPr lang="en-GB" sz="1400" b="1" noProof="0"/>
              <a:t>Also, even in bash on Windows, windows can screw things up. For the string "/C=GB/ST=</a:t>
            </a:r>
            <a:r>
              <a:rPr lang="en-GB" sz="1400" b="1" noProof="0" err="1"/>
              <a:t>qwer</a:t>
            </a:r>
            <a:r>
              <a:rPr lang="en-GB" sz="1400" b="1" noProof="0"/>
              <a:t>/L=</a:t>
            </a:r>
            <a:r>
              <a:rPr lang="en-GB" sz="1400" b="1" noProof="0" err="1"/>
              <a:t>qwre</a:t>
            </a:r>
            <a:r>
              <a:rPr lang="en-GB" sz="1400" b="1" noProof="0"/>
              <a:t>/O=</a:t>
            </a:r>
            <a:r>
              <a:rPr lang="en-GB" sz="1400" b="1" noProof="0" err="1"/>
              <a:t>werre</a:t>
            </a:r>
            <a:r>
              <a:rPr lang="en-GB" sz="1400" b="1" noProof="0"/>
              <a:t>/OU=</a:t>
            </a:r>
            <a:r>
              <a:rPr lang="en-GB" sz="1400" b="1" noProof="0" err="1"/>
              <a:t>wqerre</a:t>
            </a:r>
            <a:r>
              <a:rPr lang="en-GB" sz="1400" b="1" noProof="0"/>
              <a:t>/CN=tony" add an extra / before the C</a:t>
            </a:r>
            <a:endParaRPr lang="en-GB" sz="1600" noProof="0"/>
          </a:p>
          <a:p>
            <a:pPr lvl="1"/>
            <a:r>
              <a:rPr lang="en-GB" sz="1400" noProof="0"/>
              <a:t>Create the CSR and private key</a:t>
            </a:r>
          </a:p>
          <a:p>
            <a:pPr lvl="1"/>
            <a:r>
              <a:rPr lang="en-GB" sz="1400" noProof="0"/>
              <a:t>Progress to buy the cert and paste the </a:t>
            </a:r>
            <a:r>
              <a:rPr lang="en-GB" sz="1400" noProof="0" err="1"/>
              <a:t>csr</a:t>
            </a:r>
            <a:r>
              <a:rPr lang="en-GB" sz="1400" noProof="0"/>
              <a:t> into the form. 1 year cert here is $1,500! There are much cheaper ones.</a:t>
            </a:r>
            <a:endParaRPr lang="en-GB" sz="1600" noProof="0"/>
          </a:p>
          <a:p>
            <a:r>
              <a:rPr lang="en-GB" sz="1600" noProof="0"/>
              <a:t>The CA uses the public key you sent in the CSR including email address etc from the form (embedded in the CSR)</a:t>
            </a:r>
          </a:p>
          <a:p>
            <a:r>
              <a:rPr lang="en-GB" sz="1600" noProof="0"/>
              <a:t>Once validated (you may be contacted) you are sent a certificate which contains your public key and a digital signature of the CA using their secret key to validate that the public key and the owner in the metadata are linked</a:t>
            </a:r>
          </a:p>
          <a:p>
            <a:r>
              <a:rPr lang="en-GB" sz="1600" noProof="0"/>
              <a:t>You place your certificate in a specific folder on the web server so the web server can access it each time a secure connection is needed</a:t>
            </a:r>
          </a:p>
          <a:p>
            <a:pPr defTabSz="914400"/>
            <a:r>
              <a:rPr lang="en-GB" sz="1600" kern="0" noProof="0"/>
              <a:t>Use git bash as it has </a:t>
            </a:r>
            <a:r>
              <a:rPr lang="en-GB" sz="1600" kern="0" noProof="0" err="1"/>
              <a:t>openssl</a:t>
            </a:r>
            <a:endParaRPr lang="en-GB" sz="1600" kern="0" noProof="0"/>
          </a:p>
          <a:p>
            <a:endParaRPr lang="en-GB" sz="1600" noProof="0"/>
          </a:p>
        </p:txBody>
      </p:sp>
      <p:sp>
        <p:nvSpPr>
          <p:cNvPr id="4" name="Slide Number Placeholder 3">
            <a:extLst>
              <a:ext uri="{FF2B5EF4-FFF2-40B4-BE49-F238E27FC236}">
                <a16:creationId xmlns:a16="http://schemas.microsoft.com/office/drawing/2014/main" id="{C92C8E3A-868C-E809-D2B8-756657A107B2}"/>
              </a:ext>
            </a:extLst>
          </p:cNvPr>
          <p:cNvSpPr>
            <a:spLocks noGrp="1"/>
          </p:cNvSpPr>
          <p:nvPr>
            <p:ph type="sldNum" idx="12"/>
          </p:nvPr>
        </p:nvSpPr>
        <p:spPr/>
        <p:txBody>
          <a:bodyPr/>
          <a:lstStyle/>
          <a:p>
            <a:fld id="{14D7F6AC-1EEB-4ABB-AD80-109EC6FDCCF3}" type="slidenum">
              <a:rPr lang="en-GB" noProof="0" smtClean="0"/>
              <a:pPr/>
              <a:t>442</a:t>
            </a:fld>
            <a:endParaRPr lang="en-GB" noProof="0"/>
          </a:p>
        </p:txBody>
      </p:sp>
      <p:sp>
        <p:nvSpPr>
          <p:cNvPr id="6" name="TextBox 5">
            <a:extLst>
              <a:ext uri="{FF2B5EF4-FFF2-40B4-BE49-F238E27FC236}">
                <a16:creationId xmlns:a16="http://schemas.microsoft.com/office/drawing/2014/main" id="{A75004F8-E4D8-4BD6-85E8-907335FAE2EB}"/>
              </a:ext>
            </a:extLst>
          </p:cNvPr>
          <p:cNvSpPr txBox="1"/>
          <p:nvPr/>
        </p:nvSpPr>
        <p:spPr>
          <a:xfrm>
            <a:off x="10261410" y="6338500"/>
            <a:ext cx="1130438" cy="276999"/>
          </a:xfrm>
          <a:prstGeom prst="rect">
            <a:avLst/>
          </a:prstGeom>
          <a:noFill/>
        </p:spPr>
        <p:txBody>
          <a:bodyPr wrap="none" rtlCol="0">
            <a:spAutoFit/>
          </a:bodyPr>
          <a:lstStyle/>
          <a:p>
            <a:r>
              <a:rPr lang="en-GB" sz="1200" noProof="0">
                <a:solidFill>
                  <a:srgbClr val="FF0000"/>
                </a:solidFill>
              </a:rPr>
              <a:t>Demo </a:t>
            </a:r>
            <a:r>
              <a:rPr lang="en-GB" sz="1200" noProof="0" err="1">
                <a:solidFill>
                  <a:srgbClr val="FF0000"/>
                </a:solidFill>
              </a:rPr>
              <a:t>digicert</a:t>
            </a:r>
            <a:endParaRPr lang="en-GB" sz="1200" noProof="0">
              <a:solidFill>
                <a:srgbClr val="FF0000"/>
              </a:solidFill>
            </a:endParaRPr>
          </a:p>
        </p:txBody>
      </p:sp>
    </p:spTree>
    <p:extLst>
      <p:ext uri="{BB962C8B-B14F-4D97-AF65-F5344CB8AC3E}">
        <p14:creationId xmlns:p14="http://schemas.microsoft.com/office/powerpoint/2010/main" val="34302479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D0BE-8897-42A8-8F56-3DFF66A7BC67}"/>
              </a:ext>
            </a:extLst>
          </p:cNvPr>
          <p:cNvSpPr>
            <a:spLocks noGrp="1"/>
          </p:cNvSpPr>
          <p:nvPr>
            <p:ph type="title"/>
          </p:nvPr>
        </p:nvSpPr>
        <p:spPr>
          <a:xfrm>
            <a:off x="609600" y="464567"/>
            <a:ext cx="11163300" cy="421258"/>
          </a:xfrm>
        </p:spPr>
        <p:txBody>
          <a:bodyPr/>
          <a:lstStyle/>
          <a:p>
            <a:r>
              <a:rPr lang="en-GB" noProof="0"/>
              <a:t>X.509 v3 Digital certificate structure</a:t>
            </a:r>
          </a:p>
        </p:txBody>
      </p:sp>
      <p:sp>
        <p:nvSpPr>
          <p:cNvPr id="10" name="Text Placeholder 9">
            <a:extLst>
              <a:ext uri="{FF2B5EF4-FFF2-40B4-BE49-F238E27FC236}">
                <a16:creationId xmlns:a16="http://schemas.microsoft.com/office/drawing/2014/main" id="{89FF521D-6D43-836A-1A98-B5187EE5D0BF}"/>
              </a:ext>
            </a:extLst>
          </p:cNvPr>
          <p:cNvSpPr>
            <a:spLocks noGrp="1"/>
          </p:cNvSpPr>
          <p:nvPr>
            <p:ph type="body" idx="1"/>
          </p:nvPr>
        </p:nvSpPr>
        <p:spPr/>
        <p:txBody>
          <a:bodyPr/>
          <a:lstStyle/>
          <a:p>
            <a:pPr>
              <a:spcBef>
                <a:spcPts val="0"/>
              </a:spcBef>
            </a:pPr>
            <a:r>
              <a:rPr lang="en-GB" sz="1600" noProof="0" dirty="0">
                <a:latin typeface="Calibri" panose="020F0502020204030204" pitchFamily="34" charset="0"/>
                <a:ea typeface="Calibri" panose="020F0502020204030204" pitchFamily="34" charset="0"/>
                <a:cs typeface="Calibri" panose="020F0502020204030204" pitchFamily="34" charset="0"/>
              </a:rPr>
              <a:t>The structure of the returned X.509 v3 digital certificate is:</a:t>
            </a:r>
          </a:p>
          <a:p>
            <a:pPr>
              <a:spcBef>
                <a:spcPts val="0"/>
              </a:spcBef>
            </a:pPr>
            <a:r>
              <a:rPr lang="en-GB" sz="1600" noProof="0" dirty="0">
                <a:latin typeface="Calibri" panose="020F0502020204030204" pitchFamily="34" charset="0"/>
                <a:ea typeface="Calibri" panose="020F0502020204030204" pitchFamily="34" charset="0"/>
                <a:cs typeface="Calibri" panose="020F0502020204030204" pitchFamily="34" charset="0"/>
              </a:rPr>
              <a:t>Certificate</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Version Number: Version 3 would have a 2 in this field</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Serial Number: a 20 byte number unique to the CA certificates</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Signature Algorithm ID: e.g. sha256 </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Issuer Name: Details of the CA or path to CA</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Validity period</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Not Before: Apr 18 22:15:06 2023 GMT </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Not After: Apr 17 22:15:06 2024 GMT – certificates do expire and need to be replaced </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Subject common name: tonynicol.com</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Subject Public Key Info</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Public Key Algorithm: e.g. </a:t>
            </a:r>
            <a:r>
              <a:rPr lang="en-GB" sz="1200" noProof="0" dirty="0" err="1">
                <a:latin typeface="Calibri" panose="020F0502020204030204" pitchFamily="34" charset="0"/>
                <a:ea typeface="Calibri" panose="020F0502020204030204" pitchFamily="34" charset="0"/>
                <a:cs typeface="Calibri" panose="020F0502020204030204" pitchFamily="34" charset="0"/>
              </a:rPr>
              <a:t>rsaEncryption</a:t>
            </a:r>
            <a:r>
              <a:rPr lang="en-GB" sz="1200" noProof="0" dirty="0">
                <a:latin typeface="Calibri" panose="020F0502020204030204" pitchFamily="34" charset="0"/>
                <a:ea typeface="Calibri" panose="020F0502020204030204" pitchFamily="34" charset="0"/>
                <a:cs typeface="Calibri" panose="020F0502020204030204" pitchFamily="34" charset="0"/>
              </a:rPr>
              <a:t>. RSA 2048 bit</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Subject Public Key: Modulus (2048 bits): 12AF349DD8ABBE73486DAB937FA5B3C81A0F6C024BBAC5C662FBA8E9D04…</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Public exponent: generally 65537 (0x10001)</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Issuer: (name of CA. e.g. </a:t>
            </a:r>
            <a:r>
              <a:rPr lang="en-GB" sz="1400" noProof="0" dirty="0" err="1">
                <a:latin typeface="Calibri" panose="020F0502020204030204" pitchFamily="34" charset="0"/>
                <a:ea typeface="Calibri" panose="020F0502020204030204" pitchFamily="34" charset="0"/>
                <a:cs typeface="Calibri" panose="020F0502020204030204" pitchFamily="34" charset="0"/>
              </a:rPr>
              <a:t>USERTrust</a:t>
            </a:r>
            <a:r>
              <a:rPr lang="en-GB" sz="1400" noProof="0" dirty="0">
                <a:latin typeface="Calibri" panose="020F0502020204030204" pitchFamily="34" charset="0"/>
                <a:ea typeface="Calibri" panose="020F0502020204030204" pitchFamily="34" charset="0"/>
                <a:cs typeface="Calibri" panose="020F0502020204030204" pitchFamily="34" charset="0"/>
              </a:rPr>
              <a:t> RSA Certification Authority</a:t>
            </a:r>
            <a:endParaRPr lang="en-GB" sz="1600" noProof="0" dirty="0">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Extensions </a:t>
            </a:r>
          </a:p>
          <a:p>
            <a:pPr lvl="2">
              <a:spcBef>
                <a:spcPts val="0"/>
              </a:spcBef>
            </a:pPr>
            <a:r>
              <a:rPr lang="en-GB" sz="1200" dirty="0">
                <a:latin typeface="Calibri" panose="020F0502020204030204" pitchFamily="34" charset="0"/>
                <a:ea typeface="Calibri" panose="020F0502020204030204" pitchFamily="34" charset="0"/>
                <a:cs typeface="Calibri" panose="020F0502020204030204" pitchFamily="34" charset="0"/>
              </a:rPr>
              <a:t>Various field but key is the Subject Alternative name as this supersedes the common name these days to list domain ownership[</a:t>
            </a:r>
            <a:endParaRPr lang="en-GB" sz="1200" noProof="0" dirty="0">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Certificate Signature algorithm: SHA-384 With RSA Encryption</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Certificate Signature Value: 36:07:e7:3b:b7:45:97:ca:4d:6c  …</a:t>
            </a:r>
          </a:p>
          <a:p>
            <a:pPr lvl="1">
              <a:spcBef>
                <a:spcPts val="0"/>
              </a:spcBef>
            </a:pPr>
            <a:r>
              <a:rPr lang="en-GB" sz="1400" noProof="0" dirty="0">
                <a:latin typeface="Calibri" panose="020F0502020204030204" pitchFamily="34" charset="0"/>
                <a:ea typeface="Calibri" panose="020F0502020204030204" pitchFamily="34" charset="0"/>
                <a:cs typeface="Calibri" panose="020F0502020204030204" pitchFamily="34" charset="0"/>
              </a:rPr>
              <a:t>SHA256 fingerprints</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Certificate: 78349257a7ab9e7c2d6ae903965252d506abd5136404aab99682c56fea410964</a:t>
            </a:r>
          </a:p>
          <a:p>
            <a:pPr lvl="2">
              <a:spcBef>
                <a:spcPts val="0"/>
              </a:spcBef>
            </a:pPr>
            <a:r>
              <a:rPr lang="en-GB" sz="1200" noProof="0" dirty="0">
                <a:latin typeface="Calibri" panose="020F0502020204030204" pitchFamily="34" charset="0"/>
                <a:ea typeface="Calibri" panose="020F0502020204030204" pitchFamily="34" charset="0"/>
                <a:cs typeface="Calibri" panose="020F0502020204030204" pitchFamily="34" charset="0"/>
              </a:rPr>
              <a:t>Public Key: 3ad38dc797b2ba1b9d514e8b847991e81a41190233e7b7e49cc095de4eb20aac</a:t>
            </a:r>
          </a:p>
          <a:p>
            <a:pPr>
              <a:spcBef>
                <a:spcPts val="0"/>
              </a:spcBef>
            </a:pPr>
            <a:endParaRPr lang="en-GB" sz="1600" noProof="0" dirty="0">
              <a:latin typeface="Calibri" panose="020F0502020204030204" pitchFamily="34" charset="0"/>
              <a:ea typeface="Calibri" panose="020F0502020204030204" pitchFamily="34" charset="0"/>
              <a:cs typeface="Calibri" panose="020F0502020204030204" pitchFamily="34" charset="0"/>
            </a:endParaRPr>
          </a:p>
          <a:p>
            <a:pPr>
              <a:spcBef>
                <a:spcPts val="0"/>
              </a:spcBef>
            </a:pPr>
            <a:r>
              <a:rPr lang="en-GB" sz="1600" noProof="0" dirty="0">
                <a:latin typeface="Calibri" panose="020F0502020204030204" pitchFamily="34" charset="0"/>
                <a:ea typeface="Calibri" panose="020F0502020204030204" pitchFamily="34" charset="0"/>
                <a:cs typeface="Calibri" panose="020F0502020204030204" pitchFamily="34" charset="0"/>
              </a:rPr>
              <a:t>Note, it won’t look like this, it will just be a load of numbers but in this defined structure</a:t>
            </a:r>
          </a:p>
          <a:p>
            <a:pPr>
              <a:spcBef>
                <a:spcPts val="0"/>
              </a:spcBef>
            </a:pPr>
            <a:r>
              <a:rPr lang="en-GB" sz="1600" noProof="0" dirty="0" err="1">
                <a:latin typeface="Calibri" panose="020F0502020204030204" pitchFamily="34" charset="0"/>
                <a:ea typeface="Calibri" panose="020F0502020204030204" pitchFamily="34" charset="0"/>
                <a:cs typeface="Calibri" panose="020F0502020204030204" pitchFamily="34" charset="0"/>
              </a:rPr>
              <a:t>openssl</a:t>
            </a:r>
            <a:r>
              <a:rPr lang="en-GB" sz="1600" noProof="0" dirty="0">
                <a:latin typeface="Calibri" panose="020F0502020204030204" pitchFamily="34" charset="0"/>
                <a:ea typeface="Calibri" panose="020F0502020204030204" pitchFamily="34" charset="0"/>
                <a:cs typeface="Calibri" panose="020F0502020204030204" pitchFamily="34" charset="0"/>
              </a:rPr>
              <a:t> x509 -in </a:t>
            </a:r>
            <a:r>
              <a:rPr lang="en-GB" sz="1600" noProof="0" dirty="0" err="1">
                <a:latin typeface="Calibri" panose="020F0502020204030204" pitchFamily="34" charset="0"/>
                <a:ea typeface="Calibri" panose="020F0502020204030204" pitchFamily="34" charset="0"/>
                <a:cs typeface="Calibri" panose="020F0502020204030204" pitchFamily="34" charset="0"/>
              </a:rPr>
              <a:t>cert.pem</a:t>
            </a:r>
            <a:r>
              <a:rPr lang="en-GB" sz="1600" noProof="0" dirty="0">
                <a:latin typeface="Calibri" panose="020F0502020204030204" pitchFamily="34" charset="0"/>
                <a:ea typeface="Calibri" panose="020F0502020204030204" pitchFamily="34" charset="0"/>
                <a:cs typeface="Calibri" panose="020F0502020204030204" pitchFamily="34" charset="0"/>
              </a:rPr>
              <a:t> -text -</a:t>
            </a:r>
            <a:r>
              <a:rPr lang="en-GB" sz="1600" noProof="0" dirty="0" err="1">
                <a:latin typeface="Calibri" panose="020F0502020204030204" pitchFamily="34" charset="0"/>
                <a:ea typeface="Calibri" panose="020F0502020204030204" pitchFamily="34" charset="0"/>
                <a:cs typeface="Calibri" panose="020F0502020204030204" pitchFamily="34" charset="0"/>
              </a:rPr>
              <a:t>noout</a:t>
            </a:r>
            <a:endParaRPr lang="en-GB" sz="1600" noProof="0" dirty="0">
              <a:latin typeface="Calibri" panose="020F0502020204030204" pitchFamily="34" charset="0"/>
              <a:ea typeface="Calibri" panose="020F0502020204030204" pitchFamily="34" charset="0"/>
              <a:cs typeface="Calibri" panose="020F0502020204030204" pitchFamily="34" charset="0"/>
            </a:endParaRPr>
          </a:p>
          <a:p>
            <a:pPr>
              <a:spcBef>
                <a:spcPts val="0"/>
              </a:spcBef>
            </a:pPr>
            <a:endParaRPr lang="en-GB" sz="1600" noProof="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4AD7D176-9238-4E66-A5D0-844005E26CA8}"/>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443</a:t>
            </a:fld>
            <a:endParaRPr lang="en-GB" noProof="0"/>
          </a:p>
        </p:txBody>
      </p:sp>
    </p:spTree>
    <p:extLst>
      <p:ext uri="{BB962C8B-B14F-4D97-AF65-F5344CB8AC3E}">
        <p14:creationId xmlns:p14="http://schemas.microsoft.com/office/powerpoint/2010/main" val="6565827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D21E-5F36-A57F-2468-C4591DA4FA77}"/>
              </a:ext>
            </a:extLst>
          </p:cNvPr>
          <p:cNvSpPr>
            <a:spLocks noGrp="1"/>
          </p:cNvSpPr>
          <p:nvPr>
            <p:ph type="title"/>
          </p:nvPr>
        </p:nvSpPr>
        <p:spPr/>
        <p:txBody>
          <a:bodyPr/>
          <a:lstStyle/>
          <a:p>
            <a:r>
              <a:rPr lang="en-GB" noProof="0" dirty="0" err="1"/>
              <a:t>asfd</a:t>
            </a:r>
            <a:endParaRPr lang="en-GB" noProof="0" dirty="0"/>
          </a:p>
        </p:txBody>
      </p:sp>
      <p:sp>
        <p:nvSpPr>
          <p:cNvPr id="3" name="Text Placeholder 2">
            <a:extLst>
              <a:ext uri="{FF2B5EF4-FFF2-40B4-BE49-F238E27FC236}">
                <a16:creationId xmlns:a16="http://schemas.microsoft.com/office/drawing/2014/main" id="{3087639C-3E31-3D78-E2CF-65F6C31AC26C}"/>
              </a:ext>
            </a:extLst>
          </p:cNvPr>
          <p:cNvSpPr>
            <a:spLocks noGrp="1"/>
          </p:cNvSpPr>
          <p:nvPr>
            <p:ph type="body" idx="1"/>
          </p:nvPr>
        </p:nvSpPr>
        <p:spPr/>
        <p:txBody>
          <a:bodyPr/>
          <a:lstStyle/>
          <a:p>
            <a:r>
              <a:rPr lang="en-GB" sz="1600" noProof="0" dirty="0"/>
              <a:t>Create a free certificate -  Let's Encrypt.org is a free non-profit making Certificate authority</a:t>
            </a:r>
          </a:p>
          <a:p>
            <a:r>
              <a:rPr lang="en-GB" sz="1600" noProof="0" dirty="0"/>
              <a:t>Or use </a:t>
            </a:r>
            <a:r>
              <a:rPr lang="en-GB" sz="1600" noProof="0" dirty="0" err="1"/>
              <a:t>mkcert</a:t>
            </a:r>
            <a:r>
              <a:rPr lang="en-GB" sz="1600" noProof="0" dirty="0"/>
              <a:t> app from mkcert.org which creates a CA on your machine which enables you to create your own certificates. </a:t>
            </a:r>
            <a:r>
              <a:rPr lang="en-GB" sz="1600" noProof="0" dirty="0" err="1"/>
              <a:t>mkcert</a:t>
            </a:r>
            <a:r>
              <a:rPr lang="en-GB" sz="1600" noProof="0" dirty="0"/>
              <a:t> adds itself to the secure vault in the trusted CAs in your OS so any certificates created form it and deployed to your server are trusted. Useful for quick local ssh testing. Can use an IP with it.</a:t>
            </a:r>
          </a:p>
          <a:p>
            <a:r>
              <a:rPr lang="en-GB" sz="1600" noProof="0" dirty="0"/>
              <a:t>The certs won't be trusted by anyone else's browser but it's good for development and learning</a:t>
            </a:r>
          </a:p>
          <a:p>
            <a:r>
              <a:rPr lang="en-GB" sz="1600" noProof="0" dirty="0"/>
              <a:t>Instructions are available at mkcert.org</a:t>
            </a:r>
          </a:p>
          <a:p>
            <a:r>
              <a:rPr lang="en-GB" sz="1600" noProof="0" dirty="0"/>
              <a:t>Get the app (Window): </a:t>
            </a:r>
            <a:r>
              <a:rPr lang="en-GB" sz="1600" noProof="0" dirty="0" err="1"/>
              <a:t>winget</a:t>
            </a:r>
            <a:r>
              <a:rPr lang="en-GB" sz="1600" noProof="0" dirty="0"/>
              <a:t> install </a:t>
            </a:r>
            <a:r>
              <a:rPr lang="en-GB" sz="1600" noProof="0" dirty="0" err="1"/>
              <a:t>FiloSottile.Mkcert</a:t>
            </a:r>
            <a:endParaRPr lang="en-GB" sz="1600" noProof="0" dirty="0"/>
          </a:p>
          <a:p>
            <a:r>
              <a:rPr lang="en-GB" sz="1600" noProof="0" dirty="0"/>
              <a:t>Once we have a CA trusted by our browsers we can create our own certificates</a:t>
            </a:r>
          </a:p>
          <a:p>
            <a:pPr lvl="1"/>
            <a:r>
              <a:rPr lang="en-GB" sz="1400" b="1" noProof="0" dirty="0" err="1">
                <a:effectLst/>
                <a:latin typeface="Calibri" panose="020F0502020204030204" pitchFamily="34" charset="0"/>
              </a:rPr>
              <a:t>mkcert</a:t>
            </a:r>
            <a:r>
              <a:rPr lang="en-GB" sz="1400" b="1" noProof="0" dirty="0">
                <a:effectLst/>
                <a:latin typeface="Calibri" panose="020F0502020204030204" pitchFamily="34" charset="0"/>
              </a:rPr>
              <a:t> -key-file </a:t>
            </a:r>
            <a:r>
              <a:rPr lang="en-GB" sz="1400" b="1" noProof="0" dirty="0" err="1">
                <a:effectLst/>
                <a:latin typeface="Calibri" panose="020F0502020204030204" pitchFamily="34" charset="0"/>
              </a:rPr>
              <a:t>key.pem</a:t>
            </a:r>
            <a:r>
              <a:rPr lang="en-GB" sz="1400" b="1" noProof="0" dirty="0">
                <a:effectLst/>
                <a:latin typeface="Calibri" panose="020F0502020204030204" pitchFamily="34" charset="0"/>
              </a:rPr>
              <a:t> -cert-file </a:t>
            </a:r>
            <a:r>
              <a:rPr lang="en-GB" sz="1400" b="1" noProof="0" dirty="0" err="1">
                <a:effectLst/>
                <a:latin typeface="Calibri" panose="020F0502020204030204" pitchFamily="34" charset="0"/>
              </a:rPr>
              <a:t>cert.pem</a:t>
            </a:r>
            <a:r>
              <a:rPr lang="en-GB" sz="1400" noProof="0" dirty="0">
                <a:effectLst/>
                <a:latin typeface="Calibri" panose="020F0502020204030204" pitchFamily="34" charset="0"/>
              </a:rPr>
              <a:t> </a:t>
            </a:r>
            <a:r>
              <a:rPr lang="en-GB" sz="1400" b="1" i="1" noProof="0" dirty="0">
                <a:effectLst/>
                <a:latin typeface="Calibri" panose="020F0502020204030204" pitchFamily="34" charset="0"/>
              </a:rPr>
              <a:t>domain </a:t>
            </a:r>
          </a:p>
          <a:p>
            <a:pPr lvl="1"/>
            <a:r>
              <a:rPr lang="en-GB" sz="1400" noProof="0" dirty="0"/>
              <a:t>this</a:t>
            </a:r>
            <a:r>
              <a:rPr lang="en-GB" sz="1400" b="1" i="1" noProof="0" dirty="0">
                <a:latin typeface="Calibri" panose="020F0502020204030204" pitchFamily="34" charset="0"/>
              </a:rPr>
              <a:t> </a:t>
            </a:r>
            <a:r>
              <a:rPr lang="en-GB" sz="1400" noProof="0" dirty="0"/>
              <a:t>will create </a:t>
            </a:r>
            <a:r>
              <a:rPr lang="en-GB" sz="1400" noProof="0" dirty="0" err="1"/>
              <a:t>key.pem</a:t>
            </a:r>
            <a:r>
              <a:rPr lang="en-GB" sz="1400" noProof="0" dirty="0"/>
              <a:t> and </a:t>
            </a:r>
            <a:r>
              <a:rPr lang="en-GB" sz="1400" noProof="0" dirty="0" err="1"/>
              <a:t>cert.pem</a:t>
            </a:r>
            <a:r>
              <a:rPr lang="en-GB" sz="1400" noProof="0" dirty="0"/>
              <a:t> in the current directory. Domain needs to be localhost, 20.117.114.49 or wherever you will use the cert. The browser can check the IP it called and compare to this value</a:t>
            </a:r>
          </a:p>
          <a:p>
            <a:r>
              <a:rPr lang="en-GB" sz="1600" noProof="0" dirty="0"/>
              <a:t>If you want to look at the cert in a readable form:</a:t>
            </a:r>
          </a:p>
          <a:p>
            <a:pPr lvl="1"/>
            <a:r>
              <a:rPr lang="en-GB" sz="1400" noProof="0" dirty="0" err="1"/>
              <a:t>openssl</a:t>
            </a:r>
            <a:r>
              <a:rPr lang="en-GB" sz="1400" noProof="0" dirty="0"/>
              <a:t> x509 -text -</a:t>
            </a:r>
            <a:r>
              <a:rPr lang="en-GB" sz="1400" noProof="0" dirty="0" err="1"/>
              <a:t>noout</a:t>
            </a:r>
            <a:r>
              <a:rPr lang="en-GB" sz="1400" noProof="0" dirty="0"/>
              <a:t> -in </a:t>
            </a:r>
            <a:r>
              <a:rPr lang="en-GB" sz="1400" noProof="0" dirty="0" err="1"/>
              <a:t>cert.pem</a:t>
            </a:r>
            <a:r>
              <a:rPr lang="en-GB" sz="1400" noProof="0" dirty="0"/>
              <a:t> where -text=human readable, -</a:t>
            </a:r>
            <a:r>
              <a:rPr lang="en-GB" sz="1400" noProof="0" dirty="0" err="1"/>
              <a:t>noout</a:t>
            </a:r>
            <a:r>
              <a:rPr lang="en-GB" sz="1400" noProof="0" dirty="0"/>
              <a:t>=not the cert just meta, -in=filename of cert</a:t>
            </a:r>
          </a:p>
          <a:p>
            <a:pPr lvl="1"/>
            <a:r>
              <a:rPr lang="en-GB" sz="1400" noProof="0" dirty="0"/>
              <a:t>Check the </a:t>
            </a:r>
            <a:r>
              <a:rPr lang="en-GB" sz="1400" i="1" noProof="0" dirty="0"/>
              <a:t>X509v3 Subject Alternative Name: IP Address:20.117.114.49 </a:t>
            </a:r>
            <a:r>
              <a:rPr lang="en-GB" sz="1400" noProof="0" dirty="0"/>
              <a:t>or wherever, is correct if you are having problems</a:t>
            </a:r>
          </a:p>
          <a:p>
            <a:r>
              <a:rPr lang="en-GB" sz="1600" noProof="0" dirty="0"/>
              <a:t>For simplicity, we have added the certs into the container, but this means that each container needs a certificate</a:t>
            </a:r>
          </a:p>
          <a:p>
            <a:endParaRPr lang="en-GB" noProof="0" dirty="0"/>
          </a:p>
          <a:p>
            <a:endParaRPr lang="en-GB" noProof="0" dirty="0"/>
          </a:p>
        </p:txBody>
      </p:sp>
      <p:sp>
        <p:nvSpPr>
          <p:cNvPr id="4" name="Slide Number Placeholder 3">
            <a:extLst>
              <a:ext uri="{FF2B5EF4-FFF2-40B4-BE49-F238E27FC236}">
                <a16:creationId xmlns:a16="http://schemas.microsoft.com/office/drawing/2014/main" id="{7A22AED7-8525-15F8-ED66-F72F755AB490}"/>
              </a:ext>
            </a:extLst>
          </p:cNvPr>
          <p:cNvSpPr>
            <a:spLocks noGrp="1"/>
          </p:cNvSpPr>
          <p:nvPr>
            <p:ph type="sldNum" idx="12"/>
          </p:nvPr>
        </p:nvSpPr>
        <p:spPr/>
        <p:txBody>
          <a:bodyPr/>
          <a:lstStyle/>
          <a:p>
            <a:fld id="{14D7F6AC-1EEB-4ABB-AD80-109EC6FDCCF3}" type="slidenum">
              <a:rPr lang="en-GB" noProof="0" smtClean="0"/>
              <a:pPr/>
              <a:t>444</a:t>
            </a:fld>
            <a:endParaRPr lang="en-GB" noProof="0"/>
          </a:p>
        </p:txBody>
      </p:sp>
    </p:spTree>
    <p:extLst>
      <p:ext uri="{BB962C8B-B14F-4D97-AF65-F5344CB8AC3E}">
        <p14:creationId xmlns:p14="http://schemas.microsoft.com/office/powerpoint/2010/main" val="81153603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4438-3F7C-EEF0-3359-7B71BCBA40E9}"/>
              </a:ext>
            </a:extLst>
          </p:cNvPr>
          <p:cNvSpPr>
            <a:spLocks noGrp="1"/>
          </p:cNvSpPr>
          <p:nvPr>
            <p:ph type="title"/>
          </p:nvPr>
        </p:nvSpPr>
        <p:spPr>
          <a:xfrm>
            <a:off x="653896" y="302791"/>
            <a:ext cx="11163300" cy="380122"/>
          </a:xfrm>
        </p:spPr>
        <p:txBody>
          <a:bodyPr/>
          <a:lstStyle/>
          <a:p>
            <a:r>
              <a:rPr lang="en-GB" noProof="0"/>
              <a:t>Network segmentation diagram</a:t>
            </a:r>
          </a:p>
        </p:txBody>
      </p:sp>
      <p:sp>
        <p:nvSpPr>
          <p:cNvPr id="3" name="Text Placeholder 2">
            <a:extLst>
              <a:ext uri="{FF2B5EF4-FFF2-40B4-BE49-F238E27FC236}">
                <a16:creationId xmlns:a16="http://schemas.microsoft.com/office/drawing/2014/main" id="{74494A59-2813-4220-1C39-F45F0DEF1309}"/>
              </a:ext>
            </a:extLst>
          </p:cNvPr>
          <p:cNvSpPr>
            <a:spLocks noGrp="1"/>
          </p:cNvSpPr>
          <p:nvPr>
            <p:ph type="body" idx="1"/>
          </p:nvPr>
        </p:nvSpPr>
        <p:spPr>
          <a:xfrm>
            <a:off x="7003025" y="876281"/>
            <a:ext cx="4675303" cy="5845669"/>
          </a:xfrm>
        </p:spPr>
        <p:txBody>
          <a:bodyPr/>
          <a:lstStyle/>
          <a:p>
            <a:r>
              <a:rPr lang="en-GB" sz="1600" noProof="0"/>
              <a:t>API Gateway and Bastion are on perimeter</a:t>
            </a:r>
          </a:p>
          <a:p>
            <a:r>
              <a:rPr lang="en-GB" sz="1600" noProof="0"/>
              <a:t>Public-&gt;private protection of gateway is DMZ</a:t>
            </a:r>
          </a:p>
          <a:p>
            <a:r>
              <a:rPr lang="en-GB" sz="1600" noProof="0"/>
              <a:t>Realistic network diagram for assignment</a:t>
            </a:r>
          </a:p>
          <a:p>
            <a:r>
              <a:rPr lang="en-GB" sz="1600" noProof="0"/>
              <a:t>Default </a:t>
            </a:r>
            <a:r>
              <a:rPr lang="en-GB" sz="1600" noProof="0" err="1"/>
              <a:t>Vnet</a:t>
            </a:r>
            <a:r>
              <a:rPr lang="en-GB" sz="1600" noProof="0"/>
              <a:t> is 10.0.0.0/16 so 65536 IPs</a:t>
            </a:r>
          </a:p>
          <a:p>
            <a:r>
              <a:rPr lang="en-GB" sz="1600" noProof="0"/>
              <a:t>All subnets given /24 so each have 256 IPs</a:t>
            </a:r>
          </a:p>
          <a:p>
            <a:r>
              <a:rPr lang="en-GB" sz="1600" noProof="0"/>
              <a:t>Azure uses IPs 0-3</a:t>
            </a:r>
          </a:p>
          <a:p>
            <a:r>
              <a:rPr lang="en-GB" sz="1600" noProof="0"/>
              <a:t>Public tier exposed to the internet</a:t>
            </a:r>
          </a:p>
          <a:p>
            <a:r>
              <a:rPr lang="en-GB" sz="1600" noProof="0"/>
              <a:t>Web tier behind Kong so </a:t>
            </a:r>
            <a:r>
              <a:rPr lang="en-GB" sz="1600" b="1" noProof="0"/>
              <a:t>same origin</a:t>
            </a:r>
            <a:r>
              <a:rPr lang="en-GB" sz="1600" noProof="0"/>
              <a:t> used</a:t>
            </a:r>
          </a:p>
          <a:p>
            <a:r>
              <a:rPr lang="en-GB" sz="1600" noProof="0"/>
              <a:t>Web tier tends to be weak so put in subnet</a:t>
            </a:r>
          </a:p>
          <a:p>
            <a:r>
              <a:rPr lang="en-GB" sz="1600" noProof="0"/>
              <a:t>Each subnet only allows traffic from higher subnets so difficult to hack to sensitive stuff</a:t>
            </a:r>
          </a:p>
          <a:p>
            <a:r>
              <a:rPr lang="en-GB" sz="1600" noProof="0"/>
              <a:t>App and web allow Kong and bastion through on appropriate port numbers</a:t>
            </a:r>
          </a:p>
          <a:p>
            <a:r>
              <a:rPr lang="en-GB" sz="1600" noProof="0"/>
              <a:t>Data tier and RabbitMQ allows access only from app tier and Bastion host</a:t>
            </a:r>
          </a:p>
          <a:p>
            <a:r>
              <a:rPr lang="en-GB" sz="1600" noProof="0"/>
              <a:t>Each subnet has its own Network Security Group - VMs don't need NSG now</a:t>
            </a:r>
          </a:p>
          <a:p>
            <a:r>
              <a:rPr lang="en-GB" sz="1600" noProof="0"/>
              <a:t>Data in a database, NAS or SAN so has IP</a:t>
            </a:r>
          </a:p>
        </p:txBody>
      </p:sp>
      <p:sp>
        <p:nvSpPr>
          <p:cNvPr id="4" name="Slide Number Placeholder 3">
            <a:extLst>
              <a:ext uri="{FF2B5EF4-FFF2-40B4-BE49-F238E27FC236}">
                <a16:creationId xmlns:a16="http://schemas.microsoft.com/office/drawing/2014/main" id="{F56AA0AC-8910-9209-2129-5F09EA02762C}"/>
              </a:ext>
            </a:extLst>
          </p:cNvPr>
          <p:cNvSpPr>
            <a:spLocks noGrp="1"/>
          </p:cNvSpPr>
          <p:nvPr>
            <p:ph type="sldNum" idx="12"/>
          </p:nvPr>
        </p:nvSpPr>
        <p:spPr/>
        <p:txBody>
          <a:bodyPr/>
          <a:lstStyle/>
          <a:p>
            <a:fld id="{14D7F6AC-1EEB-4ABB-AD80-109EC6FDCCF3}" type="slidenum">
              <a:rPr lang="en-GB" noProof="0" smtClean="0"/>
              <a:pPr/>
              <a:t>445</a:t>
            </a:fld>
            <a:endParaRPr lang="en-GB" noProof="0"/>
          </a:p>
        </p:txBody>
      </p:sp>
      <p:sp>
        <p:nvSpPr>
          <p:cNvPr id="5" name="Rectangle 4">
            <a:extLst>
              <a:ext uri="{FF2B5EF4-FFF2-40B4-BE49-F238E27FC236}">
                <a16:creationId xmlns:a16="http://schemas.microsoft.com/office/drawing/2014/main" id="{6BE8773C-56DA-8AE6-7196-FC350B544981}"/>
              </a:ext>
            </a:extLst>
          </p:cNvPr>
          <p:cNvSpPr/>
          <p:nvPr/>
        </p:nvSpPr>
        <p:spPr>
          <a:xfrm>
            <a:off x="670560" y="844690"/>
            <a:ext cx="6278880" cy="5845670"/>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6" name="TextBox 5">
            <a:extLst>
              <a:ext uri="{FF2B5EF4-FFF2-40B4-BE49-F238E27FC236}">
                <a16:creationId xmlns:a16="http://schemas.microsoft.com/office/drawing/2014/main" id="{A6F738B8-31D5-FF06-BE4E-A4E91F63974F}"/>
              </a:ext>
            </a:extLst>
          </p:cNvPr>
          <p:cNvSpPr txBox="1"/>
          <p:nvPr/>
        </p:nvSpPr>
        <p:spPr>
          <a:xfrm>
            <a:off x="670560" y="876281"/>
            <a:ext cx="1225685"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VNet</a:t>
            </a:r>
            <a:r>
              <a:rPr kumimoji="0" lang="en-GB" sz="1000" b="0" i="0" u="none" strike="noStrike" kern="1200" cap="none" spc="0" normalizeH="0" baseline="0" noProof="0">
                <a:ln>
                  <a:noFill/>
                </a:ln>
                <a:solidFill>
                  <a:srgbClr val="3A3F50"/>
                </a:solidFill>
                <a:effectLst/>
                <a:uLnTx/>
                <a:uFillTx/>
                <a:latin typeface="Arial"/>
                <a:ea typeface="+mn-ea"/>
                <a:cs typeface="+mn-cs"/>
              </a:rPr>
              <a:t>: 10.0.0.0/16</a:t>
            </a:r>
          </a:p>
        </p:txBody>
      </p:sp>
      <p:sp>
        <p:nvSpPr>
          <p:cNvPr id="7" name="Rectangle 6">
            <a:extLst>
              <a:ext uri="{FF2B5EF4-FFF2-40B4-BE49-F238E27FC236}">
                <a16:creationId xmlns:a16="http://schemas.microsoft.com/office/drawing/2014/main" id="{6D2AD4A5-F321-EBB6-9780-E2E59A105091}"/>
              </a:ext>
            </a:extLst>
          </p:cNvPr>
          <p:cNvSpPr/>
          <p:nvPr/>
        </p:nvSpPr>
        <p:spPr>
          <a:xfrm>
            <a:off x="821814" y="1177633"/>
            <a:ext cx="1511588" cy="1169291"/>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3" name="TextBox 12">
            <a:extLst>
              <a:ext uri="{FF2B5EF4-FFF2-40B4-BE49-F238E27FC236}">
                <a16:creationId xmlns:a16="http://schemas.microsoft.com/office/drawing/2014/main" id="{2570E62D-0CC9-0B46-BE94-61B23377F6A3}"/>
              </a:ext>
            </a:extLst>
          </p:cNvPr>
          <p:cNvSpPr txBox="1"/>
          <p:nvPr/>
        </p:nvSpPr>
        <p:spPr>
          <a:xfrm>
            <a:off x="821814" y="1230142"/>
            <a:ext cx="1577340"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tier: 10.0.0.0/24</a:t>
            </a:r>
          </a:p>
        </p:txBody>
      </p:sp>
      <p:sp>
        <p:nvSpPr>
          <p:cNvPr id="14" name="Rectangle 13">
            <a:extLst>
              <a:ext uri="{FF2B5EF4-FFF2-40B4-BE49-F238E27FC236}">
                <a16:creationId xmlns:a16="http://schemas.microsoft.com/office/drawing/2014/main" id="{C2FBB457-7BFC-E4A7-ADFB-001E04665559}"/>
              </a:ext>
            </a:extLst>
          </p:cNvPr>
          <p:cNvSpPr/>
          <p:nvPr/>
        </p:nvSpPr>
        <p:spPr>
          <a:xfrm>
            <a:off x="825875" y="3798838"/>
            <a:ext cx="5928360" cy="132414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15" name="TextBox 14">
            <a:extLst>
              <a:ext uri="{FF2B5EF4-FFF2-40B4-BE49-F238E27FC236}">
                <a16:creationId xmlns:a16="http://schemas.microsoft.com/office/drawing/2014/main" id="{E72A3730-6DF4-693B-99CC-19707045B551}"/>
              </a:ext>
            </a:extLst>
          </p:cNvPr>
          <p:cNvSpPr txBox="1"/>
          <p:nvPr/>
        </p:nvSpPr>
        <p:spPr>
          <a:xfrm>
            <a:off x="825875" y="3885035"/>
            <a:ext cx="1577340"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App tier: </a:t>
            </a:r>
            <a:r>
              <a:rPr kumimoji="0" lang="en-GB" sz="1000" b="0" i="0" u="none" strike="noStrike" kern="1200" cap="none" spc="0" normalizeH="0" baseline="0" noProof="0">
                <a:ln>
                  <a:noFill/>
                </a:ln>
                <a:solidFill>
                  <a:srgbClr val="494E5E"/>
                </a:solidFill>
                <a:effectLst/>
                <a:uLnTx/>
                <a:uFillTx/>
                <a:latin typeface="Arial"/>
                <a:ea typeface="+mn-ea"/>
                <a:cs typeface="+mn-cs"/>
              </a:rPr>
              <a:t>10.0.3.0/24</a:t>
            </a:r>
          </a:p>
        </p:txBody>
      </p:sp>
      <p:grpSp>
        <p:nvGrpSpPr>
          <p:cNvPr id="20" name="Group 19">
            <a:extLst>
              <a:ext uri="{FF2B5EF4-FFF2-40B4-BE49-F238E27FC236}">
                <a16:creationId xmlns:a16="http://schemas.microsoft.com/office/drawing/2014/main" id="{BCDE45B1-17EB-6937-03F4-FBE1A60423FE}"/>
              </a:ext>
            </a:extLst>
          </p:cNvPr>
          <p:cNvGrpSpPr/>
          <p:nvPr/>
        </p:nvGrpSpPr>
        <p:grpSpPr>
          <a:xfrm>
            <a:off x="923128" y="1533382"/>
            <a:ext cx="1262582" cy="680197"/>
            <a:chOff x="4603099" y="1361959"/>
            <a:chExt cx="1262582" cy="680197"/>
          </a:xfrm>
        </p:grpSpPr>
        <p:grpSp>
          <p:nvGrpSpPr>
            <p:cNvPr id="19" name="Group 18">
              <a:extLst>
                <a:ext uri="{FF2B5EF4-FFF2-40B4-BE49-F238E27FC236}">
                  <a16:creationId xmlns:a16="http://schemas.microsoft.com/office/drawing/2014/main" id="{9F9EBAD0-65A7-7040-5891-7F177DE0B707}"/>
                </a:ext>
              </a:extLst>
            </p:cNvPr>
            <p:cNvGrpSpPr/>
            <p:nvPr/>
          </p:nvGrpSpPr>
          <p:grpSpPr>
            <a:xfrm>
              <a:off x="4603099" y="1361959"/>
              <a:ext cx="1228179" cy="680197"/>
              <a:chOff x="4603099" y="1354339"/>
              <a:chExt cx="1228179" cy="680197"/>
            </a:xfrm>
          </p:grpSpPr>
          <p:sp>
            <p:nvSpPr>
              <p:cNvPr id="9" name="Rectangle 8">
                <a:extLst>
                  <a:ext uri="{FF2B5EF4-FFF2-40B4-BE49-F238E27FC236}">
                    <a16:creationId xmlns:a16="http://schemas.microsoft.com/office/drawing/2014/main" id="{837BD26A-CB92-DDBC-414D-24A838272790}"/>
                  </a:ext>
                </a:extLst>
              </p:cNvPr>
              <p:cNvSpPr/>
              <p:nvPr/>
            </p:nvSpPr>
            <p:spPr>
              <a:xfrm>
                <a:off x="4604057" y="1369160"/>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11" name="TextBox 10">
                <a:extLst>
                  <a:ext uri="{FF2B5EF4-FFF2-40B4-BE49-F238E27FC236}">
                    <a16:creationId xmlns:a16="http://schemas.microsoft.com/office/drawing/2014/main" id="{451C0280-354E-6E2B-0E82-A88DD9146C46}"/>
                  </a:ext>
                </a:extLst>
              </p:cNvPr>
              <p:cNvSpPr txBox="1"/>
              <p:nvPr/>
            </p:nvSpPr>
            <p:spPr>
              <a:xfrm>
                <a:off x="4693004" y="1354339"/>
                <a:ext cx="111813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20.117.106.1:80</a:t>
                </a:r>
              </a:p>
            </p:txBody>
          </p:sp>
          <p:cxnSp>
            <p:nvCxnSpPr>
              <p:cNvPr id="12" name="Straight Connector 11">
                <a:extLst>
                  <a:ext uri="{FF2B5EF4-FFF2-40B4-BE49-F238E27FC236}">
                    <a16:creationId xmlns:a16="http://schemas.microsoft.com/office/drawing/2014/main" id="{8104AF44-BDDF-652D-4F01-2F082EF2B2E1}"/>
                  </a:ext>
                </a:extLst>
              </p:cNvPr>
              <p:cNvCxnSpPr>
                <a:cxnSpLocks/>
              </p:cNvCxnSpPr>
              <p:nvPr/>
            </p:nvCxnSpPr>
            <p:spPr>
              <a:xfrm>
                <a:off x="4603099" y="157223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D6DACA93-DB5D-AB30-9883-3D1C9821F982}"/>
                </a:ext>
              </a:extLst>
            </p:cNvPr>
            <p:cNvSpPr txBox="1"/>
            <p:nvPr/>
          </p:nvSpPr>
          <p:spPr>
            <a:xfrm>
              <a:off x="4638461" y="1621933"/>
              <a:ext cx="1227220" cy="307777"/>
            </a:xfrm>
            <a:prstGeom prst="rect">
              <a:avLst/>
            </a:prstGeom>
            <a:noFill/>
          </p:spPr>
          <p:txBody>
            <a:bodyPr wrap="square" rtlCol="0">
              <a:spAutoFit/>
            </a:bodyPr>
            <a:lstStyle/>
            <a:p>
              <a:r>
                <a:rPr lang="en-GB" sz="1400" noProof="0"/>
                <a:t>API gateway</a:t>
              </a:r>
            </a:p>
          </p:txBody>
        </p:sp>
      </p:grpSp>
      <p:grpSp>
        <p:nvGrpSpPr>
          <p:cNvPr id="27" name="Group 26">
            <a:extLst>
              <a:ext uri="{FF2B5EF4-FFF2-40B4-BE49-F238E27FC236}">
                <a16:creationId xmlns:a16="http://schemas.microsoft.com/office/drawing/2014/main" id="{6516F0CB-8377-1D6F-6CA5-17C34E68A521}"/>
              </a:ext>
            </a:extLst>
          </p:cNvPr>
          <p:cNvGrpSpPr/>
          <p:nvPr/>
        </p:nvGrpSpPr>
        <p:grpSpPr>
          <a:xfrm>
            <a:off x="932879" y="4219625"/>
            <a:ext cx="1228179" cy="675355"/>
            <a:chOff x="869004" y="2624277"/>
            <a:chExt cx="1228179" cy="675355"/>
          </a:xfrm>
        </p:grpSpPr>
        <p:sp>
          <p:nvSpPr>
            <p:cNvPr id="24" name="Rectangle 23">
              <a:extLst>
                <a:ext uri="{FF2B5EF4-FFF2-40B4-BE49-F238E27FC236}">
                  <a16:creationId xmlns:a16="http://schemas.microsoft.com/office/drawing/2014/main" id="{52989EFA-3225-6B5C-35A2-CE790CC96666}"/>
                </a:ext>
              </a:extLst>
            </p:cNvPr>
            <p:cNvSpPr/>
            <p:nvPr/>
          </p:nvSpPr>
          <p:spPr>
            <a:xfrm>
              <a:off x="869962" y="2634256"/>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25" name="TextBox 24">
              <a:extLst>
                <a:ext uri="{FF2B5EF4-FFF2-40B4-BE49-F238E27FC236}">
                  <a16:creationId xmlns:a16="http://schemas.microsoft.com/office/drawing/2014/main" id="{9125D630-B383-F0F2-7516-228901234BCA}"/>
                </a:ext>
              </a:extLst>
            </p:cNvPr>
            <p:cNvSpPr txBox="1"/>
            <p:nvPr/>
          </p:nvSpPr>
          <p:spPr>
            <a:xfrm>
              <a:off x="1056125" y="2624277"/>
              <a:ext cx="100239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10.0.3.4:4000</a:t>
              </a:r>
            </a:p>
          </p:txBody>
        </p:sp>
        <p:cxnSp>
          <p:nvCxnSpPr>
            <p:cNvPr id="26" name="Straight Connector 25">
              <a:extLst>
                <a:ext uri="{FF2B5EF4-FFF2-40B4-BE49-F238E27FC236}">
                  <a16:creationId xmlns:a16="http://schemas.microsoft.com/office/drawing/2014/main" id="{F4D42449-3EAF-4FEA-98DA-9B7483415279}"/>
                </a:ext>
              </a:extLst>
            </p:cNvPr>
            <p:cNvCxnSpPr>
              <a:cxnSpLocks/>
            </p:cNvCxnSpPr>
            <p:nvPr/>
          </p:nvCxnSpPr>
          <p:spPr>
            <a:xfrm>
              <a:off x="869004" y="2837329"/>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FBB3A2D-6A90-DB0F-8F3F-20684F86E888}"/>
                </a:ext>
              </a:extLst>
            </p:cNvPr>
            <p:cNvSpPr txBox="1"/>
            <p:nvPr/>
          </p:nvSpPr>
          <p:spPr>
            <a:xfrm>
              <a:off x="1189590" y="2898336"/>
              <a:ext cx="558674" cy="307777"/>
            </a:xfrm>
            <a:prstGeom prst="rect">
              <a:avLst/>
            </a:prstGeom>
            <a:noFill/>
          </p:spPr>
          <p:txBody>
            <a:bodyPr wrap="square" rtlCol="0">
              <a:spAutoFit/>
            </a:bodyPr>
            <a:lstStyle/>
            <a:p>
              <a:r>
                <a:rPr lang="en-GB" sz="1400" noProof="0"/>
                <a:t>Joke</a:t>
              </a:r>
            </a:p>
          </p:txBody>
        </p:sp>
      </p:grpSp>
      <p:grpSp>
        <p:nvGrpSpPr>
          <p:cNvPr id="28" name="Group 27">
            <a:extLst>
              <a:ext uri="{FF2B5EF4-FFF2-40B4-BE49-F238E27FC236}">
                <a16:creationId xmlns:a16="http://schemas.microsoft.com/office/drawing/2014/main" id="{DA4AC737-898E-7248-0718-8C3613E42E5F}"/>
              </a:ext>
            </a:extLst>
          </p:cNvPr>
          <p:cNvGrpSpPr/>
          <p:nvPr/>
        </p:nvGrpSpPr>
        <p:grpSpPr>
          <a:xfrm>
            <a:off x="2426800" y="4229604"/>
            <a:ext cx="1228179" cy="665376"/>
            <a:chOff x="869004" y="2634256"/>
            <a:chExt cx="1228179" cy="665376"/>
          </a:xfrm>
        </p:grpSpPr>
        <p:sp>
          <p:nvSpPr>
            <p:cNvPr id="29" name="Rectangle 28">
              <a:extLst>
                <a:ext uri="{FF2B5EF4-FFF2-40B4-BE49-F238E27FC236}">
                  <a16:creationId xmlns:a16="http://schemas.microsoft.com/office/drawing/2014/main" id="{416A3A40-C883-9D1F-27E6-83E58F684BCC}"/>
                </a:ext>
              </a:extLst>
            </p:cNvPr>
            <p:cNvSpPr/>
            <p:nvPr/>
          </p:nvSpPr>
          <p:spPr>
            <a:xfrm>
              <a:off x="869962" y="2634256"/>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30" name="TextBox 29">
              <a:extLst>
                <a:ext uri="{FF2B5EF4-FFF2-40B4-BE49-F238E27FC236}">
                  <a16:creationId xmlns:a16="http://schemas.microsoft.com/office/drawing/2014/main" id="{956EA1E6-BE8F-09ED-C539-697C580DA602}"/>
                </a:ext>
              </a:extLst>
            </p:cNvPr>
            <p:cNvSpPr txBox="1"/>
            <p:nvPr/>
          </p:nvSpPr>
          <p:spPr>
            <a:xfrm>
              <a:off x="1056998" y="2634256"/>
              <a:ext cx="100239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10.0.3.4:4001</a:t>
              </a:r>
            </a:p>
          </p:txBody>
        </p:sp>
        <p:cxnSp>
          <p:nvCxnSpPr>
            <p:cNvPr id="31" name="Straight Connector 30">
              <a:extLst>
                <a:ext uri="{FF2B5EF4-FFF2-40B4-BE49-F238E27FC236}">
                  <a16:creationId xmlns:a16="http://schemas.microsoft.com/office/drawing/2014/main" id="{D113A348-42A2-7BBA-CDE4-6514076D7CF9}"/>
                </a:ext>
              </a:extLst>
            </p:cNvPr>
            <p:cNvCxnSpPr>
              <a:cxnSpLocks/>
            </p:cNvCxnSpPr>
            <p:nvPr/>
          </p:nvCxnSpPr>
          <p:spPr>
            <a:xfrm>
              <a:off x="869004" y="2837329"/>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9D52EB-8B76-E866-5863-1EF2B39ED4D8}"/>
                </a:ext>
              </a:extLst>
            </p:cNvPr>
            <p:cNvSpPr txBox="1"/>
            <p:nvPr/>
          </p:nvSpPr>
          <p:spPr>
            <a:xfrm>
              <a:off x="1278860" y="2891655"/>
              <a:ext cx="558674" cy="307777"/>
            </a:xfrm>
            <a:prstGeom prst="rect">
              <a:avLst/>
            </a:prstGeom>
            <a:noFill/>
          </p:spPr>
          <p:txBody>
            <a:bodyPr wrap="square" rtlCol="0">
              <a:spAutoFit/>
            </a:bodyPr>
            <a:lstStyle/>
            <a:p>
              <a:r>
                <a:rPr lang="en-GB" sz="1400" noProof="0"/>
                <a:t>ETL</a:t>
              </a:r>
            </a:p>
          </p:txBody>
        </p:sp>
      </p:grpSp>
      <p:grpSp>
        <p:nvGrpSpPr>
          <p:cNvPr id="33" name="Group 32">
            <a:extLst>
              <a:ext uri="{FF2B5EF4-FFF2-40B4-BE49-F238E27FC236}">
                <a16:creationId xmlns:a16="http://schemas.microsoft.com/office/drawing/2014/main" id="{442E681B-33F8-C4EA-01D2-06030216E716}"/>
              </a:ext>
            </a:extLst>
          </p:cNvPr>
          <p:cNvGrpSpPr/>
          <p:nvPr/>
        </p:nvGrpSpPr>
        <p:grpSpPr>
          <a:xfrm>
            <a:off x="3919763" y="4219625"/>
            <a:ext cx="1228179" cy="665376"/>
            <a:chOff x="869004" y="2634256"/>
            <a:chExt cx="1228179" cy="665376"/>
          </a:xfrm>
        </p:grpSpPr>
        <p:sp>
          <p:nvSpPr>
            <p:cNvPr id="34" name="Rectangle 33">
              <a:extLst>
                <a:ext uri="{FF2B5EF4-FFF2-40B4-BE49-F238E27FC236}">
                  <a16:creationId xmlns:a16="http://schemas.microsoft.com/office/drawing/2014/main" id="{6CE098F0-BBA0-DCDA-7BBC-C9E46E853213}"/>
                </a:ext>
              </a:extLst>
            </p:cNvPr>
            <p:cNvSpPr/>
            <p:nvPr/>
          </p:nvSpPr>
          <p:spPr>
            <a:xfrm>
              <a:off x="869962" y="2634256"/>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35" name="TextBox 34">
              <a:extLst>
                <a:ext uri="{FF2B5EF4-FFF2-40B4-BE49-F238E27FC236}">
                  <a16:creationId xmlns:a16="http://schemas.microsoft.com/office/drawing/2014/main" id="{12AF2092-7F40-0B22-4B5B-D176881ACB02}"/>
                </a:ext>
              </a:extLst>
            </p:cNvPr>
            <p:cNvSpPr txBox="1"/>
            <p:nvPr/>
          </p:nvSpPr>
          <p:spPr>
            <a:xfrm>
              <a:off x="1056998" y="2634256"/>
              <a:ext cx="100239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10.0.3.5:4100</a:t>
              </a:r>
            </a:p>
          </p:txBody>
        </p:sp>
        <p:cxnSp>
          <p:nvCxnSpPr>
            <p:cNvPr id="36" name="Straight Connector 35">
              <a:extLst>
                <a:ext uri="{FF2B5EF4-FFF2-40B4-BE49-F238E27FC236}">
                  <a16:creationId xmlns:a16="http://schemas.microsoft.com/office/drawing/2014/main" id="{F152BA50-474C-939E-834C-322DAD98854E}"/>
                </a:ext>
              </a:extLst>
            </p:cNvPr>
            <p:cNvCxnSpPr>
              <a:cxnSpLocks/>
            </p:cNvCxnSpPr>
            <p:nvPr/>
          </p:nvCxnSpPr>
          <p:spPr>
            <a:xfrm>
              <a:off x="869004" y="2837329"/>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FC481CD-155E-8B19-5A00-B31EAFE9E2F9}"/>
                </a:ext>
              </a:extLst>
            </p:cNvPr>
            <p:cNvSpPr txBox="1"/>
            <p:nvPr/>
          </p:nvSpPr>
          <p:spPr>
            <a:xfrm>
              <a:off x="1072835" y="2890456"/>
              <a:ext cx="970723" cy="307777"/>
            </a:xfrm>
            <a:prstGeom prst="rect">
              <a:avLst/>
            </a:prstGeom>
            <a:noFill/>
          </p:spPr>
          <p:txBody>
            <a:bodyPr wrap="square" rtlCol="0">
              <a:spAutoFit/>
            </a:bodyPr>
            <a:lstStyle/>
            <a:p>
              <a:r>
                <a:rPr lang="en-GB" sz="1400" noProof="0"/>
                <a:t>moderate</a:t>
              </a:r>
            </a:p>
          </p:txBody>
        </p:sp>
      </p:grpSp>
      <p:grpSp>
        <p:nvGrpSpPr>
          <p:cNvPr id="38" name="Group 37">
            <a:extLst>
              <a:ext uri="{FF2B5EF4-FFF2-40B4-BE49-F238E27FC236}">
                <a16:creationId xmlns:a16="http://schemas.microsoft.com/office/drawing/2014/main" id="{3BDDED09-2E00-7E71-5255-B63637EB50FB}"/>
              </a:ext>
            </a:extLst>
          </p:cNvPr>
          <p:cNvGrpSpPr/>
          <p:nvPr/>
        </p:nvGrpSpPr>
        <p:grpSpPr>
          <a:xfrm>
            <a:off x="5412635" y="4219625"/>
            <a:ext cx="1228179" cy="665376"/>
            <a:chOff x="869004" y="2634256"/>
            <a:chExt cx="1228179" cy="665376"/>
          </a:xfrm>
        </p:grpSpPr>
        <p:sp>
          <p:nvSpPr>
            <p:cNvPr id="39" name="Rectangle 38">
              <a:extLst>
                <a:ext uri="{FF2B5EF4-FFF2-40B4-BE49-F238E27FC236}">
                  <a16:creationId xmlns:a16="http://schemas.microsoft.com/office/drawing/2014/main" id="{51835DF9-637B-6885-827A-2DABF6AFDADC}"/>
                </a:ext>
              </a:extLst>
            </p:cNvPr>
            <p:cNvSpPr/>
            <p:nvPr/>
          </p:nvSpPr>
          <p:spPr>
            <a:xfrm>
              <a:off x="869962" y="2634256"/>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40" name="TextBox 39">
              <a:extLst>
                <a:ext uri="{FF2B5EF4-FFF2-40B4-BE49-F238E27FC236}">
                  <a16:creationId xmlns:a16="http://schemas.microsoft.com/office/drawing/2014/main" id="{1EABD29A-762C-FFE6-939A-B463ED1C66AB}"/>
                </a:ext>
              </a:extLst>
            </p:cNvPr>
            <p:cNvSpPr txBox="1"/>
            <p:nvPr/>
          </p:nvSpPr>
          <p:spPr>
            <a:xfrm>
              <a:off x="1056998" y="2634256"/>
              <a:ext cx="100239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10.0.3.6:4200</a:t>
              </a:r>
            </a:p>
          </p:txBody>
        </p:sp>
        <p:cxnSp>
          <p:nvCxnSpPr>
            <p:cNvPr id="41" name="Straight Connector 40">
              <a:extLst>
                <a:ext uri="{FF2B5EF4-FFF2-40B4-BE49-F238E27FC236}">
                  <a16:creationId xmlns:a16="http://schemas.microsoft.com/office/drawing/2014/main" id="{FE570E37-897D-DE33-D0CD-2D9880A92853}"/>
                </a:ext>
              </a:extLst>
            </p:cNvPr>
            <p:cNvCxnSpPr>
              <a:cxnSpLocks/>
            </p:cNvCxnSpPr>
            <p:nvPr/>
          </p:nvCxnSpPr>
          <p:spPr>
            <a:xfrm>
              <a:off x="869004" y="2837329"/>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FD845F1-6EA0-8824-BBF5-DE2C229C2EFF}"/>
                </a:ext>
              </a:extLst>
            </p:cNvPr>
            <p:cNvSpPr txBox="1"/>
            <p:nvPr/>
          </p:nvSpPr>
          <p:spPr>
            <a:xfrm>
              <a:off x="1072835" y="2890456"/>
              <a:ext cx="970723" cy="307777"/>
            </a:xfrm>
            <a:prstGeom prst="rect">
              <a:avLst/>
            </a:prstGeom>
            <a:noFill/>
          </p:spPr>
          <p:txBody>
            <a:bodyPr wrap="square" rtlCol="0">
              <a:spAutoFit/>
            </a:bodyPr>
            <a:lstStyle/>
            <a:p>
              <a:r>
                <a:rPr lang="en-GB" sz="1400" noProof="0"/>
                <a:t>moderate</a:t>
              </a:r>
            </a:p>
          </p:txBody>
        </p:sp>
      </p:grpSp>
      <p:sp>
        <p:nvSpPr>
          <p:cNvPr id="43" name="Rectangle 42">
            <a:extLst>
              <a:ext uri="{FF2B5EF4-FFF2-40B4-BE49-F238E27FC236}">
                <a16:creationId xmlns:a16="http://schemas.microsoft.com/office/drawing/2014/main" id="{33285993-42E6-43AF-CE21-D3142AA40A6B}"/>
              </a:ext>
            </a:extLst>
          </p:cNvPr>
          <p:cNvSpPr/>
          <p:nvPr/>
        </p:nvSpPr>
        <p:spPr>
          <a:xfrm>
            <a:off x="822960" y="5273740"/>
            <a:ext cx="3406140" cy="1324144"/>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sp>
        <p:nvSpPr>
          <p:cNvPr id="44" name="TextBox 43">
            <a:extLst>
              <a:ext uri="{FF2B5EF4-FFF2-40B4-BE49-F238E27FC236}">
                <a16:creationId xmlns:a16="http://schemas.microsoft.com/office/drawing/2014/main" id="{C86539A0-4D36-E8E1-254A-ED5D4BFC43EB}"/>
              </a:ext>
            </a:extLst>
          </p:cNvPr>
          <p:cNvSpPr txBox="1"/>
          <p:nvPr/>
        </p:nvSpPr>
        <p:spPr>
          <a:xfrm>
            <a:off x="822959" y="5359937"/>
            <a:ext cx="3260168"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Data tier (databases or network storage): 10.0.</a:t>
            </a:r>
            <a:r>
              <a:rPr lang="en-GB" sz="1000" noProof="0">
                <a:solidFill>
                  <a:srgbClr val="3A3F50"/>
                </a:solidFill>
                <a:latin typeface="Arial"/>
              </a:rPr>
              <a:t>4</a:t>
            </a:r>
            <a:r>
              <a:rPr kumimoji="0" lang="en-GB" sz="1000" b="0" i="0" u="none" strike="noStrike" kern="1200" cap="none" spc="0" normalizeH="0" baseline="0" noProof="0">
                <a:ln>
                  <a:noFill/>
                </a:ln>
                <a:solidFill>
                  <a:srgbClr val="3A3F50"/>
                </a:solidFill>
                <a:effectLst/>
                <a:uLnTx/>
                <a:uFillTx/>
                <a:latin typeface="Arial"/>
                <a:ea typeface="+mn-ea"/>
                <a:cs typeface="+mn-cs"/>
              </a:rPr>
              <a:t>.0/24</a:t>
            </a:r>
          </a:p>
        </p:txBody>
      </p:sp>
      <p:grpSp>
        <p:nvGrpSpPr>
          <p:cNvPr id="45" name="Group 44">
            <a:extLst>
              <a:ext uri="{FF2B5EF4-FFF2-40B4-BE49-F238E27FC236}">
                <a16:creationId xmlns:a16="http://schemas.microsoft.com/office/drawing/2014/main" id="{16F3EC56-1658-B42E-4AF1-982B8A8D5529}"/>
              </a:ext>
            </a:extLst>
          </p:cNvPr>
          <p:cNvGrpSpPr/>
          <p:nvPr/>
        </p:nvGrpSpPr>
        <p:grpSpPr>
          <a:xfrm>
            <a:off x="919973" y="5653541"/>
            <a:ext cx="729757" cy="832066"/>
            <a:chOff x="6121030" y="4243575"/>
            <a:chExt cx="729757" cy="832066"/>
          </a:xfrm>
        </p:grpSpPr>
        <p:sp>
          <p:nvSpPr>
            <p:cNvPr id="46" name="TextBox 45">
              <a:extLst>
                <a:ext uri="{FF2B5EF4-FFF2-40B4-BE49-F238E27FC236}">
                  <a16:creationId xmlns:a16="http://schemas.microsoft.com/office/drawing/2014/main" id="{F54A194A-707B-0B68-137C-14B8EE00946F}"/>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3A3F50"/>
                  </a:solidFill>
                  <a:latin typeface="Arial"/>
                </a:rPr>
                <a:t>joke</a:t>
              </a:r>
              <a:r>
                <a:rPr kumimoji="0" lang="en-GB" sz="1000" b="0" i="0" u="none" strike="noStrike" kern="1200" cap="none" spc="0" normalizeH="0" baseline="0" noProof="0">
                  <a:ln>
                    <a:noFill/>
                  </a:ln>
                  <a:solidFill>
                    <a:srgbClr val="3A3F50"/>
                  </a:solidFill>
                  <a:effectLst/>
                  <a:uLnTx/>
                  <a:uFillTx/>
                  <a:latin typeface="Arial"/>
                  <a:ea typeface="+mn-ea"/>
                  <a:cs typeface="+mn-cs"/>
                </a:rPr>
                <a:t> vol</a:t>
              </a:r>
            </a:p>
          </p:txBody>
        </p:sp>
        <p:pic>
          <p:nvPicPr>
            <p:cNvPr id="47" name="Graphic 46" descr="Database with solid fill">
              <a:extLst>
                <a:ext uri="{FF2B5EF4-FFF2-40B4-BE49-F238E27FC236}">
                  <a16:creationId xmlns:a16="http://schemas.microsoft.com/office/drawing/2014/main" id="{816B6D09-0C1C-5079-CE96-92AEE37AC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243575"/>
              <a:ext cx="475811" cy="475811"/>
            </a:xfrm>
            <a:prstGeom prst="rect">
              <a:avLst/>
            </a:prstGeom>
          </p:spPr>
        </p:pic>
      </p:grpSp>
      <p:grpSp>
        <p:nvGrpSpPr>
          <p:cNvPr id="48" name="Group 47">
            <a:extLst>
              <a:ext uri="{FF2B5EF4-FFF2-40B4-BE49-F238E27FC236}">
                <a16:creationId xmlns:a16="http://schemas.microsoft.com/office/drawing/2014/main" id="{4F7145DA-B562-FF66-F7BE-E21CC8E57A20}"/>
              </a:ext>
            </a:extLst>
          </p:cNvPr>
          <p:cNvGrpSpPr/>
          <p:nvPr/>
        </p:nvGrpSpPr>
        <p:grpSpPr>
          <a:xfrm>
            <a:off x="1584071" y="5635776"/>
            <a:ext cx="729757" cy="832066"/>
            <a:chOff x="6121030" y="4243575"/>
            <a:chExt cx="729757" cy="832066"/>
          </a:xfrm>
        </p:grpSpPr>
        <p:sp>
          <p:nvSpPr>
            <p:cNvPr id="49" name="TextBox 48">
              <a:extLst>
                <a:ext uri="{FF2B5EF4-FFF2-40B4-BE49-F238E27FC236}">
                  <a16:creationId xmlns:a16="http://schemas.microsoft.com/office/drawing/2014/main" id="{D4D5AF32-1D03-8958-0D34-1F6DEA7AF0C8}"/>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kumimoji="0" lang="en-GB" sz="1000" b="0" i="0" u="none" strike="noStrike" kern="1200" cap="none" spc="0" normalizeH="0" baseline="0" noProof="0">
                <a:ln>
                  <a:noFill/>
                </a:ln>
                <a:solidFill>
                  <a:srgbClr val="3A3F50"/>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000" noProof="0">
                  <a:solidFill>
                    <a:srgbClr val="3A3F50"/>
                  </a:solidFill>
                  <a:latin typeface="Arial"/>
                </a:rPr>
                <a:t>joke </a:t>
              </a: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50" name="Graphic 49" descr="Database with solid fill">
              <a:extLst>
                <a:ext uri="{FF2B5EF4-FFF2-40B4-BE49-F238E27FC236}">
                  <a16:creationId xmlns:a16="http://schemas.microsoft.com/office/drawing/2014/main" id="{4ADF3361-67C2-4C0A-5873-F6D561CC11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243575"/>
              <a:ext cx="475811" cy="475811"/>
            </a:xfrm>
            <a:prstGeom prst="rect">
              <a:avLst/>
            </a:prstGeom>
          </p:spPr>
        </p:pic>
      </p:grpSp>
      <p:grpSp>
        <p:nvGrpSpPr>
          <p:cNvPr id="51" name="Group 50">
            <a:extLst>
              <a:ext uri="{FF2B5EF4-FFF2-40B4-BE49-F238E27FC236}">
                <a16:creationId xmlns:a16="http://schemas.microsoft.com/office/drawing/2014/main" id="{71690DDF-AA0B-AC55-655D-46E2102AA21D}"/>
              </a:ext>
            </a:extLst>
          </p:cNvPr>
          <p:cNvGrpSpPr/>
          <p:nvPr/>
        </p:nvGrpSpPr>
        <p:grpSpPr>
          <a:xfrm>
            <a:off x="2334548" y="5609400"/>
            <a:ext cx="840244" cy="832066"/>
            <a:chOff x="6110100" y="4243575"/>
            <a:chExt cx="840244" cy="832066"/>
          </a:xfrm>
        </p:grpSpPr>
        <p:sp>
          <p:nvSpPr>
            <p:cNvPr id="52" name="TextBox 51">
              <a:extLst>
                <a:ext uri="{FF2B5EF4-FFF2-40B4-BE49-F238E27FC236}">
                  <a16:creationId xmlns:a16="http://schemas.microsoft.com/office/drawing/2014/main" id="{CE506481-8A23-2A5C-ADA1-0C581B611FA5}"/>
                </a:ext>
              </a:extLst>
            </p:cNvPr>
            <p:cNvSpPr txBox="1"/>
            <p:nvPr/>
          </p:nvSpPr>
          <p:spPr>
            <a:xfrm>
              <a:off x="6110100" y="4675531"/>
              <a:ext cx="840244"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moderate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 vol</a:t>
              </a:r>
            </a:p>
          </p:txBody>
        </p:sp>
        <p:pic>
          <p:nvPicPr>
            <p:cNvPr id="53" name="Graphic 52" descr="Database with solid fill">
              <a:extLst>
                <a:ext uri="{FF2B5EF4-FFF2-40B4-BE49-F238E27FC236}">
                  <a16:creationId xmlns:a16="http://schemas.microsoft.com/office/drawing/2014/main" id="{C1F504F6-AF4F-C477-B1EF-0DBB435788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73404" y="4243575"/>
              <a:ext cx="475811" cy="475811"/>
            </a:xfrm>
            <a:prstGeom prst="rect">
              <a:avLst/>
            </a:prstGeom>
          </p:spPr>
        </p:pic>
      </p:grpSp>
      <p:grpSp>
        <p:nvGrpSpPr>
          <p:cNvPr id="54" name="Group 53">
            <a:extLst>
              <a:ext uri="{FF2B5EF4-FFF2-40B4-BE49-F238E27FC236}">
                <a16:creationId xmlns:a16="http://schemas.microsoft.com/office/drawing/2014/main" id="{B16E2AC8-A085-B338-4DBE-E34A8FC74D91}"/>
              </a:ext>
            </a:extLst>
          </p:cNvPr>
          <p:cNvGrpSpPr/>
          <p:nvPr/>
        </p:nvGrpSpPr>
        <p:grpSpPr>
          <a:xfrm>
            <a:off x="3201913" y="5606158"/>
            <a:ext cx="790738" cy="820209"/>
            <a:chOff x="6091367" y="4300725"/>
            <a:chExt cx="790738" cy="820209"/>
          </a:xfrm>
        </p:grpSpPr>
        <p:sp>
          <p:nvSpPr>
            <p:cNvPr id="55" name="TextBox 54">
              <a:extLst>
                <a:ext uri="{FF2B5EF4-FFF2-40B4-BE49-F238E27FC236}">
                  <a16:creationId xmlns:a16="http://schemas.microsoft.com/office/drawing/2014/main" id="{1785DE48-53D9-657C-E780-9B9BE7B6F775}"/>
                </a:ext>
              </a:extLst>
            </p:cNvPr>
            <p:cNvSpPr txBox="1"/>
            <p:nvPr/>
          </p:nvSpPr>
          <p:spPr>
            <a:xfrm>
              <a:off x="6091367" y="4720824"/>
              <a:ext cx="79073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submit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types vol</a:t>
              </a:r>
            </a:p>
          </p:txBody>
        </p:sp>
        <p:pic>
          <p:nvPicPr>
            <p:cNvPr id="56" name="Graphic 55" descr="Database with solid fill">
              <a:extLst>
                <a:ext uri="{FF2B5EF4-FFF2-40B4-BE49-F238E27FC236}">
                  <a16:creationId xmlns:a16="http://schemas.microsoft.com/office/drawing/2014/main" id="{20B3F7F0-801F-C26A-96DD-41FA9AB42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004" y="4300725"/>
              <a:ext cx="475811" cy="475811"/>
            </a:xfrm>
            <a:prstGeom prst="rect">
              <a:avLst/>
            </a:prstGeom>
          </p:spPr>
        </p:pic>
      </p:grpSp>
      <p:grpSp>
        <p:nvGrpSpPr>
          <p:cNvPr id="76" name="Group 75">
            <a:extLst>
              <a:ext uri="{FF2B5EF4-FFF2-40B4-BE49-F238E27FC236}">
                <a16:creationId xmlns:a16="http://schemas.microsoft.com/office/drawing/2014/main" id="{7FB0518A-5E1A-B1EE-7DDE-A81E78A2E9F3}"/>
              </a:ext>
            </a:extLst>
          </p:cNvPr>
          <p:cNvGrpSpPr/>
          <p:nvPr/>
        </p:nvGrpSpPr>
        <p:grpSpPr>
          <a:xfrm>
            <a:off x="2521969" y="1180650"/>
            <a:ext cx="1577340" cy="1166273"/>
            <a:chOff x="2523115" y="1565112"/>
            <a:chExt cx="1577340" cy="1166273"/>
          </a:xfrm>
        </p:grpSpPr>
        <p:sp>
          <p:nvSpPr>
            <p:cNvPr id="57" name="Rectangle 56">
              <a:extLst>
                <a:ext uri="{FF2B5EF4-FFF2-40B4-BE49-F238E27FC236}">
                  <a16:creationId xmlns:a16="http://schemas.microsoft.com/office/drawing/2014/main" id="{2DE2F4CF-CD5F-7A78-D779-C604C27FD6FF}"/>
                </a:ext>
              </a:extLst>
            </p:cNvPr>
            <p:cNvSpPr/>
            <p:nvPr/>
          </p:nvSpPr>
          <p:spPr>
            <a:xfrm>
              <a:off x="2525768" y="1565112"/>
              <a:ext cx="1511588" cy="116627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grpSp>
          <p:nvGrpSpPr>
            <p:cNvPr id="58" name="Group 57">
              <a:extLst>
                <a:ext uri="{FF2B5EF4-FFF2-40B4-BE49-F238E27FC236}">
                  <a16:creationId xmlns:a16="http://schemas.microsoft.com/office/drawing/2014/main" id="{1F825245-49F9-2878-C031-88AC1AC47AF5}"/>
                </a:ext>
              </a:extLst>
            </p:cNvPr>
            <p:cNvGrpSpPr/>
            <p:nvPr/>
          </p:nvGrpSpPr>
          <p:grpSpPr>
            <a:xfrm>
              <a:off x="2611879" y="1921684"/>
              <a:ext cx="1262582" cy="679369"/>
              <a:chOff x="4603099" y="1362787"/>
              <a:chExt cx="1262582" cy="679369"/>
            </a:xfrm>
          </p:grpSpPr>
          <p:grpSp>
            <p:nvGrpSpPr>
              <p:cNvPr id="59" name="Group 58">
                <a:extLst>
                  <a:ext uri="{FF2B5EF4-FFF2-40B4-BE49-F238E27FC236}">
                    <a16:creationId xmlns:a16="http://schemas.microsoft.com/office/drawing/2014/main" id="{2EF909F3-2E89-D1E1-652C-C6D3DAF46AE2}"/>
                  </a:ext>
                </a:extLst>
              </p:cNvPr>
              <p:cNvGrpSpPr/>
              <p:nvPr/>
            </p:nvGrpSpPr>
            <p:grpSpPr>
              <a:xfrm>
                <a:off x="4603099" y="1362787"/>
                <a:ext cx="1228179" cy="679369"/>
                <a:chOff x="4603099" y="1355167"/>
                <a:chExt cx="1228179" cy="679369"/>
              </a:xfrm>
            </p:grpSpPr>
            <p:sp>
              <p:nvSpPr>
                <p:cNvPr id="61" name="Rectangle 60">
                  <a:extLst>
                    <a:ext uri="{FF2B5EF4-FFF2-40B4-BE49-F238E27FC236}">
                      <a16:creationId xmlns:a16="http://schemas.microsoft.com/office/drawing/2014/main" id="{E4445434-E24B-B58F-A953-B933CD8E8368}"/>
                    </a:ext>
                  </a:extLst>
                </p:cNvPr>
                <p:cNvSpPr/>
                <p:nvPr/>
              </p:nvSpPr>
              <p:spPr>
                <a:xfrm>
                  <a:off x="4604057" y="1369160"/>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62" name="TextBox 61">
                  <a:extLst>
                    <a:ext uri="{FF2B5EF4-FFF2-40B4-BE49-F238E27FC236}">
                      <a16:creationId xmlns:a16="http://schemas.microsoft.com/office/drawing/2014/main" id="{1382BE6F-151B-19F0-CE47-795CB1C0A909}"/>
                    </a:ext>
                  </a:extLst>
                </p:cNvPr>
                <p:cNvSpPr txBox="1"/>
                <p:nvPr/>
              </p:nvSpPr>
              <p:spPr>
                <a:xfrm>
                  <a:off x="4657642" y="1355167"/>
                  <a:ext cx="111813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20.12.101.10:22</a:t>
                  </a:r>
                </a:p>
              </p:txBody>
            </p:sp>
            <p:cxnSp>
              <p:nvCxnSpPr>
                <p:cNvPr id="63" name="Straight Connector 62">
                  <a:extLst>
                    <a:ext uri="{FF2B5EF4-FFF2-40B4-BE49-F238E27FC236}">
                      <a16:creationId xmlns:a16="http://schemas.microsoft.com/office/drawing/2014/main" id="{43179C45-F025-56F3-F0B8-FE797436D94D}"/>
                    </a:ext>
                  </a:extLst>
                </p:cNvPr>
                <p:cNvCxnSpPr>
                  <a:cxnSpLocks/>
                </p:cNvCxnSpPr>
                <p:nvPr/>
              </p:nvCxnSpPr>
              <p:spPr>
                <a:xfrm>
                  <a:off x="4603099" y="157223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29931D4B-1ECD-85BB-1B53-6AF9243A879A}"/>
                  </a:ext>
                </a:extLst>
              </p:cNvPr>
              <p:cNvSpPr txBox="1"/>
              <p:nvPr/>
            </p:nvSpPr>
            <p:spPr>
              <a:xfrm>
                <a:off x="4638461" y="1621933"/>
                <a:ext cx="1227220" cy="307777"/>
              </a:xfrm>
              <a:prstGeom prst="rect">
                <a:avLst/>
              </a:prstGeom>
              <a:noFill/>
            </p:spPr>
            <p:txBody>
              <a:bodyPr wrap="square" rtlCol="0">
                <a:spAutoFit/>
              </a:bodyPr>
              <a:lstStyle/>
              <a:p>
                <a:r>
                  <a:rPr lang="en-GB" sz="1400" noProof="0"/>
                  <a:t>Bastion host</a:t>
                </a:r>
              </a:p>
            </p:txBody>
          </p:sp>
        </p:grpSp>
        <p:sp>
          <p:nvSpPr>
            <p:cNvPr id="64" name="TextBox 63">
              <a:extLst>
                <a:ext uri="{FF2B5EF4-FFF2-40B4-BE49-F238E27FC236}">
                  <a16:creationId xmlns:a16="http://schemas.microsoft.com/office/drawing/2014/main" id="{2B174D56-E930-DD0B-7CA8-443DE24EE7CC}"/>
                </a:ext>
              </a:extLst>
            </p:cNvPr>
            <p:cNvSpPr txBox="1"/>
            <p:nvPr/>
          </p:nvSpPr>
          <p:spPr>
            <a:xfrm>
              <a:off x="2523115" y="1619874"/>
              <a:ext cx="1577340"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tier: 10.0.1.</a:t>
              </a:r>
              <a:r>
                <a:rPr lang="en-GB" sz="1000" noProof="0">
                  <a:solidFill>
                    <a:srgbClr val="3A3F50"/>
                  </a:solidFill>
                  <a:latin typeface="Arial"/>
                </a:rPr>
                <a:t>0</a:t>
              </a:r>
              <a:r>
                <a:rPr kumimoji="0" lang="en-GB" sz="1000" b="0" i="0" u="none" strike="noStrike" kern="1200" cap="none" spc="0" normalizeH="0" baseline="0" noProof="0">
                  <a:ln>
                    <a:noFill/>
                  </a:ln>
                  <a:solidFill>
                    <a:srgbClr val="3A3F50"/>
                  </a:solidFill>
                  <a:effectLst/>
                  <a:uLnTx/>
                  <a:uFillTx/>
                  <a:latin typeface="Arial"/>
                  <a:ea typeface="+mn-ea"/>
                  <a:cs typeface="+mn-cs"/>
                </a:rPr>
                <a:t>/24</a:t>
              </a:r>
            </a:p>
          </p:txBody>
        </p:sp>
      </p:grpSp>
      <p:sp>
        <p:nvSpPr>
          <p:cNvPr id="65" name="Rectangle 64">
            <a:extLst>
              <a:ext uri="{FF2B5EF4-FFF2-40B4-BE49-F238E27FC236}">
                <a16:creationId xmlns:a16="http://schemas.microsoft.com/office/drawing/2014/main" id="{D47DFAD1-CA65-047D-F97E-D439CDF954F7}"/>
              </a:ext>
            </a:extLst>
          </p:cNvPr>
          <p:cNvSpPr/>
          <p:nvPr/>
        </p:nvSpPr>
        <p:spPr>
          <a:xfrm>
            <a:off x="4453088" y="5277072"/>
            <a:ext cx="1635648" cy="1320812"/>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grpSp>
        <p:nvGrpSpPr>
          <p:cNvPr id="66" name="Group 65">
            <a:extLst>
              <a:ext uri="{FF2B5EF4-FFF2-40B4-BE49-F238E27FC236}">
                <a16:creationId xmlns:a16="http://schemas.microsoft.com/office/drawing/2014/main" id="{73F4FBD2-0424-A610-C28A-FB606CC37271}"/>
              </a:ext>
            </a:extLst>
          </p:cNvPr>
          <p:cNvGrpSpPr/>
          <p:nvPr/>
        </p:nvGrpSpPr>
        <p:grpSpPr>
          <a:xfrm>
            <a:off x="4648555" y="5723475"/>
            <a:ext cx="1228179" cy="688513"/>
            <a:chOff x="4603099" y="1353643"/>
            <a:chExt cx="1228179" cy="688513"/>
          </a:xfrm>
        </p:grpSpPr>
        <p:grpSp>
          <p:nvGrpSpPr>
            <p:cNvPr id="67" name="Group 66">
              <a:extLst>
                <a:ext uri="{FF2B5EF4-FFF2-40B4-BE49-F238E27FC236}">
                  <a16:creationId xmlns:a16="http://schemas.microsoft.com/office/drawing/2014/main" id="{8F670F57-A7FD-7944-DDCC-A4A4DAF517D2}"/>
                </a:ext>
              </a:extLst>
            </p:cNvPr>
            <p:cNvGrpSpPr/>
            <p:nvPr/>
          </p:nvGrpSpPr>
          <p:grpSpPr>
            <a:xfrm>
              <a:off x="4603099" y="1353643"/>
              <a:ext cx="1228179" cy="688513"/>
              <a:chOff x="4603099" y="1346023"/>
              <a:chExt cx="1228179" cy="688513"/>
            </a:xfrm>
          </p:grpSpPr>
          <p:sp>
            <p:nvSpPr>
              <p:cNvPr id="69" name="Rectangle 68">
                <a:extLst>
                  <a:ext uri="{FF2B5EF4-FFF2-40B4-BE49-F238E27FC236}">
                    <a16:creationId xmlns:a16="http://schemas.microsoft.com/office/drawing/2014/main" id="{7C2CBE3C-1ACA-3ECD-AA39-45B82D9B9D7C}"/>
                  </a:ext>
                </a:extLst>
              </p:cNvPr>
              <p:cNvSpPr/>
              <p:nvPr/>
            </p:nvSpPr>
            <p:spPr>
              <a:xfrm>
                <a:off x="4604057" y="1369160"/>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70" name="TextBox 69">
                <a:extLst>
                  <a:ext uri="{FF2B5EF4-FFF2-40B4-BE49-F238E27FC236}">
                    <a16:creationId xmlns:a16="http://schemas.microsoft.com/office/drawing/2014/main" id="{A0FE780A-7E91-BA88-FE0E-5D2FBC233236}"/>
                  </a:ext>
                </a:extLst>
              </p:cNvPr>
              <p:cNvSpPr txBox="1"/>
              <p:nvPr/>
            </p:nvSpPr>
            <p:spPr>
              <a:xfrm>
                <a:off x="4723476" y="1346023"/>
                <a:ext cx="98646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10.0.5.4:5672</a:t>
                </a:r>
              </a:p>
            </p:txBody>
          </p:sp>
          <p:cxnSp>
            <p:nvCxnSpPr>
              <p:cNvPr id="71" name="Straight Connector 70">
                <a:extLst>
                  <a:ext uri="{FF2B5EF4-FFF2-40B4-BE49-F238E27FC236}">
                    <a16:creationId xmlns:a16="http://schemas.microsoft.com/office/drawing/2014/main" id="{46804445-205E-4C96-CD32-D5FC7076FA60}"/>
                  </a:ext>
                </a:extLst>
              </p:cNvPr>
              <p:cNvCxnSpPr>
                <a:cxnSpLocks/>
              </p:cNvCxnSpPr>
              <p:nvPr/>
            </p:nvCxnSpPr>
            <p:spPr>
              <a:xfrm>
                <a:off x="4603099" y="157223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6BB709A0-A02E-41FC-BCEB-29EE2C086FE9}"/>
                </a:ext>
              </a:extLst>
            </p:cNvPr>
            <p:cNvSpPr txBox="1"/>
            <p:nvPr/>
          </p:nvSpPr>
          <p:spPr>
            <a:xfrm>
              <a:off x="4723004" y="1629482"/>
              <a:ext cx="1025171" cy="307777"/>
            </a:xfrm>
            <a:prstGeom prst="rect">
              <a:avLst/>
            </a:prstGeom>
            <a:noFill/>
          </p:spPr>
          <p:txBody>
            <a:bodyPr wrap="square" rtlCol="0">
              <a:spAutoFit/>
            </a:bodyPr>
            <a:lstStyle/>
            <a:p>
              <a:r>
                <a:rPr lang="en-GB" sz="1400" noProof="0"/>
                <a:t>RabbitMQ</a:t>
              </a:r>
            </a:p>
          </p:txBody>
        </p:sp>
      </p:grpSp>
      <p:sp>
        <p:nvSpPr>
          <p:cNvPr id="72" name="TextBox 71">
            <a:extLst>
              <a:ext uri="{FF2B5EF4-FFF2-40B4-BE49-F238E27FC236}">
                <a16:creationId xmlns:a16="http://schemas.microsoft.com/office/drawing/2014/main" id="{EA23B64C-F3DD-326A-7625-AFF0621BFB65}"/>
              </a:ext>
            </a:extLst>
          </p:cNvPr>
          <p:cNvSpPr txBox="1"/>
          <p:nvPr/>
        </p:nvSpPr>
        <p:spPr>
          <a:xfrm>
            <a:off x="4416466" y="5349938"/>
            <a:ext cx="1577340"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GB" sz="1000" noProof="0">
                <a:solidFill>
                  <a:srgbClr val="3A3F50"/>
                </a:solidFill>
                <a:latin typeface="Arial"/>
              </a:rPr>
              <a:t>Broker</a:t>
            </a:r>
            <a:r>
              <a:rPr kumimoji="0" lang="en-GB" sz="1000" b="0" i="0" u="none" strike="noStrike" kern="1200" cap="none" spc="0" normalizeH="0" baseline="0" noProof="0">
                <a:ln>
                  <a:noFill/>
                </a:ln>
                <a:solidFill>
                  <a:srgbClr val="3A3F50"/>
                </a:solidFill>
                <a:effectLst/>
                <a:uLnTx/>
                <a:uFillTx/>
                <a:latin typeface="Arial"/>
                <a:ea typeface="+mn-ea"/>
                <a:cs typeface="+mn-cs"/>
              </a:rPr>
              <a:t> tier: 10.0.</a:t>
            </a:r>
            <a:r>
              <a:rPr lang="en-GB" sz="1000" noProof="0">
                <a:solidFill>
                  <a:srgbClr val="3A3F50"/>
                </a:solidFill>
                <a:latin typeface="Arial"/>
              </a:rPr>
              <a:t>5</a:t>
            </a:r>
            <a:r>
              <a:rPr kumimoji="0" lang="en-GB" sz="1000" b="0" i="0" u="none" strike="noStrike" kern="1200" cap="none" spc="0" normalizeH="0" baseline="0" noProof="0">
                <a:ln>
                  <a:noFill/>
                </a:ln>
                <a:solidFill>
                  <a:srgbClr val="3A3F50"/>
                </a:solidFill>
                <a:effectLst/>
                <a:uLnTx/>
                <a:uFillTx/>
                <a:latin typeface="Arial"/>
                <a:ea typeface="+mn-ea"/>
                <a:cs typeface="+mn-cs"/>
              </a:rPr>
              <a:t>.0/24</a:t>
            </a:r>
          </a:p>
        </p:txBody>
      </p:sp>
      <p:grpSp>
        <p:nvGrpSpPr>
          <p:cNvPr id="77" name="Group 76">
            <a:extLst>
              <a:ext uri="{FF2B5EF4-FFF2-40B4-BE49-F238E27FC236}">
                <a16:creationId xmlns:a16="http://schemas.microsoft.com/office/drawing/2014/main" id="{2D0F8CE5-72EE-783B-C293-2828AAA38F3D}"/>
              </a:ext>
            </a:extLst>
          </p:cNvPr>
          <p:cNvGrpSpPr/>
          <p:nvPr/>
        </p:nvGrpSpPr>
        <p:grpSpPr>
          <a:xfrm>
            <a:off x="821814" y="2481027"/>
            <a:ext cx="1577340" cy="1166273"/>
            <a:chOff x="2523115" y="1565112"/>
            <a:chExt cx="1577340" cy="1166273"/>
          </a:xfrm>
        </p:grpSpPr>
        <p:sp>
          <p:nvSpPr>
            <p:cNvPr id="78" name="Rectangle 77">
              <a:extLst>
                <a:ext uri="{FF2B5EF4-FFF2-40B4-BE49-F238E27FC236}">
                  <a16:creationId xmlns:a16="http://schemas.microsoft.com/office/drawing/2014/main" id="{76BD91A0-8DBA-00BE-8FC9-3DFBA8009950}"/>
                </a:ext>
              </a:extLst>
            </p:cNvPr>
            <p:cNvSpPr/>
            <p:nvPr/>
          </p:nvSpPr>
          <p:spPr>
            <a:xfrm>
              <a:off x="2525768" y="1565112"/>
              <a:ext cx="1511588" cy="116627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noFill/>
              </a:endParaRPr>
            </a:p>
          </p:txBody>
        </p:sp>
        <p:grpSp>
          <p:nvGrpSpPr>
            <p:cNvPr id="79" name="Group 78">
              <a:extLst>
                <a:ext uri="{FF2B5EF4-FFF2-40B4-BE49-F238E27FC236}">
                  <a16:creationId xmlns:a16="http://schemas.microsoft.com/office/drawing/2014/main" id="{BD7CD326-7242-D23E-A1B8-C295B4E41503}"/>
                </a:ext>
              </a:extLst>
            </p:cNvPr>
            <p:cNvGrpSpPr/>
            <p:nvPr/>
          </p:nvGrpSpPr>
          <p:grpSpPr>
            <a:xfrm>
              <a:off x="2611879" y="1921005"/>
              <a:ext cx="1228179" cy="680048"/>
              <a:chOff x="4603099" y="1362108"/>
              <a:chExt cx="1228179" cy="680048"/>
            </a:xfrm>
          </p:grpSpPr>
          <p:grpSp>
            <p:nvGrpSpPr>
              <p:cNvPr id="81" name="Group 80">
                <a:extLst>
                  <a:ext uri="{FF2B5EF4-FFF2-40B4-BE49-F238E27FC236}">
                    <a16:creationId xmlns:a16="http://schemas.microsoft.com/office/drawing/2014/main" id="{9E152EA0-94EE-7A9E-7450-DF711A6F04B9}"/>
                  </a:ext>
                </a:extLst>
              </p:cNvPr>
              <p:cNvGrpSpPr/>
              <p:nvPr/>
            </p:nvGrpSpPr>
            <p:grpSpPr>
              <a:xfrm>
                <a:off x="4603099" y="1362108"/>
                <a:ext cx="1228179" cy="680048"/>
                <a:chOff x="4603099" y="1354488"/>
                <a:chExt cx="1228179" cy="680048"/>
              </a:xfrm>
            </p:grpSpPr>
            <p:sp>
              <p:nvSpPr>
                <p:cNvPr id="83" name="Rectangle 82">
                  <a:extLst>
                    <a:ext uri="{FF2B5EF4-FFF2-40B4-BE49-F238E27FC236}">
                      <a16:creationId xmlns:a16="http://schemas.microsoft.com/office/drawing/2014/main" id="{FAF39117-997B-D1D3-EE34-1A5F8ABAFB42}"/>
                    </a:ext>
                  </a:extLst>
                </p:cNvPr>
                <p:cNvSpPr/>
                <p:nvPr/>
              </p:nvSpPr>
              <p:spPr>
                <a:xfrm>
                  <a:off x="4604057" y="1369160"/>
                  <a:ext cx="1227221" cy="665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chemeClr val="tx1"/>
                    </a:solidFill>
                    <a:effectLst/>
                    <a:uLnTx/>
                    <a:uFillTx/>
                    <a:latin typeface="Arial"/>
                    <a:ea typeface="+mn-ea"/>
                    <a:cs typeface="+mn-cs"/>
                  </a:endParaRPr>
                </a:p>
              </p:txBody>
            </p:sp>
            <p:sp>
              <p:nvSpPr>
                <p:cNvPr id="84" name="TextBox 83">
                  <a:extLst>
                    <a:ext uri="{FF2B5EF4-FFF2-40B4-BE49-F238E27FC236}">
                      <a16:creationId xmlns:a16="http://schemas.microsoft.com/office/drawing/2014/main" id="{037E1EE1-4E0B-51C8-F440-14873BD39F05}"/>
                    </a:ext>
                  </a:extLst>
                </p:cNvPr>
                <p:cNvSpPr txBox="1"/>
                <p:nvPr/>
              </p:nvSpPr>
              <p:spPr>
                <a:xfrm>
                  <a:off x="4791770" y="1354488"/>
                  <a:ext cx="847018"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accent6">
                          <a:lumMod val="75000"/>
                        </a:schemeClr>
                      </a:solidFill>
                      <a:effectLst/>
                      <a:uLnTx/>
                      <a:uFillTx/>
                      <a:latin typeface="Arial"/>
                      <a:ea typeface="+mn-ea"/>
                      <a:cs typeface="+mn-cs"/>
                    </a:rPr>
                    <a:t>10.0.2.4:80</a:t>
                  </a:r>
                </a:p>
              </p:txBody>
            </p:sp>
            <p:cxnSp>
              <p:nvCxnSpPr>
                <p:cNvPr id="85" name="Straight Connector 84">
                  <a:extLst>
                    <a:ext uri="{FF2B5EF4-FFF2-40B4-BE49-F238E27FC236}">
                      <a16:creationId xmlns:a16="http://schemas.microsoft.com/office/drawing/2014/main" id="{B98392CC-EAA0-F976-C63C-049008410112}"/>
                    </a:ext>
                  </a:extLst>
                </p:cNvPr>
                <p:cNvCxnSpPr>
                  <a:cxnSpLocks/>
                </p:cNvCxnSpPr>
                <p:nvPr/>
              </p:nvCxnSpPr>
              <p:spPr>
                <a:xfrm>
                  <a:off x="4603099" y="157223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A20482C9-B440-2BE9-E429-DB5136BA8D7F}"/>
                  </a:ext>
                </a:extLst>
              </p:cNvPr>
              <p:cNvSpPr txBox="1"/>
              <p:nvPr/>
            </p:nvSpPr>
            <p:spPr>
              <a:xfrm>
                <a:off x="4826872" y="1636629"/>
                <a:ext cx="638131" cy="307777"/>
              </a:xfrm>
              <a:prstGeom prst="rect">
                <a:avLst/>
              </a:prstGeom>
              <a:noFill/>
            </p:spPr>
            <p:txBody>
              <a:bodyPr wrap="square" rtlCol="0">
                <a:spAutoFit/>
              </a:bodyPr>
              <a:lstStyle/>
              <a:p>
                <a:r>
                  <a:rPr lang="en-GB" sz="1400" noProof="0"/>
                  <a:t>Nginx</a:t>
                </a:r>
              </a:p>
            </p:txBody>
          </p:sp>
        </p:grpSp>
        <p:sp>
          <p:nvSpPr>
            <p:cNvPr id="80" name="TextBox 79">
              <a:extLst>
                <a:ext uri="{FF2B5EF4-FFF2-40B4-BE49-F238E27FC236}">
                  <a16:creationId xmlns:a16="http://schemas.microsoft.com/office/drawing/2014/main" id="{B45BB2DB-3F46-ED22-D15D-7E8821F4BE26}"/>
                </a:ext>
              </a:extLst>
            </p:cNvPr>
            <p:cNvSpPr txBox="1"/>
            <p:nvPr/>
          </p:nvSpPr>
          <p:spPr>
            <a:xfrm>
              <a:off x="2523115" y="1619874"/>
              <a:ext cx="1577340" cy="246221"/>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Web tier: 10.0.</a:t>
              </a:r>
              <a:r>
                <a:rPr lang="en-GB" sz="1000" noProof="0">
                  <a:solidFill>
                    <a:srgbClr val="3A3F50"/>
                  </a:solidFill>
                  <a:latin typeface="Arial"/>
                </a:rPr>
                <a:t>2</a:t>
              </a:r>
              <a:r>
                <a:rPr kumimoji="0" lang="en-GB" sz="1000" b="0" i="0" u="none" strike="noStrike" kern="1200" cap="none" spc="0" normalizeH="0" baseline="0" noProof="0">
                  <a:ln>
                    <a:noFill/>
                  </a:ln>
                  <a:solidFill>
                    <a:srgbClr val="3A3F50"/>
                  </a:solidFill>
                  <a:effectLst/>
                  <a:uLnTx/>
                  <a:uFillTx/>
                  <a:latin typeface="Arial"/>
                  <a:ea typeface="+mn-ea"/>
                  <a:cs typeface="+mn-cs"/>
                </a:rPr>
                <a:t>.</a:t>
              </a:r>
              <a:r>
                <a:rPr lang="en-GB" sz="1000" noProof="0">
                  <a:solidFill>
                    <a:srgbClr val="3A3F50"/>
                  </a:solidFill>
                  <a:latin typeface="Arial"/>
                </a:rPr>
                <a:t>0</a:t>
              </a:r>
              <a:r>
                <a:rPr kumimoji="0" lang="en-GB" sz="1000" b="0" i="0" u="none" strike="noStrike" kern="1200" cap="none" spc="0" normalizeH="0" baseline="0" noProof="0">
                  <a:ln>
                    <a:noFill/>
                  </a:ln>
                  <a:solidFill>
                    <a:srgbClr val="3A3F50"/>
                  </a:solidFill>
                  <a:effectLst/>
                  <a:uLnTx/>
                  <a:uFillTx/>
                  <a:latin typeface="Arial"/>
                  <a:ea typeface="+mn-ea"/>
                  <a:cs typeface="+mn-cs"/>
                </a:rPr>
                <a:t>/24</a:t>
              </a:r>
            </a:p>
          </p:txBody>
        </p:sp>
      </p:grpSp>
    </p:spTree>
    <p:extLst>
      <p:ext uri="{BB962C8B-B14F-4D97-AF65-F5344CB8AC3E}">
        <p14:creationId xmlns:p14="http://schemas.microsoft.com/office/powerpoint/2010/main" val="151134401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7FC6B-BA5F-52C1-8692-0FB48E792870}"/>
              </a:ext>
            </a:extLst>
          </p:cNvPr>
          <p:cNvSpPr>
            <a:spLocks noGrp="1"/>
          </p:cNvSpPr>
          <p:nvPr>
            <p:ph type="title"/>
          </p:nvPr>
        </p:nvSpPr>
        <p:spPr/>
        <p:txBody>
          <a:bodyPr/>
          <a:lstStyle/>
          <a:p>
            <a:r>
              <a:rPr lang="en-GB" noProof="0"/>
              <a:t>3</a:t>
            </a:r>
            <a:r>
              <a:rPr lang="en-GB" baseline="30000" noProof="0"/>
              <a:t>rd</a:t>
            </a:r>
            <a:r>
              <a:rPr lang="en-GB" noProof="0"/>
              <a:t> party access</a:t>
            </a:r>
          </a:p>
        </p:txBody>
      </p:sp>
      <p:sp>
        <p:nvSpPr>
          <p:cNvPr id="3" name="Text Placeholder 2">
            <a:extLst>
              <a:ext uri="{FF2B5EF4-FFF2-40B4-BE49-F238E27FC236}">
                <a16:creationId xmlns:a16="http://schemas.microsoft.com/office/drawing/2014/main" id="{7DE12443-8773-0CC5-9022-398759EB9428}"/>
              </a:ext>
            </a:extLst>
          </p:cNvPr>
          <p:cNvSpPr>
            <a:spLocks noGrp="1"/>
          </p:cNvSpPr>
          <p:nvPr>
            <p:ph type="body" idx="1"/>
          </p:nvPr>
        </p:nvSpPr>
        <p:spPr>
          <a:xfrm>
            <a:off x="609600" y="885825"/>
            <a:ext cx="11163300" cy="5591175"/>
          </a:xfrm>
        </p:spPr>
        <p:txBody>
          <a:bodyPr/>
          <a:lstStyle/>
          <a:p>
            <a:r>
              <a:rPr lang="en-GB" sz="1600" noProof="0"/>
              <a:t>If we wanted to give a third-party access to our services, they would have their own web server</a:t>
            </a:r>
          </a:p>
          <a:p>
            <a:r>
              <a:rPr lang="en-GB" sz="1600" noProof="0"/>
              <a:t>If they want to access the API from the browser, they need CORS access rules in Kong</a:t>
            </a:r>
          </a:p>
          <a:p>
            <a:endParaRPr lang="en-GB" sz="1600" noProof="0"/>
          </a:p>
          <a:p>
            <a:endParaRPr lang="en-GB" sz="1600" noProof="0"/>
          </a:p>
          <a:p>
            <a:endParaRPr lang="en-GB" sz="1600" noProof="0"/>
          </a:p>
          <a:p>
            <a:endParaRPr lang="en-GB" noProof="0"/>
          </a:p>
          <a:p>
            <a:endParaRPr lang="en-GB" noProof="0"/>
          </a:p>
          <a:p>
            <a:endParaRPr lang="en-GB" noProof="0"/>
          </a:p>
          <a:p>
            <a:endParaRPr lang="en-GB" noProof="0"/>
          </a:p>
          <a:p>
            <a:endParaRPr lang="en-GB" noProof="0"/>
          </a:p>
          <a:p>
            <a:endParaRPr lang="en-GB" noProof="0"/>
          </a:p>
          <a:p>
            <a:endParaRPr lang="en-GB" noProof="0"/>
          </a:p>
          <a:p>
            <a:endParaRPr lang="en-GB" noProof="0"/>
          </a:p>
          <a:p>
            <a:r>
              <a:rPr lang="en-GB" sz="1600" noProof="0"/>
              <a:t>Better still, their server not client calls the API as there is no same origin restriction. Use </a:t>
            </a:r>
            <a:r>
              <a:rPr lang="en-GB" sz="1600" noProof="0" err="1"/>
              <a:t>mTLS</a:t>
            </a:r>
            <a:r>
              <a:rPr lang="en-GB" sz="1600" noProof="0"/>
              <a:t>, API keys or OAuth2</a:t>
            </a:r>
          </a:p>
          <a:p>
            <a:endParaRPr lang="en-GB" noProof="0"/>
          </a:p>
        </p:txBody>
      </p:sp>
      <p:sp>
        <p:nvSpPr>
          <p:cNvPr id="4" name="Slide Number Placeholder 3">
            <a:extLst>
              <a:ext uri="{FF2B5EF4-FFF2-40B4-BE49-F238E27FC236}">
                <a16:creationId xmlns:a16="http://schemas.microsoft.com/office/drawing/2014/main" id="{0577AFF0-9C2B-4B6A-285E-3E90BB19E9C9}"/>
              </a:ext>
            </a:extLst>
          </p:cNvPr>
          <p:cNvSpPr>
            <a:spLocks noGrp="1"/>
          </p:cNvSpPr>
          <p:nvPr>
            <p:ph type="sldNum" idx="12"/>
          </p:nvPr>
        </p:nvSpPr>
        <p:spPr/>
        <p:txBody>
          <a:bodyPr/>
          <a:lstStyle/>
          <a:p>
            <a:fld id="{14D7F6AC-1EEB-4ABB-AD80-109EC6FDCCF3}" type="slidenum">
              <a:rPr lang="en-GB" noProof="0" smtClean="0"/>
              <a:pPr/>
              <a:t>446</a:t>
            </a:fld>
            <a:endParaRPr lang="en-GB" noProof="0"/>
          </a:p>
        </p:txBody>
      </p:sp>
      <p:pic>
        <p:nvPicPr>
          <p:cNvPr id="6" name="Picture 5" descr="A screenshot of a computer&#10;&#10;AI-generated content may be incorrect.">
            <a:extLst>
              <a:ext uri="{FF2B5EF4-FFF2-40B4-BE49-F238E27FC236}">
                <a16:creationId xmlns:a16="http://schemas.microsoft.com/office/drawing/2014/main" id="{D9D193B7-D949-103B-57F7-26D8668F3C84}"/>
              </a:ext>
            </a:extLst>
          </p:cNvPr>
          <p:cNvPicPr>
            <a:picLocks noChangeAspect="1"/>
          </p:cNvPicPr>
          <p:nvPr/>
        </p:nvPicPr>
        <p:blipFill>
          <a:blip r:embed="rId2"/>
          <a:stretch>
            <a:fillRect/>
          </a:stretch>
        </p:blipFill>
        <p:spPr>
          <a:xfrm>
            <a:off x="1140512" y="1722357"/>
            <a:ext cx="4006597" cy="3413286"/>
          </a:xfrm>
          <a:prstGeom prst="rect">
            <a:avLst/>
          </a:prstGeom>
        </p:spPr>
      </p:pic>
    </p:spTree>
    <p:extLst>
      <p:ext uri="{BB962C8B-B14F-4D97-AF65-F5344CB8AC3E}">
        <p14:creationId xmlns:p14="http://schemas.microsoft.com/office/powerpoint/2010/main" val="1201269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214B-FCDE-E070-FA20-3B63ABEA1795}"/>
              </a:ext>
            </a:extLst>
          </p:cNvPr>
          <p:cNvSpPr>
            <a:spLocks noGrp="1"/>
          </p:cNvSpPr>
          <p:nvPr>
            <p:ph type="ctrTitle"/>
          </p:nvPr>
        </p:nvSpPr>
        <p:spPr/>
        <p:txBody>
          <a:bodyPr/>
          <a:lstStyle/>
          <a:p>
            <a:r>
              <a:rPr lang="en-GB" noProof="0"/>
              <a:t>JavaScript functions</a:t>
            </a:r>
          </a:p>
        </p:txBody>
      </p:sp>
    </p:spTree>
    <p:extLst>
      <p:ext uri="{BB962C8B-B14F-4D97-AF65-F5344CB8AC3E}">
        <p14:creationId xmlns:p14="http://schemas.microsoft.com/office/powerpoint/2010/main" val="682533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DD500-9DDA-C41B-A0D0-55E2B0031595}"/>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4DD79E89-7CE7-576B-F447-BECCA24C9F49}"/>
              </a:ext>
            </a:extLst>
          </p:cNvPr>
          <p:cNvSpPr>
            <a:spLocks noGrp="1"/>
          </p:cNvSpPr>
          <p:nvPr>
            <p:ph type="body" idx="1"/>
          </p:nvPr>
        </p:nvSpPr>
        <p:spPr/>
        <p:txBody>
          <a:bodyPr/>
          <a:lstStyle/>
          <a:p>
            <a:r>
              <a:rPr lang="en-GB" noProof="0"/>
              <a:t>Upon successfully completing this section, you should be able to:</a:t>
            </a:r>
          </a:p>
          <a:p>
            <a:pPr lvl="1">
              <a:buFont typeface="+mj-lt"/>
              <a:buAutoNum type="arabicPeriod"/>
            </a:pPr>
            <a:r>
              <a:rPr lang="en-GB" noProof="0"/>
              <a:t>Write named functions, anonymous functions and arrow functions</a:t>
            </a:r>
          </a:p>
          <a:p>
            <a:pPr lvl="1">
              <a:buFont typeface="+mj-lt"/>
              <a:buAutoNum type="arabicPeriod"/>
            </a:pPr>
            <a:r>
              <a:rPr lang="en-GB" noProof="0"/>
              <a:t>Write a function that takes another function as a callback parameter</a:t>
            </a:r>
          </a:p>
          <a:p>
            <a:pPr lvl="1">
              <a:buFont typeface="+mj-lt"/>
              <a:buAutoNum type="arabicPeriod"/>
            </a:pPr>
            <a:r>
              <a:rPr lang="en-GB" noProof="0"/>
              <a:t>Write an anonymous function as a function argument</a:t>
            </a:r>
          </a:p>
          <a:p>
            <a:pPr lvl="1">
              <a:buFont typeface="+mj-lt"/>
              <a:buAutoNum type="arabicPeriod"/>
            </a:pPr>
            <a:r>
              <a:rPr lang="en-GB" noProof="0"/>
              <a:t>Call an asynchronous API functions such as </a:t>
            </a:r>
            <a:r>
              <a:rPr lang="en-GB" noProof="0" err="1"/>
              <a:t>setTimeout</a:t>
            </a:r>
            <a:r>
              <a:rPr lang="en-GB" noProof="0"/>
              <a:t> and fetch</a:t>
            </a:r>
          </a:p>
          <a:p>
            <a:pPr lvl="1">
              <a:buFont typeface="+mj-lt"/>
              <a:buAutoNum type="arabicPeriod"/>
            </a:pPr>
            <a:r>
              <a:rPr lang="en-GB" noProof="0"/>
              <a:t>Explain the basic operation of code that uses promises</a:t>
            </a:r>
          </a:p>
          <a:p>
            <a:pPr lvl="1">
              <a:buFont typeface="+mj-lt"/>
              <a:buAutoNum type="arabicPeriod"/>
            </a:pPr>
            <a:r>
              <a:rPr lang="en-GB" noProof="0"/>
              <a:t>Create and test a simple node express API application</a:t>
            </a:r>
          </a:p>
        </p:txBody>
      </p:sp>
      <p:sp>
        <p:nvSpPr>
          <p:cNvPr id="4" name="Slide Number Placeholder 3">
            <a:extLst>
              <a:ext uri="{FF2B5EF4-FFF2-40B4-BE49-F238E27FC236}">
                <a16:creationId xmlns:a16="http://schemas.microsoft.com/office/drawing/2014/main" id="{EC003FC7-F1DB-70D4-5CD4-F0356219B133}"/>
              </a:ext>
            </a:extLst>
          </p:cNvPr>
          <p:cNvSpPr>
            <a:spLocks noGrp="1"/>
          </p:cNvSpPr>
          <p:nvPr>
            <p:ph type="sldNum" idx="12"/>
          </p:nvPr>
        </p:nvSpPr>
        <p:spPr/>
        <p:txBody>
          <a:bodyPr/>
          <a:lstStyle/>
          <a:p>
            <a:fld id="{14D7F6AC-1EEB-4ABB-AD80-109EC6FDCCF3}" type="slidenum">
              <a:rPr lang="en-GB" noProof="0" smtClean="0"/>
              <a:pPr/>
              <a:t>46</a:t>
            </a:fld>
            <a:endParaRPr lang="en-GB" noProof="0"/>
          </a:p>
        </p:txBody>
      </p:sp>
    </p:spTree>
    <p:extLst>
      <p:ext uri="{BB962C8B-B14F-4D97-AF65-F5344CB8AC3E}">
        <p14:creationId xmlns:p14="http://schemas.microsoft.com/office/powerpoint/2010/main" val="1346940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FD17A4A-F10E-3909-A700-40599116A2F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5DDB97-A436-19F0-517A-36B1A640578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E8B3715-218F-4399-761C-7BF95BEDAD72}"/>
              </a:ext>
            </a:extLst>
          </p:cNvPr>
          <p:cNvSpPr>
            <a:spLocks noGrp="1"/>
          </p:cNvSpPr>
          <p:nvPr>
            <p:ph type="body" idx="1"/>
          </p:nvPr>
        </p:nvSpPr>
        <p:spPr>
          <a:xfrm>
            <a:off x="609600" y="885825"/>
            <a:ext cx="11163300" cy="5296507"/>
          </a:xfrm>
        </p:spPr>
        <p:txBody>
          <a:bodyPr/>
          <a:lstStyle/>
          <a:p>
            <a:r>
              <a:rPr lang="en-GB" sz="1600" noProof="0"/>
              <a:t>There are a confusingly large number of ways to define / declare a function. Partly due to various browser incompatibilities over the years (mainly Internet Explorer) and some are enhancements to the language as it has evolved. You may come across any or all of them, so I’ll cover them briefly here</a:t>
            </a:r>
          </a:p>
          <a:p>
            <a:r>
              <a:rPr lang="en-GB" sz="1600" noProof="0"/>
              <a:t>A named function is effectively “hoisted” to the top of the file by the parser if not in a block, so can be called before its declaration:</a:t>
            </a:r>
            <a:br>
              <a:rPr lang="en-GB" sz="1600" noProof="0"/>
            </a:b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a:t>
            </a:r>
            <a:br>
              <a:rPr lang="en-GB" sz="1600" noProof="0">
                <a:latin typeface="Courier New" panose="02070309020205020404" pitchFamily="49" charset="0"/>
                <a:cs typeface="Courier New" panose="02070309020205020404" pitchFamily="49" charset="0"/>
              </a:rPr>
            </a:br>
            <a:r>
              <a:rPr lang="en-GB" sz="1600" noProof="0">
                <a:latin typeface="Courier New" panose="02070309020205020404" pitchFamily="49" charset="0"/>
                <a:cs typeface="Courier New" panose="02070309020205020404" pitchFamily="49" charset="0"/>
              </a:rPr>
              <a:t>function </a:t>
            </a: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 … }</a:t>
            </a:r>
          </a:p>
          <a:p>
            <a:endParaRPr lang="en-GB" sz="1600" noProof="0"/>
          </a:p>
          <a:p>
            <a:r>
              <a:rPr lang="en-GB" sz="1600" noProof="0"/>
              <a:t>A function expression like the following creates an </a:t>
            </a:r>
            <a:r>
              <a:rPr lang="en-GB" sz="1600" b="1" noProof="0"/>
              <a:t>anonymous</a:t>
            </a:r>
            <a:r>
              <a:rPr lang="en-GB" sz="1600" noProof="0"/>
              <a:t> function and effectively assigns its address to the variable </a:t>
            </a:r>
            <a:r>
              <a:rPr lang="en-GB" sz="1600" noProof="0" err="1"/>
              <a:t>getData</a:t>
            </a:r>
            <a:r>
              <a:rPr lang="en-GB" sz="1600" noProof="0"/>
              <a:t>. </a:t>
            </a:r>
            <a:r>
              <a:rPr lang="en-GB" sz="1600" noProof="0" err="1"/>
              <a:t>getData</a:t>
            </a:r>
            <a:r>
              <a:rPr lang="en-GB" sz="1600" noProof="0"/>
              <a:t>() can call the function. As </a:t>
            </a:r>
            <a:r>
              <a:rPr lang="en-GB" sz="1600" noProof="0" err="1"/>
              <a:t>getData</a:t>
            </a:r>
            <a:r>
              <a:rPr lang="en-GB" sz="1600" noProof="0"/>
              <a:t> is available from the point of declaration.</a:t>
            </a:r>
            <a:br>
              <a:rPr lang="en-GB" sz="1600" noProof="0"/>
            </a:b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a:t>
            </a:r>
            <a:br>
              <a:rPr lang="en-GB" sz="1600" noProof="0">
                <a:latin typeface="Courier New" panose="02070309020205020404" pitchFamily="49" charset="0"/>
                <a:cs typeface="Courier New" panose="02070309020205020404" pitchFamily="49" charset="0"/>
              </a:rPr>
            </a:br>
            <a:r>
              <a:rPr lang="en-GB" sz="1600" noProof="0" err="1">
                <a:latin typeface="Courier New" panose="02070309020205020404" pitchFamily="49" charset="0"/>
                <a:cs typeface="Courier New" panose="02070309020205020404" pitchFamily="49" charset="0"/>
              </a:rPr>
              <a:t>const</a:t>
            </a:r>
            <a:r>
              <a:rPr lang="en-GB" sz="1600" noProof="0">
                <a:latin typeface="Courier New" panose="02070309020205020404" pitchFamily="49" charset="0"/>
                <a:cs typeface="Courier New" panose="02070309020205020404" pitchFamily="49" charset="0"/>
              </a:rPr>
              <a:t> </a:t>
            </a:r>
            <a:r>
              <a:rPr lang="en-GB" sz="1600" noProof="0" err="1">
                <a:latin typeface="Courier New" panose="02070309020205020404" pitchFamily="49" charset="0"/>
                <a:cs typeface="Courier New" panose="02070309020205020404" pitchFamily="49" charset="0"/>
              </a:rPr>
              <a:t>getData</a:t>
            </a:r>
            <a:r>
              <a:rPr lang="en-GB" sz="1600" noProof="0">
                <a:latin typeface="Courier New" panose="02070309020205020404" pitchFamily="49" charset="0"/>
                <a:cs typeface="Courier New" panose="02070309020205020404" pitchFamily="49" charset="0"/>
              </a:rPr>
              <a:t> = function() { … }</a:t>
            </a:r>
          </a:p>
          <a:p>
            <a:endParaRPr lang="en-GB" sz="1600" noProof="0"/>
          </a:p>
          <a:p>
            <a:r>
              <a:rPr lang="en-GB" sz="1600" noProof="0"/>
              <a:t>The assigned function has the scope in which it’s defined so you have more control over it clashing with other similarly named functions (function names have to be unique in the same scope). e.g. the example will throw an error as the function is being called outside the scope in which it was declared because let and </a:t>
            </a:r>
            <a:r>
              <a:rPr lang="en-GB" sz="1600" noProof="0" err="1"/>
              <a:t>const</a:t>
            </a:r>
            <a:r>
              <a:rPr lang="en-GB" sz="1600" noProof="0"/>
              <a:t> have block scope</a:t>
            </a:r>
          </a:p>
          <a:p>
            <a:r>
              <a:rPr lang="en-GB" sz="1600" noProof="0"/>
              <a:t>Typically these days, function expressions are used to provide better scope control unless a named function is needed or more appropriate, but for what we need, there’s no important difference so use what you want</a:t>
            </a:r>
          </a:p>
          <a:p>
            <a:pPr marL="152396" indent="0">
              <a:buNone/>
            </a:pPr>
            <a:endParaRPr lang="en-GB" sz="1600" noProof="0"/>
          </a:p>
        </p:txBody>
      </p:sp>
      <p:sp>
        <p:nvSpPr>
          <p:cNvPr id="4" name="Slide Number Placeholder 3">
            <a:extLst>
              <a:ext uri="{FF2B5EF4-FFF2-40B4-BE49-F238E27FC236}">
                <a16:creationId xmlns:a16="http://schemas.microsoft.com/office/drawing/2014/main" id="{090983BA-5057-E585-6685-0A780022DD68}"/>
              </a:ext>
            </a:extLst>
          </p:cNvPr>
          <p:cNvSpPr>
            <a:spLocks noGrp="1"/>
          </p:cNvSpPr>
          <p:nvPr>
            <p:ph type="sldNum" idx="12"/>
          </p:nvPr>
        </p:nvSpPr>
        <p:spPr/>
        <p:txBody>
          <a:bodyPr/>
          <a:lstStyle/>
          <a:p>
            <a:fld id="{14D7F6AC-1EEB-4ABB-AD80-109EC6FDCCF3}" type="slidenum">
              <a:rPr lang="en-GB" noProof="0" smtClean="0"/>
              <a:pPr/>
              <a:t>47</a:t>
            </a:fld>
            <a:endParaRPr lang="en-GB" noProof="0"/>
          </a:p>
        </p:txBody>
      </p:sp>
      <p:sp>
        <p:nvSpPr>
          <p:cNvPr id="7" name="TextBox 6">
            <a:extLst>
              <a:ext uri="{FF2B5EF4-FFF2-40B4-BE49-F238E27FC236}">
                <a16:creationId xmlns:a16="http://schemas.microsoft.com/office/drawing/2014/main" id="{123494F0-AD29-3D44-99A1-EFF65692A184}"/>
              </a:ext>
            </a:extLst>
          </p:cNvPr>
          <p:cNvSpPr txBox="1"/>
          <p:nvPr/>
        </p:nvSpPr>
        <p:spPr>
          <a:xfrm>
            <a:off x="8663094" y="6336723"/>
            <a:ext cx="2551289" cy="276999"/>
          </a:xfrm>
          <a:prstGeom prst="rect">
            <a:avLst/>
          </a:prstGeom>
          <a:noFill/>
        </p:spPr>
        <p:txBody>
          <a:bodyPr wrap="square" rtlCol="0">
            <a:spAutoFit/>
          </a:bodyPr>
          <a:lstStyle/>
          <a:p>
            <a:r>
              <a:rPr lang="en-GB" sz="1200" noProof="0">
                <a:solidFill>
                  <a:srgbClr val="FF0000"/>
                </a:solidFill>
              </a:rPr>
              <a:t>demos/more functions/functions.js</a:t>
            </a:r>
          </a:p>
        </p:txBody>
      </p:sp>
    </p:spTree>
    <p:extLst>
      <p:ext uri="{BB962C8B-B14F-4D97-AF65-F5344CB8AC3E}">
        <p14:creationId xmlns:p14="http://schemas.microsoft.com/office/powerpoint/2010/main" val="578147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E0478F7-A52B-EB1B-9CC6-06389622EF1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CC9B6D-6082-A502-3F07-7D61B4044DC7}"/>
              </a:ext>
            </a:extLst>
          </p:cNvPr>
          <p:cNvSpPr>
            <a:spLocks noGrp="1"/>
          </p:cNvSpPr>
          <p:nvPr>
            <p:ph type="title"/>
          </p:nvPr>
        </p:nvSpPr>
        <p:spPr>
          <a:xfrm>
            <a:off x="609600" y="464567"/>
            <a:ext cx="11163300" cy="421258"/>
          </a:xfrm>
        </p:spPr>
        <p:txBody>
          <a:bodyPr/>
          <a:lstStyle/>
          <a:p>
            <a:r>
              <a:rPr lang="en-GB" noProof="0"/>
              <a:t>Arrow functions</a:t>
            </a:r>
          </a:p>
        </p:txBody>
      </p:sp>
      <p:sp>
        <p:nvSpPr>
          <p:cNvPr id="3" name="Text Placeholder 2">
            <a:extLst>
              <a:ext uri="{FF2B5EF4-FFF2-40B4-BE49-F238E27FC236}">
                <a16:creationId xmlns:a16="http://schemas.microsoft.com/office/drawing/2014/main" id="{C64F40D6-7D5E-9E50-8A8A-9FD5C756852D}"/>
              </a:ext>
            </a:extLst>
          </p:cNvPr>
          <p:cNvSpPr>
            <a:spLocks noGrp="1"/>
          </p:cNvSpPr>
          <p:nvPr>
            <p:ph type="body" idx="1"/>
          </p:nvPr>
        </p:nvSpPr>
        <p:spPr>
          <a:xfrm>
            <a:off x="609600" y="1089368"/>
            <a:ext cx="11163300" cy="5387632"/>
          </a:xfrm>
        </p:spPr>
        <p:txBody>
          <a:bodyPr/>
          <a:lstStyle/>
          <a:p>
            <a:r>
              <a:rPr lang="en-GB" noProof="0"/>
              <a:t>These are essentially the same as assigned anonymous functions but the syntax is supposed to be more succinct, and some argue easier to read; I’m not one of them. However, they are very popular</a:t>
            </a:r>
            <a:br>
              <a:rPr lang="en-GB" noProof="0"/>
            </a:br>
            <a:br>
              <a:rPr lang="en-GB" noProof="0"/>
            </a:br>
            <a:r>
              <a:rPr lang="en-GB" noProof="0">
                <a:latin typeface="Courier New" panose="02070309020205020404" pitchFamily="49" charset="0"/>
                <a:cs typeface="Courier New" panose="02070309020205020404" pitchFamily="49" charset="0"/>
              </a:rPr>
              <a:t>Syntax is: </a:t>
            </a:r>
            <a:r>
              <a:rPr lang="en-GB" noProof="0" err="1">
                <a:latin typeface="Courier New" panose="02070309020205020404" pitchFamily="49" charset="0"/>
                <a:cs typeface="Courier New" panose="02070309020205020404" pitchFamily="49" charset="0"/>
              </a:rPr>
              <a:t>fn</a:t>
            </a:r>
            <a:r>
              <a:rPr lang="en-GB" noProof="0">
                <a:latin typeface="Courier New" panose="02070309020205020404" pitchFamily="49" charset="0"/>
                <a:cs typeface="Courier New" panose="02070309020205020404" pitchFamily="49" charset="0"/>
              </a:rPr>
              <a:t> = (param list) =&gt;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  return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a:t>
            </a:r>
          </a:p>
          <a:p>
            <a:endParaRPr lang="en-GB" noProof="0"/>
          </a:p>
          <a:p>
            <a:r>
              <a:rPr lang="en-GB" noProof="0"/>
              <a:t>If there is only a single statement to execute, return is implied</a:t>
            </a:r>
          </a:p>
          <a:p>
            <a:r>
              <a:rPr lang="en-GB" noProof="0"/>
              <a:t>If there is only one parameter, parentheses are optional</a:t>
            </a:r>
          </a:p>
          <a:p>
            <a:r>
              <a:rPr lang="en-GB" noProof="0"/>
              <a:t>"this" is not part of the function but inherited from the calling scope</a:t>
            </a:r>
          </a:p>
          <a:p>
            <a:endParaRPr lang="en-GB" noProof="0"/>
          </a:p>
        </p:txBody>
      </p:sp>
      <p:sp>
        <p:nvSpPr>
          <p:cNvPr id="4" name="Slide Number Placeholder 3">
            <a:extLst>
              <a:ext uri="{FF2B5EF4-FFF2-40B4-BE49-F238E27FC236}">
                <a16:creationId xmlns:a16="http://schemas.microsoft.com/office/drawing/2014/main" id="{888D51C5-5759-3DE0-12BD-9E3380711110}"/>
              </a:ext>
            </a:extLst>
          </p:cNvPr>
          <p:cNvSpPr>
            <a:spLocks noGrp="1"/>
          </p:cNvSpPr>
          <p:nvPr>
            <p:ph type="sldNum" idx="12"/>
          </p:nvPr>
        </p:nvSpPr>
        <p:spPr>
          <a:xfrm>
            <a:off x="11532033" y="6182333"/>
            <a:ext cx="609200" cy="624800"/>
          </a:xfrm>
        </p:spPr>
        <p:txBody>
          <a:bodyPr/>
          <a:lstStyle/>
          <a:p>
            <a:fld id="{14D7F6AC-1EEB-4ABB-AD80-109EC6FDCCF3}" type="slidenum">
              <a:rPr lang="en-GB" noProof="0" smtClean="0"/>
              <a:pPr/>
              <a:t>48</a:t>
            </a:fld>
            <a:endParaRPr lang="en-GB" noProof="0"/>
          </a:p>
        </p:txBody>
      </p:sp>
      <p:sp>
        <p:nvSpPr>
          <p:cNvPr id="6" name="TextBox 5">
            <a:extLst>
              <a:ext uri="{FF2B5EF4-FFF2-40B4-BE49-F238E27FC236}">
                <a16:creationId xmlns:a16="http://schemas.microsoft.com/office/drawing/2014/main" id="{FD82920B-036D-0790-D69A-B92697F3E6AA}"/>
              </a:ext>
            </a:extLst>
          </p:cNvPr>
          <p:cNvSpPr txBox="1"/>
          <p:nvPr/>
        </p:nvSpPr>
        <p:spPr>
          <a:xfrm>
            <a:off x="8444089" y="5747912"/>
            <a:ext cx="3002843" cy="276999"/>
          </a:xfrm>
          <a:prstGeom prst="rect">
            <a:avLst/>
          </a:prstGeom>
          <a:noFill/>
        </p:spPr>
        <p:txBody>
          <a:bodyPr wrap="square" rtlCol="0">
            <a:spAutoFit/>
          </a:bodyPr>
          <a:lstStyle/>
          <a:p>
            <a:r>
              <a:rPr lang="en-GB" sz="1200" noProof="0">
                <a:solidFill>
                  <a:srgbClr val="FF0000"/>
                </a:solidFill>
              </a:rPr>
              <a:t>demos/more functions/arrowFunctions.js</a:t>
            </a:r>
          </a:p>
        </p:txBody>
      </p:sp>
    </p:spTree>
    <p:extLst>
      <p:ext uri="{BB962C8B-B14F-4D97-AF65-F5344CB8AC3E}">
        <p14:creationId xmlns:p14="http://schemas.microsoft.com/office/powerpoint/2010/main" val="921151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5515-EFD1-E66E-0AB9-9A7561C19545}"/>
              </a:ext>
            </a:extLst>
          </p:cNvPr>
          <p:cNvSpPr>
            <a:spLocks noGrp="1"/>
          </p:cNvSpPr>
          <p:nvPr>
            <p:ph type="title"/>
          </p:nvPr>
        </p:nvSpPr>
        <p:spPr/>
        <p:txBody>
          <a:bodyPr/>
          <a:lstStyle/>
          <a:p>
            <a:r>
              <a:rPr lang="en-GB" noProof="0"/>
              <a:t>Callback function</a:t>
            </a:r>
          </a:p>
        </p:txBody>
      </p:sp>
      <p:sp>
        <p:nvSpPr>
          <p:cNvPr id="3" name="Text Placeholder 2">
            <a:extLst>
              <a:ext uri="{FF2B5EF4-FFF2-40B4-BE49-F238E27FC236}">
                <a16:creationId xmlns:a16="http://schemas.microsoft.com/office/drawing/2014/main" id="{A5131D62-A777-D8B0-EC67-64C921E7E41E}"/>
              </a:ext>
            </a:extLst>
          </p:cNvPr>
          <p:cNvSpPr>
            <a:spLocks noGrp="1"/>
          </p:cNvSpPr>
          <p:nvPr>
            <p:ph type="body" idx="1"/>
          </p:nvPr>
        </p:nvSpPr>
        <p:spPr/>
        <p:txBody>
          <a:bodyPr/>
          <a:lstStyle/>
          <a:p>
            <a:r>
              <a:rPr lang="en-GB" sz="1600" noProof="0"/>
              <a:t>Callback functions are used a lot in JavaScript when dealing with asynchronous execution (later)</a:t>
            </a:r>
          </a:p>
          <a:p>
            <a:r>
              <a:rPr lang="en-GB" sz="1600" noProof="0"/>
              <a:t>A callback function is a function passed as an argument to another function to be called sometime later</a:t>
            </a:r>
          </a:p>
          <a:p>
            <a:r>
              <a:rPr lang="en-GB" sz="1600" noProof="0"/>
              <a:t>The first example shows different functions passed as callbacks, declared in different ways</a:t>
            </a:r>
          </a:p>
          <a:p>
            <a:endParaRPr lang="en-GB" sz="1600" noProof="0"/>
          </a:p>
          <a:p>
            <a:endParaRPr lang="en-GB" sz="1600" noProof="0"/>
          </a:p>
          <a:p>
            <a:r>
              <a:rPr lang="en-GB" sz="1600" noProof="0"/>
              <a:t>The second example shows a callback passed to an asynchronous API function declared in different ways</a:t>
            </a:r>
          </a:p>
          <a:p>
            <a:r>
              <a:rPr lang="en-GB" sz="1600" noProof="0" err="1"/>
              <a:t>Asynchronisity</a:t>
            </a:r>
            <a:r>
              <a:rPr lang="en-GB" sz="1600" noProof="0"/>
              <a:t> will be covered in detail later</a:t>
            </a:r>
          </a:p>
          <a:p>
            <a:endParaRPr lang="en-GB" sz="1600" noProof="0"/>
          </a:p>
          <a:p>
            <a:endParaRPr lang="en-GB" sz="1600" noProof="0"/>
          </a:p>
          <a:p>
            <a:r>
              <a:rPr lang="en-GB" sz="1600" noProof="0"/>
              <a:t>We typically use arrow functions in API routes so compare the two demos: </a:t>
            </a:r>
          </a:p>
          <a:p>
            <a:pPr marL="152396" indent="0">
              <a:buNone/>
            </a:pPr>
            <a:endParaRPr lang="en-GB" sz="1600" noProof="0"/>
          </a:p>
          <a:p>
            <a:endParaRPr lang="en-GB" noProof="0"/>
          </a:p>
        </p:txBody>
      </p:sp>
      <p:sp>
        <p:nvSpPr>
          <p:cNvPr id="4" name="Slide Number Placeholder 3">
            <a:extLst>
              <a:ext uri="{FF2B5EF4-FFF2-40B4-BE49-F238E27FC236}">
                <a16:creationId xmlns:a16="http://schemas.microsoft.com/office/drawing/2014/main" id="{F3657AA7-8198-BB17-9C4A-569C59302639}"/>
              </a:ext>
            </a:extLst>
          </p:cNvPr>
          <p:cNvSpPr>
            <a:spLocks noGrp="1"/>
          </p:cNvSpPr>
          <p:nvPr>
            <p:ph type="sldNum" idx="12"/>
          </p:nvPr>
        </p:nvSpPr>
        <p:spPr/>
        <p:txBody>
          <a:bodyPr/>
          <a:lstStyle/>
          <a:p>
            <a:fld id="{14D7F6AC-1EEB-4ABB-AD80-109EC6FDCCF3}" type="slidenum">
              <a:rPr lang="en-GB" noProof="0" smtClean="0"/>
              <a:pPr/>
              <a:t>49</a:t>
            </a:fld>
            <a:endParaRPr lang="en-GB" noProof="0"/>
          </a:p>
        </p:txBody>
      </p:sp>
      <p:sp>
        <p:nvSpPr>
          <p:cNvPr id="5" name="TextBox 4">
            <a:extLst>
              <a:ext uri="{FF2B5EF4-FFF2-40B4-BE49-F238E27FC236}">
                <a16:creationId xmlns:a16="http://schemas.microsoft.com/office/drawing/2014/main" id="{E4669983-3982-59B3-0D20-9BD6C5505E22}"/>
              </a:ext>
            </a:extLst>
          </p:cNvPr>
          <p:cNvSpPr txBox="1"/>
          <p:nvPr/>
        </p:nvSpPr>
        <p:spPr>
          <a:xfrm>
            <a:off x="8220252" y="2318912"/>
            <a:ext cx="3002843" cy="276999"/>
          </a:xfrm>
          <a:prstGeom prst="rect">
            <a:avLst/>
          </a:prstGeom>
          <a:noFill/>
        </p:spPr>
        <p:txBody>
          <a:bodyPr wrap="square" rtlCol="0">
            <a:spAutoFit/>
          </a:bodyPr>
          <a:lstStyle/>
          <a:p>
            <a:r>
              <a:rPr lang="en-GB" sz="1200" noProof="0">
                <a:solidFill>
                  <a:srgbClr val="FF0000"/>
                </a:solidFill>
              </a:rPr>
              <a:t>demos/more functions/callback1.js</a:t>
            </a:r>
          </a:p>
        </p:txBody>
      </p:sp>
      <p:sp>
        <p:nvSpPr>
          <p:cNvPr id="6" name="TextBox 5">
            <a:extLst>
              <a:ext uri="{FF2B5EF4-FFF2-40B4-BE49-F238E27FC236}">
                <a16:creationId xmlns:a16="http://schemas.microsoft.com/office/drawing/2014/main" id="{4F12FBEB-00DD-92B4-8AE8-CFD217F5A594}"/>
              </a:ext>
            </a:extLst>
          </p:cNvPr>
          <p:cNvSpPr txBox="1"/>
          <p:nvPr/>
        </p:nvSpPr>
        <p:spPr>
          <a:xfrm>
            <a:off x="8220251" y="3506185"/>
            <a:ext cx="3002843" cy="276999"/>
          </a:xfrm>
          <a:prstGeom prst="rect">
            <a:avLst/>
          </a:prstGeom>
          <a:noFill/>
        </p:spPr>
        <p:txBody>
          <a:bodyPr wrap="square" rtlCol="0">
            <a:spAutoFit/>
          </a:bodyPr>
          <a:lstStyle/>
          <a:p>
            <a:r>
              <a:rPr lang="en-GB" sz="1200" noProof="0">
                <a:solidFill>
                  <a:srgbClr val="FF0000"/>
                </a:solidFill>
              </a:rPr>
              <a:t>demos/more functions/callback2.js</a:t>
            </a:r>
          </a:p>
        </p:txBody>
      </p:sp>
      <p:sp>
        <p:nvSpPr>
          <p:cNvPr id="7" name="TextBox 6">
            <a:extLst>
              <a:ext uri="{FF2B5EF4-FFF2-40B4-BE49-F238E27FC236}">
                <a16:creationId xmlns:a16="http://schemas.microsoft.com/office/drawing/2014/main" id="{83AD2403-8E24-3690-4A5E-B7531A99890B}"/>
              </a:ext>
            </a:extLst>
          </p:cNvPr>
          <p:cNvSpPr txBox="1"/>
          <p:nvPr/>
        </p:nvSpPr>
        <p:spPr>
          <a:xfrm>
            <a:off x="8220251" y="4534320"/>
            <a:ext cx="2122311" cy="276999"/>
          </a:xfrm>
          <a:prstGeom prst="rect">
            <a:avLst/>
          </a:prstGeom>
          <a:noFill/>
        </p:spPr>
        <p:txBody>
          <a:bodyPr wrap="square">
            <a:spAutoFit/>
          </a:bodyPr>
          <a:lstStyle/>
          <a:p>
            <a:r>
              <a:rPr lang="en-GB" sz="1200" noProof="0">
                <a:solidFill>
                  <a:srgbClr val="FF0000"/>
                </a:solidFill>
              </a:rPr>
              <a:t>demos/API/firstAPI2/app.js</a:t>
            </a:r>
          </a:p>
        </p:txBody>
      </p:sp>
      <p:sp>
        <p:nvSpPr>
          <p:cNvPr id="8" name="TextBox 7">
            <a:extLst>
              <a:ext uri="{FF2B5EF4-FFF2-40B4-BE49-F238E27FC236}">
                <a16:creationId xmlns:a16="http://schemas.microsoft.com/office/drawing/2014/main" id="{1A146CE5-064B-9D1B-287B-6E3A84A035BC}"/>
              </a:ext>
            </a:extLst>
          </p:cNvPr>
          <p:cNvSpPr txBox="1"/>
          <p:nvPr/>
        </p:nvSpPr>
        <p:spPr>
          <a:xfrm>
            <a:off x="8220251" y="4261591"/>
            <a:ext cx="2122311" cy="276999"/>
          </a:xfrm>
          <a:prstGeom prst="rect">
            <a:avLst/>
          </a:prstGeom>
          <a:noFill/>
        </p:spPr>
        <p:txBody>
          <a:bodyPr wrap="square">
            <a:spAutoFit/>
          </a:bodyPr>
          <a:lstStyle/>
          <a:p>
            <a:r>
              <a:rPr lang="en-GB" sz="1200" noProof="0">
                <a:solidFill>
                  <a:srgbClr val="FF0000"/>
                </a:solidFill>
              </a:rPr>
              <a:t>demos/API/</a:t>
            </a:r>
            <a:r>
              <a:rPr lang="en-GB" sz="1200" noProof="0" err="1">
                <a:solidFill>
                  <a:srgbClr val="FF0000"/>
                </a:solidFill>
              </a:rPr>
              <a:t>firstAPI</a:t>
            </a:r>
            <a:r>
              <a:rPr lang="en-GB" sz="1200" noProof="0">
                <a:solidFill>
                  <a:srgbClr val="FF0000"/>
                </a:solidFill>
              </a:rPr>
              <a:t>/app.js</a:t>
            </a:r>
          </a:p>
        </p:txBody>
      </p:sp>
    </p:spTree>
    <p:extLst>
      <p:ext uri="{BB962C8B-B14F-4D97-AF65-F5344CB8AC3E}">
        <p14:creationId xmlns:p14="http://schemas.microsoft.com/office/powerpoint/2010/main" val="2891044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B411DC1-E27D-889F-CAFA-14AEBFC9CE2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980213C-B426-6FD1-10B6-112A20EC46DA}"/>
              </a:ext>
            </a:extLst>
          </p:cNvPr>
          <p:cNvSpPr>
            <a:spLocks noGrp="1"/>
          </p:cNvSpPr>
          <p:nvPr>
            <p:ph type="title"/>
          </p:nvPr>
        </p:nvSpPr>
        <p:spPr/>
        <p:txBody>
          <a:bodyPr/>
          <a:lstStyle/>
          <a:p>
            <a:r>
              <a:rPr lang="en-GB" noProof="0"/>
              <a:t>Relevant snippets</a:t>
            </a:r>
          </a:p>
        </p:txBody>
      </p:sp>
      <p:sp>
        <p:nvSpPr>
          <p:cNvPr id="3" name="Text Placeholder 2">
            <a:extLst>
              <a:ext uri="{FF2B5EF4-FFF2-40B4-BE49-F238E27FC236}">
                <a16:creationId xmlns:a16="http://schemas.microsoft.com/office/drawing/2014/main" id="{60C5EF3D-2FEB-F97D-AD41-F9F7550FC78B}"/>
              </a:ext>
            </a:extLst>
          </p:cNvPr>
          <p:cNvSpPr>
            <a:spLocks noGrp="1"/>
          </p:cNvSpPr>
          <p:nvPr>
            <p:ph type="body" idx="1"/>
          </p:nvPr>
        </p:nvSpPr>
        <p:spPr>
          <a:xfrm>
            <a:off x="419100" y="840263"/>
            <a:ext cx="11353800" cy="5387632"/>
          </a:xfrm>
        </p:spPr>
        <p:txBody>
          <a:bodyPr/>
          <a:lstStyle/>
          <a:p>
            <a:r>
              <a:rPr lang="en-GB" sz="1400" noProof="0"/>
              <a:t>There are other surveys of course …</a:t>
            </a:r>
          </a:p>
          <a:p>
            <a:endParaRPr lang="en-GB" sz="1400" noProof="0"/>
          </a:p>
          <a:p>
            <a:pPr lvl="1"/>
            <a:endParaRPr lang="en-GB" noProof="0"/>
          </a:p>
          <a:p>
            <a:pPr lvl="1"/>
            <a:endParaRPr lang="en-GB" noProof="0"/>
          </a:p>
        </p:txBody>
      </p:sp>
      <p:sp>
        <p:nvSpPr>
          <p:cNvPr id="4" name="Slide Number Placeholder 3">
            <a:extLst>
              <a:ext uri="{FF2B5EF4-FFF2-40B4-BE49-F238E27FC236}">
                <a16:creationId xmlns:a16="http://schemas.microsoft.com/office/drawing/2014/main" id="{751D9270-E5FB-A3AF-BDB5-7A36C9E14DF6}"/>
              </a:ext>
            </a:extLst>
          </p:cNvPr>
          <p:cNvSpPr>
            <a:spLocks noGrp="1"/>
          </p:cNvSpPr>
          <p:nvPr>
            <p:ph type="sldNum" idx="12"/>
          </p:nvPr>
        </p:nvSpPr>
        <p:spPr/>
        <p:txBody>
          <a:bodyPr/>
          <a:lstStyle/>
          <a:p>
            <a:fld id="{14D7F6AC-1EEB-4ABB-AD80-109EC6FDCCF3}" type="slidenum">
              <a:rPr lang="en-GB" noProof="0" smtClean="0"/>
              <a:t>5</a:t>
            </a:fld>
            <a:endParaRPr lang="en-GB" noProof="0"/>
          </a:p>
        </p:txBody>
      </p:sp>
      <p:pic>
        <p:nvPicPr>
          <p:cNvPr id="7" name="Picture 6">
            <a:extLst>
              <a:ext uri="{FF2B5EF4-FFF2-40B4-BE49-F238E27FC236}">
                <a16:creationId xmlns:a16="http://schemas.microsoft.com/office/drawing/2014/main" id="{3B9E48B9-5C02-78A0-003A-3155D7220613}"/>
              </a:ext>
            </a:extLst>
          </p:cNvPr>
          <p:cNvPicPr>
            <a:picLocks noChangeAspect="1"/>
          </p:cNvPicPr>
          <p:nvPr/>
        </p:nvPicPr>
        <p:blipFill>
          <a:blip r:embed="rId3"/>
          <a:stretch>
            <a:fillRect/>
          </a:stretch>
        </p:blipFill>
        <p:spPr>
          <a:xfrm>
            <a:off x="1505465" y="1518762"/>
            <a:ext cx="2843789" cy="2304548"/>
          </a:xfrm>
          <a:prstGeom prst="rect">
            <a:avLst/>
          </a:prstGeom>
        </p:spPr>
      </p:pic>
      <p:pic>
        <p:nvPicPr>
          <p:cNvPr id="9" name="Picture 8">
            <a:extLst>
              <a:ext uri="{FF2B5EF4-FFF2-40B4-BE49-F238E27FC236}">
                <a16:creationId xmlns:a16="http://schemas.microsoft.com/office/drawing/2014/main" id="{BB8ED972-81DF-983E-525D-B7526F8BF781}"/>
              </a:ext>
            </a:extLst>
          </p:cNvPr>
          <p:cNvPicPr>
            <a:picLocks noChangeAspect="1"/>
          </p:cNvPicPr>
          <p:nvPr/>
        </p:nvPicPr>
        <p:blipFill>
          <a:blip r:embed="rId4"/>
          <a:stretch>
            <a:fillRect/>
          </a:stretch>
        </p:blipFill>
        <p:spPr>
          <a:xfrm>
            <a:off x="6884603" y="1518762"/>
            <a:ext cx="3509163" cy="1787074"/>
          </a:xfrm>
          <a:prstGeom prst="rect">
            <a:avLst/>
          </a:prstGeom>
        </p:spPr>
      </p:pic>
      <p:pic>
        <p:nvPicPr>
          <p:cNvPr id="11" name="Picture 10">
            <a:extLst>
              <a:ext uri="{FF2B5EF4-FFF2-40B4-BE49-F238E27FC236}">
                <a16:creationId xmlns:a16="http://schemas.microsoft.com/office/drawing/2014/main" id="{D2E8630A-C009-6BBB-BE2E-2D37E85F8B22}"/>
              </a:ext>
            </a:extLst>
          </p:cNvPr>
          <p:cNvPicPr>
            <a:picLocks noChangeAspect="1"/>
          </p:cNvPicPr>
          <p:nvPr/>
        </p:nvPicPr>
        <p:blipFill>
          <a:blip r:embed="rId5"/>
          <a:stretch>
            <a:fillRect/>
          </a:stretch>
        </p:blipFill>
        <p:spPr>
          <a:xfrm>
            <a:off x="1443681" y="4087212"/>
            <a:ext cx="3509163" cy="2407521"/>
          </a:xfrm>
          <a:prstGeom prst="rect">
            <a:avLst/>
          </a:prstGeom>
        </p:spPr>
      </p:pic>
      <p:pic>
        <p:nvPicPr>
          <p:cNvPr id="13" name="Picture 12">
            <a:extLst>
              <a:ext uri="{FF2B5EF4-FFF2-40B4-BE49-F238E27FC236}">
                <a16:creationId xmlns:a16="http://schemas.microsoft.com/office/drawing/2014/main" id="{09755DE3-4E80-1089-1E73-54C1FF1DBC4C}"/>
              </a:ext>
            </a:extLst>
          </p:cNvPr>
          <p:cNvPicPr>
            <a:picLocks noChangeAspect="1"/>
          </p:cNvPicPr>
          <p:nvPr/>
        </p:nvPicPr>
        <p:blipFill>
          <a:blip r:embed="rId6"/>
          <a:stretch>
            <a:fillRect/>
          </a:stretch>
        </p:blipFill>
        <p:spPr>
          <a:xfrm>
            <a:off x="6884603" y="4192244"/>
            <a:ext cx="3607088" cy="1763626"/>
          </a:xfrm>
          <a:prstGeom prst="rect">
            <a:avLst/>
          </a:prstGeom>
        </p:spPr>
      </p:pic>
    </p:spTree>
    <p:extLst>
      <p:ext uri="{BB962C8B-B14F-4D97-AF65-F5344CB8AC3E}">
        <p14:creationId xmlns:p14="http://schemas.microsoft.com/office/powerpoint/2010/main" val="3534851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3B1D04D-3D67-16CD-49AD-6FBCFDE9A8C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9A1D86-6D50-47E1-B10D-18BA2BF92C48}"/>
              </a:ext>
            </a:extLst>
          </p:cNvPr>
          <p:cNvSpPr>
            <a:spLocks noGrp="1"/>
          </p:cNvSpPr>
          <p:nvPr>
            <p:ph type="ctrTitle"/>
          </p:nvPr>
        </p:nvSpPr>
        <p:spPr>
          <a:xfrm>
            <a:off x="1435100" y="2484800"/>
            <a:ext cx="8135620" cy="1888400"/>
          </a:xfrm>
        </p:spPr>
        <p:txBody>
          <a:bodyPr/>
          <a:lstStyle/>
          <a:p>
            <a:r>
              <a:rPr lang="en-GB" noProof="0" err="1"/>
              <a:t>Asynchronicity</a:t>
            </a:r>
            <a:r>
              <a:rPr lang="en-GB" noProof="0"/>
              <a:t> in JavaScript</a:t>
            </a:r>
          </a:p>
        </p:txBody>
      </p:sp>
    </p:spTree>
    <p:extLst>
      <p:ext uri="{BB962C8B-B14F-4D97-AF65-F5344CB8AC3E}">
        <p14:creationId xmlns:p14="http://schemas.microsoft.com/office/powerpoint/2010/main" val="3366569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1B5ED-619A-ADCE-41CD-D07EF4DEF0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047A1-FB19-9020-725F-6171051351EF}"/>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15EC674E-8395-2F4E-0A60-AD4CA4A9F887}"/>
              </a:ext>
            </a:extLst>
          </p:cNvPr>
          <p:cNvSpPr>
            <a:spLocks noGrp="1"/>
          </p:cNvSpPr>
          <p:nvPr>
            <p:ph type="body" idx="1"/>
          </p:nvPr>
        </p:nvSpPr>
        <p:spPr/>
        <p:txBody>
          <a:bodyPr/>
          <a:lstStyle/>
          <a:p>
            <a:r>
              <a:rPr lang="en-GB" noProof="0"/>
              <a:t>Upon successfully completing this section, you will be able to:</a:t>
            </a:r>
          </a:p>
          <a:p>
            <a:pPr lvl="1">
              <a:buFont typeface="+mj-lt"/>
              <a:buAutoNum type="arabicPeriod"/>
            </a:pPr>
            <a:r>
              <a:rPr lang="en-GB" noProof="0"/>
              <a:t>Explain the difference between synchronous and asynchronous operations</a:t>
            </a:r>
          </a:p>
          <a:p>
            <a:pPr lvl="1">
              <a:buFont typeface="+mj-lt"/>
              <a:buAutoNum type="arabicPeriod"/>
            </a:pPr>
            <a:r>
              <a:rPr lang="en-GB" noProof="0"/>
              <a:t>Explain how JavaScript handles asynchronous operations</a:t>
            </a:r>
          </a:p>
          <a:p>
            <a:pPr lvl="1">
              <a:buFont typeface="+mj-lt"/>
              <a:buAutoNum type="arabicPeriod"/>
            </a:pPr>
            <a:r>
              <a:rPr lang="en-GB" noProof="0"/>
              <a:t>Explain the purpose and operation of JavaScript callbacks and promises</a:t>
            </a:r>
          </a:p>
          <a:p>
            <a:pPr lvl="1">
              <a:buFont typeface="+mj-lt"/>
              <a:buAutoNum type="arabicPeriod"/>
            </a:pPr>
            <a:r>
              <a:rPr lang="en-GB" noProof="0"/>
              <a:t>Use promises in your code for asynchronous operations</a:t>
            </a:r>
          </a:p>
          <a:p>
            <a:pPr lvl="1">
              <a:buFont typeface="+mj-lt"/>
              <a:buAutoNum type="arabicPeriod"/>
            </a:pPr>
            <a:r>
              <a:rPr lang="en-GB" noProof="0"/>
              <a:t>Explain the concept of middleware and use it in your solutions</a:t>
            </a:r>
          </a:p>
          <a:p>
            <a:pPr lvl="1">
              <a:buFont typeface="+mj-lt"/>
              <a:buAutoNum type="arabicPeriod"/>
            </a:pPr>
            <a:r>
              <a:rPr lang="en-GB" noProof="0"/>
              <a:t>Explain and use same origin requests</a:t>
            </a:r>
          </a:p>
          <a:p>
            <a:pPr lvl="1">
              <a:buFont typeface="+mj-lt"/>
              <a:buAutoNum type="arabicPeriod"/>
            </a:pPr>
            <a:r>
              <a:rPr lang="en-GB" noProof="0"/>
              <a:t>Create a front-end that displays API data retrieved from your application and web server</a:t>
            </a:r>
          </a:p>
        </p:txBody>
      </p:sp>
      <p:sp>
        <p:nvSpPr>
          <p:cNvPr id="4" name="Slide Number Placeholder 3">
            <a:extLst>
              <a:ext uri="{FF2B5EF4-FFF2-40B4-BE49-F238E27FC236}">
                <a16:creationId xmlns:a16="http://schemas.microsoft.com/office/drawing/2014/main" id="{84A109FF-BE52-5969-05BB-807F6279B155}"/>
              </a:ext>
            </a:extLst>
          </p:cNvPr>
          <p:cNvSpPr>
            <a:spLocks noGrp="1"/>
          </p:cNvSpPr>
          <p:nvPr>
            <p:ph type="sldNum" idx="12"/>
          </p:nvPr>
        </p:nvSpPr>
        <p:spPr/>
        <p:txBody>
          <a:bodyPr/>
          <a:lstStyle/>
          <a:p>
            <a:fld id="{14D7F6AC-1EEB-4ABB-AD80-109EC6FDCCF3}" type="slidenum">
              <a:rPr lang="en-GB" noProof="0" smtClean="0"/>
              <a:pPr/>
              <a:t>51</a:t>
            </a:fld>
            <a:endParaRPr lang="en-GB" noProof="0"/>
          </a:p>
        </p:txBody>
      </p:sp>
    </p:spTree>
    <p:extLst>
      <p:ext uri="{BB962C8B-B14F-4D97-AF65-F5344CB8AC3E}">
        <p14:creationId xmlns:p14="http://schemas.microsoft.com/office/powerpoint/2010/main" val="2461640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608BAE5-7D41-1652-8224-456410636CEC}"/>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673D164-C9A7-B715-A929-8C09B7B89C13}"/>
              </a:ext>
            </a:extLst>
          </p:cNvPr>
          <p:cNvSpPr>
            <a:spLocks noGrp="1"/>
          </p:cNvSpPr>
          <p:nvPr>
            <p:ph type="title"/>
          </p:nvPr>
        </p:nvSpPr>
        <p:spPr>
          <a:xfrm>
            <a:off x="609600" y="232284"/>
            <a:ext cx="11163300" cy="421258"/>
          </a:xfrm>
        </p:spPr>
        <p:txBody>
          <a:bodyPr/>
          <a:lstStyle/>
          <a:p>
            <a:r>
              <a:rPr lang="en-GB" noProof="0"/>
              <a:t>Sync and Async</a:t>
            </a:r>
          </a:p>
        </p:txBody>
      </p:sp>
      <p:sp>
        <p:nvSpPr>
          <p:cNvPr id="3" name="Text Placeholder 2">
            <a:extLst>
              <a:ext uri="{FF2B5EF4-FFF2-40B4-BE49-F238E27FC236}">
                <a16:creationId xmlns:a16="http://schemas.microsoft.com/office/drawing/2014/main" id="{E598AB5A-2769-8F79-46DA-18F2BFA68406}"/>
              </a:ext>
            </a:extLst>
          </p:cNvPr>
          <p:cNvSpPr>
            <a:spLocks noGrp="1"/>
          </p:cNvSpPr>
          <p:nvPr>
            <p:ph type="body" idx="1"/>
          </p:nvPr>
        </p:nvSpPr>
        <p:spPr>
          <a:xfrm>
            <a:off x="609600" y="653543"/>
            <a:ext cx="11163300" cy="5823458"/>
          </a:xfrm>
        </p:spPr>
        <p:txBody>
          <a:bodyPr/>
          <a:lstStyle/>
          <a:p>
            <a:r>
              <a:rPr lang="en-GB" sz="1600" noProof="0"/>
              <a:t>Synchronous operations are those which take place sequentially. For example, you get to the head of the queue at a sandwich bar at a train station. You place your order for a toastie with the assistant. They go off and do their thing and make the sandwich – maybe chatting to someone or staring into space whilst the sandwich is toasting. Eventually they come back to you and ask “Is there anything else?” You order a coffee. They go off and do their thing – maybe stare into space whilst the milk boils then returns with your coffees. “Anything else?” By now you are getting disapproving looks from others in the queue so say no. You are asked for payment. You pay cash so they go off to the till and cash the money but they don’t have change so have to go into the office to get some change. They eventually complete the payment and you can be on your way whilst half of the queue have given up and gone for their train. Synchronous operations are simple but block execution whilst waiting </a:t>
            </a:r>
          </a:p>
          <a:p>
            <a:r>
              <a:rPr lang="en-GB" sz="1600" noProof="0"/>
              <a:t>Ok, you could employ 3 people with 3 tills and 3 toasters etc. This is clearly more efficient but also more expensive. This is parallel processing and now has 3 people (CPUs) staring into space at various times.</a:t>
            </a:r>
          </a:p>
          <a:p>
            <a:r>
              <a:rPr lang="en-GB" sz="1600" noProof="0"/>
              <a:t>A different approach could be to employ an asynchronous process. An attendant takes your order but whilst the sandwich is in the toaster, they take your next order – maybe that’s for coffee, but if not they can take an order from  the next person. So whilst the toaster is still toasting and the milk is still boiling, they can take another order. At some point, the milk is boiling – maybe the toaster is still toasting.  The assistant can stop taking orders and finish the coffee – which started after the toaster so is out of order. During finishing the coffee, the toaster finishes so once the coffee order is complete, they can go to the toaster and finish the toastie order. The key point here is that a long process can be kicked-off but this doesn’t block the assistant. They can do other things whilst waiting. This is more efficient but more complex as the orders may be completed out of order and the person needs to remember which order is for whom.  Java uses multithreading for parallelism, JavaScript is single threaded so relies on asynchronous function calls to avoid blocking the single application thread</a:t>
            </a:r>
          </a:p>
        </p:txBody>
      </p:sp>
      <p:sp>
        <p:nvSpPr>
          <p:cNvPr id="4" name="Slide Number Placeholder 3">
            <a:extLst>
              <a:ext uri="{FF2B5EF4-FFF2-40B4-BE49-F238E27FC236}">
                <a16:creationId xmlns:a16="http://schemas.microsoft.com/office/drawing/2014/main" id="{6C42D8CE-4205-6C79-0D57-8B43BD021758}"/>
              </a:ext>
            </a:extLst>
          </p:cNvPr>
          <p:cNvSpPr>
            <a:spLocks noGrp="1"/>
          </p:cNvSpPr>
          <p:nvPr>
            <p:ph type="sldNum" idx="12"/>
          </p:nvPr>
        </p:nvSpPr>
        <p:spPr/>
        <p:txBody>
          <a:bodyPr/>
          <a:lstStyle/>
          <a:p>
            <a:fld id="{14D7F6AC-1EEB-4ABB-AD80-109EC6FDCCF3}" type="slidenum">
              <a:rPr lang="en-GB" noProof="0" smtClean="0"/>
              <a:pPr/>
              <a:t>52</a:t>
            </a:fld>
            <a:endParaRPr lang="en-GB" noProof="0"/>
          </a:p>
        </p:txBody>
      </p:sp>
    </p:spTree>
    <p:extLst>
      <p:ext uri="{BB962C8B-B14F-4D97-AF65-F5344CB8AC3E}">
        <p14:creationId xmlns:p14="http://schemas.microsoft.com/office/powerpoint/2010/main" val="2559315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9551-B949-23DA-11EE-97A9370896C2}"/>
              </a:ext>
            </a:extLst>
          </p:cNvPr>
          <p:cNvSpPr>
            <a:spLocks noGrp="1"/>
          </p:cNvSpPr>
          <p:nvPr>
            <p:ph type="title"/>
          </p:nvPr>
        </p:nvSpPr>
        <p:spPr/>
        <p:txBody>
          <a:bodyPr/>
          <a:lstStyle/>
          <a:p>
            <a:r>
              <a:rPr lang="en-GB" noProof="0"/>
              <a:t>Calling an API from the frontend</a:t>
            </a:r>
          </a:p>
        </p:txBody>
      </p:sp>
      <p:sp>
        <p:nvSpPr>
          <p:cNvPr id="3" name="Text Placeholder 2">
            <a:extLst>
              <a:ext uri="{FF2B5EF4-FFF2-40B4-BE49-F238E27FC236}">
                <a16:creationId xmlns:a16="http://schemas.microsoft.com/office/drawing/2014/main" id="{4F2AABF4-B373-4597-55E5-504EF64733E8}"/>
              </a:ext>
            </a:extLst>
          </p:cNvPr>
          <p:cNvSpPr>
            <a:spLocks noGrp="1"/>
          </p:cNvSpPr>
          <p:nvPr>
            <p:ph type="body" idx="1"/>
          </p:nvPr>
        </p:nvSpPr>
        <p:spPr/>
        <p:txBody>
          <a:bodyPr/>
          <a:lstStyle/>
          <a:p>
            <a:r>
              <a:rPr lang="en-GB" noProof="0"/>
              <a:t>Response from the app server may be slow so waiting for a response will block the single thread</a:t>
            </a:r>
          </a:p>
          <a:p>
            <a:pPr lvl="1"/>
            <a:r>
              <a:rPr lang="en-GB" noProof="0"/>
              <a:t>The UI becomes unresponsive whilst waiting - this is synchronous</a:t>
            </a:r>
          </a:p>
          <a:p>
            <a:r>
              <a:rPr lang="en-GB" noProof="0"/>
              <a:t>A JavaScript function, fetch, will make the API call but asynchronously</a:t>
            </a:r>
          </a:p>
          <a:p>
            <a:pPr lvl="1"/>
            <a:r>
              <a:rPr lang="en-GB" noProof="0"/>
              <a:t>The call is made but we don't wait for the response</a:t>
            </a:r>
          </a:p>
          <a:p>
            <a:r>
              <a:rPr lang="en-GB" noProof="0"/>
              <a:t>The UI remains responsive whilst fetch is waiting for a response in the background</a:t>
            </a:r>
          </a:p>
          <a:p>
            <a:pPr lvl="1"/>
            <a:r>
              <a:rPr lang="en-GB" noProof="0"/>
              <a:t>effectively running in a separate thread (discussed later)</a:t>
            </a:r>
          </a:p>
          <a:p>
            <a:r>
              <a:rPr lang="en-GB" noProof="0"/>
              <a:t>We also need to consider not blocking the server thread if it needs to do something lengthy</a:t>
            </a:r>
          </a:p>
          <a:p>
            <a:pPr lvl="1"/>
            <a:r>
              <a:rPr lang="en-GB" noProof="0"/>
              <a:t>e.g. search for data in a database. Make this server call asynchronous too</a:t>
            </a:r>
          </a:p>
          <a:p>
            <a:r>
              <a:rPr lang="en-GB" noProof="0"/>
              <a:t>When the response is received from the app server, it is somehow dealt with in the main thread</a:t>
            </a:r>
          </a:p>
          <a:p>
            <a:r>
              <a:rPr lang="en-GB" noProof="0"/>
              <a:t>A couple of quick examples to illustrate this so you can do your practical exercise</a:t>
            </a:r>
          </a:p>
          <a:p>
            <a:r>
              <a:rPr lang="en-GB" noProof="0"/>
              <a:t>Detail of how it all works follows</a:t>
            </a:r>
          </a:p>
        </p:txBody>
      </p:sp>
      <p:sp>
        <p:nvSpPr>
          <p:cNvPr id="4" name="Slide Number Placeholder 3">
            <a:extLst>
              <a:ext uri="{FF2B5EF4-FFF2-40B4-BE49-F238E27FC236}">
                <a16:creationId xmlns:a16="http://schemas.microsoft.com/office/drawing/2014/main" id="{1B89C66B-3F9D-B835-7AE5-87C28AEFD8FA}"/>
              </a:ext>
            </a:extLst>
          </p:cNvPr>
          <p:cNvSpPr>
            <a:spLocks noGrp="1"/>
          </p:cNvSpPr>
          <p:nvPr>
            <p:ph type="sldNum" idx="12"/>
          </p:nvPr>
        </p:nvSpPr>
        <p:spPr/>
        <p:txBody>
          <a:bodyPr/>
          <a:lstStyle/>
          <a:p>
            <a:fld id="{14D7F6AC-1EEB-4ABB-AD80-109EC6FDCCF3}" type="slidenum">
              <a:rPr lang="en-GB" noProof="0" smtClean="0"/>
              <a:pPr/>
              <a:t>53</a:t>
            </a:fld>
            <a:endParaRPr lang="en-GB" noProof="0"/>
          </a:p>
        </p:txBody>
      </p:sp>
      <p:sp>
        <p:nvSpPr>
          <p:cNvPr id="5" name="TextBox 4">
            <a:extLst>
              <a:ext uri="{FF2B5EF4-FFF2-40B4-BE49-F238E27FC236}">
                <a16:creationId xmlns:a16="http://schemas.microsoft.com/office/drawing/2014/main" id="{724BA97E-3D84-7F28-E069-8F86D9BEC5D7}"/>
              </a:ext>
            </a:extLst>
          </p:cNvPr>
          <p:cNvSpPr txBox="1"/>
          <p:nvPr/>
        </p:nvSpPr>
        <p:spPr>
          <a:xfrm>
            <a:off x="8995590" y="5768632"/>
            <a:ext cx="1859227" cy="461665"/>
          </a:xfrm>
          <a:prstGeom prst="rect">
            <a:avLst/>
          </a:prstGeom>
          <a:noFill/>
        </p:spPr>
        <p:txBody>
          <a:bodyPr wrap="square">
            <a:spAutoFit/>
          </a:bodyPr>
          <a:lstStyle/>
          <a:p>
            <a:r>
              <a:rPr lang="en-GB" sz="1200" noProof="0">
                <a:solidFill>
                  <a:srgbClr val="FF0000"/>
                </a:solidFill>
              </a:rPr>
              <a:t>demos/API/fetchBasic1</a:t>
            </a:r>
          </a:p>
          <a:p>
            <a:r>
              <a:rPr lang="en-GB" sz="1200" noProof="0">
                <a:solidFill>
                  <a:srgbClr val="FF0000"/>
                </a:solidFill>
              </a:rPr>
              <a:t>demos/API/fetchDemo1</a:t>
            </a:r>
          </a:p>
        </p:txBody>
      </p:sp>
    </p:spTree>
    <p:extLst>
      <p:ext uri="{BB962C8B-B14F-4D97-AF65-F5344CB8AC3E}">
        <p14:creationId xmlns:p14="http://schemas.microsoft.com/office/powerpoint/2010/main" val="4285591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C6FC278-0D14-363E-5DDE-79EC64BD1C0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1EE0BB7-D426-A010-BF61-2443C024E014}"/>
              </a:ext>
            </a:extLst>
          </p:cNvPr>
          <p:cNvSpPr>
            <a:spLocks noGrp="1"/>
          </p:cNvSpPr>
          <p:nvPr>
            <p:ph type="sldNum" idx="12"/>
          </p:nvPr>
        </p:nvSpPr>
        <p:spPr/>
        <p:txBody>
          <a:bodyPr/>
          <a:lstStyle/>
          <a:p>
            <a:fld id="{0E0E0192-C642-4D4F-AE82-A0D0DC02E26B}" type="slidenum">
              <a:rPr lang="en-GB" noProof="0" smtClean="0"/>
              <a:pPr/>
              <a:t>54</a:t>
            </a:fld>
            <a:endParaRPr lang="en-GB" noProof="0"/>
          </a:p>
        </p:txBody>
      </p:sp>
      <p:pic>
        <p:nvPicPr>
          <p:cNvPr id="6" name="Picture 5">
            <a:extLst>
              <a:ext uri="{FF2B5EF4-FFF2-40B4-BE49-F238E27FC236}">
                <a16:creationId xmlns:a16="http://schemas.microsoft.com/office/drawing/2014/main" id="{ED7F3F8E-CBDC-9B79-56AC-CAF58E77D9DC}"/>
              </a:ext>
            </a:extLst>
          </p:cNvPr>
          <p:cNvPicPr>
            <a:picLocks noChangeAspect="1"/>
          </p:cNvPicPr>
          <p:nvPr/>
        </p:nvPicPr>
        <p:blipFill>
          <a:blip r:embed="rId3"/>
          <a:stretch>
            <a:fillRect/>
          </a:stretch>
        </p:blipFill>
        <p:spPr>
          <a:xfrm>
            <a:off x="290209" y="333089"/>
            <a:ext cx="3573752" cy="3362611"/>
          </a:xfrm>
          <a:prstGeom prst="rect">
            <a:avLst/>
          </a:prstGeom>
          <a:ln>
            <a:solidFill>
              <a:schemeClr val="accent1"/>
            </a:solidFill>
          </a:ln>
        </p:spPr>
      </p:pic>
      <p:sp>
        <p:nvSpPr>
          <p:cNvPr id="7" name="Rectangle 6">
            <a:extLst>
              <a:ext uri="{FF2B5EF4-FFF2-40B4-BE49-F238E27FC236}">
                <a16:creationId xmlns:a16="http://schemas.microsoft.com/office/drawing/2014/main" id="{0497E964-8463-3315-2411-98252BCBDE2B}"/>
              </a:ext>
            </a:extLst>
          </p:cNvPr>
          <p:cNvSpPr/>
          <p:nvPr/>
        </p:nvSpPr>
        <p:spPr>
          <a:xfrm>
            <a:off x="4476749" y="962025"/>
            <a:ext cx="3343275" cy="2733675"/>
          </a:xfrm>
          <a:prstGeom prst="rect">
            <a:avLst/>
          </a:prstGeom>
          <a:solidFill>
            <a:schemeClr val="bg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noProof="0"/>
          </a:p>
        </p:txBody>
      </p:sp>
      <p:pic>
        <p:nvPicPr>
          <p:cNvPr id="9" name="lbLevel1">
            <a:extLst>
              <a:ext uri="{FF2B5EF4-FFF2-40B4-BE49-F238E27FC236}">
                <a16:creationId xmlns:a16="http://schemas.microsoft.com/office/drawing/2014/main" id="{D91181FE-8E52-F28A-F536-A4DB90BAB671}"/>
              </a:ext>
            </a:extLst>
          </p:cNvPr>
          <p:cNvPicPr>
            <a:picLocks noChangeAspect="1"/>
          </p:cNvPicPr>
          <p:nvPr/>
        </p:nvPicPr>
        <p:blipFill rotWithShape="1">
          <a:blip r:embed="rId4"/>
          <a:srcRect l="6970" t="27586" b="18984"/>
          <a:stretch/>
        </p:blipFill>
        <p:spPr>
          <a:xfrm>
            <a:off x="299834" y="3471889"/>
            <a:ext cx="921685" cy="147608"/>
          </a:xfrm>
          <a:prstGeom prst="rect">
            <a:avLst/>
          </a:prstGeom>
        </p:spPr>
      </p:pic>
      <p:pic>
        <p:nvPicPr>
          <p:cNvPr id="11" name="lbLevel2">
            <a:extLst>
              <a:ext uri="{FF2B5EF4-FFF2-40B4-BE49-F238E27FC236}">
                <a16:creationId xmlns:a16="http://schemas.microsoft.com/office/drawing/2014/main" id="{35E1371F-03E8-5236-DAEE-EDE08A6FE7F3}"/>
              </a:ext>
            </a:extLst>
          </p:cNvPr>
          <p:cNvPicPr>
            <a:picLocks noChangeAspect="1"/>
          </p:cNvPicPr>
          <p:nvPr/>
        </p:nvPicPr>
        <p:blipFill>
          <a:blip r:embed="rId5"/>
          <a:stretch>
            <a:fillRect/>
          </a:stretch>
        </p:blipFill>
        <p:spPr>
          <a:xfrm>
            <a:off x="466729" y="528580"/>
            <a:ext cx="990738" cy="257211"/>
          </a:xfrm>
          <a:prstGeom prst="rect">
            <a:avLst/>
          </a:prstGeom>
        </p:spPr>
      </p:pic>
      <p:pic>
        <p:nvPicPr>
          <p:cNvPr id="13" name="lbLevel3">
            <a:extLst>
              <a:ext uri="{FF2B5EF4-FFF2-40B4-BE49-F238E27FC236}">
                <a16:creationId xmlns:a16="http://schemas.microsoft.com/office/drawing/2014/main" id="{E6C464F6-CA64-1E62-3A3F-466E582D2A02}"/>
              </a:ext>
            </a:extLst>
          </p:cNvPr>
          <p:cNvPicPr>
            <a:picLocks noChangeAspect="1"/>
          </p:cNvPicPr>
          <p:nvPr/>
        </p:nvPicPr>
        <p:blipFill>
          <a:blip r:embed="rId6"/>
          <a:stretch>
            <a:fillRect/>
          </a:stretch>
        </p:blipFill>
        <p:spPr>
          <a:xfrm>
            <a:off x="476255" y="1266530"/>
            <a:ext cx="971686" cy="247685"/>
          </a:xfrm>
          <a:prstGeom prst="rect">
            <a:avLst/>
          </a:prstGeom>
        </p:spPr>
      </p:pic>
      <p:sp>
        <p:nvSpPr>
          <p:cNvPr id="16" name="Rectangle 15">
            <a:extLst>
              <a:ext uri="{FF2B5EF4-FFF2-40B4-BE49-F238E27FC236}">
                <a16:creationId xmlns:a16="http://schemas.microsoft.com/office/drawing/2014/main" id="{7F79FA64-8BAE-5623-A55F-7711DA48ED4E}"/>
              </a:ext>
            </a:extLst>
          </p:cNvPr>
          <p:cNvSpPr/>
          <p:nvPr/>
        </p:nvSpPr>
        <p:spPr>
          <a:xfrm>
            <a:off x="8064933" y="962025"/>
            <a:ext cx="3343274" cy="1666875"/>
          </a:xfrm>
          <a:prstGeom prst="rect">
            <a:avLst/>
          </a:prstGeom>
          <a:solidFill>
            <a:schemeClr val="bg1"/>
          </a:solidFill>
          <a:ln w="9525"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noProof="0"/>
          </a:p>
        </p:txBody>
      </p:sp>
      <p:pic>
        <p:nvPicPr>
          <p:cNvPr id="22" name="lbTimeout">
            <a:extLst>
              <a:ext uri="{FF2B5EF4-FFF2-40B4-BE49-F238E27FC236}">
                <a16:creationId xmlns:a16="http://schemas.microsoft.com/office/drawing/2014/main" id="{766E683E-0D86-02D2-2859-EEA93D66B2C5}"/>
              </a:ext>
            </a:extLst>
          </p:cNvPr>
          <p:cNvPicPr>
            <a:picLocks noChangeAspect="1"/>
          </p:cNvPicPr>
          <p:nvPr/>
        </p:nvPicPr>
        <p:blipFill>
          <a:blip r:embed="rId7"/>
          <a:stretch>
            <a:fillRect/>
          </a:stretch>
        </p:blipFill>
        <p:spPr>
          <a:xfrm>
            <a:off x="476661" y="2014394"/>
            <a:ext cx="3200847" cy="200053"/>
          </a:xfrm>
          <a:prstGeom prst="rect">
            <a:avLst/>
          </a:prstGeom>
        </p:spPr>
      </p:pic>
      <p:pic>
        <p:nvPicPr>
          <p:cNvPr id="23" name="fnSetTime">
            <a:extLst>
              <a:ext uri="{FF2B5EF4-FFF2-40B4-BE49-F238E27FC236}">
                <a16:creationId xmlns:a16="http://schemas.microsoft.com/office/drawing/2014/main" id="{772C0F1A-8094-FAF4-4D4D-74D4D2F1E021}"/>
              </a:ext>
            </a:extLst>
          </p:cNvPr>
          <p:cNvPicPr>
            <a:picLocks noChangeAspect="1"/>
          </p:cNvPicPr>
          <p:nvPr/>
        </p:nvPicPr>
        <p:blipFill>
          <a:blip r:embed="rId7"/>
          <a:stretch>
            <a:fillRect/>
          </a:stretch>
        </p:blipFill>
        <p:spPr>
          <a:xfrm>
            <a:off x="8102586" y="1085635"/>
            <a:ext cx="3200847" cy="200053"/>
          </a:xfrm>
          <a:prstGeom prst="rect">
            <a:avLst/>
          </a:prstGeom>
        </p:spPr>
      </p:pic>
      <p:sp>
        <p:nvSpPr>
          <p:cNvPr id="24" name="TextBox 23">
            <a:extLst>
              <a:ext uri="{FF2B5EF4-FFF2-40B4-BE49-F238E27FC236}">
                <a16:creationId xmlns:a16="http://schemas.microsoft.com/office/drawing/2014/main" id="{81937614-3101-359E-A844-B121C323C126}"/>
              </a:ext>
            </a:extLst>
          </p:cNvPr>
          <p:cNvSpPr txBox="1"/>
          <p:nvPr/>
        </p:nvSpPr>
        <p:spPr>
          <a:xfrm>
            <a:off x="8064933" y="1285688"/>
            <a:ext cx="3200847" cy="1169551"/>
          </a:xfrm>
          <a:prstGeom prst="rect">
            <a:avLst/>
          </a:prstGeom>
          <a:noFill/>
        </p:spPr>
        <p:txBody>
          <a:bodyPr wrap="square" rtlCol="0">
            <a:spAutoFit/>
          </a:bodyPr>
          <a:lstStyle/>
          <a:p>
            <a:r>
              <a:rPr lang="en-GB" sz="1400" noProof="0">
                <a:latin typeface="Courier New" panose="02070309020205020404" pitchFamily="49" charset="0"/>
                <a:cs typeface="Courier New" panose="02070309020205020404" pitchFamily="49" charset="0"/>
              </a:rPr>
              <a:t>Fetch</a:t>
            </a:r>
          </a:p>
          <a:p>
            <a:r>
              <a:rPr lang="en-GB" sz="1400" noProof="0" err="1">
                <a:latin typeface="Courier New" panose="02070309020205020404" pitchFamily="49" charset="0"/>
                <a:cs typeface="Courier New" panose="02070309020205020404" pitchFamily="49" charset="0"/>
              </a:rPr>
              <a:t>AudioData</a:t>
            </a:r>
            <a:endParaRPr lang="en-GB" sz="1400" noProof="0">
              <a:latin typeface="Courier New" panose="02070309020205020404" pitchFamily="49" charset="0"/>
              <a:cs typeface="Courier New" panose="02070309020205020404" pitchFamily="49" charset="0"/>
            </a:endParaRPr>
          </a:p>
          <a:p>
            <a:r>
              <a:rPr lang="en-GB" sz="1400" noProof="0">
                <a:latin typeface="Courier New" panose="02070309020205020404" pitchFamily="49" charset="0"/>
                <a:cs typeface="Courier New" panose="02070309020205020404" pitchFamily="49" charset="0"/>
              </a:rPr>
              <a:t>console</a:t>
            </a:r>
          </a:p>
          <a:p>
            <a:r>
              <a:rPr lang="en-GB" sz="1400" noProof="0">
                <a:latin typeface="Courier New" panose="02070309020205020404" pitchFamily="49" charset="0"/>
                <a:cs typeface="Courier New" panose="02070309020205020404" pitchFamily="49" charset="0"/>
              </a:rPr>
              <a:t>crypto</a:t>
            </a:r>
          </a:p>
          <a:p>
            <a:r>
              <a:rPr lang="en-GB" sz="1400" noProof="0">
                <a:latin typeface="Courier New" panose="02070309020205020404" pitchFamily="49" charset="0"/>
                <a:cs typeface="Courier New" panose="02070309020205020404" pitchFamily="49" charset="0"/>
              </a:rPr>
              <a:t>+ hundreds more</a:t>
            </a:r>
          </a:p>
        </p:txBody>
      </p:sp>
      <p:sp>
        <p:nvSpPr>
          <p:cNvPr id="25" name="Rectangle 24">
            <a:extLst>
              <a:ext uri="{FF2B5EF4-FFF2-40B4-BE49-F238E27FC236}">
                <a16:creationId xmlns:a16="http://schemas.microsoft.com/office/drawing/2014/main" id="{B7F9E0FE-4920-1B4C-B216-170E6597612F}"/>
              </a:ext>
            </a:extLst>
          </p:cNvPr>
          <p:cNvSpPr/>
          <p:nvPr/>
        </p:nvSpPr>
        <p:spPr>
          <a:xfrm>
            <a:off x="4476749" y="523875"/>
            <a:ext cx="3343274" cy="438150"/>
          </a:xfrm>
          <a:prstGeom prst="re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Call Stack</a:t>
            </a:r>
          </a:p>
        </p:txBody>
      </p:sp>
      <p:sp>
        <p:nvSpPr>
          <p:cNvPr id="26" name="Rectangle 25">
            <a:extLst>
              <a:ext uri="{FF2B5EF4-FFF2-40B4-BE49-F238E27FC236}">
                <a16:creationId xmlns:a16="http://schemas.microsoft.com/office/drawing/2014/main" id="{F0249001-4C25-D4B3-64BE-1C4141151E6A}"/>
              </a:ext>
            </a:extLst>
          </p:cNvPr>
          <p:cNvSpPr/>
          <p:nvPr/>
        </p:nvSpPr>
        <p:spPr>
          <a:xfrm>
            <a:off x="8064933" y="514350"/>
            <a:ext cx="3343274" cy="438150"/>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APIs</a:t>
            </a:r>
          </a:p>
        </p:txBody>
      </p:sp>
      <p:sp>
        <p:nvSpPr>
          <p:cNvPr id="27" name="argsHidden">
            <a:extLst>
              <a:ext uri="{FF2B5EF4-FFF2-40B4-BE49-F238E27FC236}">
                <a16:creationId xmlns:a16="http://schemas.microsoft.com/office/drawing/2014/main" id="{B9200B8F-E6E0-3BFD-8771-EEA69EDCF585}"/>
              </a:ext>
            </a:extLst>
          </p:cNvPr>
          <p:cNvSpPr/>
          <p:nvPr/>
        </p:nvSpPr>
        <p:spPr>
          <a:xfrm>
            <a:off x="9258100" y="1085635"/>
            <a:ext cx="1809750" cy="180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Rectangle 27">
            <a:extLst>
              <a:ext uri="{FF2B5EF4-FFF2-40B4-BE49-F238E27FC236}">
                <a16:creationId xmlns:a16="http://schemas.microsoft.com/office/drawing/2014/main" id="{7D1C0FC7-2EA2-D74B-9630-89F1766A74F3}"/>
              </a:ext>
            </a:extLst>
          </p:cNvPr>
          <p:cNvSpPr/>
          <p:nvPr/>
        </p:nvSpPr>
        <p:spPr>
          <a:xfrm>
            <a:off x="4476749" y="4752975"/>
            <a:ext cx="7055284" cy="17811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noProof="0"/>
          </a:p>
        </p:txBody>
      </p:sp>
      <p:sp>
        <p:nvSpPr>
          <p:cNvPr id="30" name="event1">
            <a:extLst>
              <a:ext uri="{FF2B5EF4-FFF2-40B4-BE49-F238E27FC236}">
                <a16:creationId xmlns:a16="http://schemas.microsoft.com/office/drawing/2014/main" id="{4039C7D6-AD18-4A9D-86B4-F1F965379B03}"/>
              </a:ext>
            </a:extLst>
          </p:cNvPr>
          <p:cNvSpPr/>
          <p:nvPr/>
        </p:nvSpPr>
        <p:spPr>
          <a:xfrm rot="16200000">
            <a:off x="3933825" y="5421406"/>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CheckboxClick</a:t>
            </a:r>
            <a:endParaRPr lang="en-GB" sz="1600" noProof="0"/>
          </a:p>
        </p:txBody>
      </p:sp>
      <p:sp>
        <p:nvSpPr>
          <p:cNvPr id="31" name="event2">
            <a:extLst>
              <a:ext uri="{FF2B5EF4-FFF2-40B4-BE49-F238E27FC236}">
                <a16:creationId xmlns:a16="http://schemas.microsoft.com/office/drawing/2014/main" id="{BFB1F313-A587-888A-A109-B35438B3BA54}"/>
              </a:ext>
            </a:extLst>
          </p:cNvPr>
          <p:cNvSpPr/>
          <p:nvPr/>
        </p:nvSpPr>
        <p:spPr>
          <a:xfrm rot="16200000">
            <a:off x="4456019" y="5421405"/>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ButtonClick</a:t>
            </a:r>
            <a:endParaRPr lang="en-GB" sz="1600" noProof="0"/>
          </a:p>
        </p:txBody>
      </p:sp>
      <p:sp>
        <p:nvSpPr>
          <p:cNvPr id="32" name="Arrow: Curved Right 31">
            <a:extLst>
              <a:ext uri="{FF2B5EF4-FFF2-40B4-BE49-F238E27FC236}">
                <a16:creationId xmlns:a16="http://schemas.microsoft.com/office/drawing/2014/main" id="{3ECBA05B-16C1-34FC-6909-621DF18CEBBA}"/>
              </a:ext>
            </a:extLst>
          </p:cNvPr>
          <p:cNvSpPr/>
          <p:nvPr/>
        </p:nvSpPr>
        <p:spPr>
          <a:xfrm>
            <a:off x="4162425" y="3914775"/>
            <a:ext cx="314324" cy="5652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sp>
        <p:nvSpPr>
          <p:cNvPr id="33" name="Arrow: Curved Right 32">
            <a:extLst>
              <a:ext uri="{FF2B5EF4-FFF2-40B4-BE49-F238E27FC236}">
                <a16:creationId xmlns:a16="http://schemas.microsoft.com/office/drawing/2014/main" id="{B82AB74C-8F95-667D-31F0-AF1CAE9092AA}"/>
              </a:ext>
            </a:extLst>
          </p:cNvPr>
          <p:cNvSpPr/>
          <p:nvPr/>
        </p:nvSpPr>
        <p:spPr>
          <a:xfrm flipH="1" flipV="1">
            <a:off x="4484592" y="3881436"/>
            <a:ext cx="314324" cy="5652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tx1"/>
              </a:solidFill>
            </a:endParaRPr>
          </a:p>
        </p:txBody>
      </p:sp>
      <p:sp>
        <p:nvSpPr>
          <p:cNvPr id="34" name="Rectangle 33">
            <a:extLst>
              <a:ext uri="{FF2B5EF4-FFF2-40B4-BE49-F238E27FC236}">
                <a16:creationId xmlns:a16="http://schemas.microsoft.com/office/drawing/2014/main" id="{01E7C0D2-10BA-E977-F5E5-A1C290F89CEB}"/>
              </a:ext>
            </a:extLst>
          </p:cNvPr>
          <p:cNvSpPr/>
          <p:nvPr/>
        </p:nvSpPr>
        <p:spPr>
          <a:xfrm>
            <a:off x="2876550" y="3887820"/>
            <a:ext cx="1190625" cy="5652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noProof="0"/>
              <a:t>Message Handler</a:t>
            </a:r>
          </a:p>
        </p:txBody>
      </p:sp>
      <p:sp>
        <p:nvSpPr>
          <p:cNvPr id="35" name="eventcb">
            <a:extLst>
              <a:ext uri="{FF2B5EF4-FFF2-40B4-BE49-F238E27FC236}">
                <a16:creationId xmlns:a16="http://schemas.microsoft.com/office/drawing/2014/main" id="{325C4C4D-8605-1BAF-1984-B662604B75C1}"/>
              </a:ext>
            </a:extLst>
          </p:cNvPr>
          <p:cNvSpPr/>
          <p:nvPr/>
        </p:nvSpPr>
        <p:spPr>
          <a:xfrm rot="16200000">
            <a:off x="4978213" y="5429615"/>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callbackDemo</a:t>
            </a:r>
            <a:endParaRPr lang="en-GB" sz="1600" noProof="0"/>
          </a:p>
        </p:txBody>
      </p:sp>
      <p:cxnSp>
        <p:nvCxnSpPr>
          <p:cNvPr id="37" name="Straight Arrow Connector 36">
            <a:extLst>
              <a:ext uri="{FF2B5EF4-FFF2-40B4-BE49-F238E27FC236}">
                <a16:creationId xmlns:a16="http://schemas.microsoft.com/office/drawing/2014/main" id="{88B78276-4C97-D991-2520-A35F6ED0A742}"/>
              </a:ext>
            </a:extLst>
          </p:cNvPr>
          <p:cNvCxnSpPr>
            <a:cxnSpLocks/>
          </p:cNvCxnSpPr>
          <p:nvPr/>
        </p:nvCxnSpPr>
        <p:spPr>
          <a:xfrm flipV="1">
            <a:off x="6756935" y="1266530"/>
            <a:ext cx="2810577" cy="639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0CE53C2-5374-D9FD-48CC-68E3B39C8422}"/>
              </a:ext>
            </a:extLst>
          </p:cNvPr>
          <p:cNvCxnSpPr>
            <a:cxnSpLocks/>
            <a:stCxn id="24" idx="0"/>
          </p:cNvCxnSpPr>
          <p:nvPr/>
        </p:nvCxnSpPr>
        <p:spPr>
          <a:xfrm flipH="1">
            <a:off x="5804034" y="1285688"/>
            <a:ext cx="3861323" cy="3467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event1b">
            <a:extLst>
              <a:ext uri="{FF2B5EF4-FFF2-40B4-BE49-F238E27FC236}">
                <a16:creationId xmlns:a16="http://schemas.microsoft.com/office/drawing/2014/main" id="{79E90819-7639-93D3-9485-60F1F0DAA344}"/>
              </a:ext>
            </a:extLst>
          </p:cNvPr>
          <p:cNvSpPr/>
          <p:nvPr/>
        </p:nvSpPr>
        <p:spPr>
          <a:xfrm>
            <a:off x="4527769" y="1044374"/>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CheckboxClick</a:t>
            </a:r>
            <a:endParaRPr lang="en-GB" sz="1600" noProof="0"/>
          </a:p>
        </p:txBody>
      </p:sp>
      <p:cxnSp>
        <p:nvCxnSpPr>
          <p:cNvPr id="45" name="Straight Arrow Connector 44">
            <a:extLst>
              <a:ext uri="{FF2B5EF4-FFF2-40B4-BE49-F238E27FC236}">
                <a16:creationId xmlns:a16="http://schemas.microsoft.com/office/drawing/2014/main" id="{C688AEC9-5617-A126-6DA6-5B28E465ED26}"/>
              </a:ext>
            </a:extLst>
          </p:cNvPr>
          <p:cNvCxnSpPr>
            <a:cxnSpLocks/>
            <a:endCxn id="44" idx="2"/>
          </p:cNvCxnSpPr>
          <p:nvPr/>
        </p:nvCxnSpPr>
        <p:spPr>
          <a:xfrm flipV="1">
            <a:off x="4743097" y="1488685"/>
            <a:ext cx="627635" cy="3208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event2b">
            <a:extLst>
              <a:ext uri="{FF2B5EF4-FFF2-40B4-BE49-F238E27FC236}">
                <a16:creationId xmlns:a16="http://schemas.microsoft.com/office/drawing/2014/main" id="{A90C4706-8BF3-C5EA-A521-BC2FA8D8CA8C}"/>
              </a:ext>
            </a:extLst>
          </p:cNvPr>
          <p:cNvSpPr/>
          <p:nvPr/>
        </p:nvSpPr>
        <p:spPr>
          <a:xfrm>
            <a:off x="4516912" y="1053907"/>
            <a:ext cx="1700402"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ButtonClick</a:t>
            </a:r>
            <a:endParaRPr lang="en-GB" sz="1600" noProof="0"/>
          </a:p>
        </p:txBody>
      </p:sp>
      <p:cxnSp>
        <p:nvCxnSpPr>
          <p:cNvPr id="48" name="Straight Arrow Connector 47">
            <a:extLst>
              <a:ext uri="{FF2B5EF4-FFF2-40B4-BE49-F238E27FC236}">
                <a16:creationId xmlns:a16="http://schemas.microsoft.com/office/drawing/2014/main" id="{30B2C2C6-EDE5-34F4-718E-9F40B094D34D}"/>
              </a:ext>
            </a:extLst>
          </p:cNvPr>
          <p:cNvCxnSpPr>
            <a:cxnSpLocks/>
          </p:cNvCxnSpPr>
          <p:nvPr/>
        </p:nvCxnSpPr>
        <p:spPr>
          <a:xfrm flipV="1">
            <a:off x="5329587" y="1514215"/>
            <a:ext cx="26298" cy="3182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5DA9455-6A22-055C-F7A6-3F77947C8970}"/>
              </a:ext>
            </a:extLst>
          </p:cNvPr>
          <p:cNvCxnSpPr>
            <a:cxnSpLocks/>
          </p:cNvCxnSpPr>
          <p:nvPr/>
        </p:nvCxnSpPr>
        <p:spPr>
          <a:xfrm flipH="1" flipV="1">
            <a:off x="5370732" y="1514215"/>
            <a:ext cx="433302" cy="3182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eventcbb">
            <a:extLst>
              <a:ext uri="{FF2B5EF4-FFF2-40B4-BE49-F238E27FC236}">
                <a16:creationId xmlns:a16="http://schemas.microsoft.com/office/drawing/2014/main" id="{A8282733-053A-6399-D5CF-7C263A4A5D18}"/>
              </a:ext>
            </a:extLst>
          </p:cNvPr>
          <p:cNvSpPr/>
          <p:nvPr/>
        </p:nvSpPr>
        <p:spPr>
          <a:xfrm>
            <a:off x="4524150" y="1049140"/>
            <a:ext cx="1685925" cy="4443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600" noProof="0" err="1"/>
              <a:t>callbackDemo</a:t>
            </a:r>
            <a:endParaRPr lang="en-GB" sz="1600" noProof="0"/>
          </a:p>
        </p:txBody>
      </p:sp>
      <p:sp>
        <p:nvSpPr>
          <p:cNvPr id="56" name="Rectangle 55">
            <a:extLst>
              <a:ext uri="{FF2B5EF4-FFF2-40B4-BE49-F238E27FC236}">
                <a16:creationId xmlns:a16="http://schemas.microsoft.com/office/drawing/2014/main" id="{AF1E147F-21C7-4E71-7565-C813A601A3F9}"/>
              </a:ext>
            </a:extLst>
          </p:cNvPr>
          <p:cNvSpPr/>
          <p:nvPr/>
        </p:nvSpPr>
        <p:spPr>
          <a:xfrm>
            <a:off x="6505171" y="4305200"/>
            <a:ext cx="3456975" cy="438150"/>
          </a:xfrm>
          <a:prstGeom prst="rect">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0"/>
              <a:t>Event queue (FIFO)</a:t>
            </a:r>
          </a:p>
        </p:txBody>
      </p:sp>
    </p:spTree>
    <p:extLst>
      <p:ext uri="{BB962C8B-B14F-4D97-AF65-F5344CB8AC3E}">
        <p14:creationId xmlns:p14="http://schemas.microsoft.com/office/powerpoint/2010/main" val="245970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69 0.00694 L 0.34922 -0.34352 " pathEditMode="relative" rAng="0" ptsTypes="AA">
                                      <p:cBhvr>
                                        <p:cTn id="6" dur="2000" fill="hold"/>
                                        <p:tgtEl>
                                          <p:spTgt spid="9"/>
                                        </p:tgtEl>
                                        <p:attrNameLst>
                                          <p:attrName>ppt_x</p:attrName>
                                          <p:attrName>ppt_y</p:attrName>
                                        </p:attrNameLst>
                                      </p:cBhvr>
                                      <p:rCtr x="17227" y="-175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75E-6 -3.33333E-6 L 0.33112 0.11459 " pathEditMode="relative" rAng="0" ptsTypes="AA">
                                      <p:cBhvr>
                                        <p:cTn id="10" dur="2000" fill="hold"/>
                                        <p:tgtEl>
                                          <p:spTgt spid="11"/>
                                        </p:tgtEl>
                                        <p:attrNameLst>
                                          <p:attrName>ppt_x</p:attrName>
                                          <p:attrName>ppt_y</p:attrName>
                                        </p:attrNameLst>
                                      </p:cBhvr>
                                      <p:rCtr x="16549" y="571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75E-6 2.22222E-6 L 0.33112 0.04514 " pathEditMode="relative" rAng="0" ptsTypes="AA">
                                      <p:cBhvr>
                                        <p:cTn id="14" dur="2000" fill="hold"/>
                                        <p:tgtEl>
                                          <p:spTgt spid="13"/>
                                        </p:tgtEl>
                                        <p:attrNameLst>
                                          <p:attrName>ppt_x</p:attrName>
                                          <p:attrName>ppt_y</p:attrName>
                                        </p:attrNameLst>
                                      </p:cBhvr>
                                      <p:rCtr x="16549" y="2245"/>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5E-6 -3.33333E-6 L 0.32969 -0.02037 " pathEditMode="relative" rAng="0" ptsTypes="AA">
                                      <p:cBhvr>
                                        <p:cTn id="18" dur="2000" fill="hold"/>
                                        <p:tgtEl>
                                          <p:spTgt spid="22"/>
                                        </p:tgtEl>
                                        <p:attrNameLst>
                                          <p:attrName>ppt_x</p:attrName>
                                          <p:attrName>ppt_y</p:attrName>
                                        </p:attrNameLst>
                                      </p:cBhvr>
                                      <p:rCtr x="16484" y="-1019"/>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par>
                          <p:cTn id="24" fill="hold">
                            <p:stCondLst>
                              <p:cond delay="500"/>
                            </p:stCondLst>
                            <p:childTnLst>
                              <p:par>
                                <p:cTn id="25" presetID="10" presetClass="exit" presetSubtype="0" fill="hold" grpId="0" nodeType="after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par>
                          <p:cTn id="28" fill="hold">
                            <p:stCondLst>
                              <p:cond delay="1000"/>
                            </p:stCondLst>
                            <p:childTnLst>
                              <p:par>
                                <p:cTn id="29" presetID="10" presetClass="exit" presetSubtype="0" fill="hold" nodeType="afterEffect">
                                  <p:stCondLst>
                                    <p:cond delay="0"/>
                                  </p:stCondLst>
                                  <p:childTnLst>
                                    <p:animEffect transition="out" filter="fade">
                                      <p:cBhvr>
                                        <p:cTn id="30" dur="500"/>
                                        <p:tgtEl>
                                          <p:spTgt spid="37"/>
                                        </p:tgtEl>
                                      </p:cBhvr>
                                    </p:animEffect>
                                    <p:set>
                                      <p:cBhvr>
                                        <p:cTn id="31" dur="1" fill="hold">
                                          <p:stCondLst>
                                            <p:cond delay="499"/>
                                          </p:stCondLst>
                                        </p:cTn>
                                        <p:tgtEl>
                                          <p:spTgt spid="3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23"/>
                                        </p:tgtEl>
                                      </p:cBhvr>
                                    </p:animEffect>
                                    <p:animScale>
                                      <p:cBhvr>
                                        <p:cTn id="36" dur="250" autoRev="1" fill="hold"/>
                                        <p:tgtEl>
                                          <p:spTgt spid="23"/>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par>
                          <p:cTn id="67" fill="hold">
                            <p:stCondLst>
                              <p:cond delay="500"/>
                            </p:stCondLst>
                            <p:childTnLst>
                              <p:par>
                                <p:cTn id="68" presetID="10" presetClass="exit" presetSubtype="0" fill="hold" nodeType="afterEffect">
                                  <p:stCondLst>
                                    <p:cond delay="1000"/>
                                  </p:stCondLst>
                                  <p:childTnLst>
                                    <p:animEffect transition="out" filter="fade">
                                      <p:cBhvr>
                                        <p:cTn id="69" dur="500"/>
                                        <p:tgtEl>
                                          <p:spTgt spid="40"/>
                                        </p:tgtEl>
                                      </p:cBhvr>
                                    </p:animEffect>
                                    <p:set>
                                      <p:cBhvr>
                                        <p:cTn id="70" dur="1" fill="hold">
                                          <p:stCondLst>
                                            <p:cond delay="499"/>
                                          </p:stCondLst>
                                        </p:cTn>
                                        <p:tgtEl>
                                          <p:spTgt spid="40"/>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9"/>
                                        </p:tgtEl>
                                      </p:cBhvr>
                                    </p:animEffect>
                                    <p:set>
                                      <p:cBhvr>
                                        <p:cTn id="77" dur="1" fill="hold">
                                          <p:stCondLst>
                                            <p:cond delay="499"/>
                                          </p:stCondLst>
                                        </p:cTn>
                                        <p:tgtEl>
                                          <p:spTgt spid="9"/>
                                        </p:tgtEl>
                                        <p:attrNameLst>
                                          <p:attrName>style.visibility</p:attrName>
                                        </p:attrNameLst>
                                      </p:cBhvr>
                                      <p:to>
                                        <p:strVal val="hidden"/>
                                      </p:to>
                                    </p:se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500"/>
                                        <p:tgtEl>
                                          <p:spTgt spid="45"/>
                                        </p:tgtEl>
                                      </p:cBhvr>
                                    </p:animEffect>
                                  </p:childTnLst>
                                </p:cTn>
                              </p:par>
                            </p:childTnLst>
                          </p:cTn>
                        </p:par>
                        <p:par>
                          <p:cTn id="82" fill="hold">
                            <p:stCondLst>
                              <p:cond delay="1000"/>
                            </p:stCondLst>
                            <p:childTnLst>
                              <p:par>
                                <p:cTn id="83" presetID="10" presetClass="exit" presetSubtype="0" fill="hold" nodeType="afterEffect">
                                  <p:stCondLst>
                                    <p:cond delay="0"/>
                                  </p:stCondLst>
                                  <p:childTnLst>
                                    <p:animEffect transition="out" filter="fade">
                                      <p:cBhvr>
                                        <p:cTn id="84" dur="1000"/>
                                        <p:tgtEl>
                                          <p:spTgt spid="45"/>
                                        </p:tgtEl>
                                      </p:cBhvr>
                                    </p:animEffect>
                                    <p:set>
                                      <p:cBhvr>
                                        <p:cTn id="85" dur="1" fill="hold">
                                          <p:stCondLst>
                                            <p:cond delay="999"/>
                                          </p:stCondLst>
                                        </p:cTn>
                                        <p:tgtEl>
                                          <p:spTgt spid="45"/>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500"/>
                                        <p:tgtEl>
                                          <p:spTgt spid="44"/>
                                        </p:tgtEl>
                                      </p:cBhvr>
                                    </p:animEffect>
                                  </p:childTnLst>
                                </p:cTn>
                              </p:par>
                            </p:childTnLst>
                          </p:cTn>
                        </p:par>
                      </p:childTnLst>
                    </p:cTn>
                  </p:par>
                  <p:par>
                    <p:cTn id="92" fill="hold">
                      <p:stCondLst>
                        <p:cond delay="indefinite"/>
                      </p:stCondLst>
                      <p:childTnLst>
                        <p:par>
                          <p:cTn id="93" fill="hold">
                            <p:stCondLst>
                              <p:cond delay="0"/>
                            </p:stCondLst>
                            <p:childTnLst>
                              <p:par>
                                <p:cTn id="94" presetID="26" presetClass="emph" presetSubtype="0" fill="hold" grpId="1" nodeType="clickEffect">
                                  <p:stCondLst>
                                    <p:cond delay="0"/>
                                  </p:stCondLst>
                                  <p:childTnLst>
                                    <p:animEffect transition="out" filter="fade">
                                      <p:cBhvr>
                                        <p:cTn id="95" dur="500" tmFilter="0, 0; .2, .5; .8, .5; 1, 0"/>
                                        <p:tgtEl>
                                          <p:spTgt spid="44"/>
                                        </p:tgtEl>
                                      </p:cBhvr>
                                    </p:animEffect>
                                    <p:animScale>
                                      <p:cBhvr>
                                        <p:cTn id="96" dur="250" autoRev="1" fill="hold"/>
                                        <p:tgtEl>
                                          <p:spTgt spid="44"/>
                                        </p:tgtEl>
                                      </p:cBhvr>
                                      <p:by x="105000" y="105000"/>
                                    </p:animScale>
                                  </p:childTnLst>
                                </p:cTn>
                              </p:par>
                            </p:childTnLst>
                          </p:cTn>
                        </p:par>
                        <p:par>
                          <p:cTn id="97" fill="hold">
                            <p:stCondLst>
                              <p:cond delay="500"/>
                            </p:stCondLst>
                            <p:childTnLst>
                              <p:par>
                                <p:cTn id="98" presetID="10" presetClass="exit" presetSubtype="0" fill="hold" grpId="2" nodeType="afterEffect">
                                  <p:stCondLst>
                                    <p:cond delay="0"/>
                                  </p:stCondLst>
                                  <p:childTnLst>
                                    <p:animEffect transition="out" filter="fade">
                                      <p:cBhvr>
                                        <p:cTn id="99" dur="500"/>
                                        <p:tgtEl>
                                          <p:spTgt spid="44"/>
                                        </p:tgtEl>
                                      </p:cBhvr>
                                    </p:animEffect>
                                    <p:set>
                                      <p:cBhvr>
                                        <p:cTn id="100" dur="1" fill="hold">
                                          <p:stCondLst>
                                            <p:cond delay="499"/>
                                          </p:stCondLst>
                                        </p:cTn>
                                        <p:tgtEl>
                                          <p:spTgt spid="4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childTnLst>
                          </p:cTn>
                        </p:par>
                        <p:par>
                          <p:cTn id="106" fill="hold">
                            <p:stCondLst>
                              <p:cond delay="500"/>
                            </p:stCondLst>
                            <p:childTnLst>
                              <p:par>
                                <p:cTn id="107" presetID="10" presetClass="exit" presetSubtype="0" fill="hold" grpId="1" nodeType="afterEffect">
                                  <p:stCondLst>
                                    <p:cond delay="0"/>
                                  </p:stCondLst>
                                  <p:childTnLst>
                                    <p:animEffect transition="out" filter="fade">
                                      <p:cBhvr>
                                        <p:cTn id="108" dur="500"/>
                                        <p:tgtEl>
                                          <p:spTgt spid="31"/>
                                        </p:tgtEl>
                                      </p:cBhvr>
                                    </p:animEffect>
                                    <p:set>
                                      <p:cBhvr>
                                        <p:cTn id="109" dur="1" fill="hold">
                                          <p:stCondLst>
                                            <p:cond delay="499"/>
                                          </p:stCondLst>
                                        </p:cTn>
                                        <p:tgtEl>
                                          <p:spTgt spid="31"/>
                                        </p:tgtEl>
                                        <p:attrNameLst>
                                          <p:attrName>style.visibility</p:attrName>
                                        </p:attrNameLst>
                                      </p:cBhvr>
                                      <p:to>
                                        <p:strVal val="hidden"/>
                                      </p:to>
                                    </p:se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childTnLst>
                          </p:cTn>
                        </p:par>
                        <p:par>
                          <p:cTn id="114" fill="hold">
                            <p:stCondLst>
                              <p:cond delay="1500"/>
                            </p:stCondLst>
                            <p:childTnLst>
                              <p:par>
                                <p:cTn id="115" presetID="10" presetClass="exit" presetSubtype="0" fill="hold" nodeType="afterEffect">
                                  <p:stCondLst>
                                    <p:cond delay="0"/>
                                  </p:stCondLst>
                                  <p:childTnLst>
                                    <p:animEffect transition="out" filter="fade">
                                      <p:cBhvr>
                                        <p:cTn id="116" dur="1000"/>
                                        <p:tgtEl>
                                          <p:spTgt spid="48"/>
                                        </p:tgtEl>
                                      </p:cBhvr>
                                    </p:animEffect>
                                    <p:set>
                                      <p:cBhvr>
                                        <p:cTn id="117" dur="1" fill="hold">
                                          <p:stCondLst>
                                            <p:cond delay="999"/>
                                          </p:stCondLst>
                                        </p:cTn>
                                        <p:tgtEl>
                                          <p:spTgt spid="48"/>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6" presetClass="emph" presetSubtype="0" fill="hold" grpId="1" nodeType="clickEffect">
                                  <p:stCondLst>
                                    <p:cond delay="0"/>
                                  </p:stCondLst>
                                  <p:childTnLst>
                                    <p:animEffect transition="out" filter="fade">
                                      <p:cBhvr>
                                        <p:cTn id="121" dur="500" tmFilter="0, 0; .2, .5; .8, .5; 1, 0"/>
                                        <p:tgtEl>
                                          <p:spTgt spid="47"/>
                                        </p:tgtEl>
                                      </p:cBhvr>
                                    </p:animEffect>
                                    <p:animScale>
                                      <p:cBhvr>
                                        <p:cTn id="122" dur="250" autoRev="1" fill="hold"/>
                                        <p:tgtEl>
                                          <p:spTgt spid="47"/>
                                        </p:tgtEl>
                                      </p:cBhvr>
                                      <p:by x="105000" y="105000"/>
                                    </p:animScale>
                                  </p:childTnLst>
                                </p:cTn>
                              </p:par>
                            </p:childTnLst>
                          </p:cTn>
                        </p:par>
                        <p:par>
                          <p:cTn id="123" fill="hold">
                            <p:stCondLst>
                              <p:cond delay="500"/>
                            </p:stCondLst>
                            <p:childTnLst>
                              <p:par>
                                <p:cTn id="124" presetID="10" presetClass="exit" presetSubtype="0" fill="hold" grpId="2" nodeType="afterEffect">
                                  <p:stCondLst>
                                    <p:cond delay="0"/>
                                  </p:stCondLst>
                                  <p:childTnLst>
                                    <p:animEffect transition="out" filter="fade">
                                      <p:cBhvr>
                                        <p:cTn id="125" dur="500"/>
                                        <p:tgtEl>
                                          <p:spTgt spid="47"/>
                                        </p:tgtEl>
                                      </p:cBhvr>
                                    </p:animEffect>
                                    <p:set>
                                      <p:cBhvr>
                                        <p:cTn id="126" dur="1" fill="hold">
                                          <p:stCondLst>
                                            <p:cond delay="499"/>
                                          </p:stCondLst>
                                        </p:cTn>
                                        <p:tgtEl>
                                          <p:spTgt spid="4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childTnLst>
                                </p:cTn>
                              </p:par>
                            </p:childTnLst>
                          </p:cTn>
                        </p:par>
                        <p:par>
                          <p:cTn id="132" fill="hold">
                            <p:stCondLst>
                              <p:cond delay="500"/>
                            </p:stCondLst>
                            <p:childTnLst>
                              <p:par>
                                <p:cTn id="133" presetID="1" presetClass="entr" presetSubtype="0" fill="hold" grpId="0" nodeType="afterEffect">
                                  <p:stCondLst>
                                    <p:cond delay="0"/>
                                  </p:stCondLst>
                                  <p:childTnLst>
                                    <p:set>
                                      <p:cBhvr>
                                        <p:cTn id="134" dur="1" fill="hold">
                                          <p:stCondLst>
                                            <p:cond delay="0"/>
                                          </p:stCondLst>
                                        </p:cTn>
                                        <p:tgtEl>
                                          <p:spTgt spid="54"/>
                                        </p:tgtEl>
                                        <p:attrNameLst>
                                          <p:attrName>style.visibility</p:attrName>
                                        </p:attrNameLst>
                                      </p:cBhvr>
                                      <p:to>
                                        <p:strVal val="visible"/>
                                      </p:to>
                                    </p:set>
                                  </p:childTnLst>
                                </p:cTn>
                              </p:par>
                            </p:childTnLst>
                          </p:cTn>
                        </p:par>
                        <p:par>
                          <p:cTn id="135" fill="hold">
                            <p:stCondLst>
                              <p:cond delay="500"/>
                            </p:stCondLst>
                            <p:childTnLst>
                              <p:par>
                                <p:cTn id="136" presetID="10" presetClass="exit" presetSubtype="0" fill="hold" grpId="1" nodeType="afterEffect">
                                  <p:stCondLst>
                                    <p:cond delay="0"/>
                                  </p:stCondLst>
                                  <p:childTnLst>
                                    <p:animEffect transition="out" filter="fade">
                                      <p:cBhvr>
                                        <p:cTn id="137" dur="500"/>
                                        <p:tgtEl>
                                          <p:spTgt spid="35"/>
                                        </p:tgtEl>
                                      </p:cBhvr>
                                    </p:animEffect>
                                    <p:set>
                                      <p:cBhvr>
                                        <p:cTn id="138" dur="1" fill="hold">
                                          <p:stCondLst>
                                            <p:cond delay="499"/>
                                          </p:stCondLst>
                                        </p:cTn>
                                        <p:tgtEl>
                                          <p:spTgt spid="35"/>
                                        </p:tgtEl>
                                        <p:attrNameLst>
                                          <p:attrName>style.visibility</p:attrName>
                                        </p:attrNameLst>
                                      </p:cBhvr>
                                      <p:to>
                                        <p:strVal val="hidden"/>
                                      </p:to>
                                    </p:set>
                                  </p:childTnLst>
                                </p:cTn>
                              </p:par>
                            </p:childTnLst>
                          </p:cTn>
                        </p:par>
                        <p:par>
                          <p:cTn id="139" fill="hold">
                            <p:stCondLst>
                              <p:cond delay="1000"/>
                            </p:stCondLst>
                            <p:childTnLst>
                              <p:par>
                                <p:cTn id="140" presetID="10" presetClass="exit" presetSubtype="0" fill="hold" nodeType="afterEffect">
                                  <p:stCondLst>
                                    <p:cond delay="0"/>
                                  </p:stCondLst>
                                  <p:childTnLst>
                                    <p:animEffect transition="out" filter="fade">
                                      <p:cBhvr>
                                        <p:cTn id="141" dur="1000"/>
                                        <p:tgtEl>
                                          <p:spTgt spid="51"/>
                                        </p:tgtEl>
                                      </p:cBhvr>
                                    </p:animEffect>
                                    <p:set>
                                      <p:cBhvr>
                                        <p:cTn id="142" dur="1" fill="hold">
                                          <p:stCondLst>
                                            <p:cond delay="999"/>
                                          </p:stCondLst>
                                        </p:cTn>
                                        <p:tgtEl>
                                          <p:spTgt spid="51"/>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6" presetClass="emph" presetSubtype="0" fill="hold" grpId="2" nodeType="clickEffect">
                                  <p:stCondLst>
                                    <p:cond delay="0"/>
                                  </p:stCondLst>
                                  <p:childTnLst>
                                    <p:animEffect transition="out" filter="fade">
                                      <p:cBhvr>
                                        <p:cTn id="146" dur="500" tmFilter="0, 0; .2, .5; .8, .5; 1, 0"/>
                                        <p:tgtEl>
                                          <p:spTgt spid="54"/>
                                        </p:tgtEl>
                                      </p:cBhvr>
                                    </p:animEffect>
                                    <p:animScale>
                                      <p:cBhvr>
                                        <p:cTn id="147" dur="250" autoRev="1" fill="hold"/>
                                        <p:tgtEl>
                                          <p:spTgt spid="54"/>
                                        </p:tgtEl>
                                      </p:cBhvr>
                                      <p:by x="105000" y="105000"/>
                                    </p:animScale>
                                  </p:childTnLst>
                                </p:cTn>
                              </p:par>
                            </p:childTnLst>
                          </p:cTn>
                        </p:par>
                        <p:par>
                          <p:cTn id="148" fill="hold">
                            <p:stCondLst>
                              <p:cond delay="500"/>
                            </p:stCondLst>
                            <p:childTnLst>
                              <p:par>
                                <p:cTn id="149" presetID="10" presetClass="exit" presetSubtype="0" fill="hold" grpId="1" nodeType="afterEffect">
                                  <p:stCondLst>
                                    <p:cond delay="0"/>
                                  </p:stCondLst>
                                  <p:childTnLst>
                                    <p:animEffect transition="out" filter="fade">
                                      <p:cBhvr>
                                        <p:cTn id="150" dur="1000"/>
                                        <p:tgtEl>
                                          <p:spTgt spid="54"/>
                                        </p:tgtEl>
                                      </p:cBhvr>
                                    </p:animEffect>
                                    <p:set>
                                      <p:cBhvr>
                                        <p:cTn id="151" dur="1" fill="hold">
                                          <p:stCondLst>
                                            <p:cond delay="9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0" grpId="1" animBg="1"/>
      <p:bldP spid="31" grpId="0" animBg="1"/>
      <p:bldP spid="31" grpId="1" animBg="1"/>
      <p:bldP spid="35" grpId="0" animBg="1"/>
      <p:bldP spid="35" grpId="1" animBg="1"/>
      <p:bldP spid="44" grpId="0" animBg="1"/>
      <p:bldP spid="44" grpId="1" animBg="1"/>
      <p:bldP spid="44" grpId="2" animBg="1"/>
      <p:bldP spid="47" grpId="0" animBg="1"/>
      <p:bldP spid="47" grpId="1" animBg="1"/>
      <p:bldP spid="47" grpId="2" animBg="1"/>
      <p:bldP spid="54" grpId="0" animBg="1"/>
      <p:bldP spid="54" grpId="1" animBg="1"/>
      <p:bldP spid="54"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BBEEE79-587E-4DC6-67F6-34CD1935C3C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E9D53B7-7C68-8E8A-DDE0-9D8D3AA088ED}"/>
              </a:ext>
            </a:extLst>
          </p:cNvPr>
          <p:cNvSpPr>
            <a:spLocks noGrp="1"/>
          </p:cNvSpPr>
          <p:nvPr>
            <p:ph type="title"/>
          </p:nvPr>
        </p:nvSpPr>
        <p:spPr/>
        <p:txBody>
          <a:bodyPr/>
          <a:lstStyle/>
          <a:p>
            <a:r>
              <a:rPr lang="en-GB" noProof="0"/>
              <a:t>Asynchronous approaches</a:t>
            </a:r>
          </a:p>
        </p:txBody>
      </p:sp>
      <p:sp>
        <p:nvSpPr>
          <p:cNvPr id="3" name="Text Placeholder 2">
            <a:extLst>
              <a:ext uri="{FF2B5EF4-FFF2-40B4-BE49-F238E27FC236}">
                <a16:creationId xmlns:a16="http://schemas.microsoft.com/office/drawing/2014/main" id="{C8A42ED6-F3D7-00DD-DFA4-AE6BD05E6CF4}"/>
              </a:ext>
            </a:extLst>
          </p:cNvPr>
          <p:cNvSpPr>
            <a:spLocks noGrp="1"/>
          </p:cNvSpPr>
          <p:nvPr>
            <p:ph type="body" idx="1"/>
          </p:nvPr>
        </p:nvSpPr>
        <p:spPr/>
        <p:txBody>
          <a:bodyPr/>
          <a:lstStyle/>
          <a:p>
            <a:r>
              <a:rPr lang="en-GB" noProof="0"/>
              <a:t>We've seen how callback functions like </a:t>
            </a:r>
            <a:r>
              <a:rPr lang="en-GB" noProof="0" err="1"/>
              <a:t>setTimeout</a:t>
            </a:r>
            <a:r>
              <a:rPr lang="en-GB" noProof="0"/>
              <a:t> work in JavaScript to make an async call</a:t>
            </a:r>
          </a:p>
          <a:p>
            <a:r>
              <a:rPr lang="en-GB" noProof="0"/>
              <a:t>But, multiple callbacks within callbacks can get quite complex, especially in error conditions, so the concept of a </a:t>
            </a:r>
            <a:r>
              <a:rPr lang="en-GB" b="1" noProof="0"/>
              <a:t>promise</a:t>
            </a:r>
            <a:r>
              <a:rPr lang="en-GB" noProof="0"/>
              <a:t>, was added to the language. Callbacks are still used</a:t>
            </a:r>
          </a:p>
          <a:p>
            <a:r>
              <a:rPr lang="en-GB" noProof="0"/>
              <a:t>A further addition to the language is </a:t>
            </a:r>
            <a:r>
              <a:rPr lang="en-GB" b="1" noProof="0"/>
              <a:t>async</a:t>
            </a:r>
            <a:r>
              <a:rPr lang="en-GB" noProof="0"/>
              <a:t> and </a:t>
            </a:r>
            <a:r>
              <a:rPr lang="en-GB" b="1" noProof="0"/>
              <a:t>await</a:t>
            </a:r>
            <a:r>
              <a:rPr lang="en-GB" noProof="0"/>
              <a:t>. These further simplify the coding of asynchronous operations using promises</a:t>
            </a:r>
          </a:p>
          <a:p>
            <a:r>
              <a:rPr lang="en-GB" noProof="0"/>
              <a:t>Callback, promise and async / await are a little tricky to get your head around at first and are areas that interviewers often ask about to differentiate basic JavaScript programmers from those with an understanding of asynchronous operations handled by these JavaScript language features</a:t>
            </a:r>
          </a:p>
          <a:p>
            <a:r>
              <a:rPr lang="en-GB" noProof="0"/>
              <a:t>To reiterate: a callback is a function which is passed to another function as an argument. The function "registers" the callback. i.e. it notes the function's execution address. If the function is asynchronous, when the main function, e.g. fetch or </a:t>
            </a:r>
            <a:r>
              <a:rPr lang="en-GB" noProof="0" err="1"/>
              <a:t>setTimeout</a:t>
            </a:r>
            <a:r>
              <a:rPr lang="en-GB" noProof="0"/>
              <a:t>, is ready, e.g., reading data from a file or database or whatever it is that's likely to take time, it will pass the registered callback function to the event queue to be executed when the thread is available. Using a promise is just a syntactically better way of achieving the same result</a:t>
            </a:r>
          </a:p>
          <a:p>
            <a:r>
              <a:rPr lang="en-GB" noProof="0"/>
              <a:t>If the callback is no asynchronous, when the parent function is ready, it will execute the callback synchronously</a:t>
            </a:r>
          </a:p>
        </p:txBody>
      </p:sp>
      <p:sp>
        <p:nvSpPr>
          <p:cNvPr id="4" name="Slide Number Placeholder 3">
            <a:extLst>
              <a:ext uri="{FF2B5EF4-FFF2-40B4-BE49-F238E27FC236}">
                <a16:creationId xmlns:a16="http://schemas.microsoft.com/office/drawing/2014/main" id="{10E00341-5BAE-2FBB-03AC-5EB99FA07CD9}"/>
              </a:ext>
            </a:extLst>
          </p:cNvPr>
          <p:cNvSpPr>
            <a:spLocks noGrp="1"/>
          </p:cNvSpPr>
          <p:nvPr>
            <p:ph type="sldNum" idx="12"/>
          </p:nvPr>
        </p:nvSpPr>
        <p:spPr/>
        <p:txBody>
          <a:bodyPr/>
          <a:lstStyle/>
          <a:p>
            <a:fld id="{14D7F6AC-1EEB-4ABB-AD80-109EC6FDCCF3}" type="slidenum">
              <a:rPr lang="en-GB" noProof="0" smtClean="0"/>
              <a:pPr/>
              <a:t>55</a:t>
            </a:fld>
            <a:endParaRPr lang="en-GB" noProof="0"/>
          </a:p>
        </p:txBody>
      </p:sp>
    </p:spTree>
    <p:extLst>
      <p:ext uri="{BB962C8B-B14F-4D97-AF65-F5344CB8AC3E}">
        <p14:creationId xmlns:p14="http://schemas.microsoft.com/office/powerpoint/2010/main" val="3813280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5242B05-DD5E-A622-E5B1-93DE3086245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E92AC43-00FC-412F-955C-607A3EB3E9EA}"/>
              </a:ext>
            </a:extLst>
          </p:cNvPr>
          <p:cNvSpPr>
            <a:spLocks noGrp="1"/>
          </p:cNvSpPr>
          <p:nvPr>
            <p:ph type="title"/>
          </p:nvPr>
        </p:nvSpPr>
        <p:spPr/>
        <p:txBody>
          <a:bodyPr/>
          <a:lstStyle/>
          <a:p>
            <a:r>
              <a:rPr lang="en-GB" noProof="0"/>
              <a:t>Promises</a:t>
            </a:r>
          </a:p>
        </p:txBody>
      </p:sp>
      <p:sp>
        <p:nvSpPr>
          <p:cNvPr id="3" name="Text Placeholder 2">
            <a:extLst>
              <a:ext uri="{FF2B5EF4-FFF2-40B4-BE49-F238E27FC236}">
                <a16:creationId xmlns:a16="http://schemas.microsoft.com/office/drawing/2014/main" id="{613465AB-5664-4AB1-AE0B-83766DBDEC46}"/>
              </a:ext>
            </a:extLst>
          </p:cNvPr>
          <p:cNvSpPr>
            <a:spLocks noGrp="1"/>
          </p:cNvSpPr>
          <p:nvPr>
            <p:ph type="body" idx="1"/>
          </p:nvPr>
        </p:nvSpPr>
        <p:spPr/>
        <p:txBody>
          <a:bodyPr/>
          <a:lstStyle/>
          <a:p>
            <a:r>
              <a:rPr lang="en-GB" noProof="0"/>
              <a:t>A promise is called that because it is a promise, agreed now, but to do something later. A promise is an </a:t>
            </a:r>
            <a:r>
              <a:rPr lang="en-GB" b="1" noProof="0"/>
              <a:t>object</a:t>
            </a:r>
            <a:r>
              <a:rPr lang="en-GB" noProof="0"/>
              <a:t> with two key properties: state and result. It has three states: pending, fulfilled or rejected. Whilst it waits for an asynchronous event to complete, it has a status of “pending”. This is just a newer way of implementing asynchronous operations instead of callbacks</a:t>
            </a:r>
          </a:p>
          <a:p>
            <a:r>
              <a:rPr lang="en-GB" noProof="0"/>
              <a:t>We can create promise-based code and we use promise-based code from others</a:t>
            </a:r>
          </a:p>
          <a:p>
            <a:endParaRPr lang="en-GB" noProof="0"/>
          </a:p>
          <a:p>
            <a:endParaRPr lang="en-GB" noProof="0"/>
          </a:p>
          <a:p>
            <a:endParaRPr lang="en-GB" noProof="0"/>
          </a:p>
          <a:p>
            <a:endParaRPr lang="en-GB" noProof="0"/>
          </a:p>
          <a:p>
            <a:endParaRPr lang="en-GB" noProof="0"/>
          </a:p>
          <a:p>
            <a:pPr marL="152396" indent="0">
              <a:buNone/>
            </a:pPr>
            <a:endParaRPr lang="en-GB" noProof="0"/>
          </a:p>
          <a:p>
            <a:endParaRPr lang="en-GB" noProof="0"/>
          </a:p>
          <a:p>
            <a:endParaRPr lang="en-GB" noProof="0"/>
          </a:p>
        </p:txBody>
      </p:sp>
      <p:sp>
        <p:nvSpPr>
          <p:cNvPr id="4" name="Slide Number Placeholder 3">
            <a:extLst>
              <a:ext uri="{FF2B5EF4-FFF2-40B4-BE49-F238E27FC236}">
                <a16:creationId xmlns:a16="http://schemas.microsoft.com/office/drawing/2014/main" id="{10817709-7E1D-4350-94B6-D3A711AF0C5D}"/>
              </a:ext>
            </a:extLst>
          </p:cNvPr>
          <p:cNvSpPr>
            <a:spLocks noGrp="1"/>
          </p:cNvSpPr>
          <p:nvPr>
            <p:ph type="sldNum" idx="12"/>
          </p:nvPr>
        </p:nvSpPr>
        <p:spPr/>
        <p:txBody>
          <a:bodyPr/>
          <a:lstStyle/>
          <a:p>
            <a:fld id="{14D7F6AC-1EEB-4ABB-AD80-109EC6FDCCF3}" type="slidenum">
              <a:rPr lang="en-GB" noProof="0" smtClean="0"/>
              <a:pPr/>
              <a:t>56</a:t>
            </a:fld>
            <a:endParaRPr lang="en-GB" noProof="0"/>
          </a:p>
        </p:txBody>
      </p:sp>
      <p:pic>
        <p:nvPicPr>
          <p:cNvPr id="5" name="Picture 4">
            <a:extLst>
              <a:ext uri="{FF2B5EF4-FFF2-40B4-BE49-F238E27FC236}">
                <a16:creationId xmlns:a16="http://schemas.microsoft.com/office/drawing/2014/main" id="{69EC5CC5-FD4D-4F7B-89A0-95A69F957491}"/>
              </a:ext>
            </a:extLst>
          </p:cNvPr>
          <p:cNvPicPr/>
          <p:nvPr/>
        </p:nvPicPr>
        <p:blipFill>
          <a:blip r:embed="rId3"/>
          <a:stretch>
            <a:fillRect/>
          </a:stretch>
        </p:blipFill>
        <p:spPr>
          <a:xfrm>
            <a:off x="3283438" y="3133819"/>
            <a:ext cx="4501319" cy="2338832"/>
          </a:xfrm>
          <a:prstGeom prst="rect">
            <a:avLst/>
          </a:prstGeom>
        </p:spPr>
      </p:pic>
    </p:spTree>
    <p:extLst>
      <p:ext uri="{BB962C8B-B14F-4D97-AF65-F5344CB8AC3E}">
        <p14:creationId xmlns:p14="http://schemas.microsoft.com/office/powerpoint/2010/main" val="755335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83212B-7460-1F53-426F-1CFC3E0CB5F4}"/>
              </a:ext>
            </a:extLst>
          </p:cNvPr>
          <p:cNvPicPr/>
          <p:nvPr/>
        </p:nvPicPr>
        <p:blipFill>
          <a:blip r:embed="rId3"/>
          <a:stretch>
            <a:fillRect/>
          </a:stretch>
        </p:blipFill>
        <p:spPr>
          <a:xfrm>
            <a:off x="4741894" y="4622303"/>
            <a:ext cx="2959996" cy="2043651"/>
          </a:xfrm>
          <a:prstGeom prst="rect">
            <a:avLst/>
          </a:prstGeom>
        </p:spPr>
      </p:pic>
      <p:pic>
        <p:nvPicPr>
          <p:cNvPr id="5" name="Picture 4">
            <a:extLst>
              <a:ext uri="{FF2B5EF4-FFF2-40B4-BE49-F238E27FC236}">
                <a16:creationId xmlns:a16="http://schemas.microsoft.com/office/drawing/2014/main" id="{E622EF09-1EC3-294F-1AC3-9F13A240BA2D}"/>
              </a:ext>
            </a:extLst>
          </p:cNvPr>
          <p:cNvPicPr>
            <a:picLocks noChangeAspect="1"/>
          </p:cNvPicPr>
          <p:nvPr/>
        </p:nvPicPr>
        <p:blipFill>
          <a:blip r:embed="rId4"/>
          <a:stretch>
            <a:fillRect/>
          </a:stretch>
        </p:blipFill>
        <p:spPr>
          <a:xfrm>
            <a:off x="7672439" y="584212"/>
            <a:ext cx="4207884" cy="1558476"/>
          </a:xfrm>
          <a:prstGeom prst="rect">
            <a:avLst/>
          </a:prstGeom>
        </p:spPr>
      </p:pic>
      <p:pic>
        <p:nvPicPr>
          <p:cNvPr id="78" name="Picture 77">
            <a:extLst>
              <a:ext uri="{FF2B5EF4-FFF2-40B4-BE49-F238E27FC236}">
                <a16:creationId xmlns:a16="http://schemas.microsoft.com/office/drawing/2014/main" id="{4C12B3E4-F6DB-835E-87C4-E3B896F58179}"/>
              </a:ext>
            </a:extLst>
          </p:cNvPr>
          <p:cNvPicPr>
            <a:picLocks noChangeAspect="1"/>
          </p:cNvPicPr>
          <p:nvPr/>
        </p:nvPicPr>
        <p:blipFill>
          <a:blip r:embed="rId5"/>
          <a:stretch>
            <a:fillRect/>
          </a:stretch>
        </p:blipFill>
        <p:spPr>
          <a:xfrm>
            <a:off x="76520" y="1430370"/>
            <a:ext cx="5458587" cy="1428949"/>
          </a:xfrm>
          <a:prstGeom prst="rect">
            <a:avLst/>
          </a:prstGeom>
        </p:spPr>
      </p:pic>
      <p:sp>
        <p:nvSpPr>
          <p:cNvPr id="3" name="Text Placeholder 2">
            <a:extLst>
              <a:ext uri="{FF2B5EF4-FFF2-40B4-BE49-F238E27FC236}">
                <a16:creationId xmlns:a16="http://schemas.microsoft.com/office/drawing/2014/main" id="{9C83429A-9C50-E6F5-7FF3-8F17C34092F0}"/>
              </a:ext>
            </a:extLst>
          </p:cNvPr>
          <p:cNvSpPr>
            <a:spLocks noGrp="1"/>
          </p:cNvSpPr>
          <p:nvPr>
            <p:ph type="body" idx="1"/>
          </p:nvPr>
        </p:nvSpPr>
        <p:spPr>
          <a:xfrm>
            <a:off x="95555" y="4415246"/>
            <a:ext cx="5524660" cy="2063932"/>
          </a:xfrm>
        </p:spPr>
        <p:txBody>
          <a:bodyPr/>
          <a:lstStyle/>
          <a:p>
            <a:r>
              <a:rPr lang="en-GB" noProof="0"/>
              <a:t>Written using full functions to illustrate sequence</a:t>
            </a:r>
          </a:p>
          <a:p>
            <a:r>
              <a:rPr lang="en-GB" noProof="0"/>
              <a:t>Typically use arrow functions</a:t>
            </a:r>
          </a:p>
          <a:p>
            <a:r>
              <a:rPr lang="en-GB" noProof="0"/>
              <a:t>Typically create promise in a function</a:t>
            </a:r>
          </a:p>
        </p:txBody>
      </p:sp>
      <p:sp>
        <p:nvSpPr>
          <p:cNvPr id="4" name="Slide Number Placeholder 3">
            <a:extLst>
              <a:ext uri="{FF2B5EF4-FFF2-40B4-BE49-F238E27FC236}">
                <a16:creationId xmlns:a16="http://schemas.microsoft.com/office/drawing/2014/main" id="{6E9028BC-0117-E31D-9804-6E9CE96001D8}"/>
              </a:ext>
            </a:extLst>
          </p:cNvPr>
          <p:cNvSpPr>
            <a:spLocks noGrp="1"/>
          </p:cNvSpPr>
          <p:nvPr>
            <p:ph type="sldNum" idx="12"/>
          </p:nvPr>
        </p:nvSpPr>
        <p:spPr/>
        <p:txBody>
          <a:bodyPr/>
          <a:lstStyle/>
          <a:p>
            <a:fld id="{14D7F6AC-1EEB-4ABB-AD80-109EC6FDCCF3}" type="slidenum">
              <a:rPr lang="en-GB" noProof="0" smtClean="0"/>
              <a:pPr/>
              <a:t>57</a:t>
            </a:fld>
            <a:endParaRPr lang="en-GB" noProof="0"/>
          </a:p>
        </p:txBody>
      </p:sp>
      <p:pic>
        <p:nvPicPr>
          <p:cNvPr id="8" name="Picture 7">
            <a:extLst>
              <a:ext uri="{FF2B5EF4-FFF2-40B4-BE49-F238E27FC236}">
                <a16:creationId xmlns:a16="http://schemas.microsoft.com/office/drawing/2014/main" id="{BD452933-6500-8A64-2077-3C0F25F969BC}"/>
              </a:ext>
            </a:extLst>
          </p:cNvPr>
          <p:cNvPicPr>
            <a:picLocks noChangeAspect="1"/>
          </p:cNvPicPr>
          <p:nvPr/>
        </p:nvPicPr>
        <p:blipFill>
          <a:blip r:embed="rId6"/>
          <a:stretch>
            <a:fillRect/>
          </a:stretch>
        </p:blipFill>
        <p:spPr>
          <a:xfrm>
            <a:off x="7961331" y="2312180"/>
            <a:ext cx="3317445" cy="1045223"/>
          </a:xfrm>
          <a:prstGeom prst="rect">
            <a:avLst/>
          </a:prstGeom>
        </p:spPr>
      </p:pic>
      <p:pic>
        <p:nvPicPr>
          <p:cNvPr id="10" name="Picture 9">
            <a:extLst>
              <a:ext uri="{FF2B5EF4-FFF2-40B4-BE49-F238E27FC236}">
                <a16:creationId xmlns:a16="http://schemas.microsoft.com/office/drawing/2014/main" id="{4EC175B8-915B-FF79-711C-62FBDDD62295}"/>
              </a:ext>
            </a:extLst>
          </p:cNvPr>
          <p:cNvPicPr>
            <a:picLocks noChangeAspect="1"/>
          </p:cNvPicPr>
          <p:nvPr/>
        </p:nvPicPr>
        <p:blipFill>
          <a:blip r:embed="rId7"/>
          <a:stretch>
            <a:fillRect/>
          </a:stretch>
        </p:blipFill>
        <p:spPr>
          <a:xfrm>
            <a:off x="7974723" y="3503364"/>
            <a:ext cx="3341772" cy="1045223"/>
          </a:xfrm>
          <a:prstGeom prst="rect">
            <a:avLst/>
          </a:prstGeom>
        </p:spPr>
      </p:pic>
      <p:pic>
        <p:nvPicPr>
          <p:cNvPr id="12" name="Picture 11">
            <a:extLst>
              <a:ext uri="{FF2B5EF4-FFF2-40B4-BE49-F238E27FC236}">
                <a16:creationId xmlns:a16="http://schemas.microsoft.com/office/drawing/2014/main" id="{B4CE18FB-12BD-5937-72F1-EEC5F3D5D562}"/>
              </a:ext>
            </a:extLst>
          </p:cNvPr>
          <p:cNvPicPr>
            <a:picLocks noChangeAspect="1"/>
          </p:cNvPicPr>
          <p:nvPr/>
        </p:nvPicPr>
        <p:blipFill>
          <a:blip r:embed="rId8"/>
          <a:stretch>
            <a:fillRect/>
          </a:stretch>
        </p:blipFill>
        <p:spPr>
          <a:xfrm>
            <a:off x="7952207" y="4787971"/>
            <a:ext cx="4019018" cy="929568"/>
          </a:xfrm>
          <a:prstGeom prst="rect">
            <a:avLst/>
          </a:prstGeom>
        </p:spPr>
      </p:pic>
      <p:sp>
        <p:nvSpPr>
          <p:cNvPr id="42" name="Arc 41">
            <a:extLst>
              <a:ext uri="{FF2B5EF4-FFF2-40B4-BE49-F238E27FC236}">
                <a16:creationId xmlns:a16="http://schemas.microsoft.com/office/drawing/2014/main" id="{013DE6C6-64FE-C2F1-EF56-27F809417A82}"/>
              </a:ext>
            </a:extLst>
          </p:cNvPr>
          <p:cNvSpPr/>
          <p:nvPr/>
        </p:nvSpPr>
        <p:spPr>
          <a:xfrm>
            <a:off x="4600280" y="2065885"/>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nvGrpSpPr>
          <p:cNvPr id="73" name="Group 72">
            <a:extLst>
              <a:ext uri="{FF2B5EF4-FFF2-40B4-BE49-F238E27FC236}">
                <a16:creationId xmlns:a16="http://schemas.microsoft.com/office/drawing/2014/main" id="{A44D0F4C-752A-7247-3989-374672C94C3C}"/>
              </a:ext>
            </a:extLst>
          </p:cNvPr>
          <p:cNvGrpSpPr/>
          <p:nvPr/>
        </p:nvGrpSpPr>
        <p:grpSpPr>
          <a:xfrm>
            <a:off x="1444588" y="73573"/>
            <a:ext cx="7069997" cy="1877092"/>
            <a:chOff x="1457213" y="75084"/>
            <a:chExt cx="7374368" cy="1877092"/>
          </a:xfrm>
        </p:grpSpPr>
        <p:sp>
          <p:nvSpPr>
            <p:cNvPr id="47" name="Rectangle 46">
              <a:extLst>
                <a:ext uri="{FF2B5EF4-FFF2-40B4-BE49-F238E27FC236}">
                  <a16:creationId xmlns:a16="http://schemas.microsoft.com/office/drawing/2014/main" id="{1190ECD4-0FA9-7A38-A175-35BB840D3AD6}"/>
                </a:ext>
              </a:extLst>
            </p:cNvPr>
            <p:cNvSpPr/>
            <p:nvPr/>
          </p:nvSpPr>
          <p:spPr>
            <a:xfrm>
              <a:off x="1457213" y="1695000"/>
              <a:ext cx="1000237"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Freeform: Shape 45">
              <a:extLst>
                <a:ext uri="{FF2B5EF4-FFF2-40B4-BE49-F238E27FC236}">
                  <a16:creationId xmlns:a16="http://schemas.microsoft.com/office/drawing/2014/main" id="{3E0C9432-4306-9D45-2264-BD7CBC5A5593}"/>
                </a:ext>
              </a:extLst>
            </p:cNvPr>
            <p:cNvSpPr/>
            <p:nvPr/>
          </p:nvSpPr>
          <p:spPr>
            <a:xfrm>
              <a:off x="1810929" y="75084"/>
              <a:ext cx="7020652" cy="1629002"/>
            </a:xfrm>
            <a:custGeom>
              <a:avLst/>
              <a:gdLst>
                <a:gd name="connsiteX0" fmla="*/ 0 w 5467546"/>
                <a:gd name="connsiteY0" fmla="*/ 1880956 h 1880956"/>
                <a:gd name="connsiteX1" fmla="*/ 2960016 w 5467546"/>
                <a:gd name="connsiteY1" fmla="*/ 23875 h 1880956"/>
                <a:gd name="connsiteX2" fmla="*/ 5467546 w 5467546"/>
                <a:gd name="connsiteY2" fmla="*/ 778019 h 1880956"/>
                <a:gd name="connsiteX3" fmla="*/ 5467546 w 5467546"/>
                <a:gd name="connsiteY3" fmla="*/ 778019 h 1880956"/>
              </a:gdLst>
              <a:ahLst/>
              <a:cxnLst>
                <a:cxn ang="0">
                  <a:pos x="connsiteX0" y="connsiteY0"/>
                </a:cxn>
                <a:cxn ang="0">
                  <a:pos x="connsiteX1" y="connsiteY1"/>
                </a:cxn>
                <a:cxn ang="0">
                  <a:pos x="connsiteX2" y="connsiteY2"/>
                </a:cxn>
                <a:cxn ang="0">
                  <a:pos x="connsiteX3" y="connsiteY3"/>
                </a:cxn>
              </a:cxnLst>
              <a:rect l="l" t="t" r="r" b="b"/>
              <a:pathLst>
                <a:path w="5467546" h="1880956">
                  <a:moveTo>
                    <a:pt x="0" y="1880956"/>
                  </a:moveTo>
                  <a:cubicBezTo>
                    <a:pt x="1024379" y="1044327"/>
                    <a:pt x="2048758" y="207698"/>
                    <a:pt x="2960016" y="23875"/>
                  </a:cubicBezTo>
                  <a:cubicBezTo>
                    <a:pt x="3871274" y="-159948"/>
                    <a:pt x="5467546" y="778019"/>
                    <a:pt x="5467546" y="778019"/>
                  </a:cubicBezTo>
                  <a:lnTo>
                    <a:pt x="5467546" y="778019"/>
                  </a:ln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4" name="Group 73">
            <a:extLst>
              <a:ext uri="{FF2B5EF4-FFF2-40B4-BE49-F238E27FC236}">
                <a16:creationId xmlns:a16="http://schemas.microsoft.com/office/drawing/2014/main" id="{90D09E14-E37D-0286-4FD4-D16262D7CCF0}"/>
              </a:ext>
            </a:extLst>
          </p:cNvPr>
          <p:cNvGrpSpPr/>
          <p:nvPr/>
        </p:nvGrpSpPr>
        <p:grpSpPr>
          <a:xfrm>
            <a:off x="874067" y="1213871"/>
            <a:ext cx="8727798" cy="1185411"/>
            <a:chOff x="879400" y="1213506"/>
            <a:chExt cx="8727798" cy="1185411"/>
          </a:xfrm>
        </p:grpSpPr>
        <p:sp>
          <p:nvSpPr>
            <p:cNvPr id="58" name="Rectangle 57">
              <a:extLst>
                <a:ext uri="{FF2B5EF4-FFF2-40B4-BE49-F238E27FC236}">
                  <a16:creationId xmlns:a16="http://schemas.microsoft.com/office/drawing/2014/main" id="{1E12F940-81CC-2530-5AC8-25CE70F22891}"/>
                </a:ext>
              </a:extLst>
            </p:cNvPr>
            <p:cNvSpPr/>
            <p:nvPr/>
          </p:nvSpPr>
          <p:spPr>
            <a:xfrm>
              <a:off x="879400" y="1992828"/>
              <a:ext cx="825576"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Freeform: Shape 58">
              <a:extLst>
                <a:ext uri="{FF2B5EF4-FFF2-40B4-BE49-F238E27FC236}">
                  <a16:creationId xmlns:a16="http://schemas.microsoft.com/office/drawing/2014/main" id="{D55E099A-8E76-0D91-38C8-143BEB6D6236}"/>
                </a:ext>
              </a:extLst>
            </p:cNvPr>
            <p:cNvSpPr/>
            <p:nvPr/>
          </p:nvSpPr>
          <p:spPr>
            <a:xfrm>
              <a:off x="1719488" y="1213506"/>
              <a:ext cx="7887710" cy="1185411"/>
            </a:xfrm>
            <a:custGeom>
              <a:avLst/>
              <a:gdLst>
                <a:gd name="connsiteX0" fmla="*/ 0 w 8067675"/>
                <a:gd name="connsiteY0" fmla="*/ 900271 h 1252696"/>
                <a:gd name="connsiteX1" fmla="*/ 5010150 w 8067675"/>
                <a:gd name="connsiteY1" fmla="*/ 4921 h 1252696"/>
                <a:gd name="connsiteX2" fmla="*/ 8067675 w 8067675"/>
                <a:gd name="connsiteY2" fmla="*/ 1252696 h 1252696"/>
                <a:gd name="connsiteX3" fmla="*/ 8067675 w 8067675"/>
                <a:gd name="connsiteY3" fmla="*/ 1252696 h 1252696"/>
              </a:gdLst>
              <a:ahLst/>
              <a:cxnLst>
                <a:cxn ang="0">
                  <a:pos x="connsiteX0" y="connsiteY0"/>
                </a:cxn>
                <a:cxn ang="0">
                  <a:pos x="connsiteX1" y="connsiteY1"/>
                </a:cxn>
                <a:cxn ang="0">
                  <a:pos x="connsiteX2" y="connsiteY2"/>
                </a:cxn>
                <a:cxn ang="0">
                  <a:pos x="connsiteX3" y="connsiteY3"/>
                </a:cxn>
              </a:cxnLst>
              <a:rect l="l" t="t" r="r" b="b"/>
              <a:pathLst>
                <a:path w="8067675" h="1252696">
                  <a:moveTo>
                    <a:pt x="0" y="900271"/>
                  </a:moveTo>
                  <a:cubicBezTo>
                    <a:pt x="1832769" y="423227"/>
                    <a:pt x="3665538" y="-53816"/>
                    <a:pt x="5010150" y="4921"/>
                  </a:cubicBezTo>
                  <a:cubicBezTo>
                    <a:pt x="6354762" y="63658"/>
                    <a:pt x="8067675" y="1252696"/>
                    <a:pt x="8067675" y="1252696"/>
                  </a:cubicBezTo>
                  <a:lnTo>
                    <a:pt x="8067675" y="1252696"/>
                  </a:lnTo>
                </a:path>
              </a:pathLst>
            </a:custGeom>
            <a:ln w="38100">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noProof="0"/>
            </a:p>
          </p:txBody>
        </p:sp>
      </p:grpSp>
      <p:grpSp>
        <p:nvGrpSpPr>
          <p:cNvPr id="75" name="Group 74">
            <a:extLst>
              <a:ext uri="{FF2B5EF4-FFF2-40B4-BE49-F238E27FC236}">
                <a16:creationId xmlns:a16="http://schemas.microsoft.com/office/drawing/2014/main" id="{6F5AE27B-1227-5CCF-1098-542670B41D0A}"/>
              </a:ext>
            </a:extLst>
          </p:cNvPr>
          <p:cNvGrpSpPr/>
          <p:nvPr/>
        </p:nvGrpSpPr>
        <p:grpSpPr>
          <a:xfrm>
            <a:off x="1031800" y="2230953"/>
            <a:ext cx="8655125" cy="1398072"/>
            <a:chOff x="1031800" y="2230953"/>
            <a:chExt cx="8655125" cy="1398072"/>
          </a:xfrm>
        </p:grpSpPr>
        <p:sp>
          <p:nvSpPr>
            <p:cNvPr id="61" name="Rectangle 60">
              <a:extLst>
                <a:ext uri="{FF2B5EF4-FFF2-40B4-BE49-F238E27FC236}">
                  <a16:creationId xmlns:a16="http://schemas.microsoft.com/office/drawing/2014/main" id="{F04B3177-D389-A8DC-B725-650E4FC94607}"/>
                </a:ext>
              </a:extLst>
            </p:cNvPr>
            <p:cNvSpPr/>
            <p:nvPr/>
          </p:nvSpPr>
          <p:spPr>
            <a:xfrm>
              <a:off x="1031800" y="2230953"/>
              <a:ext cx="825576"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Freeform: Shape 61">
              <a:extLst>
                <a:ext uri="{FF2B5EF4-FFF2-40B4-BE49-F238E27FC236}">
                  <a16:creationId xmlns:a16="http://schemas.microsoft.com/office/drawing/2014/main" id="{E986C3AB-23A1-011D-0288-8063F8C98AF2}"/>
                </a:ext>
              </a:extLst>
            </p:cNvPr>
            <p:cNvSpPr/>
            <p:nvPr/>
          </p:nvSpPr>
          <p:spPr>
            <a:xfrm>
              <a:off x="1838325" y="2257425"/>
              <a:ext cx="7848600" cy="1371600"/>
            </a:xfrm>
            <a:custGeom>
              <a:avLst/>
              <a:gdLst>
                <a:gd name="connsiteX0" fmla="*/ 0 w 7848600"/>
                <a:gd name="connsiteY0" fmla="*/ 0 h 1371600"/>
                <a:gd name="connsiteX1" fmla="*/ 5924550 w 7848600"/>
                <a:gd name="connsiteY1" fmla="*/ 342900 h 1371600"/>
                <a:gd name="connsiteX2" fmla="*/ 7848600 w 7848600"/>
                <a:gd name="connsiteY2" fmla="*/ 1371600 h 1371600"/>
              </a:gdLst>
              <a:ahLst/>
              <a:cxnLst>
                <a:cxn ang="0">
                  <a:pos x="connsiteX0" y="connsiteY0"/>
                </a:cxn>
                <a:cxn ang="0">
                  <a:pos x="connsiteX1" y="connsiteY1"/>
                </a:cxn>
                <a:cxn ang="0">
                  <a:pos x="connsiteX2" y="connsiteY2"/>
                </a:cxn>
              </a:cxnLst>
              <a:rect l="l" t="t" r="r" b="b"/>
              <a:pathLst>
                <a:path w="7848600" h="1371600">
                  <a:moveTo>
                    <a:pt x="0" y="0"/>
                  </a:moveTo>
                  <a:cubicBezTo>
                    <a:pt x="2308225" y="57150"/>
                    <a:pt x="4616450" y="114300"/>
                    <a:pt x="5924550" y="342900"/>
                  </a:cubicBezTo>
                  <a:cubicBezTo>
                    <a:pt x="7232650" y="571500"/>
                    <a:pt x="7537450" y="1206500"/>
                    <a:pt x="7848600" y="1371600"/>
                  </a:cubicBezTo>
                </a:path>
              </a:pathLst>
            </a:custGeom>
            <a:ln w="38100">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C8E8108E-C31D-3862-CE4A-2D13C85D6AAE}"/>
              </a:ext>
            </a:extLst>
          </p:cNvPr>
          <p:cNvGrpSpPr/>
          <p:nvPr/>
        </p:nvGrpSpPr>
        <p:grpSpPr>
          <a:xfrm>
            <a:off x="1252222" y="2498551"/>
            <a:ext cx="7946029" cy="2332760"/>
            <a:chOff x="1252222" y="2498551"/>
            <a:chExt cx="7946029" cy="2332760"/>
          </a:xfrm>
        </p:grpSpPr>
        <p:sp>
          <p:nvSpPr>
            <p:cNvPr id="60" name="Rectangle 59">
              <a:extLst>
                <a:ext uri="{FF2B5EF4-FFF2-40B4-BE49-F238E27FC236}">
                  <a16:creationId xmlns:a16="http://schemas.microsoft.com/office/drawing/2014/main" id="{CCE05586-BE80-4F4C-CDB3-C71955F12619}"/>
                </a:ext>
              </a:extLst>
            </p:cNvPr>
            <p:cNvSpPr/>
            <p:nvPr/>
          </p:nvSpPr>
          <p:spPr>
            <a:xfrm>
              <a:off x="1252222" y="2498551"/>
              <a:ext cx="1033778"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Freeform: Shape 62">
              <a:extLst>
                <a:ext uri="{FF2B5EF4-FFF2-40B4-BE49-F238E27FC236}">
                  <a16:creationId xmlns:a16="http://schemas.microsoft.com/office/drawing/2014/main" id="{6B71021B-1445-9922-BEAB-024E963FAF12}"/>
                </a:ext>
              </a:extLst>
            </p:cNvPr>
            <p:cNvSpPr/>
            <p:nvPr/>
          </p:nvSpPr>
          <p:spPr>
            <a:xfrm>
              <a:off x="2286000" y="2638301"/>
              <a:ext cx="6912251" cy="2193010"/>
            </a:xfrm>
            <a:custGeom>
              <a:avLst/>
              <a:gdLst>
                <a:gd name="connsiteX0" fmla="*/ 0 w 7848600"/>
                <a:gd name="connsiteY0" fmla="*/ 0 h 1371600"/>
                <a:gd name="connsiteX1" fmla="*/ 5924550 w 7848600"/>
                <a:gd name="connsiteY1" fmla="*/ 342900 h 1371600"/>
                <a:gd name="connsiteX2" fmla="*/ 7848600 w 7848600"/>
                <a:gd name="connsiteY2" fmla="*/ 1371600 h 1371600"/>
              </a:gdLst>
              <a:ahLst/>
              <a:cxnLst>
                <a:cxn ang="0">
                  <a:pos x="connsiteX0" y="connsiteY0"/>
                </a:cxn>
                <a:cxn ang="0">
                  <a:pos x="connsiteX1" y="connsiteY1"/>
                </a:cxn>
                <a:cxn ang="0">
                  <a:pos x="connsiteX2" y="connsiteY2"/>
                </a:cxn>
              </a:cxnLst>
              <a:rect l="l" t="t" r="r" b="b"/>
              <a:pathLst>
                <a:path w="7848600" h="1371600">
                  <a:moveTo>
                    <a:pt x="0" y="0"/>
                  </a:moveTo>
                  <a:cubicBezTo>
                    <a:pt x="2308225" y="57150"/>
                    <a:pt x="4616450" y="114300"/>
                    <a:pt x="5924550" y="342900"/>
                  </a:cubicBezTo>
                  <a:cubicBezTo>
                    <a:pt x="7232650" y="571500"/>
                    <a:pt x="7537450" y="1206500"/>
                    <a:pt x="7848600" y="1371600"/>
                  </a:cubicBezTo>
                </a:path>
              </a:pathLst>
            </a:custGeom>
            <a:ln w="38100">
              <a:headEnd type="none" w="med" len="med"/>
              <a:tailEnd type="triangl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noProof="0"/>
            </a:p>
          </p:txBody>
        </p:sp>
      </p:grpSp>
      <p:grpSp>
        <p:nvGrpSpPr>
          <p:cNvPr id="86" name="Group 85">
            <a:extLst>
              <a:ext uri="{FF2B5EF4-FFF2-40B4-BE49-F238E27FC236}">
                <a16:creationId xmlns:a16="http://schemas.microsoft.com/office/drawing/2014/main" id="{3E7B578D-9377-5FB0-72CE-400684531E92}"/>
              </a:ext>
            </a:extLst>
          </p:cNvPr>
          <p:cNvGrpSpPr/>
          <p:nvPr/>
        </p:nvGrpSpPr>
        <p:grpSpPr>
          <a:xfrm>
            <a:off x="9964392" y="1137644"/>
            <a:ext cx="1895921" cy="1228240"/>
            <a:chOff x="10136267" y="1137644"/>
            <a:chExt cx="1895921" cy="1228240"/>
          </a:xfrm>
        </p:grpSpPr>
        <p:sp>
          <p:nvSpPr>
            <p:cNvPr id="64" name="Rectangle 63">
              <a:extLst>
                <a:ext uri="{FF2B5EF4-FFF2-40B4-BE49-F238E27FC236}">
                  <a16:creationId xmlns:a16="http://schemas.microsoft.com/office/drawing/2014/main" id="{E45D97FF-1989-FC4B-0B0B-2D029E1BA9D5}"/>
                </a:ext>
              </a:extLst>
            </p:cNvPr>
            <p:cNvSpPr/>
            <p:nvPr/>
          </p:nvSpPr>
          <p:spPr>
            <a:xfrm>
              <a:off x="10136267" y="1137644"/>
              <a:ext cx="1895921"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4" name="Straight Arrow Connector 13">
              <a:extLst>
                <a:ext uri="{FF2B5EF4-FFF2-40B4-BE49-F238E27FC236}">
                  <a16:creationId xmlns:a16="http://schemas.microsoft.com/office/drawing/2014/main" id="{59A731D5-ECDB-F8D4-51B4-2D2579D0D1A1}"/>
                </a:ext>
              </a:extLst>
            </p:cNvPr>
            <p:cNvCxnSpPr>
              <a:cxnSpLocks/>
            </p:cNvCxnSpPr>
            <p:nvPr/>
          </p:nvCxnSpPr>
          <p:spPr>
            <a:xfrm flipH="1">
              <a:off x="10947803" y="1412952"/>
              <a:ext cx="609960" cy="952932"/>
            </a:xfrm>
            <a:prstGeom prst="straightConnector1">
              <a:avLst/>
            </a:prstGeom>
            <a:ln w="38100">
              <a:tailEnd type="triangle"/>
            </a:ln>
          </p:spPr>
          <p:style>
            <a:lnRef idx="2">
              <a:schemeClr val="accent4"/>
            </a:lnRef>
            <a:fillRef idx="0">
              <a:schemeClr val="accent4"/>
            </a:fillRef>
            <a:effectRef idx="1">
              <a:schemeClr val="accent4"/>
            </a:effectRef>
            <a:fontRef idx="minor">
              <a:schemeClr val="tx1"/>
            </a:fontRef>
          </p:style>
        </p:cxnSp>
      </p:grpSp>
      <p:grpSp>
        <p:nvGrpSpPr>
          <p:cNvPr id="88" name="Group 87">
            <a:extLst>
              <a:ext uri="{FF2B5EF4-FFF2-40B4-BE49-F238E27FC236}">
                <a16:creationId xmlns:a16="http://schemas.microsoft.com/office/drawing/2014/main" id="{E42F6A00-730D-2ABC-D39C-7FEE3448F48C}"/>
              </a:ext>
            </a:extLst>
          </p:cNvPr>
          <p:cNvGrpSpPr/>
          <p:nvPr/>
        </p:nvGrpSpPr>
        <p:grpSpPr>
          <a:xfrm>
            <a:off x="8764671" y="1647620"/>
            <a:ext cx="2126116" cy="1964981"/>
            <a:chOff x="8764671" y="1647620"/>
            <a:chExt cx="2126116" cy="1964981"/>
          </a:xfrm>
        </p:grpSpPr>
        <p:sp>
          <p:nvSpPr>
            <p:cNvPr id="65" name="Rectangle 64">
              <a:extLst>
                <a:ext uri="{FF2B5EF4-FFF2-40B4-BE49-F238E27FC236}">
                  <a16:creationId xmlns:a16="http://schemas.microsoft.com/office/drawing/2014/main" id="{76E6A5A4-E242-ABF7-B46D-1AA18F9C1116}"/>
                </a:ext>
              </a:extLst>
            </p:cNvPr>
            <p:cNvSpPr/>
            <p:nvPr/>
          </p:nvSpPr>
          <p:spPr>
            <a:xfrm>
              <a:off x="8764671" y="1647620"/>
              <a:ext cx="2126116"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68" name="Straight Arrow Connector 67">
              <a:extLst>
                <a:ext uri="{FF2B5EF4-FFF2-40B4-BE49-F238E27FC236}">
                  <a16:creationId xmlns:a16="http://schemas.microsoft.com/office/drawing/2014/main" id="{B441DBD0-A242-177A-9534-E458EADE7D6D}"/>
                </a:ext>
              </a:extLst>
            </p:cNvPr>
            <p:cNvCxnSpPr>
              <a:cxnSpLocks/>
            </p:cNvCxnSpPr>
            <p:nvPr/>
          </p:nvCxnSpPr>
          <p:spPr>
            <a:xfrm>
              <a:off x="10220070" y="1915829"/>
              <a:ext cx="0" cy="1696772"/>
            </a:xfrm>
            <a:prstGeom prst="straightConnector1">
              <a:avLst/>
            </a:prstGeom>
            <a:ln w="38100">
              <a:tailEnd type="triangle"/>
            </a:ln>
          </p:spPr>
          <p:style>
            <a:lnRef idx="2">
              <a:schemeClr val="accent4"/>
            </a:lnRef>
            <a:fillRef idx="0">
              <a:schemeClr val="accent4"/>
            </a:fillRef>
            <a:effectRef idx="1">
              <a:schemeClr val="accent4"/>
            </a:effectRef>
            <a:fontRef idx="minor">
              <a:schemeClr val="tx1"/>
            </a:fontRef>
          </p:style>
        </p:cxnSp>
      </p:grpSp>
      <p:pic>
        <p:nvPicPr>
          <p:cNvPr id="71" name="Picture 70">
            <a:extLst>
              <a:ext uri="{FF2B5EF4-FFF2-40B4-BE49-F238E27FC236}">
                <a16:creationId xmlns:a16="http://schemas.microsoft.com/office/drawing/2014/main" id="{915E196F-30F9-5BB8-9CD1-33304215A73E}"/>
              </a:ext>
            </a:extLst>
          </p:cNvPr>
          <p:cNvPicPr>
            <a:picLocks noChangeAspect="1"/>
          </p:cNvPicPr>
          <p:nvPr/>
        </p:nvPicPr>
        <p:blipFill>
          <a:blip r:embed="rId9"/>
          <a:stretch>
            <a:fillRect/>
          </a:stretch>
        </p:blipFill>
        <p:spPr>
          <a:xfrm>
            <a:off x="95555" y="3331259"/>
            <a:ext cx="2133898" cy="390580"/>
          </a:xfrm>
          <a:prstGeom prst="rect">
            <a:avLst/>
          </a:prstGeom>
        </p:spPr>
      </p:pic>
      <p:sp>
        <p:nvSpPr>
          <p:cNvPr id="72" name="Rectangle 71">
            <a:extLst>
              <a:ext uri="{FF2B5EF4-FFF2-40B4-BE49-F238E27FC236}">
                <a16:creationId xmlns:a16="http://schemas.microsoft.com/office/drawing/2014/main" id="{8021A5CE-FE58-094E-A12F-9BA41B45E3BD}"/>
              </a:ext>
            </a:extLst>
          </p:cNvPr>
          <p:cNvSpPr/>
          <p:nvPr/>
        </p:nvSpPr>
        <p:spPr>
          <a:xfrm>
            <a:off x="143417" y="3380590"/>
            <a:ext cx="2038045"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82">
            <a:extLst>
              <a:ext uri="{FF2B5EF4-FFF2-40B4-BE49-F238E27FC236}">
                <a16:creationId xmlns:a16="http://schemas.microsoft.com/office/drawing/2014/main" id="{4D1E487F-FB0A-5146-12EF-5E9CB9CA7CDA}"/>
              </a:ext>
            </a:extLst>
          </p:cNvPr>
          <p:cNvSpPr/>
          <p:nvPr/>
        </p:nvSpPr>
        <p:spPr>
          <a:xfrm>
            <a:off x="9104210" y="2363951"/>
            <a:ext cx="1895921"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83">
            <a:extLst>
              <a:ext uri="{FF2B5EF4-FFF2-40B4-BE49-F238E27FC236}">
                <a16:creationId xmlns:a16="http://schemas.microsoft.com/office/drawing/2014/main" id="{D1DAC760-F051-2A56-2395-1B2BB18E4D62}"/>
              </a:ext>
            </a:extLst>
          </p:cNvPr>
          <p:cNvSpPr/>
          <p:nvPr/>
        </p:nvSpPr>
        <p:spPr>
          <a:xfrm>
            <a:off x="9104209" y="3612601"/>
            <a:ext cx="1895921"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84">
            <a:extLst>
              <a:ext uri="{FF2B5EF4-FFF2-40B4-BE49-F238E27FC236}">
                <a16:creationId xmlns:a16="http://schemas.microsoft.com/office/drawing/2014/main" id="{7B56456C-744B-3164-0A9D-40F5AC0C047D}"/>
              </a:ext>
            </a:extLst>
          </p:cNvPr>
          <p:cNvSpPr/>
          <p:nvPr/>
        </p:nvSpPr>
        <p:spPr>
          <a:xfrm>
            <a:off x="8994866" y="4813154"/>
            <a:ext cx="1316083" cy="257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88">
            <a:extLst>
              <a:ext uri="{FF2B5EF4-FFF2-40B4-BE49-F238E27FC236}">
                <a16:creationId xmlns:a16="http://schemas.microsoft.com/office/drawing/2014/main" id="{3B16EF5E-58E9-0729-1903-443CE042EE37}"/>
              </a:ext>
            </a:extLst>
          </p:cNvPr>
          <p:cNvSpPr/>
          <p:nvPr/>
        </p:nvSpPr>
        <p:spPr>
          <a:xfrm>
            <a:off x="8541634" y="624876"/>
            <a:ext cx="1060232" cy="245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TextBox 6">
            <a:extLst>
              <a:ext uri="{FF2B5EF4-FFF2-40B4-BE49-F238E27FC236}">
                <a16:creationId xmlns:a16="http://schemas.microsoft.com/office/drawing/2014/main" id="{9CF0D468-E401-A9D0-0A24-91E02807B190}"/>
              </a:ext>
            </a:extLst>
          </p:cNvPr>
          <p:cNvSpPr txBox="1"/>
          <p:nvPr/>
        </p:nvSpPr>
        <p:spPr>
          <a:xfrm>
            <a:off x="8854328" y="5909958"/>
            <a:ext cx="2145802" cy="646331"/>
          </a:xfrm>
          <a:prstGeom prst="rect">
            <a:avLst/>
          </a:prstGeom>
          <a:noFill/>
        </p:spPr>
        <p:txBody>
          <a:bodyPr wrap="square" rtlCol="0">
            <a:spAutoFit/>
          </a:bodyPr>
          <a:lstStyle/>
          <a:p>
            <a:r>
              <a:rPr lang="en-GB" sz="1200" noProof="0">
                <a:solidFill>
                  <a:srgbClr val="FF0000"/>
                </a:solidFill>
              </a:rPr>
              <a:t> demos/async/promise1.js</a:t>
            </a:r>
          </a:p>
          <a:p>
            <a:endParaRPr lang="en-GB" sz="1200" noProof="0">
              <a:solidFill>
                <a:srgbClr val="FF0000"/>
              </a:solidFill>
            </a:endParaRPr>
          </a:p>
          <a:p>
            <a:r>
              <a:rPr lang="en-GB" sz="1200" noProof="0">
                <a:solidFill>
                  <a:srgbClr val="FF0000"/>
                </a:solidFill>
              </a:rPr>
              <a:t> demos/async/promise1b.js</a:t>
            </a:r>
          </a:p>
        </p:txBody>
      </p:sp>
    </p:spTree>
    <p:extLst>
      <p:ext uri="{BB962C8B-B14F-4D97-AF65-F5344CB8AC3E}">
        <p14:creationId xmlns:p14="http://schemas.microsoft.com/office/powerpoint/2010/main" val="296665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74"/>
                                        </p:tgtEl>
                                      </p:cBhvr>
                                    </p:animEffect>
                                    <p:set>
                                      <p:cBhvr>
                                        <p:cTn id="21" dur="1" fill="hold">
                                          <p:stCondLst>
                                            <p:cond delay="499"/>
                                          </p:stCondLst>
                                        </p:cTn>
                                        <p:tgtEl>
                                          <p:spTgt spid="7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75"/>
                                        </p:tgtEl>
                                      </p:cBhvr>
                                    </p:animEffect>
                                    <p:set>
                                      <p:cBhvr>
                                        <p:cTn id="30" dur="1" fill="hold">
                                          <p:stCondLst>
                                            <p:cond delay="499"/>
                                          </p:stCondLst>
                                        </p:cTn>
                                        <p:tgtEl>
                                          <p:spTgt spid="75"/>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76"/>
                                        </p:tgtEl>
                                      </p:cBhvr>
                                    </p:animEffec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72"/>
                                        </p:tgtEl>
                                      </p:cBhvr>
                                    </p:animEffect>
                                    <p:set>
                                      <p:cBhvr>
                                        <p:cTn id="48" dur="1" fill="hold">
                                          <p:stCondLst>
                                            <p:cond delay="499"/>
                                          </p:stCondLst>
                                        </p:cTn>
                                        <p:tgtEl>
                                          <p:spTgt spid="72"/>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childTnLst>
                          </p:cTn>
                        </p:par>
                        <p:par>
                          <p:cTn id="58" fill="hold">
                            <p:stCondLst>
                              <p:cond delay="500"/>
                            </p:stCondLst>
                            <p:childTnLst>
                              <p:par>
                                <p:cTn id="59" presetID="10" presetClass="exit" presetSubtype="0" fill="hold" grpId="1" nodeType="afterEffect">
                                  <p:stCondLst>
                                    <p:cond delay="0"/>
                                  </p:stCondLst>
                                  <p:childTnLst>
                                    <p:animEffect transition="out" filter="fade">
                                      <p:cBhvr>
                                        <p:cTn id="60" dur="500"/>
                                        <p:tgtEl>
                                          <p:spTgt spid="89"/>
                                        </p:tgtEl>
                                      </p:cBhvr>
                                    </p:animEffect>
                                    <p:set>
                                      <p:cBhvr>
                                        <p:cTn id="61" dur="1" fill="hold">
                                          <p:stCondLst>
                                            <p:cond delay="499"/>
                                          </p:stCondLst>
                                        </p:cTn>
                                        <p:tgtEl>
                                          <p:spTgt spid="8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500"/>
                                        <p:tgtEl>
                                          <p:spTgt spid="83"/>
                                        </p:tgtEl>
                                      </p:cBhvr>
                                    </p:animEffect>
                                  </p:childTnLst>
                                </p:cTn>
                              </p:par>
                            </p:childTnLst>
                          </p:cTn>
                        </p:par>
                        <p:par>
                          <p:cTn id="67" fill="hold">
                            <p:stCondLst>
                              <p:cond delay="500"/>
                            </p:stCondLst>
                            <p:childTnLst>
                              <p:par>
                                <p:cTn id="68" presetID="10" presetClass="exit" presetSubtype="0" fill="hold" nodeType="afterEffect">
                                  <p:stCondLst>
                                    <p:cond delay="0"/>
                                  </p:stCondLst>
                                  <p:childTnLst>
                                    <p:animEffect transition="out" filter="fade">
                                      <p:cBhvr>
                                        <p:cTn id="69" dur="500"/>
                                        <p:tgtEl>
                                          <p:spTgt spid="86"/>
                                        </p:tgtEl>
                                      </p:cBhvr>
                                    </p:animEffect>
                                    <p:set>
                                      <p:cBhvr>
                                        <p:cTn id="70" dur="1" fill="hold">
                                          <p:stCondLst>
                                            <p:cond delay="499"/>
                                          </p:stCondLst>
                                        </p:cTn>
                                        <p:tgtEl>
                                          <p:spTgt spid="8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83"/>
                                        </p:tgtEl>
                                      </p:cBhvr>
                                    </p:animEffect>
                                    <p:set>
                                      <p:cBhvr>
                                        <p:cTn id="75" dur="1" fill="hold">
                                          <p:stCondLst>
                                            <p:cond delay="499"/>
                                          </p:stCondLst>
                                        </p:cTn>
                                        <p:tgtEl>
                                          <p:spTgt spid="83"/>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fade">
                                      <p:cBhvr>
                                        <p:cTn id="79" dur="500"/>
                                        <p:tgtEl>
                                          <p:spTgt spid="8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85"/>
                                        </p:tgtEl>
                                      </p:cBhvr>
                                    </p:animEffect>
                                    <p:set>
                                      <p:cBhvr>
                                        <p:cTn id="84" dur="1" fill="hold">
                                          <p:stCondLst>
                                            <p:cond delay="499"/>
                                          </p:stCondLst>
                                        </p:cTn>
                                        <p:tgtEl>
                                          <p:spTgt spid="8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500"/>
                                        <p:tgtEl>
                                          <p:spTgt spid="8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88"/>
                                        </p:tgtEl>
                                      </p:cBhvr>
                                    </p:animEffect>
                                    <p:set>
                                      <p:cBhvr>
                                        <p:cTn id="98" dur="1" fill="hold">
                                          <p:stCondLst>
                                            <p:cond delay="499"/>
                                          </p:stCondLst>
                                        </p:cTn>
                                        <p:tgtEl>
                                          <p:spTgt spid="88"/>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84"/>
                                        </p:tgtEl>
                                      </p:cBhvr>
                                    </p:animEffect>
                                    <p:set>
                                      <p:cBhvr>
                                        <p:cTn id="103" dur="1" fill="hold">
                                          <p:stCondLst>
                                            <p:cond delay="499"/>
                                          </p:stCondLst>
                                        </p:cTn>
                                        <p:tgtEl>
                                          <p:spTgt spid="84"/>
                                        </p:tgtEl>
                                        <p:attrNameLst>
                                          <p:attrName>style.visibility</p:attrName>
                                        </p:attrNameLst>
                                      </p:cBhvr>
                                      <p:to>
                                        <p:strVal val="hidden"/>
                                      </p:to>
                                    </p:set>
                                  </p:childTnLst>
                                </p:cTn>
                              </p:par>
                            </p:childTnLst>
                          </p:cTn>
                        </p:par>
                        <p:par>
                          <p:cTn id="104" fill="hold">
                            <p:stCondLst>
                              <p:cond delay="500"/>
                            </p:stCondLst>
                            <p:childTnLst>
                              <p:par>
                                <p:cTn id="105" presetID="10" presetClass="entr" presetSubtype="0" fill="hold" grpId="2" nodeType="after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fade">
                                      <p:cBhvr>
                                        <p:cTn id="107" dur="500"/>
                                        <p:tgtEl>
                                          <p:spTgt spid="8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3" nodeType="clickEffect">
                                  <p:stCondLst>
                                    <p:cond delay="0"/>
                                  </p:stCondLst>
                                  <p:childTnLst>
                                    <p:animEffect transition="out" filter="fade">
                                      <p:cBhvr>
                                        <p:cTn id="111" dur="500"/>
                                        <p:tgtEl>
                                          <p:spTgt spid="85"/>
                                        </p:tgtEl>
                                      </p:cBhvr>
                                    </p:animEffect>
                                    <p:set>
                                      <p:cBhvr>
                                        <p:cTn id="112" dur="1" fill="hold">
                                          <p:stCondLst>
                                            <p:cond delay="499"/>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83" grpId="0" animBg="1"/>
      <p:bldP spid="83" grpId="1" animBg="1"/>
      <p:bldP spid="84" grpId="0" animBg="1"/>
      <p:bldP spid="84" grpId="1" animBg="1"/>
      <p:bldP spid="85" grpId="0" animBg="1"/>
      <p:bldP spid="85" grpId="1" animBg="1"/>
      <p:bldP spid="85" grpId="2" animBg="1"/>
      <p:bldP spid="85" grpId="3" animBg="1"/>
      <p:bldP spid="89" grpId="0" animBg="1"/>
      <p:bldP spid="8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4C2B315-694A-A977-1835-287B765A833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510B16-2B14-4149-BDFB-F9536B4F42A5}"/>
              </a:ext>
            </a:extLst>
          </p:cNvPr>
          <p:cNvSpPr>
            <a:spLocks noGrp="1"/>
          </p:cNvSpPr>
          <p:nvPr>
            <p:ph type="title"/>
          </p:nvPr>
        </p:nvSpPr>
        <p:spPr/>
        <p:txBody>
          <a:bodyPr/>
          <a:lstStyle/>
          <a:p>
            <a:r>
              <a:rPr lang="en-GB" noProof="0"/>
              <a:t>Async /Await</a:t>
            </a:r>
          </a:p>
        </p:txBody>
      </p:sp>
      <p:sp>
        <p:nvSpPr>
          <p:cNvPr id="3" name="Text Placeholder 2">
            <a:extLst>
              <a:ext uri="{FF2B5EF4-FFF2-40B4-BE49-F238E27FC236}">
                <a16:creationId xmlns:a16="http://schemas.microsoft.com/office/drawing/2014/main" id="{614522DE-0884-4264-A6FD-12736C00445B}"/>
              </a:ext>
            </a:extLst>
          </p:cNvPr>
          <p:cNvSpPr>
            <a:spLocks noGrp="1"/>
          </p:cNvSpPr>
          <p:nvPr>
            <p:ph type="body" idx="1"/>
          </p:nvPr>
        </p:nvSpPr>
        <p:spPr/>
        <p:txBody>
          <a:bodyPr/>
          <a:lstStyle/>
          <a:p>
            <a:r>
              <a:rPr lang="en-GB" noProof="0"/>
              <a:t>Promises were introduced to simplify callbacks but they are still not particularly intuitive as code is executed out of sequence so you need to think differently when dealing with asynchronous processing. Async / await has been introduced to simplify things even more by enabling you to make the code look more like synchronous code</a:t>
            </a:r>
          </a:p>
          <a:p>
            <a:r>
              <a:rPr lang="en-GB" noProof="0"/>
              <a:t>A promise needs to be set into a state from pending to have its </a:t>
            </a:r>
            <a:r>
              <a:rPr lang="en-GB" b="1" noProof="0"/>
              <a:t>.then() or .catch() </a:t>
            </a:r>
            <a:r>
              <a:rPr lang="en-GB" noProof="0"/>
              <a:t>function callback called to handle the response to the asynchronous event.  Async / await enables some, arguably better readability by enabling the result of the async function to be dealt with in what looks like a more synchronous manner. Async / await uses promises but is abstracted further from the detail</a:t>
            </a:r>
          </a:p>
          <a:p>
            <a:r>
              <a:rPr lang="en-GB" noProof="0"/>
              <a:t>Async/await is an option, not a replacement – there are situations where you may prefer to use one over the other, or both - it’s up to you</a:t>
            </a:r>
          </a:p>
          <a:p>
            <a:r>
              <a:rPr lang="en-GB" noProof="0"/>
              <a:t>Many library functions now support promises - fetch is one of them</a:t>
            </a:r>
          </a:p>
          <a:p>
            <a:r>
              <a:rPr lang="en-GB" noProof="0"/>
              <a:t>Note: to be able to </a:t>
            </a:r>
            <a:r>
              <a:rPr lang="en-GB" b="1" noProof="0"/>
              <a:t>await</a:t>
            </a:r>
            <a:r>
              <a:rPr lang="en-GB" noProof="0"/>
              <a:t> a response, await must be within an </a:t>
            </a:r>
            <a:r>
              <a:rPr lang="en-GB" b="1" noProof="0"/>
              <a:t>async</a:t>
            </a:r>
            <a:r>
              <a:rPr lang="en-GB" noProof="0"/>
              <a:t> function</a:t>
            </a:r>
          </a:p>
          <a:p>
            <a:endParaRPr lang="en-GB" noProof="0"/>
          </a:p>
        </p:txBody>
      </p:sp>
      <p:sp>
        <p:nvSpPr>
          <p:cNvPr id="4" name="Slide Number Placeholder 3">
            <a:extLst>
              <a:ext uri="{FF2B5EF4-FFF2-40B4-BE49-F238E27FC236}">
                <a16:creationId xmlns:a16="http://schemas.microsoft.com/office/drawing/2014/main" id="{3AC65C8B-A9A8-43B1-95B5-5C59B1D8377A}"/>
              </a:ext>
            </a:extLst>
          </p:cNvPr>
          <p:cNvSpPr>
            <a:spLocks noGrp="1"/>
          </p:cNvSpPr>
          <p:nvPr>
            <p:ph type="sldNum" idx="12"/>
          </p:nvPr>
        </p:nvSpPr>
        <p:spPr/>
        <p:txBody>
          <a:bodyPr/>
          <a:lstStyle/>
          <a:p>
            <a:fld id="{14D7F6AC-1EEB-4ABB-AD80-109EC6FDCCF3}" type="slidenum">
              <a:rPr lang="en-GB" noProof="0" smtClean="0"/>
              <a:pPr/>
              <a:t>58</a:t>
            </a:fld>
            <a:endParaRPr lang="en-GB" noProof="0"/>
          </a:p>
        </p:txBody>
      </p:sp>
    </p:spTree>
    <p:extLst>
      <p:ext uri="{BB962C8B-B14F-4D97-AF65-F5344CB8AC3E}">
        <p14:creationId xmlns:p14="http://schemas.microsoft.com/office/powerpoint/2010/main" val="1745166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1BEE87-A1C0-7047-E363-2B7F0EAC6A1F}"/>
              </a:ext>
            </a:extLst>
          </p:cNvPr>
          <p:cNvSpPr>
            <a:spLocks noGrp="1"/>
          </p:cNvSpPr>
          <p:nvPr>
            <p:ph type="body" idx="1"/>
          </p:nvPr>
        </p:nvSpPr>
        <p:spPr>
          <a:xfrm>
            <a:off x="773608" y="4879511"/>
            <a:ext cx="5069421" cy="990006"/>
          </a:xfrm>
        </p:spPr>
        <p:txBody>
          <a:bodyPr/>
          <a:lstStyle/>
          <a:p>
            <a:r>
              <a:rPr lang="en-GB" noProof="0"/>
              <a:t>Looking at the same example</a:t>
            </a:r>
          </a:p>
          <a:p>
            <a:r>
              <a:rPr lang="en-GB" noProof="0"/>
              <a:t>Still uses a promise but async await syntax</a:t>
            </a:r>
          </a:p>
        </p:txBody>
      </p:sp>
      <p:sp>
        <p:nvSpPr>
          <p:cNvPr id="4" name="Slide Number Placeholder 3">
            <a:extLst>
              <a:ext uri="{FF2B5EF4-FFF2-40B4-BE49-F238E27FC236}">
                <a16:creationId xmlns:a16="http://schemas.microsoft.com/office/drawing/2014/main" id="{01161A22-46F7-C48E-F6EC-142D09506661}"/>
              </a:ext>
            </a:extLst>
          </p:cNvPr>
          <p:cNvSpPr>
            <a:spLocks noGrp="1"/>
          </p:cNvSpPr>
          <p:nvPr>
            <p:ph type="sldNum" idx="12"/>
          </p:nvPr>
        </p:nvSpPr>
        <p:spPr/>
        <p:txBody>
          <a:bodyPr/>
          <a:lstStyle/>
          <a:p>
            <a:fld id="{14D7F6AC-1EEB-4ABB-AD80-109EC6FDCCF3}" type="slidenum">
              <a:rPr lang="en-GB" noProof="0" smtClean="0"/>
              <a:pPr/>
              <a:t>59</a:t>
            </a:fld>
            <a:endParaRPr lang="en-GB" noProof="0"/>
          </a:p>
        </p:txBody>
      </p:sp>
      <p:pic>
        <p:nvPicPr>
          <p:cNvPr id="6" name="Picture 5">
            <a:extLst>
              <a:ext uri="{FF2B5EF4-FFF2-40B4-BE49-F238E27FC236}">
                <a16:creationId xmlns:a16="http://schemas.microsoft.com/office/drawing/2014/main" id="{F63521A8-6BCF-F6A0-9FCA-EB3B38413DB7}"/>
              </a:ext>
            </a:extLst>
          </p:cNvPr>
          <p:cNvPicPr>
            <a:picLocks noChangeAspect="1"/>
          </p:cNvPicPr>
          <p:nvPr/>
        </p:nvPicPr>
        <p:blipFill>
          <a:blip r:embed="rId2"/>
          <a:stretch>
            <a:fillRect/>
          </a:stretch>
        </p:blipFill>
        <p:spPr>
          <a:xfrm>
            <a:off x="6512980" y="342044"/>
            <a:ext cx="5144218" cy="6134956"/>
          </a:xfrm>
          <a:prstGeom prst="rect">
            <a:avLst/>
          </a:prstGeom>
        </p:spPr>
      </p:pic>
      <p:pic>
        <p:nvPicPr>
          <p:cNvPr id="8" name="Picture 7">
            <a:extLst>
              <a:ext uri="{FF2B5EF4-FFF2-40B4-BE49-F238E27FC236}">
                <a16:creationId xmlns:a16="http://schemas.microsoft.com/office/drawing/2014/main" id="{05B9CDB9-5DCC-B9A9-E493-961E05F123B3}"/>
              </a:ext>
            </a:extLst>
          </p:cNvPr>
          <p:cNvPicPr>
            <a:picLocks noChangeAspect="1"/>
          </p:cNvPicPr>
          <p:nvPr/>
        </p:nvPicPr>
        <p:blipFill>
          <a:blip r:embed="rId3"/>
          <a:stretch>
            <a:fillRect/>
          </a:stretch>
        </p:blipFill>
        <p:spPr>
          <a:xfrm>
            <a:off x="1084444" y="381000"/>
            <a:ext cx="2476846" cy="809738"/>
          </a:xfrm>
          <a:prstGeom prst="rect">
            <a:avLst/>
          </a:prstGeom>
        </p:spPr>
      </p:pic>
      <p:cxnSp>
        <p:nvCxnSpPr>
          <p:cNvPr id="18" name="Straight Arrow Connector 17">
            <a:extLst>
              <a:ext uri="{FF2B5EF4-FFF2-40B4-BE49-F238E27FC236}">
                <a16:creationId xmlns:a16="http://schemas.microsoft.com/office/drawing/2014/main" id="{14D11859-BB32-6B6B-10C7-B69EE7FA6F9E}"/>
              </a:ext>
            </a:extLst>
          </p:cNvPr>
          <p:cNvCxnSpPr>
            <a:cxnSpLocks/>
          </p:cNvCxnSpPr>
          <p:nvPr/>
        </p:nvCxnSpPr>
        <p:spPr>
          <a:xfrm flipH="1">
            <a:off x="7622561" y="2166897"/>
            <a:ext cx="353466" cy="3995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E2A07564-D7D5-C090-A9E5-54E2D36369E4}"/>
              </a:ext>
            </a:extLst>
          </p:cNvPr>
          <p:cNvGrpSpPr/>
          <p:nvPr/>
        </p:nvGrpSpPr>
        <p:grpSpPr>
          <a:xfrm>
            <a:off x="3219610" y="653143"/>
            <a:ext cx="5666224" cy="2912249"/>
            <a:chOff x="3219610" y="653143"/>
            <a:chExt cx="5666224" cy="2912249"/>
          </a:xfrm>
        </p:grpSpPr>
        <p:cxnSp>
          <p:nvCxnSpPr>
            <p:cNvPr id="11" name="Straight Arrow Connector 10">
              <a:extLst>
                <a:ext uri="{FF2B5EF4-FFF2-40B4-BE49-F238E27FC236}">
                  <a16:creationId xmlns:a16="http://schemas.microsoft.com/office/drawing/2014/main" id="{2B010158-AC29-FEF9-CAE0-5AFAEBCCE6B5}"/>
                </a:ext>
              </a:extLst>
            </p:cNvPr>
            <p:cNvCxnSpPr/>
            <p:nvPr/>
          </p:nvCxnSpPr>
          <p:spPr>
            <a:xfrm>
              <a:off x="3219610" y="653143"/>
              <a:ext cx="3373291" cy="29122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A547010-0264-19ED-0E77-D8A250FE35D1}"/>
                </a:ext>
              </a:extLst>
            </p:cNvPr>
            <p:cNvSpPr txBox="1"/>
            <p:nvPr/>
          </p:nvSpPr>
          <p:spPr>
            <a:xfrm>
              <a:off x="6520489" y="3236212"/>
              <a:ext cx="2365345" cy="276999"/>
            </a:xfrm>
            <a:prstGeom prst="rect">
              <a:avLst/>
            </a:prstGeom>
            <a:noFill/>
          </p:spPr>
          <p:txBody>
            <a:bodyPr wrap="square" rtlCol="0">
              <a:spAutoFit/>
            </a:bodyPr>
            <a:lstStyle/>
            <a:p>
              <a:r>
                <a:rPr lang="en-GB" sz="1200" noProof="0">
                  <a:solidFill>
                    <a:srgbClr val="00FF00"/>
                  </a:solidFill>
                </a:rPr>
                <a:t>Needs to be async to use await</a:t>
              </a:r>
            </a:p>
          </p:txBody>
        </p:sp>
      </p:grpSp>
      <p:grpSp>
        <p:nvGrpSpPr>
          <p:cNvPr id="47" name="Group 46">
            <a:extLst>
              <a:ext uri="{FF2B5EF4-FFF2-40B4-BE49-F238E27FC236}">
                <a16:creationId xmlns:a16="http://schemas.microsoft.com/office/drawing/2014/main" id="{670580FB-DC4F-F65E-F9DF-8377F3B512C5}"/>
              </a:ext>
            </a:extLst>
          </p:cNvPr>
          <p:cNvGrpSpPr/>
          <p:nvPr/>
        </p:nvGrpSpPr>
        <p:grpSpPr>
          <a:xfrm>
            <a:off x="6831106" y="653143"/>
            <a:ext cx="3542339" cy="3400438"/>
            <a:chOff x="6831106" y="653143"/>
            <a:chExt cx="3542339" cy="3400438"/>
          </a:xfrm>
        </p:grpSpPr>
        <p:cxnSp>
          <p:nvCxnSpPr>
            <p:cNvPr id="12" name="Straight Arrow Connector 11">
              <a:extLst>
                <a:ext uri="{FF2B5EF4-FFF2-40B4-BE49-F238E27FC236}">
                  <a16:creationId xmlns:a16="http://schemas.microsoft.com/office/drawing/2014/main" id="{8DA59B5A-95A0-EE13-B9F3-9B3168CD6759}"/>
                </a:ext>
              </a:extLst>
            </p:cNvPr>
            <p:cNvCxnSpPr>
              <a:cxnSpLocks/>
            </p:cNvCxnSpPr>
            <p:nvPr/>
          </p:nvCxnSpPr>
          <p:spPr>
            <a:xfrm flipH="1" flipV="1">
              <a:off x="6831106" y="653143"/>
              <a:ext cx="3542339" cy="3400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E2B0AFF-ED46-9120-F7FE-89A5B01B9AD2}"/>
                </a:ext>
              </a:extLst>
            </p:cNvPr>
            <p:cNvSpPr txBox="1"/>
            <p:nvPr/>
          </p:nvSpPr>
          <p:spPr>
            <a:xfrm rot="2668934">
              <a:off x="8457300" y="2702191"/>
              <a:ext cx="1521958" cy="461665"/>
            </a:xfrm>
            <a:prstGeom prst="rect">
              <a:avLst/>
            </a:prstGeom>
            <a:noFill/>
          </p:spPr>
          <p:txBody>
            <a:bodyPr wrap="square" rtlCol="0">
              <a:spAutoFit/>
            </a:bodyPr>
            <a:lstStyle/>
            <a:p>
              <a:r>
                <a:rPr lang="en-GB" sz="1200" noProof="0">
                  <a:solidFill>
                    <a:srgbClr val="00FF00"/>
                  </a:solidFill>
                </a:rPr>
                <a:t>Call function returning promise</a:t>
              </a:r>
            </a:p>
          </p:txBody>
        </p:sp>
      </p:grpSp>
      <p:grpSp>
        <p:nvGrpSpPr>
          <p:cNvPr id="63" name="Group 62">
            <a:extLst>
              <a:ext uri="{FF2B5EF4-FFF2-40B4-BE49-F238E27FC236}">
                <a16:creationId xmlns:a16="http://schemas.microsoft.com/office/drawing/2014/main" id="{7C42548E-11CB-2DC1-EE21-1027AF7E9F07}"/>
              </a:ext>
            </a:extLst>
          </p:cNvPr>
          <p:cNvGrpSpPr/>
          <p:nvPr/>
        </p:nvGrpSpPr>
        <p:grpSpPr>
          <a:xfrm>
            <a:off x="8052867" y="539607"/>
            <a:ext cx="3604331" cy="520790"/>
            <a:chOff x="8052867" y="539607"/>
            <a:chExt cx="3604331" cy="520790"/>
          </a:xfrm>
        </p:grpSpPr>
        <p:cxnSp>
          <p:nvCxnSpPr>
            <p:cNvPr id="15" name="Straight Arrow Connector 14">
              <a:extLst>
                <a:ext uri="{FF2B5EF4-FFF2-40B4-BE49-F238E27FC236}">
                  <a16:creationId xmlns:a16="http://schemas.microsoft.com/office/drawing/2014/main" id="{D52D0683-700D-00E6-2111-416BE867E1DF}"/>
                </a:ext>
              </a:extLst>
            </p:cNvPr>
            <p:cNvCxnSpPr>
              <a:cxnSpLocks/>
            </p:cNvCxnSpPr>
            <p:nvPr/>
          </p:nvCxnSpPr>
          <p:spPr>
            <a:xfrm flipH="1">
              <a:off x="8052867" y="653143"/>
              <a:ext cx="906716" cy="4072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F55D11-87E2-5496-831F-48369F95A737}"/>
                </a:ext>
              </a:extLst>
            </p:cNvPr>
            <p:cNvSpPr txBox="1"/>
            <p:nvPr/>
          </p:nvSpPr>
          <p:spPr>
            <a:xfrm>
              <a:off x="8911560" y="539607"/>
              <a:ext cx="2745638" cy="276999"/>
            </a:xfrm>
            <a:prstGeom prst="rect">
              <a:avLst/>
            </a:prstGeom>
            <a:noFill/>
          </p:spPr>
          <p:txBody>
            <a:bodyPr wrap="square" rtlCol="0">
              <a:spAutoFit/>
            </a:bodyPr>
            <a:lstStyle/>
            <a:p>
              <a:r>
                <a:rPr lang="en-GB" sz="1200" noProof="0">
                  <a:solidFill>
                    <a:srgbClr val="00FF00"/>
                  </a:solidFill>
                </a:rPr>
                <a:t>Immediate execution of the callback</a:t>
              </a:r>
            </a:p>
          </p:txBody>
        </p:sp>
      </p:grpSp>
      <p:sp>
        <p:nvSpPr>
          <p:cNvPr id="49" name="TextBox 48">
            <a:extLst>
              <a:ext uri="{FF2B5EF4-FFF2-40B4-BE49-F238E27FC236}">
                <a16:creationId xmlns:a16="http://schemas.microsoft.com/office/drawing/2014/main" id="{2581EFD7-1AF4-0E0B-98BE-2B60FAE73D93}"/>
              </a:ext>
            </a:extLst>
          </p:cNvPr>
          <p:cNvSpPr txBox="1"/>
          <p:nvPr/>
        </p:nvSpPr>
        <p:spPr>
          <a:xfrm>
            <a:off x="9196450" y="989205"/>
            <a:ext cx="2460748" cy="276999"/>
          </a:xfrm>
          <a:prstGeom prst="rect">
            <a:avLst/>
          </a:prstGeom>
          <a:noFill/>
        </p:spPr>
        <p:txBody>
          <a:bodyPr wrap="square" rtlCol="0">
            <a:spAutoFit/>
          </a:bodyPr>
          <a:lstStyle/>
          <a:p>
            <a:r>
              <a:rPr lang="en-GB" sz="1200" noProof="0">
                <a:solidFill>
                  <a:srgbClr val="00FF00"/>
                </a:solidFill>
              </a:rPr>
              <a:t>Reg timer callback - not executed</a:t>
            </a:r>
          </a:p>
        </p:txBody>
      </p:sp>
      <p:grpSp>
        <p:nvGrpSpPr>
          <p:cNvPr id="64" name="Group 63">
            <a:extLst>
              <a:ext uri="{FF2B5EF4-FFF2-40B4-BE49-F238E27FC236}">
                <a16:creationId xmlns:a16="http://schemas.microsoft.com/office/drawing/2014/main" id="{7BA934BF-82BA-7853-5F46-D868158BF0D9}"/>
              </a:ext>
            </a:extLst>
          </p:cNvPr>
          <p:cNvGrpSpPr/>
          <p:nvPr/>
        </p:nvGrpSpPr>
        <p:grpSpPr>
          <a:xfrm>
            <a:off x="7891503" y="2619287"/>
            <a:ext cx="1068080" cy="1671572"/>
            <a:chOff x="7891503" y="2619287"/>
            <a:chExt cx="1068080" cy="1671572"/>
          </a:xfrm>
        </p:grpSpPr>
        <p:cxnSp>
          <p:nvCxnSpPr>
            <p:cNvPr id="21" name="Straight Arrow Connector 20">
              <a:extLst>
                <a:ext uri="{FF2B5EF4-FFF2-40B4-BE49-F238E27FC236}">
                  <a16:creationId xmlns:a16="http://schemas.microsoft.com/office/drawing/2014/main" id="{CF40BBC3-D272-74CD-F1FF-57567F2C04AC}"/>
                </a:ext>
              </a:extLst>
            </p:cNvPr>
            <p:cNvCxnSpPr>
              <a:cxnSpLocks/>
            </p:cNvCxnSpPr>
            <p:nvPr/>
          </p:nvCxnSpPr>
          <p:spPr>
            <a:xfrm>
              <a:off x="7891503" y="2773936"/>
              <a:ext cx="1068080" cy="1279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D1DD0F4-71A1-6F7D-08D9-1506664B5BCE}"/>
                </a:ext>
              </a:extLst>
            </p:cNvPr>
            <p:cNvSpPr txBox="1"/>
            <p:nvPr/>
          </p:nvSpPr>
          <p:spPr>
            <a:xfrm rot="2943440">
              <a:off x="7792508" y="3316573"/>
              <a:ext cx="1671572" cy="276999"/>
            </a:xfrm>
            <a:prstGeom prst="rect">
              <a:avLst/>
            </a:prstGeom>
            <a:noFill/>
          </p:spPr>
          <p:txBody>
            <a:bodyPr wrap="square" rtlCol="0">
              <a:spAutoFit/>
            </a:bodyPr>
            <a:lstStyle/>
            <a:p>
              <a:r>
                <a:rPr lang="en-GB" sz="1200" noProof="0">
                  <a:solidFill>
                    <a:srgbClr val="00FF00"/>
                  </a:solidFill>
                </a:rPr>
                <a:t>Return pending - wait</a:t>
              </a:r>
            </a:p>
          </p:txBody>
        </p:sp>
      </p:grpSp>
      <p:grpSp>
        <p:nvGrpSpPr>
          <p:cNvPr id="56" name="Group 55">
            <a:extLst>
              <a:ext uri="{FF2B5EF4-FFF2-40B4-BE49-F238E27FC236}">
                <a16:creationId xmlns:a16="http://schemas.microsoft.com/office/drawing/2014/main" id="{AB4CA710-B8AF-D117-4537-873A84BA9C31}"/>
              </a:ext>
            </a:extLst>
          </p:cNvPr>
          <p:cNvGrpSpPr/>
          <p:nvPr/>
        </p:nvGrpSpPr>
        <p:grpSpPr>
          <a:xfrm>
            <a:off x="2889197" y="1160290"/>
            <a:ext cx="4172088" cy="3065928"/>
            <a:chOff x="2889197" y="1160290"/>
            <a:chExt cx="4172088" cy="3065928"/>
          </a:xfrm>
        </p:grpSpPr>
        <p:cxnSp>
          <p:nvCxnSpPr>
            <p:cNvPr id="32" name="Straight Arrow Connector 31">
              <a:extLst>
                <a:ext uri="{FF2B5EF4-FFF2-40B4-BE49-F238E27FC236}">
                  <a16:creationId xmlns:a16="http://schemas.microsoft.com/office/drawing/2014/main" id="{3087BC5F-F025-AC87-F7D7-C2082522EAA2}"/>
                </a:ext>
              </a:extLst>
            </p:cNvPr>
            <p:cNvCxnSpPr>
              <a:cxnSpLocks/>
            </p:cNvCxnSpPr>
            <p:nvPr/>
          </p:nvCxnSpPr>
          <p:spPr>
            <a:xfrm>
              <a:off x="2889197" y="1160290"/>
              <a:ext cx="4172088" cy="3065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416AA6B-5E73-D707-306B-1190F73E8485}"/>
                </a:ext>
              </a:extLst>
            </p:cNvPr>
            <p:cNvSpPr txBox="1"/>
            <p:nvPr/>
          </p:nvSpPr>
          <p:spPr>
            <a:xfrm rot="2153052">
              <a:off x="2906728" y="2374920"/>
              <a:ext cx="3970540" cy="276999"/>
            </a:xfrm>
            <a:prstGeom prst="rect">
              <a:avLst/>
            </a:prstGeom>
            <a:noFill/>
          </p:spPr>
          <p:txBody>
            <a:bodyPr wrap="square" rtlCol="0">
              <a:spAutoFit/>
            </a:bodyPr>
            <a:lstStyle/>
            <a:p>
              <a:r>
                <a:rPr lang="en-GB" sz="1200" noProof="0"/>
                <a:t>When promise resolved, continue with suspended code</a:t>
              </a:r>
            </a:p>
          </p:txBody>
        </p:sp>
      </p:grpSp>
      <p:grpSp>
        <p:nvGrpSpPr>
          <p:cNvPr id="59" name="Group 58">
            <a:extLst>
              <a:ext uri="{FF2B5EF4-FFF2-40B4-BE49-F238E27FC236}">
                <a16:creationId xmlns:a16="http://schemas.microsoft.com/office/drawing/2014/main" id="{5C930531-C6E9-1B37-F27C-7396EEE30E9F}"/>
              </a:ext>
            </a:extLst>
          </p:cNvPr>
          <p:cNvGrpSpPr/>
          <p:nvPr/>
        </p:nvGrpSpPr>
        <p:grpSpPr>
          <a:xfrm>
            <a:off x="8513603" y="4226218"/>
            <a:ext cx="2374672" cy="353816"/>
            <a:chOff x="8513603" y="4226218"/>
            <a:chExt cx="2374672" cy="353816"/>
          </a:xfrm>
        </p:grpSpPr>
        <p:cxnSp>
          <p:nvCxnSpPr>
            <p:cNvPr id="35" name="Straight Arrow Connector 34">
              <a:extLst>
                <a:ext uri="{FF2B5EF4-FFF2-40B4-BE49-F238E27FC236}">
                  <a16:creationId xmlns:a16="http://schemas.microsoft.com/office/drawing/2014/main" id="{22D07615-637E-B91D-7A9D-4241AC51C1CA}"/>
                </a:ext>
              </a:extLst>
            </p:cNvPr>
            <p:cNvCxnSpPr>
              <a:cxnSpLocks/>
            </p:cNvCxnSpPr>
            <p:nvPr/>
          </p:nvCxnSpPr>
          <p:spPr>
            <a:xfrm>
              <a:off x="8513603" y="4226218"/>
              <a:ext cx="445980" cy="1608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6F576E8-EA33-4E6A-4F80-5A7F0E44A18F}"/>
                </a:ext>
              </a:extLst>
            </p:cNvPr>
            <p:cNvSpPr txBox="1"/>
            <p:nvPr/>
          </p:nvSpPr>
          <p:spPr>
            <a:xfrm>
              <a:off x="9998131" y="4303035"/>
              <a:ext cx="890144" cy="276999"/>
            </a:xfrm>
            <a:prstGeom prst="rect">
              <a:avLst/>
            </a:prstGeom>
            <a:noFill/>
          </p:spPr>
          <p:txBody>
            <a:bodyPr wrap="square" rtlCol="0">
              <a:spAutoFit/>
            </a:bodyPr>
            <a:lstStyle/>
            <a:p>
              <a:r>
                <a:rPr lang="en-GB" sz="1200" noProof="0">
                  <a:solidFill>
                    <a:srgbClr val="00FF00"/>
                  </a:solidFill>
                </a:rPr>
                <a:t>Resolved</a:t>
              </a:r>
            </a:p>
          </p:txBody>
        </p:sp>
      </p:grpSp>
      <p:grpSp>
        <p:nvGrpSpPr>
          <p:cNvPr id="61" name="Group 60">
            <a:extLst>
              <a:ext uri="{FF2B5EF4-FFF2-40B4-BE49-F238E27FC236}">
                <a16:creationId xmlns:a16="http://schemas.microsoft.com/office/drawing/2014/main" id="{25748474-375D-308C-CCE8-32AC64142444}"/>
              </a:ext>
            </a:extLst>
          </p:cNvPr>
          <p:cNvGrpSpPr/>
          <p:nvPr/>
        </p:nvGrpSpPr>
        <p:grpSpPr>
          <a:xfrm>
            <a:off x="8052867" y="4234231"/>
            <a:ext cx="1539888" cy="675309"/>
            <a:chOff x="8052867" y="4234231"/>
            <a:chExt cx="1539888" cy="675309"/>
          </a:xfrm>
        </p:grpSpPr>
        <p:cxnSp>
          <p:nvCxnSpPr>
            <p:cNvPr id="51" name="Straight Arrow Connector 50">
              <a:extLst>
                <a:ext uri="{FF2B5EF4-FFF2-40B4-BE49-F238E27FC236}">
                  <a16:creationId xmlns:a16="http://schemas.microsoft.com/office/drawing/2014/main" id="{ACFEFA0D-60E7-0CC9-B7BC-645318677B04}"/>
                </a:ext>
              </a:extLst>
            </p:cNvPr>
            <p:cNvCxnSpPr>
              <a:cxnSpLocks/>
            </p:cNvCxnSpPr>
            <p:nvPr/>
          </p:nvCxnSpPr>
          <p:spPr>
            <a:xfrm>
              <a:off x="8052867" y="4234231"/>
              <a:ext cx="0" cy="4146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BDACF54-A862-ADEB-226F-AF0A04DFCE54}"/>
                </a:ext>
              </a:extLst>
            </p:cNvPr>
            <p:cNvSpPr txBox="1"/>
            <p:nvPr/>
          </p:nvSpPr>
          <p:spPr>
            <a:xfrm>
              <a:off x="8702611" y="4632541"/>
              <a:ext cx="890144" cy="276999"/>
            </a:xfrm>
            <a:prstGeom prst="rect">
              <a:avLst/>
            </a:prstGeom>
            <a:noFill/>
          </p:spPr>
          <p:txBody>
            <a:bodyPr wrap="square" rtlCol="0">
              <a:spAutoFit/>
            </a:bodyPr>
            <a:lstStyle/>
            <a:p>
              <a:r>
                <a:rPr lang="en-GB" sz="1200" noProof="0">
                  <a:solidFill>
                    <a:srgbClr val="00FF00"/>
                  </a:solidFill>
                </a:rPr>
                <a:t>Rejected</a:t>
              </a:r>
            </a:p>
          </p:txBody>
        </p:sp>
      </p:grpSp>
      <p:sp>
        <p:nvSpPr>
          <p:cNvPr id="62" name="TextBox 61">
            <a:extLst>
              <a:ext uri="{FF2B5EF4-FFF2-40B4-BE49-F238E27FC236}">
                <a16:creationId xmlns:a16="http://schemas.microsoft.com/office/drawing/2014/main" id="{7A88538A-7857-8918-92A4-588F54FD81F8}"/>
              </a:ext>
            </a:extLst>
          </p:cNvPr>
          <p:cNvSpPr txBox="1"/>
          <p:nvPr/>
        </p:nvSpPr>
        <p:spPr>
          <a:xfrm>
            <a:off x="8885834" y="5333598"/>
            <a:ext cx="1803186" cy="276999"/>
          </a:xfrm>
          <a:prstGeom prst="rect">
            <a:avLst/>
          </a:prstGeom>
          <a:noFill/>
        </p:spPr>
        <p:txBody>
          <a:bodyPr wrap="square" rtlCol="0">
            <a:spAutoFit/>
          </a:bodyPr>
          <a:lstStyle/>
          <a:p>
            <a:r>
              <a:rPr lang="en-GB" sz="1200" noProof="0">
                <a:solidFill>
                  <a:srgbClr val="00FF00"/>
                </a:solidFill>
              </a:rPr>
              <a:t>Do this regardless</a:t>
            </a:r>
          </a:p>
        </p:txBody>
      </p:sp>
      <p:grpSp>
        <p:nvGrpSpPr>
          <p:cNvPr id="68" name="Group 67">
            <a:extLst>
              <a:ext uri="{FF2B5EF4-FFF2-40B4-BE49-F238E27FC236}">
                <a16:creationId xmlns:a16="http://schemas.microsoft.com/office/drawing/2014/main" id="{55139B58-3AD3-2B7E-AA14-8D023F6EEFA2}"/>
              </a:ext>
            </a:extLst>
          </p:cNvPr>
          <p:cNvGrpSpPr/>
          <p:nvPr/>
        </p:nvGrpSpPr>
        <p:grpSpPr>
          <a:xfrm>
            <a:off x="3103908" y="1160290"/>
            <a:ext cx="6706249" cy="2957131"/>
            <a:chOff x="3103908" y="1160290"/>
            <a:chExt cx="6706249" cy="2957131"/>
          </a:xfrm>
        </p:grpSpPr>
        <p:grpSp>
          <p:nvGrpSpPr>
            <p:cNvPr id="66" name="Group 65">
              <a:extLst>
                <a:ext uri="{FF2B5EF4-FFF2-40B4-BE49-F238E27FC236}">
                  <a16:creationId xmlns:a16="http://schemas.microsoft.com/office/drawing/2014/main" id="{B8AD86F2-023B-4C1B-D777-AC97BD532F72}"/>
                </a:ext>
              </a:extLst>
            </p:cNvPr>
            <p:cNvGrpSpPr/>
            <p:nvPr/>
          </p:nvGrpSpPr>
          <p:grpSpPr>
            <a:xfrm>
              <a:off x="3103908" y="1160290"/>
              <a:ext cx="5781926" cy="2893291"/>
              <a:chOff x="3103908" y="1160290"/>
              <a:chExt cx="5781926" cy="2893291"/>
            </a:xfrm>
          </p:grpSpPr>
          <p:cxnSp>
            <p:nvCxnSpPr>
              <p:cNvPr id="27" name="Straight Arrow Connector 26">
                <a:extLst>
                  <a:ext uri="{FF2B5EF4-FFF2-40B4-BE49-F238E27FC236}">
                    <a16:creationId xmlns:a16="http://schemas.microsoft.com/office/drawing/2014/main" id="{E429F065-7339-699D-3F4B-D715B082DDCC}"/>
                  </a:ext>
                </a:extLst>
              </p:cNvPr>
              <p:cNvCxnSpPr>
                <a:cxnSpLocks/>
              </p:cNvCxnSpPr>
              <p:nvPr/>
            </p:nvCxnSpPr>
            <p:spPr>
              <a:xfrm flipH="1" flipV="1">
                <a:off x="3103908" y="1160290"/>
                <a:ext cx="5781926" cy="28932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8CD818C-82DE-98C8-2A7F-9040063E5164}"/>
                  </a:ext>
                </a:extLst>
              </p:cNvPr>
              <p:cNvSpPr txBox="1"/>
              <p:nvPr/>
            </p:nvSpPr>
            <p:spPr>
              <a:xfrm rot="1626359">
                <a:off x="3841123" y="1923148"/>
                <a:ext cx="2583126" cy="276999"/>
              </a:xfrm>
              <a:prstGeom prst="rect">
                <a:avLst/>
              </a:prstGeom>
              <a:noFill/>
            </p:spPr>
            <p:txBody>
              <a:bodyPr wrap="square" rtlCol="0">
                <a:spAutoFit/>
              </a:bodyPr>
              <a:lstStyle/>
              <a:p>
                <a:r>
                  <a:rPr lang="en-GB" sz="1200" noProof="0"/>
                  <a:t>Continue with main whilst waiting</a:t>
                </a:r>
              </a:p>
            </p:txBody>
          </p:sp>
        </p:grpSp>
        <p:sp>
          <p:nvSpPr>
            <p:cNvPr id="67" name="TextBox 66">
              <a:extLst>
                <a:ext uri="{FF2B5EF4-FFF2-40B4-BE49-F238E27FC236}">
                  <a16:creationId xmlns:a16="http://schemas.microsoft.com/office/drawing/2014/main" id="{440BB34B-D219-8071-B1A5-ED6BD684A56D}"/>
                </a:ext>
              </a:extLst>
            </p:cNvPr>
            <p:cNvSpPr txBox="1"/>
            <p:nvPr/>
          </p:nvSpPr>
          <p:spPr>
            <a:xfrm>
              <a:off x="8920013" y="3840422"/>
              <a:ext cx="890144" cy="276999"/>
            </a:xfrm>
            <a:prstGeom prst="rect">
              <a:avLst/>
            </a:prstGeom>
            <a:noFill/>
          </p:spPr>
          <p:txBody>
            <a:bodyPr wrap="square" rtlCol="0">
              <a:spAutoFit/>
            </a:bodyPr>
            <a:lstStyle/>
            <a:p>
              <a:r>
                <a:rPr lang="en-GB" sz="1200" noProof="0">
                  <a:solidFill>
                    <a:srgbClr val="00FF00"/>
                  </a:solidFill>
                </a:rPr>
                <a:t>Pending</a:t>
              </a:r>
            </a:p>
          </p:txBody>
        </p:sp>
      </p:grpSp>
      <p:pic>
        <p:nvPicPr>
          <p:cNvPr id="2" name="Picture 1">
            <a:extLst>
              <a:ext uri="{FF2B5EF4-FFF2-40B4-BE49-F238E27FC236}">
                <a16:creationId xmlns:a16="http://schemas.microsoft.com/office/drawing/2014/main" id="{C43E2D82-E7B7-13FB-9D21-A55FB4572664}"/>
              </a:ext>
            </a:extLst>
          </p:cNvPr>
          <p:cNvPicPr/>
          <p:nvPr/>
        </p:nvPicPr>
        <p:blipFill>
          <a:blip r:embed="rId4"/>
          <a:stretch>
            <a:fillRect/>
          </a:stretch>
        </p:blipFill>
        <p:spPr>
          <a:xfrm>
            <a:off x="994090" y="2339987"/>
            <a:ext cx="2959996" cy="2043651"/>
          </a:xfrm>
          <a:prstGeom prst="rect">
            <a:avLst/>
          </a:prstGeom>
        </p:spPr>
      </p:pic>
      <p:sp>
        <p:nvSpPr>
          <p:cNvPr id="5" name="TextBox 4">
            <a:extLst>
              <a:ext uri="{FF2B5EF4-FFF2-40B4-BE49-F238E27FC236}">
                <a16:creationId xmlns:a16="http://schemas.microsoft.com/office/drawing/2014/main" id="{7F3816F3-5843-066E-3152-75BF17AF4370}"/>
              </a:ext>
            </a:extLst>
          </p:cNvPr>
          <p:cNvSpPr txBox="1"/>
          <p:nvPr/>
        </p:nvSpPr>
        <p:spPr>
          <a:xfrm>
            <a:off x="8828842" y="6526062"/>
            <a:ext cx="2188226" cy="276999"/>
          </a:xfrm>
          <a:prstGeom prst="rect">
            <a:avLst/>
          </a:prstGeom>
          <a:noFill/>
        </p:spPr>
        <p:txBody>
          <a:bodyPr wrap="square" rtlCol="0">
            <a:spAutoFit/>
          </a:bodyPr>
          <a:lstStyle/>
          <a:p>
            <a:r>
              <a:rPr lang="en-GB" sz="1200" noProof="0">
                <a:solidFill>
                  <a:srgbClr val="FF0000"/>
                </a:solidFill>
                <a:effectLst/>
                <a:latin typeface="Calibri" panose="020F0502020204030204" pitchFamily="34" charset="0"/>
              </a:rPr>
              <a:t>demos/async/asyncAwait1b.js</a:t>
            </a:r>
          </a:p>
        </p:txBody>
      </p:sp>
    </p:spTree>
    <p:extLst>
      <p:ext uri="{BB962C8B-B14F-4D97-AF65-F5344CB8AC3E}">
        <p14:creationId xmlns:p14="http://schemas.microsoft.com/office/powerpoint/2010/main" val="289690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4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5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4B6E74C-60CF-9278-4AC1-6480D8FB909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6DBBB8-3F22-9023-26D8-35092A0D0719}"/>
              </a:ext>
            </a:extLst>
          </p:cNvPr>
          <p:cNvSpPr>
            <a:spLocks noGrp="1"/>
          </p:cNvSpPr>
          <p:nvPr>
            <p:ph type="title"/>
          </p:nvPr>
        </p:nvSpPr>
        <p:spPr/>
        <p:txBody>
          <a:bodyPr/>
          <a:lstStyle/>
          <a:p>
            <a:r>
              <a:rPr lang="en-GB" noProof="0"/>
              <a:t>Module aims summary</a:t>
            </a:r>
          </a:p>
        </p:txBody>
      </p:sp>
      <p:sp>
        <p:nvSpPr>
          <p:cNvPr id="3" name="Text Placeholder 2">
            <a:extLst>
              <a:ext uri="{FF2B5EF4-FFF2-40B4-BE49-F238E27FC236}">
                <a16:creationId xmlns:a16="http://schemas.microsoft.com/office/drawing/2014/main" id="{408F905B-F994-C2BD-F222-5EBC1AD57074}"/>
              </a:ext>
            </a:extLst>
          </p:cNvPr>
          <p:cNvSpPr>
            <a:spLocks noGrp="1"/>
          </p:cNvSpPr>
          <p:nvPr>
            <p:ph type="body" idx="1"/>
          </p:nvPr>
        </p:nvSpPr>
        <p:spPr/>
        <p:txBody>
          <a:bodyPr/>
          <a:lstStyle/>
          <a:p>
            <a:r>
              <a:rPr lang="en-GB" noProof="0"/>
              <a:t>1. </a:t>
            </a:r>
            <a:r>
              <a:rPr lang="en-GB" sz="1600" noProof="0"/>
              <a:t>Create a distributed system application</a:t>
            </a:r>
          </a:p>
          <a:p>
            <a:pPr lvl="1"/>
            <a:r>
              <a:rPr lang="en-GB" noProof="0"/>
              <a:t>Week by week I'll help you build on previous weeks leading to two assignments to create a distributed system</a:t>
            </a:r>
          </a:p>
          <a:p>
            <a:pPr lvl="1"/>
            <a:r>
              <a:rPr lang="en-GB" noProof="0"/>
              <a:t>This will be built up practically with practical exercises were each week builds on the previous</a:t>
            </a:r>
          </a:p>
          <a:p>
            <a:r>
              <a:rPr lang="en-GB" noProof="0"/>
              <a:t>2. Key design concepts such as scalability, security, heterogeneity, concurrency and containerisation. </a:t>
            </a:r>
          </a:p>
          <a:p>
            <a:r>
              <a:rPr lang="en-GB" noProof="0"/>
              <a:t>3. Analyse technologies and patterns</a:t>
            </a:r>
          </a:p>
          <a:p>
            <a:r>
              <a:rPr lang="en-GB" noProof="0"/>
              <a:t>4. How modern distributed systems support business</a:t>
            </a:r>
          </a:p>
          <a:p>
            <a:r>
              <a:rPr lang="en-GB" noProof="0"/>
              <a:t>5. The need to deliver business value rather than technical perfection</a:t>
            </a:r>
          </a:p>
          <a:p>
            <a:r>
              <a:rPr lang="en-GB" noProof="0"/>
              <a:t>These 5 areas are a rough outline and don’t carry equal weight. We will spend a lot more time on the technology, but you do need to understand how it relates to business needs and constraints</a:t>
            </a:r>
          </a:p>
          <a:p>
            <a:endParaRPr lang="en-GB" noProof="0"/>
          </a:p>
          <a:p>
            <a:r>
              <a:rPr lang="en-GB" noProof="0"/>
              <a:t>Assessment is in the form of a major assignment and an exam weighted at 50% and 50%</a:t>
            </a:r>
          </a:p>
          <a:p>
            <a:endParaRPr lang="en-GB" noProof="0"/>
          </a:p>
          <a:p>
            <a:r>
              <a:rPr lang="en-GB" noProof="0"/>
              <a:t>My approach is: lecture 1h, demo/tutorial/Q&amp;A 1h (2h alternate weeks) - drop-in labs</a:t>
            </a:r>
          </a:p>
          <a:p>
            <a:r>
              <a:rPr lang="en-GB" noProof="0"/>
              <a:t>May be lecture and demos in both depending on the relevance and timing</a:t>
            </a:r>
          </a:p>
          <a:p>
            <a:pPr marL="152396" indent="0">
              <a:buNone/>
            </a:pPr>
            <a:endParaRPr lang="en-GB" noProof="0"/>
          </a:p>
          <a:p>
            <a:endParaRPr lang="en-GB" noProof="0"/>
          </a:p>
        </p:txBody>
      </p:sp>
      <p:sp>
        <p:nvSpPr>
          <p:cNvPr id="4" name="Slide Number Placeholder 3">
            <a:extLst>
              <a:ext uri="{FF2B5EF4-FFF2-40B4-BE49-F238E27FC236}">
                <a16:creationId xmlns:a16="http://schemas.microsoft.com/office/drawing/2014/main" id="{914B4077-8188-8B59-C5C0-03C9731948F5}"/>
              </a:ext>
            </a:extLst>
          </p:cNvPr>
          <p:cNvSpPr>
            <a:spLocks noGrp="1"/>
          </p:cNvSpPr>
          <p:nvPr>
            <p:ph type="sldNum" idx="12"/>
          </p:nvPr>
        </p:nvSpPr>
        <p:spPr/>
        <p:txBody>
          <a:bodyPr/>
          <a:lstStyle/>
          <a:p>
            <a:fld id="{14D7F6AC-1EEB-4ABB-AD80-109EC6FDCCF3}" type="slidenum">
              <a:rPr lang="en-GB" noProof="0" smtClean="0"/>
              <a:t>6</a:t>
            </a:fld>
            <a:endParaRPr lang="en-GB" noProof="0"/>
          </a:p>
        </p:txBody>
      </p:sp>
    </p:spTree>
    <p:extLst>
      <p:ext uri="{BB962C8B-B14F-4D97-AF65-F5344CB8AC3E}">
        <p14:creationId xmlns:p14="http://schemas.microsoft.com/office/powerpoint/2010/main" val="29672280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06CB3DB-EBE3-F7F6-5764-A2EE5B7BD54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8B8561-8658-4022-89DE-2F90A240FB0D}"/>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EB033319-6296-4291-A281-AD86C815B549}"/>
              </a:ext>
            </a:extLst>
          </p:cNvPr>
          <p:cNvSpPr>
            <a:spLocks noGrp="1"/>
          </p:cNvSpPr>
          <p:nvPr>
            <p:ph type="body" idx="1"/>
          </p:nvPr>
        </p:nvSpPr>
        <p:spPr/>
        <p:txBody>
          <a:bodyPr/>
          <a:lstStyle/>
          <a:p>
            <a:r>
              <a:rPr lang="en-GB" noProof="0"/>
              <a:t>Note: if you’re a detail person, there is also a microtask queue:</a:t>
            </a:r>
          </a:p>
          <a:p>
            <a:pPr>
              <a:buNone/>
            </a:pPr>
            <a:endParaRPr lang="en-GB" noProof="0"/>
          </a:p>
          <a:p>
            <a:r>
              <a:rPr lang="en-GB" noProof="0"/>
              <a:t>JavaScript uses an </a:t>
            </a:r>
            <a:r>
              <a:rPr lang="en-GB" b="1" noProof="0"/>
              <a:t>event loop</a:t>
            </a:r>
            <a:r>
              <a:rPr lang="en-GB" noProof="0"/>
              <a:t> to manage asynchronous operations. It has </a:t>
            </a:r>
            <a:r>
              <a:rPr lang="en-GB" b="1" noProof="0"/>
              <a:t>two main queues</a:t>
            </a:r>
            <a:r>
              <a:rPr lang="en-GB" noProof="0"/>
              <a:t>:</a:t>
            </a:r>
          </a:p>
          <a:p>
            <a:pPr lvl="1"/>
            <a:r>
              <a:rPr lang="en-GB" b="1" noProof="0" err="1"/>
              <a:t>Macrotask</a:t>
            </a:r>
            <a:r>
              <a:rPr lang="en-GB" b="1" noProof="0"/>
              <a:t> queue</a:t>
            </a:r>
            <a:r>
              <a:rPr lang="en-GB" noProof="0"/>
              <a:t> (task queue or event queue on the diagram)</a:t>
            </a:r>
          </a:p>
          <a:p>
            <a:pPr lvl="1"/>
            <a:r>
              <a:rPr lang="en-GB" noProof="0"/>
              <a:t>Includes: </a:t>
            </a:r>
            <a:r>
              <a:rPr lang="en-GB" noProof="0" err="1"/>
              <a:t>setTimeout</a:t>
            </a:r>
            <a:r>
              <a:rPr lang="en-GB" noProof="0"/>
              <a:t>(), </a:t>
            </a:r>
            <a:r>
              <a:rPr lang="en-GB" noProof="0" err="1"/>
              <a:t>setInterval</a:t>
            </a:r>
            <a:r>
              <a:rPr lang="en-GB" noProof="0"/>
              <a:t>(), fetch(), I/O, UI events</a:t>
            </a:r>
          </a:p>
          <a:p>
            <a:pPr lvl="1"/>
            <a:r>
              <a:rPr lang="en-GB" noProof="0"/>
              <a:t>Scheduled to run </a:t>
            </a:r>
            <a:r>
              <a:rPr lang="en-GB" b="1" noProof="0"/>
              <a:t>after</a:t>
            </a:r>
            <a:r>
              <a:rPr lang="en-GB" noProof="0"/>
              <a:t> the current call stack is empty and </a:t>
            </a:r>
            <a:r>
              <a:rPr lang="en-GB" b="1" noProof="0"/>
              <a:t>after all microtasks</a:t>
            </a:r>
            <a:r>
              <a:rPr lang="en-GB" noProof="0"/>
              <a:t> have been processed</a:t>
            </a:r>
          </a:p>
          <a:p>
            <a:pPr lvl="1"/>
            <a:endParaRPr lang="en-GB" noProof="0"/>
          </a:p>
          <a:p>
            <a:pPr lvl="1"/>
            <a:r>
              <a:rPr lang="en-GB" b="1" noProof="0"/>
              <a:t>Microtask queue</a:t>
            </a:r>
            <a:r>
              <a:rPr lang="en-GB" noProof="0"/>
              <a:t>:</a:t>
            </a:r>
          </a:p>
          <a:p>
            <a:pPr lvl="1"/>
            <a:r>
              <a:rPr lang="en-GB" sz="1600" noProof="0"/>
              <a:t>Includes: Promise callbacks (.then, catch, finally) and a few others.</a:t>
            </a:r>
          </a:p>
          <a:p>
            <a:pPr lvl="1"/>
            <a:r>
              <a:rPr lang="en-GB" noProof="0"/>
              <a:t>These are processed </a:t>
            </a:r>
            <a:r>
              <a:rPr lang="en-GB" b="1" noProof="0"/>
              <a:t>immediately after the call stack clears</a:t>
            </a:r>
            <a:r>
              <a:rPr lang="en-GB" noProof="0"/>
              <a:t>, </a:t>
            </a:r>
            <a:r>
              <a:rPr lang="en-GB" b="1" noProof="0"/>
              <a:t>before</a:t>
            </a:r>
            <a:r>
              <a:rPr lang="en-GB" noProof="0"/>
              <a:t> any </a:t>
            </a:r>
            <a:r>
              <a:rPr lang="en-GB" noProof="0" err="1"/>
              <a:t>macrotasks</a:t>
            </a:r>
            <a:endParaRPr lang="en-GB" noProof="0"/>
          </a:p>
          <a:p>
            <a:endParaRPr lang="en-GB" noProof="0"/>
          </a:p>
        </p:txBody>
      </p:sp>
      <p:sp>
        <p:nvSpPr>
          <p:cNvPr id="4" name="Slide Number Placeholder 3">
            <a:extLst>
              <a:ext uri="{FF2B5EF4-FFF2-40B4-BE49-F238E27FC236}">
                <a16:creationId xmlns:a16="http://schemas.microsoft.com/office/drawing/2014/main" id="{558F71BF-79CD-4250-BD8B-9BB2979170BC}"/>
              </a:ext>
            </a:extLst>
          </p:cNvPr>
          <p:cNvSpPr>
            <a:spLocks noGrp="1"/>
          </p:cNvSpPr>
          <p:nvPr>
            <p:ph type="sldNum" idx="12"/>
          </p:nvPr>
        </p:nvSpPr>
        <p:spPr/>
        <p:txBody>
          <a:bodyPr/>
          <a:lstStyle/>
          <a:p>
            <a:fld id="{14D7F6AC-1EEB-4ABB-AD80-109EC6FDCCF3}" type="slidenum">
              <a:rPr lang="en-GB" noProof="0" smtClean="0"/>
              <a:pPr/>
              <a:t>60</a:t>
            </a:fld>
            <a:endParaRPr lang="en-GB" noProof="0"/>
          </a:p>
        </p:txBody>
      </p:sp>
    </p:spTree>
    <p:extLst>
      <p:ext uri="{BB962C8B-B14F-4D97-AF65-F5344CB8AC3E}">
        <p14:creationId xmlns:p14="http://schemas.microsoft.com/office/powerpoint/2010/main" val="2033700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2B64-02CD-FFE2-A031-304849D85A51}"/>
              </a:ext>
            </a:extLst>
          </p:cNvPr>
          <p:cNvSpPr>
            <a:spLocks noGrp="1"/>
          </p:cNvSpPr>
          <p:nvPr>
            <p:ph type="ctrTitle"/>
          </p:nvPr>
        </p:nvSpPr>
        <p:spPr>
          <a:xfrm>
            <a:off x="1435099" y="2484800"/>
            <a:ext cx="7166207" cy="1888400"/>
          </a:xfrm>
        </p:spPr>
        <p:txBody>
          <a:bodyPr/>
          <a:lstStyle/>
          <a:p>
            <a:r>
              <a:rPr lang="en-GB" noProof="0"/>
              <a:t>Express and Middleware</a:t>
            </a:r>
          </a:p>
        </p:txBody>
      </p:sp>
    </p:spTree>
    <p:extLst>
      <p:ext uri="{BB962C8B-B14F-4D97-AF65-F5344CB8AC3E}">
        <p14:creationId xmlns:p14="http://schemas.microsoft.com/office/powerpoint/2010/main" val="4133441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5B76F-C5A1-10CC-31BA-5D6378CEF25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C5E184E-E57E-3A88-501D-300C66650CA7}"/>
              </a:ext>
            </a:extLst>
          </p:cNvPr>
          <p:cNvSpPr/>
          <p:nvPr/>
        </p:nvSpPr>
        <p:spPr>
          <a:xfrm>
            <a:off x="2042419" y="665138"/>
            <a:ext cx="9516193" cy="5182495"/>
          </a:xfrm>
          <a:prstGeom prst="rect">
            <a:avLst/>
          </a:prstGeom>
          <a:ln>
            <a:solidFill>
              <a:schemeClr val="tx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09813217-E302-156F-91C3-D19C652F6964}"/>
              </a:ext>
            </a:extLst>
          </p:cNvPr>
          <p:cNvSpPr>
            <a:spLocks noGrp="1"/>
          </p:cNvSpPr>
          <p:nvPr>
            <p:ph type="sldNum" idx="12"/>
          </p:nvPr>
        </p:nvSpPr>
        <p:spPr/>
        <p:txBody>
          <a:bodyPr/>
          <a:lstStyle/>
          <a:p>
            <a:fld id="{0E0E0192-C642-4D4F-AE82-A0D0DC02E26B}" type="slidenum">
              <a:rPr lang="en-GB" noProof="0" smtClean="0"/>
              <a:pPr/>
              <a:t>62</a:t>
            </a:fld>
            <a:endParaRPr lang="en-GB" noProof="0"/>
          </a:p>
        </p:txBody>
      </p:sp>
      <p:sp>
        <p:nvSpPr>
          <p:cNvPr id="3" name="Rectangle 2">
            <a:extLst>
              <a:ext uri="{FF2B5EF4-FFF2-40B4-BE49-F238E27FC236}">
                <a16:creationId xmlns:a16="http://schemas.microsoft.com/office/drawing/2014/main" id="{287BCFD7-19F2-FFA1-6537-ED2B70DCA0A3}"/>
              </a:ext>
            </a:extLst>
          </p:cNvPr>
          <p:cNvSpPr/>
          <p:nvPr/>
        </p:nvSpPr>
        <p:spPr>
          <a:xfrm>
            <a:off x="353591" y="1128147"/>
            <a:ext cx="782189" cy="4669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DA554BAC-01E3-2626-64E6-783DE71932DC}"/>
              </a:ext>
            </a:extLst>
          </p:cNvPr>
          <p:cNvSpPr/>
          <p:nvPr/>
        </p:nvSpPr>
        <p:spPr>
          <a:xfrm>
            <a:off x="2998119" y="3272310"/>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7" name="Rectangle 6">
            <a:extLst>
              <a:ext uri="{FF2B5EF4-FFF2-40B4-BE49-F238E27FC236}">
                <a16:creationId xmlns:a16="http://schemas.microsoft.com/office/drawing/2014/main" id="{66C1D6C7-4F0C-BCEE-7EF7-D4BC67AC42B4}"/>
              </a:ext>
            </a:extLst>
          </p:cNvPr>
          <p:cNvSpPr/>
          <p:nvPr/>
        </p:nvSpPr>
        <p:spPr>
          <a:xfrm>
            <a:off x="2539880" y="1441872"/>
            <a:ext cx="1988922" cy="873664"/>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noProof="0">
              <a:solidFill>
                <a:schemeClr val="tx1"/>
              </a:solidFill>
            </a:endParaRPr>
          </a:p>
        </p:txBody>
      </p:sp>
      <p:cxnSp>
        <p:nvCxnSpPr>
          <p:cNvPr id="26" name="Straight Arrow Connector 25">
            <a:extLst>
              <a:ext uri="{FF2B5EF4-FFF2-40B4-BE49-F238E27FC236}">
                <a16:creationId xmlns:a16="http://schemas.microsoft.com/office/drawing/2014/main" id="{FDA93F10-70FC-040A-938F-A803702072F0}"/>
              </a:ext>
            </a:extLst>
          </p:cNvPr>
          <p:cNvCxnSpPr>
            <a:cxnSpLocks/>
            <a:stCxn id="7" idx="3"/>
          </p:cNvCxnSpPr>
          <p:nvPr/>
        </p:nvCxnSpPr>
        <p:spPr>
          <a:xfrm>
            <a:off x="4528802" y="1878704"/>
            <a:ext cx="10682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18F5C0-849D-B991-B3B5-C5F310982B96}"/>
              </a:ext>
            </a:extLst>
          </p:cNvPr>
          <p:cNvCxnSpPr>
            <a:cxnSpLocks/>
          </p:cNvCxnSpPr>
          <p:nvPr/>
        </p:nvCxnSpPr>
        <p:spPr>
          <a:xfrm>
            <a:off x="9041634" y="3223972"/>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6B6A8F4-C140-47EE-3BF1-935A8CA4C9C4}"/>
              </a:ext>
            </a:extLst>
          </p:cNvPr>
          <p:cNvCxnSpPr>
            <a:cxnSpLocks/>
            <a:stCxn id="11" idx="2"/>
          </p:cNvCxnSpPr>
          <p:nvPr/>
        </p:nvCxnSpPr>
        <p:spPr>
          <a:xfrm>
            <a:off x="10270751" y="3359700"/>
            <a:ext cx="0" cy="155575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D711CB6-8EA4-3859-DDFE-2C9B448908CE}"/>
              </a:ext>
            </a:extLst>
          </p:cNvPr>
          <p:cNvCxnSpPr>
            <a:cxnSpLocks/>
          </p:cNvCxnSpPr>
          <p:nvPr/>
        </p:nvCxnSpPr>
        <p:spPr>
          <a:xfrm>
            <a:off x="1135780" y="3671655"/>
            <a:ext cx="18623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0D0313F-5A4B-BB3D-6DDA-BC5E59DF42F9}"/>
              </a:ext>
            </a:extLst>
          </p:cNvPr>
          <p:cNvCxnSpPr>
            <a:cxnSpLocks/>
          </p:cNvCxnSpPr>
          <p:nvPr/>
        </p:nvCxnSpPr>
        <p:spPr>
          <a:xfrm flipH="1">
            <a:off x="1161553" y="4915456"/>
            <a:ext cx="91091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FA508CD-F984-30B1-411D-3B4BCC218FE5}"/>
              </a:ext>
            </a:extLst>
          </p:cNvPr>
          <p:cNvCxnSpPr>
            <a:cxnSpLocks/>
            <a:stCxn id="6" idx="0"/>
            <a:endCxn id="7" idx="2"/>
          </p:cNvCxnSpPr>
          <p:nvPr/>
        </p:nvCxnSpPr>
        <p:spPr>
          <a:xfrm flipV="1">
            <a:off x="3534341" y="2315536"/>
            <a:ext cx="0" cy="956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64E39F0-B9E8-3635-B600-D1C6117586E7}"/>
              </a:ext>
            </a:extLst>
          </p:cNvPr>
          <p:cNvSpPr/>
          <p:nvPr/>
        </p:nvSpPr>
        <p:spPr>
          <a:xfrm>
            <a:off x="1103392" y="3429000"/>
            <a:ext cx="1479117" cy="19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...:3000/results/</a:t>
            </a:r>
            <a:r>
              <a:rPr lang="en-GB" sz="1200" noProof="0" err="1">
                <a:solidFill>
                  <a:schemeClr val="tx1"/>
                </a:solidFill>
              </a:rPr>
              <a:t>jim</a:t>
            </a:r>
            <a:endParaRPr lang="en-GB" sz="1200" noProof="0">
              <a:solidFill>
                <a:schemeClr val="tx1"/>
              </a:solidFill>
            </a:endParaRPr>
          </a:p>
        </p:txBody>
      </p:sp>
      <p:sp>
        <p:nvSpPr>
          <p:cNvPr id="64" name="Rectangle 63">
            <a:extLst>
              <a:ext uri="{FF2B5EF4-FFF2-40B4-BE49-F238E27FC236}">
                <a16:creationId xmlns:a16="http://schemas.microsoft.com/office/drawing/2014/main" id="{5F8D6A16-6B89-606D-FCF1-793B936F94ED}"/>
              </a:ext>
            </a:extLst>
          </p:cNvPr>
          <p:cNvSpPr/>
          <p:nvPr/>
        </p:nvSpPr>
        <p:spPr>
          <a:xfrm>
            <a:off x="3051087" y="2930460"/>
            <a:ext cx="55980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Yes</a:t>
            </a:r>
          </a:p>
        </p:txBody>
      </p:sp>
      <p:sp>
        <p:nvSpPr>
          <p:cNvPr id="65" name="Rectangle 64">
            <a:extLst>
              <a:ext uri="{FF2B5EF4-FFF2-40B4-BE49-F238E27FC236}">
                <a16:creationId xmlns:a16="http://schemas.microsoft.com/office/drawing/2014/main" id="{8A9181D5-F6E7-A54A-41F0-8483AEC910A5}"/>
              </a:ext>
            </a:extLst>
          </p:cNvPr>
          <p:cNvSpPr/>
          <p:nvPr/>
        </p:nvSpPr>
        <p:spPr>
          <a:xfrm>
            <a:off x="2655544" y="1433531"/>
            <a:ext cx="1804769" cy="911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err="1">
                <a:solidFill>
                  <a:schemeClr val="tx1"/>
                </a:solidFill>
              </a:rPr>
              <a:t>req</a:t>
            </a:r>
            <a:r>
              <a:rPr lang="en-GB" sz="1200" noProof="0">
                <a:solidFill>
                  <a:schemeClr val="tx1"/>
                </a:solidFill>
              </a:rPr>
              <a:t> </a:t>
            </a:r>
            <a:r>
              <a:rPr lang="en-GB" sz="1200" noProof="0" err="1">
                <a:solidFill>
                  <a:schemeClr val="tx1"/>
                </a:solidFill>
              </a:rPr>
              <a:t>obj</a:t>
            </a:r>
            <a:r>
              <a:rPr lang="en-GB" sz="1200" noProof="0">
                <a:solidFill>
                  <a:schemeClr val="tx1"/>
                </a:solidFill>
              </a:rPr>
              <a:t> assigned parsed </a:t>
            </a:r>
            <a:r>
              <a:rPr lang="en-GB" sz="1200" noProof="0" err="1">
                <a:solidFill>
                  <a:schemeClr val="tx1"/>
                </a:solidFill>
              </a:rPr>
              <a:t>url,headers</a:t>
            </a:r>
            <a:r>
              <a:rPr lang="en-GB" sz="1200" noProof="0">
                <a:solidFill>
                  <a:schemeClr val="tx1"/>
                </a:solidFill>
              </a:rPr>
              <a:t>, method and more (not body)</a:t>
            </a:r>
          </a:p>
        </p:txBody>
      </p:sp>
      <p:sp>
        <p:nvSpPr>
          <p:cNvPr id="66" name="Arrow: Right 65">
            <a:extLst>
              <a:ext uri="{FF2B5EF4-FFF2-40B4-BE49-F238E27FC236}">
                <a16:creationId xmlns:a16="http://schemas.microsoft.com/office/drawing/2014/main" id="{C73B8DB0-F7D5-1DD5-5F4C-197BF9DABAED}"/>
              </a:ext>
            </a:extLst>
          </p:cNvPr>
          <p:cNvSpPr/>
          <p:nvPr/>
        </p:nvSpPr>
        <p:spPr>
          <a:xfrm rot="5400000">
            <a:off x="4853148" y="2590157"/>
            <a:ext cx="1070433" cy="197195"/>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C1FDA188-C184-6C22-E536-C996A86AD0A2}"/>
              </a:ext>
            </a:extLst>
          </p:cNvPr>
          <p:cNvSpPr/>
          <p:nvPr/>
        </p:nvSpPr>
        <p:spPr>
          <a:xfrm rot="5400000">
            <a:off x="4771243" y="2609339"/>
            <a:ext cx="901074" cy="155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search</a:t>
            </a:r>
          </a:p>
        </p:txBody>
      </p:sp>
      <p:sp>
        <p:nvSpPr>
          <p:cNvPr id="83" name="Rectangle 82">
            <a:extLst>
              <a:ext uri="{FF2B5EF4-FFF2-40B4-BE49-F238E27FC236}">
                <a16:creationId xmlns:a16="http://schemas.microsoft.com/office/drawing/2014/main" id="{8DD42917-5F03-6723-3A97-51C35B1F9F41}"/>
              </a:ext>
            </a:extLst>
          </p:cNvPr>
          <p:cNvSpPr/>
          <p:nvPr/>
        </p:nvSpPr>
        <p:spPr>
          <a:xfrm rot="16200000">
            <a:off x="1226796" y="207415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7" name="Rectangle 86">
            <a:extLst>
              <a:ext uri="{FF2B5EF4-FFF2-40B4-BE49-F238E27FC236}">
                <a16:creationId xmlns:a16="http://schemas.microsoft.com/office/drawing/2014/main" id="{749E12F4-4342-3C3E-9079-B3307750E3E4}"/>
              </a:ext>
            </a:extLst>
          </p:cNvPr>
          <p:cNvSpPr/>
          <p:nvPr/>
        </p:nvSpPr>
        <p:spPr>
          <a:xfrm>
            <a:off x="5242017" y="1905443"/>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solidFill>
                <a:schemeClr val="tx1"/>
              </a:solidFill>
            </a:endParaRPr>
          </a:p>
        </p:txBody>
      </p:sp>
      <p:sp>
        <p:nvSpPr>
          <p:cNvPr id="82" name="Rectangle 81">
            <a:extLst>
              <a:ext uri="{FF2B5EF4-FFF2-40B4-BE49-F238E27FC236}">
                <a16:creationId xmlns:a16="http://schemas.microsoft.com/office/drawing/2014/main" id="{67438D17-10C0-FAC8-D870-C879C7F7F91D}"/>
              </a:ext>
            </a:extLst>
          </p:cNvPr>
          <p:cNvSpPr/>
          <p:nvPr/>
        </p:nvSpPr>
        <p:spPr>
          <a:xfrm>
            <a:off x="1161553" y="4596719"/>
            <a:ext cx="1171251"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http response</a:t>
            </a:r>
          </a:p>
        </p:txBody>
      </p:sp>
      <p:sp>
        <p:nvSpPr>
          <p:cNvPr id="4" name="TextBox 3">
            <a:extLst>
              <a:ext uri="{FF2B5EF4-FFF2-40B4-BE49-F238E27FC236}">
                <a16:creationId xmlns:a16="http://schemas.microsoft.com/office/drawing/2014/main" id="{A52C98CD-B9D1-AC68-D56A-61C9FBB214A0}"/>
              </a:ext>
            </a:extLst>
          </p:cNvPr>
          <p:cNvSpPr txBox="1"/>
          <p:nvPr/>
        </p:nvSpPr>
        <p:spPr>
          <a:xfrm>
            <a:off x="9435714" y="5437522"/>
            <a:ext cx="1921209" cy="276999"/>
          </a:xfrm>
          <a:prstGeom prst="rect">
            <a:avLst/>
          </a:prstGeom>
          <a:noFill/>
        </p:spPr>
        <p:txBody>
          <a:bodyPr wrap="square" rtlCol="0">
            <a:spAutoFit/>
          </a:bodyPr>
          <a:lstStyle/>
          <a:p>
            <a:r>
              <a:rPr lang="en-GB" sz="1200" noProof="0">
                <a:solidFill>
                  <a:srgbClr val="FF0000"/>
                </a:solidFill>
              </a:rPr>
              <a:t>/demos/API/</a:t>
            </a:r>
            <a:r>
              <a:rPr lang="en-GB" sz="1200" noProof="0" err="1">
                <a:solidFill>
                  <a:srgbClr val="FF0000"/>
                </a:solidFill>
              </a:rPr>
              <a:t>simpleAPI</a:t>
            </a:r>
            <a:endParaRPr lang="en-GB" sz="1200" noProof="0">
              <a:solidFill>
                <a:srgbClr val="FF0000"/>
              </a:solidFill>
            </a:endParaRPr>
          </a:p>
        </p:txBody>
      </p:sp>
      <p:cxnSp>
        <p:nvCxnSpPr>
          <p:cNvPr id="40" name="Straight Arrow Connector 39">
            <a:extLst>
              <a:ext uri="{FF2B5EF4-FFF2-40B4-BE49-F238E27FC236}">
                <a16:creationId xmlns:a16="http://schemas.microsoft.com/office/drawing/2014/main" id="{D87EE26E-84DB-CC1C-639E-B2A141E6AC8E}"/>
              </a:ext>
            </a:extLst>
          </p:cNvPr>
          <p:cNvCxnSpPr>
            <a:cxnSpLocks/>
          </p:cNvCxnSpPr>
          <p:nvPr/>
        </p:nvCxnSpPr>
        <p:spPr>
          <a:xfrm>
            <a:off x="9041634" y="2132501"/>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54DDF5D-6E1D-FDBF-7F9F-4493BAFD816E}"/>
              </a:ext>
            </a:extLst>
          </p:cNvPr>
          <p:cNvSpPr/>
          <p:nvPr/>
        </p:nvSpPr>
        <p:spPr>
          <a:xfrm>
            <a:off x="4623628" y="1563709"/>
            <a:ext cx="743324"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req</a:t>
            </a:r>
            <a:r>
              <a:rPr lang="en-GB" sz="1200" noProof="0">
                <a:solidFill>
                  <a:schemeClr val="tx1"/>
                </a:solidFill>
              </a:rPr>
              <a:t>, res</a:t>
            </a:r>
          </a:p>
        </p:txBody>
      </p:sp>
      <p:graphicFrame>
        <p:nvGraphicFramePr>
          <p:cNvPr id="8" name="Table 10">
            <a:extLst>
              <a:ext uri="{FF2B5EF4-FFF2-40B4-BE49-F238E27FC236}">
                <a16:creationId xmlns:a16="http://schemas.microsoft.com/office/drawing/2014/main" id="{F28CED8E-6213-0E81-3216-BE1992354764}"/>
              </a:ext>
            </a:extLst>
          </p:cNvPr>
          <p:cNvGraphicFramePr>
            <a:graphicFrameLocks noGrp="1"/>
          </p:cNvGraphicFramePr>
          <p:nvPr>
            <p:extLst>
              <p:ext uri="{D42A27DB-BD31-4B8C-83A1-F6EECF244321}">
                <p14:modId xmlns:p14="http://schemas.microsoft.com/office/powerpoint/2010/main" val="1771027764"/>
              </p:ext>
            </p:extLst>
          </p:nvPr>
        </p:nvGraphicFramePr>
        <p:xfrm>
          <a:off x="5597090" y="1425603"/>
          <a:ext cx="3444544" cy="2225040"/>
        </p:xfrm>
        <a:graphic>
          <a:graphicData uri="http://schemas.openxmlformats.org/drawingml/2006/table">
            <a:tbl>
              <a:tblPr firstRow="1" bandRow="1">
                <a:tableStyleId>{5C22544A-7EE6-4342-B048-85BDC9FD1C3A}</a:tableStyleId>
              </a:tblPr>
              <a:tblGrid>
                <a:gridCol w="1340920">
                  <a:extLst>
                    <a:ext uri="{9D8B030D-6E8A-4147-A177-3AD203B41FA5}">
                      <a16:colId xmlns:a16="http://schemas.microsoft.com/office/drawing/2014/main" val="856217269"/>
                    </a:ext>
                  </a:extLst>
                </a:gridCol>
                <a:gridCol w="788670">
                  <a:extLst>
                    <a:ext uri="{9D8B030D-6E8A-4147-A177-3AD203B41FA5}">
                      <a16:colId xmlns:a16="http://schemas.microsoft.com/office/drawing/2014/main" val="1849175920"/>
                    </a:ext>
                  </a:extLst>
                </a:gridCol>
                <a:gridCol w="1314954">
                  <a:extLst>
                    <a:ext uri="{9D8B030D-6E8A-4147-A177-3AD203B41FA5}">
                      <a16:colId xmlns:a16="http://schemas.microsoft.com/office/drawing/2014/main" val="2184233891"/>
                    </a:ext>
                  </a:extLst>
                </a:gridCol>
              </a:tblGrid>
              <a:tr h="141739">
                <a:tc gridSpan="3">
                  <a:txBody>
                    <a:bodyPr/>
                    <a:lstStyle/>
                    <a:p>
                      <a:pPr algn="ctr"/>
                      <a:r>
                        <a:rPr lang="en-GB" sz="1400" noProof="0"/>
                        <a:t>Middleware Stack</a:t>
                      </a:r>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Method</a:t>
                      </a:r>
                    </a:p>
                  </a:txBody>
                  <a:tcPr/>
                </a:tc>
                <a:tc>
                  <a:txBody>
                    <a:bodyPr/>
                    <a:lstStyle/>
                    <a:p>
                      <a:r>
                        <a:rPr lang="en-GB" sz="1200" noProof="0"/>
                        <a:t>Reference</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a:t>.</a:t>
                      </a:r>
                      <a:r>
                        <a:rPr lang="en-GB" sz="1200" noProof="0" err="1"/>
                        <a:t>json</a:t>
                      </a:r>
                      <a:endParaRPr lang="en-GB" sz="1200" noProof="0"/>
                    </a:p>
                  </a:txBody>
                  <a:tcPr/>
                </a:tc>
                <a:extLst>
                  <a:ext uri="{0D108BD9-81ED-4DB2-BD59-A6C34878D82A}">
                    <a16:rowId xmlns:a16="http://schemas.microsoft.com/office/drawing/2014/main" val="2161089648"/>
                  </a:ext>
                </a:extLst>
              </a:tr>
              <a:tr h="141739">
                <a:tc>
                  <a:txBody>
                    <a:bodyPr/>
                    <a:lstStyle/>
                    <a:p>
                      <a:r>
                        <a:rPr lang="en-GB" sz="1200" noProof="0"/>
                        <a:t>'/'</a:t>
                      </a:r>
                    </a:p>
                  </a:txBody>
                  <a:tcPr/>
                </a:tc>
                <a:tc>
                  <a:txBody>
                    <a:bodyPr/>
                    <a:lstStyle/>
                    <a:p>
                      <a:r>
                        <a:rPr lang="en-GB" sz="1200" noProof="0"/>
                        <a:t>GET</a:t>
                      </a:r>
                    </a:p>
                  </a:txBody>
                  <a:tcPr/>
                </a:tc>
                <a:tc>
                  <a:txBody>
                    <a:bodyPr/>
                    <a:lstStyle/>
                    <a:p>
                      <a:r>
                        <a:rPr lang="en-GB" sz="1200" noProof="0" err="1"/>
                        <a:t>rootPath</a:t>
                      </a:r>
                      <a:endParaRPr lang="en-GB" sz="1200" noProof="0"/>
                    </a:p>
                  </a:txBody>
                  <a:tcPr/>
                </a:tc>
                <a:extLst>
                  <a:ext uri="{0D108BD9-81ED-4DB2-BD59-A6C34878D82A}">
                    <a16:rowId xmlns:a16="http://schemas.microsoft.com/office/drawing/2014/main" val="393834669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'/results'</a:t>
                      </a:r>
                    </a:p>
                  </a:txBody>
                  <a:tcPr/>
                </a:tc>
                <a:tc>
                  <a:txBody>
                    <a:bodyPr/>
                    <a:lstStyle/>
                    <a:p>
                      <a:r>
                        <a:rPr lang="en-GB" sz="1200" noProof="0"/>
                        <a:t>GET</a:t>
                      </a:r>
                    </a:p>
                  </a:txBody>
                  <a:tcPr/>
                </a:tc>
                <a:tc>
                  <a:txBody>
                    <a:bodyPr/>
                    <a:lstStyle/>
                    <a:p>
                      <a:r>
                        <a:rPr lang="en-GB" sz="1200" noProof="0" err="1"/>
                        <a:t>allResults</a:t>
                      </a:r>
                      <a:endParaRPr lang="en-GB" sz="1200" noProof="0"/>
                    </a:p>
                  </a:txBody>
                  <a:tcPr/>
                </a:tc>
                <a:extLst>
                  <a:ext uri="{0D108BD9-81ED-4DB2-BD59-A6C34878D82A}">
                    <a16:rowId xmlns:a16="http://schemas.microsoft.com/office/drawing/2014/main" val="2864743982"/>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'/results'</a:t>
                      </a:r>
                    </a:p>
                  </a:txBody>
                  <a:tcPr/>
                </a:tc>
                <a:tc>
                  <a:txBody>
                    <a:bodyPr/>
                    <a:lstStyle/>
                    <a:p>
                      <a:r>
                        <a:rPr lang="en-GB" sz="1200" noProof="0"/>
                        <a:t>POST</a:t>
                      </a:r>
                    </a:p>
                  </a:txBody>
                  <a:tcPr/>
                </a:tc>
                <a:tc>
                  <a:txBody>
                    <a:bodyPr/>
                    <a:lstStyle/>
                    <a:p>
                      <a:r>
                        <a:rPr lang="en-GB" sz="1200" noProof="0" err="1"/>
                        <a:t>addStudents</a:t>
                      </a:r>
                      <a:endParaRPr lang="en-GB" sz="1200" noProof="0"/>
                    </a:p>
                  </a:txBody>
                  <a:tcPr/>
                </a:tc>
                <a:extLst>
                  <a:ext uri="{0D108BD9-81ED-4DB2-BD59-A6C34878D82A}">
                    <a16:rowId xmlns:a16="http://schemas.microsoft.com/office/drawing/2014/main" val="495208510"/>
                  </a:ext>
                </a:extLst>
              </a:tr>
              <a:tr h="141739">
                <a:tc>
                  <a:txBody>
                    <a:bodyPr/>
                    <a:lstStyle/>
                    <a:p>
                      <a:r>
                        <a:rPr lang="en-GB" sz="1200" noProof="0"/>
                        <a:t>'/results/name'</a:t>
                      </a:r>
                    </a:p>
                  </a:txBody>
                  <a:tcPr/>
                </a:tc>
                <a:tc>
                  <a:txBody>
                    <a:bodyPr/>
                    <a:lstStyle/>
                    <a:p>
                      <a:r>
                        <a:rPr lang="en-GB" sz="1200" noProof="0"/>
                        <a:t>GET</a:t>
                      </a:r>
                    </a:p>
                  </a:txBody>
                  <a:tcPr/>
                </a:tc>
                <a:tc>
                  <a:txBody>
                    <a:bodyPr/>
                    <a:lstStyle/>
                    <a:p>
                      <a:r>
                        <a:rPr lang="en-GB" sz="1200" noProof="0" err="1"/>
                        <a:t>resultsByName</a:t>
                      </a:r>
                      <a:endParaRPr lang="en-GB" sz="1200" noProof="0"/>
                    </a:p>
                  </a:txBody>
                  <a:tcPr/>
                </a:tc>
                <a:extLst>
                  <a:ext uri="{0D108BD9-81ED-4DB2-BD59-A6C34878D82A}">
                    <a16:rowId xmlns:a16="http://schemas.microsoft.com/office/drawing/2014/main" val="1552324319"/>
                  </a:ext>
                </a:extLst>
              </a:tr>
              <a:tr h="141739">
                <a:tc>
                  <a:txBody>
                    <a:bodyPr/>
                    <a:lstStyle/>
                    <a:p>
                      <a:r>
                        <a:rPr lang="en-GB" sz="1200" noProof="0"/>
                        <a:t>'/results/:id'</a:t>
                      </a:r>
                    </a:p>
                  </a:txBody>
                  <a:tcPr/>
                </a:tc>
                <a:tc>
                  <a:txBody>
                    <a:bodyPr/>
                    <a:lstStyle/>
                    <a:p>
                      <a:r>
                        <a:rPr lang="en-GB" sz="1200" noProof="0"/>
                        <a:t>GET</a:t>
                      </a:r>
                    </a:p>
                  </a:txBody>
                  <a:tcPr/>
                </a:tc>
                <a:tc>
                  <a:txBody>
                    <a:bodyPr/>
                    <a:lstStyle/>
                    <a:p>
                      <a:r>
                        <a:rPr lang="en-GB" sz="1200" noProof="0" err="1"/>
                        <a:t>resultsById</a:t>
                      </a:r>
                      <a:endParaRPr lang="en-GB" sz="1200" noProof="0"/>
                    </a:p>
                  </a:txBody>
                  <a:tcPr/>
                </a:tc>
                <a:extLst>
                  <a:ext uri="{0D108BD9-81ED-4DB2-BD59-A6C34878D82A}">
                    <a16:rowId xmlns:a16="http://schemas.microsoft.com/office/drawing/2014/main" val="3404318733"/>
                  </a:ext>
                </a:extLst>
              </a:tr>
            </a:tbl>
          </a:graphicData>
        </a:graphic>
      </p:graphicFrame>
      <p:sp>
        <p:nvSpPr>
          <p:cNvPr id="9" name="Rectangle 8">
            <a:extLst>
              <a:ext uri="{FF2B5EF4-FFF2-40B4-BE49-F238E27FC236}">
                <a16:creationId xmlns:a16="http://schemas.microsoft.com/office/drawing/2014/main" id="{C9487CE1-27CF-6EF0-4344-ED95D2E6E6C5}"/>
              </a:ext>
            </a:extLst>
          </p:cNvPr>
          <p:cNvSpPr/>
          <p:nvPr/>
        </p:nvSpPr>
        <p:spPr>
          <a:xfrm>
            <a:off x="9310146" y="1973656"/>
            <a:ext cx="1574335"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a:t>
            </a:r>
            <a:r>
              <a:rPr lang="en-GB" sz="1200" noProof="0" err="1">
                <a:solidFill>
                  <a:schemeClr val="tx1"/>
                </a:solidFill>
              </a:rPr>
              <a:t>json</a:t>
            </a:r>
            <a:r>
              <a:rPr lang="en-GB" sz="1200" noProof="0">
                <a:solidFill>
                  <a:schemeClr val="tx1"/>
                </a:solidFill>
              </a:rPr>
              <a:t>(</a:t>
            </a:r>
            <a:r>
              <a:rPr lang="en-GB" sz="1200" noProof="0" err="1">
                <a:solidFill>
                  <a:schemeClr val="tx1"/>
                </a:solidFill>
              </a:rPr>
              <a:t>req,res,next</a:t>
            </a:r>
            <a:r>
              <a:rPr lang="en-GB" sz="1200" noProof="0">
                <a:solidFill>
                  <a:schemeClr val="tx1"/>
                </a:solidFill>
              </a:rPr>
              <a:t>())</a:t>
            </a:r>
          </a:p>
        </p:txBody>
      </p:sp>
      <p:sp>
        <p:nvSpPr>
          <p:cNvPr id="11" name="Rectangle 10">
            <a:extLst>
              <a:ext uri="{FF2B5EF4-FFF2-40B4-BE49-F238E27FC236}">
                <a16:creationId xmlns:a16="http://schemas.microsoft.com/office/drawing/2014/main" id="{CEA5FB9D-AA03-E08F-32BE-82E19DEDC7B6}"/>
              </a:ext>
            </a:extLst>
          </p:cNvPr>
          <p:cNvSpPr/>
          <p:nvPr/>
        </p:nvSpPr>
        <p:spPr>
          <a:xfrm>
            <a:off x="9310146" y="3066188"/>
            <a:ext cx="1921209"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resultsByName</a:t>
            </a:r>
            <a:r>
              <a:rPr lang="en-GB" sz="1200" noProof="0">
                <a:solidFill>
                  <a:schemeClr val="tx1"/>
                </a:solidFill>
              </a:rPr>
              <a:t>(</a:t>
            </a:r>
            <a:r>
              <a:rPr lang="en-GB" sz="1200" noProof="0" err="1">
                <a:solidFill>
                  <a:schemeClr val="tx1"/>
                </a:solidFill>
              </a:rPr>
              <a:t>req,res</a:t>
            </a:r>
            <a:r>
              <a:rPr lang="en-GB" sz="1200" noProof="0">
                <a:solidFill>
                  <a:schemeClr val="tx1"/>
                </a:solidFill>
              </a:rPr>
              <a:t>)</a:t>
            </a:r>
          </a:p>
        </p:txBody>
      </p:sp>
    </p:spTree>
    <p:extLst>
      <p:ext uri="{BB962C8B-B14F-4D97-AF65-F5344CB8AC3E}">
        <p14:creationId xmlns:p14="http://schemas.microsoft.com/office/powerpoint/2010/main" val="2032983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AB40F7E-CA3C-D4E9-C124-600AD735CC0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190BFE7-F957-46EB-843C-D4A9F4AA6092}"/>
              </a:ext>
            </a:extLst>
          </p:cNvPr>
          <p:cNvSpPr>
            <a:spLocks noGrp="1"/>
          </p:cNvSpPr>
          <p:nvPr>
            <p:ph type="title"/>
          </p:nvPr>
        </p:nvSpPr>
        <p:spPr/>
        <p:txBody>
          <a:bodyPr/>
          <a:lstStyle/>
          <a:p>
            <a:r>
              <a:rPr lang="en-GB" noProof="0"/>
              <a:t>Express Middleware</a:t>
            </a:r>
          </a:p>
        </p:txBody>
      </p:sp>
      <p:sp>
        <p:nvSpPr>
          <p:cNvPr id="3" name="Text Placeholder 2">
            <a:extLst>
              <a:ext uri="{FF2B5EF4-FFF2-40B4-BE49-F238E27FC236}">
                <a16:creationId xmlns:a16="http://schemas.microsoft.com/office/drawing/2014/main" id="{72561B78-6F41-4309-B953-8E1A78FDD5BD}"/>
              </a:ext>
            </a:extLst>
          </p:cNvPr>
          <p:cNvSpPr>
            <a:spLocks noGrp="1"/>
          </p:cNvSpPr>
          <p:nvPr>
            <p:ph type="body" idx="1"/>
          </p:nvPr>
        </p:nvSpPr>
        <p:spPr>
          <a:xfrm>
            <a:off x="609600" y="1089368"/>
            <a:ext cx="11163300" cy="5092965"/>
          </a:xfrm>
        </p:spPr>
        <p:txBody>
          <a:bodyPr/>
          <a:lstStyle/>
          <a:p>
            <a:r>
              <a:rPr lang="en-GB" sz="1600" noProof="0"/>
              <a:t>Middleware in this context is basically functionality that you have written or library packages that can be added to a call list (middleware stack) and have access to </a:t>
            </a:r>
            <a:r>
              <a:rPr lang="en-GB" sz="1600" noProof="0" err="1"/>
              <a:t>req</a:t>
            </a:r>
            <a:r>
              <a:rPr lang="en-GB" sz="1600" noProof="0"/>
              <a:t> and res</a:t>
            </a:r>
          </a:p>
          <a:p>
            <a:r>
              <a:rPr lang="en-GB" sz="1600" noProof="0"/>
              <a:t>Middleware is added to the middleware stack, typically using </a:t>
            </a:r>
            <a:r>
              <a:rPr lang="en-GB" sz="1600" noProof="0" err="1"/>
              <a:t>app.use</a:t>
            </a:r>
            <a:r>
              <a:rPr lang="en-GB" sz="1600" noProof="0"/>
              <a:t>() to add a function to the middleware stack</a:t>
            </a:r>
          </a:p>
          <a:p>
            <a:r>
              <a:rPr lang="en-GB" sz="1600" noProof="0"/>
              <a:t>Middleware is called in the order it appears on the stack. If a middleware completes, e.g., </a:t>
            </a:r>
            <a:r>
              <a:rPr lang="en-GB" sz="1600" noProof="0" err="1"/>
              <a:t>res.send</a:t>
            </a:r>
            <a:r>
              <a:rPr lang="en-GB" sz="1600" noProof="0"/>
              <a:t>() none of the others are called. However, middleware functions, if they can't complete the job, or they do something </a:t>
            </a:r>
            <a:r>
              <a:rPr lang="en-GB" sz="1600" noProof="0" err="1"/>
              <a:t>en</a:t>
            </a:r>
            <a:r>
              <a:rPr lang="en-GB" sz="1600" noProof="0"/>
              <a:t>-route to an endpoint, maybe add some stuff to the </a:t>
            </a:r>
            <a:r>
              <a:rPr lang="en-GB" sz="1600" noProof="0" err="1"/>
              <a:t>req</a:t>
            </a:r>
            <a:r>
              <a:rPr lang="en-GB" sz="1600" noProof="0"/>
              <a:t> or response object they need to call next() to pass control to the next middleware in the list etc.</a:t>
            </a:r>
          </a:p>
          <a:p>
            <a:r>
              <a:rPr lang="en-GB" sz="1600" noProof="0"/>
              <a:t>We won't get involved in anything complicated but will add some middleware that gets called before our route for pre-processing then generally pass control to the route's callback function to complete with a </a:t>
            </a:r>
            <a:r>
              <a:rPr lang="en-GB" sz="1600" noProof="0" err="1"/>
              <a:t>res.send</a:t>
            </a:r>
            <a:r>
              <a:rPr lang="en-GB" sz="1600" noProof="0"/>
              <a:t>() or similar</a:t>
            </a:r>
          </a:p>
          <a:p>
            <a:r>
              <a:rPr lang="en-GB" sz="1600" noProof="0"/>
              <a:t>The middleware stack has middleware added to it in the order it appears in the source file so be wary of that</a:t>
            </a:r>
          </a:p>
          <a:p>
            <a:endParaRPr lang="en-GB" sz="1600" noProof="0"/>
          </a:p>
          <a:p>
            <a:endParaRPr lang="en-GB" sz="1600" noProof="0"/>
          </a:p>
          <a:p>
            <a:endParaRPr lang="en-GB" noProof="0"/>
          </a:p>
        </p:txBody>
      </p:sp>
      <p:sp>
        <p:nvSpPr>
          <p:cNvPr id="4" name="Slide Number Placeholder 3">
            <a:extLst>
              <a:ext uri="{FF2B5EF4-FFF2-40B4-BE49-F238E27FC236}">
                <a16:creationId xmlns:a16="http://schemas.microsoft.com/office/drawing/2014/main" id="{684772E3-69C9-4F8C-AA39-D5A1246682F6}"/>
              </a:ext>
            </a:extLst>
          </p:cNvPr>
          <p:cNvSpPr>
            <a:spLocks noGrp="1"/>
          </p:cNvSpPr>
          <p:nvPr>
            <p:ph type="sldNum" idx="12"/>
          </p:nvPr>
        </p:nvSpPr>
        <p:spPr/>
        <p:txBody>
          <a:bodyPr/>
          <a:lstStyle/>
          <a:p>
            <a:fld id="{14D7F6AC-1EEB-4ABB-AD80-109EC6FDCCF3}" type="slidenum">
              <a:rPr lang="en-GB" noProof="0" smtClean="0"/>
              <a:pPr/>
              <a:t>63</a:t>
            </a:fld>
            <a:endParaRPr lang="en-GB" noProof="0"/>
          </a:p>
        </p:txBody>
      </p:sp>
    </p:spTree>
    <p:extLst>
      <p:ext uri="{BB962C8B-B14F-4D97-AF65-F5344CB8AC3E}">
        <p14:creationId xmlns:p14="http://schemas.microsoft.com/office/powerpoint/2010/main" val="2412390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1CA3D-D658-09B9-1B37-BCF61F4663D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D0C8B8C-356E-B04A-2E0C-FBD3D5FC12ED}"/>
              </a:ext>
            </a:extLst>
          </p:cNvPr>
          <p:cNvSpPr/>
          <p:nvPr/>
        </p:nvSpPr>
        <p:spPr>
          <a:xfrm>
            <a:off x="2042419" y="665138"/>
            <a:ext cx="9516193" cy="5182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noProof="0"/>
          </a:p>
        </p:txBody>
      </p:sp>
      <p:sp>
        <p:nvSpPr>
          <p:cNvPr id="2" name="Slide Number Placeholder 1">
            <a:extLst>
              <a:ext uri="{FF2B5EF4-FFF2-40B4-BE49-F238E27FC236}">
                <a16:creationId xmlns:a16="http://schemas.microsoft.com/office/drawing/2014/main" id="{67E79DE4-E954-C7D7-766C-2816DF6D090F}"/>
              </a:ext>
            </a:extLst>
          </p:cNvPr>
          <p:cNvSpPr>
            <a:spLocks noGrp="1"/>
          </p:cNvSpPr>
          <p:nvPr>
            <p:ph type="sldNum" idx="12"/>
          </p:nvPr>
        </p:nvSpPr>
        <p:spPr/>
        <p:txBody>
          <a:bodyPr/>
          <a:lstStyle/>
          <a:p>
            <a:fld id="{0E0E0192-C642-4D4F-AE82-A0D0DC02E26B}" type="slidenum">
              <a:rPr lang="en-GB" noProof="0" smtClean="0"/>
              <a:pPr/>
              <a:t>64</a:t>
            </a:fld>
            <a:endParaRPr lang="en-GB" noProof="0"/>
          </a:p>
        </p:txBody>
      </p:sp>
      <p:sp>
        <p:nvSpPr>
          <p:cNvPr id="3" name="Rectangle 2">
            <a:extLst>
              <a:ext uri="{FF2B5EF4-FFF2-40B4-BE49-F238E27FC236}">
                <a16:creationId xmlns:a16="http://schemas.microsoft.com/office/drawing/2014/main" id="{17A91FE0-4306-E4ED-7535-14703FA1E45B}"/>
              </a:ext>
            </a:extLst>
          </p:cNvPr>
          <p:cNvSpPr/>
          <p:nvPr/>
        </p:nvSpPr>
        <p:spPr>
          <a:xfrm>
            <a:off x="353591" y="1128147"/>
            <a:ext cx="782189" cy="4669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GB" sz="1200" noProof="0"/>
              <a:t>Browser</a:t>
            </a:r>
          </a:p>
        </p:txBody>
      </p:sp>
      <p:sp>
        <p:nvSpPr>
          <p:cNvPr id="6" name="Flowchart: Decision 5">
            <a:extLst>
              <a:ext uri="{FF2B5EF4-FFF2-40B4-BE49-F238E27FC236}">
                <a16:creationId xmlns:a16="http://schemas.microsoft.com/office/drawing/2014/main" id="{F74F595D-FB68-7ABD-E19F-8BB868725116}"/>
              </a:ext>
            </a:extLst>
          </p:cNvPr>
          <p:cNvSpPr/>
          <p:nvPr/>
        </p:nvSpPr>
        <p:spPr>
          <a:xfrm>
            <a:off x="2998119" y="3272310"/>
            <a:ext cx="1072443" cy="798689"/>
          </a:xfrm>
          <a:prstGeom prst="flowChartDecision">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p>
        </p:txBody>
      </p:sp>
      <p:sp>
        <p:nvSpPr>
          <p:cNvPr id="7" name="Rectangle 6">
            <a:extLst>
              <a:ext uri="{FF2B5EF4-FFF2-40B4-BE49-F238E27FC236}">
                <a16:creationId xmlns:a16="http://schemas.microsoft.com/office/drawing/2014/main" id="{8A9B8463-A46F-7C71-E9DB-A500FCAC4765}"/>
              </a:ext>
            </a:extLst>
          </p:cNvPr>
          <p:cNvSpPr/>
          <p:nvPr/>
        </p:nvSpPr>
        <p:spPr>
          <a:xfrm>
            <a:off x="2539880" y="1441872"/>
            <a:ext cx="1988922" cy="873664"/>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noProof="0">
              <a:solidFill>
                <a:schemeClr val="tx1"/>
              </a:solidFill>
            </a:endParaRPr>
          </a:p>
        </p:txBody>
      </p:sp>
      <p:graphicFrame>
        <p:nvGraphicFramePr>
          <p:cNvPr id="10" name="Table 10">
            <a:extLst>
              <a:ext uri="{FF2B5EF4-FFF2-40B4-BE49-F238E27FC236}">
                <a16:creationId xmlns:a16="http://schemas.microsoft.com/office/drawing/2014/main" id="{83306E03-7117-C36F-3967-77851C34074E}"/>
              </a:ext>
            </a:extLst>
          </p:cNvPr>
          <p:cNvGraphicFramePr>
            <a:graphicFrameLocks noGrp="1"/>
          </p:cNvGraphicFramePr>
          <p:nvPr>
            <p:extLst>
              <p:ext uri="{D42A27DB-BD31-4B8C-83A1-F6EECF244321}">
                <p14:modId xmlns:p14="http://schemas.microsoft.com/office/powerpoint/2010/main" val="979448247"/>
              </p:ext>
            </p:extLst>
          </p:nvPr>
        </p:nvGraphicFramePr>
        <p:xfrm>
          <a:off x="5568065" y="1422742"/>
          <a:ext cx="3473569" cy="3230880"/>
        </p:xfrm>
        <a:graphic>
          <a:graphicData uri="http://schemas.openxmlformats.org/drawingml/2006/table">
            <a:tbl>
              <a:tblPr firstRow="1" bandRow="1">
                <a:tableStyleId>{5C22544A-7EE6-4342-B048-85BDC9FD1C3A}</a:tableStyleId>
              </a:tblPr>
              <a:tblGrid>
                <a:gridCol w="1157856">
                  <a:extLst>
                    <a:ext uri="{9D8B030D-6E8A-4147-A177-3AD203B41FA5}">
                      <a16:colId xmlns:a16="http://schemas.microsoft.com/office/drawing/2014/main" val="856217269"/>
                    </a:ext>
                  </a:extLst>
                </a:gridCol>
                <a:gridCol w="689951">
                  <a:extLst>
                    <a:ext uri="{9D8B030D-6E8A-4147-A177-3AD203B41FA5}">
                      <a16:colId xmlns:a16="http://schemas.microsoft.com/office/drawing/2014/main" val="1849175920"/>
                    </a:ext>
                  </a:extLst>
                </a:gridCol>
                <a:gridCol w="1625762">
                  <a:extLst>
                    <a:ext uri="{9D8B030D-6E8A-4147-A177-3AD203B41FA5}">
                      <a16:colId xmlns:a16="http://schemas.microsoft.com/office/drawing/2014/main" val="2184233891"/>
                    </a:ext>
                  </a:extLst>
                </a:gridCol>
              </a:tblGrid>
              <a:tr h="141739">
                <a:tc gridSpan="3">
                  <a:txBody>
                    <a:bodyPr/>
                    <a:lstStyle/>
                    <a:p>
                      <a:pPr algn="ctr"/>
                      <a:r>
                        <a:rPr lang="en-GB" sz="1400" noProof="0"/>
                        <a:t>Middleware Stack</a:t>
                      </a:r>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60214791"/>
                  </a:ext>
                </a:extLst>
              </a:tr>
              <a:tr h="141739">
                <a:tc>
                  <a:txBody>
                    <a:bodyPr/>
                    <a:lstStyle/>
                    <a:p>
                      <a:r>
                        <a:rPr lang="en-GB" sz="1200" noProof="0"/>
                        <a:t>Path</a:t>
                      </a:r>
                    </a:p>
                  </a:txBody>
                  <a:tcPr/>
                </a:tc>
                <a:tc>
                  <a:txBody>
                    <a:bodyPr/>
                    <a:lstStyle/>
                    <a:p>
                      <a:r>
                        <a:rPr lang="en-GB" sz="1200" noProof="0"/>
                        <a:t>Method</a:t>
                      </a:r>
                    </a:p>
                  </a:txBody>
                  <a:tcPr/>
                </a:tc>
                <a:tc>
                  <a:txBody>
                    <a:bodyPr/>
                    <a:lstStyle/>
                    <a:p>
                      <a:r>
                        <a:rPr lang="en-GB" sz="1200" noProof="0"/>
                        <a:t>Reference</a:t>
                      </a:r>
                    </a:p>
                  </a:txBody>
                  <a:tcPr/>
                </a:tc>
                <a:extLst>
                  <a:ext uri="{0D108BD9-81ED-4DB2-BD59-A6C34878D82A}">
                    <a16:rowId xmlns:a16="http://schemas.microsoft.com/office/drawing/2014/main" val="2428388723"/>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err="1"/>
                        <a:t>checkPassword</a:t>
                      </a:r>
                      <a:endParaRPr lang="en-GB" sz="1200" noProof="0"/>
                    </a:p>
                  </a:txBody>
                  <a:tcPr/>
                </a:tc>
                <a:extLst>
                  <a:ext uri="{0D108BD9-81ED-4DB2-BD59-A6C34878D82A}">
                    <a16:rowId xmlns:a16="http://schemas.microsoft.com/office/drawing/2014/main" val="2161089648"/>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a:t>logger</a:t>
                      </a:r>
                    </a:p>
                  </a:txBody>
                  <a:tcPr/>
                </a:tc>
                <a:extLst>
                  <a:ext uri="{0D108BD9-81ED-4DB2-BD59-A6C34878D82A}">
                    <a16:rowId xmlns:a16="http://schemas.microsoft.com/office/drawing/2014/main" val="3938346699"/>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a:t>
                      </a:r>
                    </a:p>
                  </a:txBody>
                  <a:tcPr/>
                </a:tc>
                <a:tc>
                  <a:txBody>
                    <a:bodyPr/>
                    <a:lstStyle/>
                    <a:p>
                      <a:r>
                        <a:rPr lang="en-GB" sz="1200" noProof="0"/>
                        <a:t>null</a:t>
                      </a:r>
                    </a:p>
                  </a:txBody>
                  <a:tcPr/>
                </a:tc>
                <a:tc>
                  <a:txBody>
                    <a:bodyPr/>
                    <a:lstStyle/>
                    <a:p>
                      <a:r>
                        <a:rPr lang="en-GB" sz="1200" noProof="0" err="1"/>
                        <a:t>putOnly</a:t>
                      </a:r>
                      <a:endParaRPr lang="en-GB" sz="1200" noProof="0"/>
                    </a:p>
                  </a:txBody>
                  <a:tcPr/>
                </a:tc>
                <a:extLst>
                  <a:ext uri="{0D108BD9-81ED-4DB2-BD59-A6C34878D82A}">
                    <a16:rowId xmlns:a16="http://schemas.microsoft.com/office/drawing/2014/main" val="2864743982"/>
                  </a:ext>
                </a:extLst>
              </a:tr>
              <a:tr h="1417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a:t>
                      </a:r>
                    </a:p>
                  </a:txBody>
                  <a:tcPr/>
                </a:tc>
                <a:tc>
                  <a:txBody>
                    <a:bodyPr/>
                    <a:lstStyle/>
                    <a:p>
                      <a:r>
                        <a:rPr lang="en-GB" sz="1200" noProof="0"/>
                        <a:t>null</a:t>
                      </a:r>
                    </a:p>
                  </a:txBody>
                  <a:tcPr/>
                </a:tc>
                <a:tc>
                  <a:txBody>
                    <a:bodyPr/>
                    <a:lstStyle/>
                    <a:p>
                      <a:r>
                        <a:rPr lang="en-GB" sz="1200" noProof="0"/>
                        <a:t>anonymous</a:t>
                      </a:r>
                    </a:p>
                  </a:txBody>
                  <a:tcPr/>
                </a:tc>
                <a:extLst>
                  <a:ext uri="{0D108BD9-81ED-4DB2-BD59-A6C34878D82A}">
                    <a16:rowId xmlns:a16="http://schemas.microsoft.com/office/drawing/2014/main" val="495208510"/>
                  </a:ext>
                </a:extLst>
              </a:tr>
              <a:tr h="141739">
                <a:tc>
                  <a:txBody>
                    <a:bodyPr/>
                    <a:lstStyle/>
                    <a:p>
                      <a:r>
                        <a:rPr lang="en-GB" sz="1200" noProof="0"/>
                        <a:t>'/'</a:t>
                      </a:r>
                    </a:p>
                  </a:txBody>
                  <a:tcPr/>
                </a:tc>
                <a:tc>
                  <a:txBody>
                    <a:bodyPr/>
                    <a:lstStyle/>
                    <a:p>
                      <a:r>
                        <a:rPr lang="en-GB" sz="1200" noProof="0"/>
                        <a:t>GET</a:t>
                      </a:r>
                    </a:p>
                  </a:txBody>
                  <a:tcPr/>
                </a:tc>
                <a:tc>
                  <a:txBody>
                    <a:bodyPr/>
                    <a:lstStyle/>
                    <a:p>
                      <a:r>
                        <a:rPr lang="en-GB" sz="1200" noProof="0"/>
                        <a:t>anonym ref</a:t>
                      </a:r>
                    </a:p>
                  </a:txBody>
                  <a:tcPr/>
                </a:tc>
                <a:extLst>
                  <a:ext uri="{0D108BD9-81ED-4DB2-BD59-A6C34878D82A}">
                    <a16:rowId xmlns:a16="http://schemas.microsoft.com/office/drawing/2014/main" val="1552324319"/>
                  </a:ext>
                </a:extLst>
              </a:tr>
              <a:tr h="141739">
                <a:tc>
                  <a:txBody>
                    <a:bodyPr/>
                    <a:lstStyle/>
                    <a:p>
                      <a:r>
                        <a:rPr lang="en-GB" sz="1200" noProof="0"/>
                        <a:t>'/login'</a:t>
                      </a:r>
                    </a:p>
                  </a:txBody>
                  <a:tcPr/>
                </a:tc>
                <a:tc>
                  <a:txBody>
                    <a:bodyPr/>
                    <a:lstStyle/>
                    <a:p>
                      <a:r>
                        <a:rPr lang="en-GB" sz="1200" noProof="0"/>
                        <a:t>GET</a:t>
                      </a:r>
                    </a:p>
                  </a:txBody>
                  <a:tcPr/>
                </a:tc>
                <a:tc>
                  <a:txBody>
                    <a:bodyPr/>
                    <a:lstStyle/>
                    <a:p>
                      <a:r>
                        <a:rPr lang="en-GB" sz="1200" noProof="0"/>
                        <a:t>anonym ref</a:t>
                      </a:r>
                    </a:p>
                  </a:txBody>
                  <a:tcPr/>
                </a:tc>
                <a:extLst>
                  <a:ext uri="{0D108BD9-81ED-4DB2-BD59-A6C34878D82A}">
                    <a16:rowId xmlns:a16="http://schemas.microsoft.com/office/drawing/2014/main" val="3404318733"/>
                  </a:ext>
                </a:extLst>
              </a:tr>
              <a:tr h="141739">
                <a:tc>
                  <a:txBody>
                    <a:bodyPr/>
                    <a:lstStyle/>
                    <a:p>
                      <a:r>
                        <a:rPr lang="en-GB" sz="1200" noProof="0"/>
                        <a:t>'/name/:name'</a:t>
                      </a:r>
                    </a:p>
                  </a:txBody>
                  <a:tcPr/>
                </a:tc>
                <a:tc>
                  <a:txBody>
                    <a:bodyPr/>
                    <a:lstStyle/>
                    <a:p>
                      <a:r>
                        <a:rPr lang="en-GB" sz="1200" noProof="0"/>
                        <a:t>PUT</a:t>
                      </a:r>
                    </a:p>
                  </a:txBody>
                  <a:tcPr/>
                </a:tc>
                <a:tc>
                  <a:txBody>
                    <a:bodyPr/>
                    <a:lstStyle/>
                    <a:p>
                      <a:r>
                        <a:rPr lang="en-GB" sz="1200" noProof="0" err="1"/>
                        <a:t>logParam</a:t>
                      </a:r>
                      <a:endParaRPr lang="en-GB" sz="1200" noProof="0"/>
                    </a:p>
                    <a:p>
                      <a:r>
                        <a:rPr lang="en-GB" sz="1200" noProof="0"/>
                        <a:t>anonym ref</a:t>
                      </a:r>
                    </a:p>
                  </a:txBody>
                  <a:tcPr/>
                </a:tc>
                <a:extLst>
                  <a:ext uri="{0D108BD9-81ED-4DB2-BD59-A6C34878D82A}">
                    <a16:rowId xmlns:a16="http://schemas.microsoft.com/office/drawing/2014/main" val="638160206"/>
                  </a:ext>
                </a:extLst>
              </a:tr>
              <a:tr h="141739">
                <a:tc>
                  <a:txBody>
                    <a:bodyPr/>
                    <a:lstStyle/>
                    <a:p>
                      <a:r>
                        <a:rPr lang="en-GB" sz="1200" noProof="0"/>
                        <a:t>*</a:t>
                      </a:r>
                    </a:p>
                  </a:txBody>
                  <a:tcPr/>
                </a:tc>
                <a:tc>
                  <a:txBody>
                    <a:bodyPr/>
                    <a:lstStyle/>
                    <a:p>
                      <a:r>
                        <a:rPr lang="en-GB" sz="1200" noProof="0"/>
                        <a:t>POST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noProof="0"/>
                        <a:t>anonym ref</a:t>
                      </a:r>
                    </a:p>
                  </a:txBody>
                  <a:tcPr/>
                </a:tc>
                <a:extLst>
                  <a:ext uri="{0D108BD9-81ED-4DB2-BD59-A6C34878D82A}">
                    <a16:rowId xmlns:a16="http://schemas.microsoft.com/office/drawing/2014/main" val="3788634698"/>
                  </a:ext>
                </a:extLst>
              </a:tr>
              <a:tr h="141739">
                <a:tc>
                  <a:txBody>
                    <a:bodyPr/>
                    <a:lstStyle/>
                    <a:p>
                      <a:r>
                        <a:rPr lang="en-GB" sz="1200" noProof="0"/>
                        <a:t>*</a:t>
                      </a:r>
                    </a:p>
                  </a:txBody>
                  <a:tcPr/>
                </a:tc>
                <a:tc>
                  <a:txBody>
                    <a:bodyPr/>
                    <a:lstStyle/>
                    <a:p>
                      <a:r>
                        <a:rPr lang="en-GB" sz="1200" noProof="0"/>
                        <a:t>null</a:t>
                      </a:r>
                    </a:p>
                  </a:txBody>
                  <a:tcPr/>
                </a:tc>
                <a:tc>
                  <a:txBody>
                    <a:bodyPr/>
                    <a:lstStyle/>
                    <a:p>
                      <a:r>
                        <a:rPr lang="en-GB" sz="1200" noProof="0"/>
                        <a:t>Anonym ref</a:t>
                      </a:r>
                    </a:p>
                  </a:txBody>
                  <a:tcPr/>
                </a:tc>
                <a:extLst>
                  <a:ext uri="{0D108BD9-81ED-4DB2-BD59-A6C34878D82A}">
                    <a16:rowId xmlns:a16="http://schemas.microsoft.com/office/drawing/2014/main" val="4271306169"/>
                  </a:ext>
                </a:extLst>
              </a:tr>
            </a:tbl>
          </a:graphicData>
        </a:graphic>
      </p:graphicFrame>
      <p:sp>
        <p:nvSpPr>
          <p:cNvPr id="21" name="Rectangle 20">
            <a:extLst>
              <a:ext uri="{FF2B5EF4-FFF2-40B4-BE49-F238E27FC236}">
                <a16:creationId xmlns:a16="http://schemas.microsoft.com/office/drawing/2014/main" id="{ED69B485-9125-87C8-D209-AD82A68DEB26}"/>
              </a:ext>
            </a:extLst>
          </p:cNvPr>
          <p:cNvSpPr/>
          <p:nvPr/>
        </p:nvSpPr>
        <p:spPr>
          <a:xfrm>
            <a:off x="9284373" y="3625418"/>
            <a:ext cx="1921209"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logParam</a:t>
            </a:r>
            <a:r>
              <a:rPr lang="en-GB" sz="1200" noProof="0">
                <a:solidFill>
                  <a:schemeClr val="tx1"/>
                </a:solidFill>
              </a:rPr>
              <a:t>(</a:t>
            </a:r>
            <a:r>
              <a:rPr lang="en-GB" sz="1200" noProof="0" err="1">
                <a:solidFill>
                  <a:schemeClr val="tx1"/>
                </a:solidFill>
              </a:rPr>
              <a:t>req,res,next</a:t>
            </a:r>
            <a:r>
              <a:rPr lang="en-GB" sz="1200" noProof="0">
                <a:solidFill>
                  <a:schemeClr val="tx1"/>
                </a:solidFill>
              </a:rPr>
              <a:t>())</a:t>
            </a:r>
          </a:p>
        </p:txBody>
      </p:sp>
      <p:cxnSp>
        <p:nvCxnSpPr>
          <p:cNvPr id="26" name="Straight Arrow Connector 25">
            <a:extLst>
              <a:ext uri="{FF2B5EF4-FFF2-40B4-BE49-F238E27FC236}">
                <a16:creationId xmlns:a16="http://schemas.microsoft.com/office/drawing/2014/main" id="{FBE2FDF1-4716-BA28-4914-DB213D14A64A}"/>
              </a:ext>
            </a:extLst>
          </p:cNvPr>
          <p:cNvCxnSpPr>
            <a:cxnSpLocks/>
            <a:stCxn id="7" idx="3"/>
          </p:cNvCxnSpPr>
          <p:nvPr/>
        </p:nvCxnSpPr>
        <p:spPr>
          <a:xfrm>
            <a:off x="4528802" y="1878704"/>
            <a:ext cx="10682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EE871A2-005B-4FF4-BC32-B91C6E0B12E7}"/>
              </a:ext>
            </a:extLst>
          </p:cNvPr>
          <p:cNvCxnSpPr>
            <a:cxnSpLocks/>
          </p:cNvCxnSpPr>
          <p:nvPr/>
        </p:nvCxnSpPr>
        <p:spPr>
          <a:xfrm>
            <a:off x="9041634" y="3772173"/>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9DED8F7-169E-12B4-014B-BEFD4C31EC5F}"/>
              </a:ext>
            </a:extLst>
          </p:cNvPr>
          <p:cNvCxnSpPr>
            <a:cxnSpLocks/>
            <a:stCxn id="21" idx="2"/>
          </p:cNvCxnSpPr>
          <p:nvPr/>
        </p:nvCxnSpPr>
        <p:spPr>
          <a:xfrm flipH="1">
            <a:off x="10244977" y="3918930"/>
            <a:ext cx="1" cy="1007301"/>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614F6FF-39D2-D514-129E-A3C996C0AA24}"/>
              </a:ext>
            </a:extLst>
          </p:cNvPr>
          <p:cNvCxnSpPr>
            <a:cxnSpLocks/>
          </p:cNvCxnSpPr>
          <p:nvPr/>
        </p:nvCxnSpPr>
        <p:spPr>
          <a:xfrm>
            <a:off x="1135780" y="3671655"/>
            <a:ext cx="18623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1180ECD-6B87-46A1-1A8C-386134598E46}"/>
              </a:ext>
            </a:extLst>
          </p:cNvPr>
          <p:cNvCxnSpPr>
            <a:cxnSpLocks/>
          </p:cNvCxnSpPr>
          <p:nvPr/>
        </p:nvCxnSpPr>
        <p:spPr>
          <a:xfrm flipH="1">
            <a:off x="1161553" y="4915456"/>
            <a:ext cx="90834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69EE34-3E72-4FC3-A9BF-D968F7A57EF1}"/>
              </a:ext>
            </a:extLst>
          </p:cNvPr>
          <p:cNvCxnSpPr>
            <a:cxnSpLocks/>
            <a:stCxn id="6" idx="0"/>
            <a:endCxn id="7" idx="2"/>
          </p:cNvCxnSpPr>
          <p:nvPr/>
        </p:nvCxnSpPr>
        <p:spPr>
          <a:xfrm flipV="1">
            <a:off x="3534341" y="2315536"/>
            <a:ext cx="0" cy="956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5A1ED59-2F8F-C982-C1E3-2C56064B942B}"/>
              </a:ext>
            </a:extLst>
          </p:cNvPr>
          <p:cNvSpPr/>
          <p:nvPr/>
        </p:nvSpPr>
        <p:spPr>
          <a:xfrm>
            <a:off x="1060763" y="3427042"/>
            <a:ext cx="1072442" cy="198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...:3000/</a:t>
            </a:r>
            <a:r>
              <a:rPr lang="en-GB" sz="1200" noProof="0" err="1">
                <a:solidFill>
                  <a:schemeClr val="tx1"/>
                </a:solidFill>
              </a:rPr>
              <a:t>jim</a:t>
            </a:r>
            <a:endParaRPr lang="en-GB" sz="1200" noProof="0">
              <a:solidFill>
                <a:schemeClr val="tx1"/>
              </a:solidFill>
            </a:endParaRPr>
          </a:p>
        </p:txBody>
      </p:sp>
      <p:sp>
        <p:nvSpPr>
          <p:cNvPr id="64" name="Rectangle 63">
            <a:extLst>
              <a:ext uri="{FF2B5EF4-FFF2-40B4-BE49-F238E27FC236}">
                <a16:creationId xmlns:a16="http://schemas.microsoft.com/office/drawing/2014/main" id="{99266410-E15D-A2CA-81C8-0E9935D05BA1}"/>
              </a:ext>
            </a:extLst>
          </p:cNvPr>
          <p:cNvSpPr/>
          <p:nvPr/>
        </p:nvSpPr>
        <p:spPr>
          <a:xfrm>
            <a:off x="3051087" y="2930460"/>
            <a:ext cx="559809"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Yes</a:t>
            </a:r>
          </a:p>
        </p:txBody>
      </p:sp>
      <p:sp>
        <p:nvSpPr>
          <p:cNvPr id="65" name="Rectangle 64">
            <a:extLst>
              <a:ext uri="{FF2B5EF4-FFF2-40B4-BE49-F238E27FC236}">
                <a16:creationId xmlns:a16="http://schemas.microsoft.com/office/drawing/2014/main" id="{6D51C9AD-EE6C-7181-1E49-1DBAF2C28965}"/>
              </a:ext>
            </a:extLst>
          </p:cNvPr>
          <p:cNvSpPr/>
          <p:nvPr/>
        </p:nvSpPr>
        <p:spPr>
          <a:xfrm>
            <a:off x="2655544" y="1433531"/>
            <a:ext cx="1804769" cy="911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noProof="0" err="1">
                <a:solidFill>
                  <a:schemeClr val="tx1"/>
                </a:solidFill>
              </a:rPr>
              <a:t>req</a:t>
            </a:r>
            <a:r>
              <a:rPr lang="en-GB" sz="1200" noProof="0">
                <a:solidFill>
                  <a:schemeClr val="tx1"/>
                </a:solidFill>
              </a:rPr>
              <a:t> </a:t>
            </a:r>
            <a:r>
              <a:rPr lang="en-GB" sz="1200" noProof="0" err="1">
                <a:solidFill>
                  <a:schemeClr val="tx1"/>
                </a:solidFill>
              </a:rPr>
              <a:t>obj</a:t>
            </a:r>
            <a:r>
              <a:rPr lang="en-GB" sz="1200" noProof="0">
                <a:solidFill>
                  <a:schemeClr val="tx1"/>
                </a:solidFill>
              </a:rPr>
              <a:t> assigned parsed </a:t>
            </a:r>
            <a:r>
              <a:rPr lang="en-GB" sz="1200" noProof="0" err="1">
                <a:solidFill>
                  <a:schemeClr val="tx1"/>
                </a:solidFill>
              </a:rPr>
              <a:t>url,headers</a:t>
            </a:r>
            <a:r>
              <a:rPr lang="en-GB" sz="1200" noProof="0">
                <a:solidFill>
                  <a:schemeClr val="tx1"/>
                </a:solidFill>
              </a:rPr>
              <a:t>, method and more (not body)</a:t>
            </a:r>
          </a:p>
        </p:txBody>
      </p:sp>
      <p:sp>
        <p:nvSpPr>
          <p:cNvPr id="66" name="Arrow: Right 65">
            <a:extLst>
              <a:ext uri="{FF2B5EF4-FFF2-40B4-BE49-F238E27FC236}">
                <a16:creationId xmlns:a16="http://schemas.microsoft.com/office/drawing/2014/main" id="{FC35C895-B81A-3230-4466-F7DF5D0B6FDF}"/>
              </a:ext>
            </a:extLst>
          </p:cNvPr>
          <p:cNvSpPr/>
          <p:nvPr/>
        </p:nvSpPr>
        <p:spPr>
          <a:xfrm rot="5400000">
            <a:off x="4340238" y="3103068"/>
            <a:ext cx="2091012" cy="191952"/>
          </a:xfrm>
          <a:prstGeom prst="right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66">
            <a:extLst>
              <a:ext uri="{FF2B5EF4-FFF2-40B4-BE49-F238E27FC236}">
                <a16:creationId xmlns:a16="http://schemas.microsoft.com/office/drawing/2014/main" id="{E3338A67-D05B-576A-EA76-23807CE2A854}"/>
              </a:ext>
            </a:extLst>
          </p:cNvPr>
          <p:cNvSpPr/>
          <p:nvPr/>
        </p:nvSpPr>
        <p:spPr>
          <a:xfrm rot="5400000">
            <a:off x="4746653" y="2998176"/>
            <a:ext cx="901074" cy="155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search</a:t>
            </a:r>
          </a:p>
        </p:txBody>
      </p:sp>
      <p:sp>
        <p:nvSpPr>
          <p:cNvPr id="83" name="Rectangle 82">
            <a:extLst>
              <a:ext uri="{FF2B5EF4-FFF2-40B4-BE49-F238E27FC236}">
                <a16:creationId xmlns:a16="http://schemas.microsoft.com/office/drawing/2014/main" id="{B6D353F4-2F5C-A3AB-55C7-1A4E85A2C475}"/>
              </a:ext>
            </a:extLst>
          </p:cNvPr>
          <p:cNvSpPr/>
          <p:nvPr/>
        </p:nvSpPr>
        <p:spPr>
          <a:xfrm rot="16200000">
            <a:off x="1226796" y="2074151"/>
            <a:ext cx="133773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Express</a:t>
            </a:r>
          </a:p>
        </p:txBody>
      </p:sp>
      <p:sp>
        <p:nvSpPr>
          <p:cNvPr id="87" name="Rectangle 86">
            <a:extLst>
              <a:ext uri="{FF2B5EF4-FFF2-40B4-BE49-F238E27FC236}">
                <a16:creationId xmlns:a16="http://schemas.microsoft.com/office/drawing/2014/main" id="{5DC47E2B-4EF0-BBCD-1C42-4F4B2AFA4BAE}"/>
              </a:ext>
            </a:extLst>
          </p:cNvPr>
          <p:cNvSpPr/>
          <p:nvPr/>
        </p:nvSpPr>
        <p:spPr>
          <a:xfrm>
            <a:off x="5242017" y="1905443"/>
            <a:ext cx="185812"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solidFill>
                <a:schemeClr val="tx1"/>
              </a:solidFill>
            </a:endParaRPr>
          </a:p>
        </p:txBody>
      </p:sp>
      <p:sp>
        <p:nvSpPr>
          <p:cNvPr id="82" name="Rectangle 81">
            <a:extLst>
              <a:ext uri="{FF2B5EF4-FFF2-40B4-BE49-F238E27FC236}">
                <a16:creationId xmlns:a16="http://schemas.microsoft.com/office/drawing/2014/main" id="{53831A9A-075A-F992-E511-4DC00E88552C}"/>
              </a:ext>
            </a:extLst>
          </p:cNvPr>
          <p:cNvSpPr/>
          <p:nvPr/>
        </p:nvSpPr>
        <p:spPr>
          <a:xfrm>
            <a:off x="2016646" y="4672396"/>
            <a:ext cx="1171251"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chemeClr val="tx1"/>
                </a:solidFill>
              </a:rPr>
              <a:t>http response</a:t>
            </a:r>
          </a:p>
        </p:txBody>
      </p:sp>
      <p:sp>
        <p:nvSpPr>
          <p:cNvPr id="4" name="TextBox 3">
            <a:extLst>
              <a:ext uri="{FF2B5EF4-FFF2-40B4-BE49-F238E27FC236}">
                <a16:creationId xmlns:a16="http://schemas.microsoft.com/office/drawing/2014/main" id="{04D25380-2136-4F69-DB1F-A3A8B44B4C4D}"/>
              </a:ext>
            </a:extLst>
          </p:cNvPr>
          <p:cNvSpPr txBox="1"/>
          <p:nvPr/>
        </p:nvSpPr>
        <p:spPr>
          <a:xfrm>
            <a:off x="9435714" y="5437522"/>
            <a:ext cx="1921209" cy="276999"/>
          </a:xfrm>
          <a:prstGeom prst="rect">
            <a:avLst/>
          </a:prstGeom>
          <a:noFill/>
        </p:spPr>
        <p:txBody>
          <a:bodyPr wrap="square" rtlCol="0">
            <a:spAutoFit/>
          </a:bodyPr>
          <a:lstStyle/>
          <a:p>
            <a:r>
              <a:rPr lang="en-GB" sz="1200" noProof="0">
                <a:solidFill>
                  <a:srgbClr val="FF0000"/>
                </a:solidFill>
              </a:rPr>
              <a:t>/demos/API/middleware</a:t>
            </a:r>
          </a:p>
        </p:txBody>
      </p:sp>
      <p:sp>
        <p:nvSpPr>
          <p:cNvPr id="39" name="Rectangle 38">
            <a:extLst>
              <a:ext uri="{FF2B5EF4-FFF2-40B4-BE49-F238E27FC236}">
                <a16:creationId xmlns:a16="http://schemas.microsoft.com/office/drawing/2014/main" id="{A98C2E84-15DD-1518-703C-98C241AB67FD}"/>
              </a:ext>
            </a:extLst>
          </p:cNvPr>
          <p:cNvSpPr/>
          <p:nvPr/>
        </p:nvSpPr>
        <p:spPr>
          <a:xfrm>
            <a:off x="9284373" y="1985745"/>
            <a:ext cx="2223892" cy="293512"/>
          </a:xfrm>
          <a:prstGeom prst="rect">
            <a:avLst/>
          </a:prstGeom>
          <a:solidFill>
            <a:srgbClr val="CBE5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checkPasword</a:t>
            </a:r>
            <a:r>
              <a:rPr lang="en-GB" sz="1200" noProof="0">
                <a:solidFill>
                  <a:schemeClr val="tx1"/>
                </a:solidFill>
              </a:rPr>
              <a:t>(</a:t>
            </a:r>
            <a:r>
              <a:rPr lang="en-GB" sz="1200" noProof="0" err="1">
                <a:solidFill>
                  <a:schemeClr val="tx1"/>
                </a:solidFill>
              </a:rPr>
              <a:t>req,res,next</a:t>
            </a:r>
            <a:r>
              <a:rPr lang="en-GB" sz="1200" noProof="0">
                <a:solidFill>
                  <a:schemeClr val="tx1"/>
                </a:solidFill>
              </a:rPr>
              <a:t>())</a:t>
            </a:r>
          </a:p>
        </p:txBody>
      </p:sp>
      <p:cxnSp>
        <p:nvCxnSpPr>
          <p:cNvPr id="40" name="Straight Arrow Connector 39">
            <a:extLst>
              <a:ext uri="{FF2B5EF4-FFF2-40B4-BE49-F238E27FC236}">
                <a16:creationId xmlns:a16="http://schemas.microsoft.com/office/drawing/2014/main" id="{4347A2C1-2A57-C931-D207-AAE77781F3AA}"/>
              </a:ext>
            </a:extLst>
          </p:cNvPr>
          <p:cNvCxnSpPr>
            <a:cxnSpLocks/>
            <a:endCxn id="39" idx="1"/>
          </p:cNvCxnSpPr>
          <p:nvPr/>
        </p:nvCxnSpPr>
        <p:spPr>
          <a:xfrm>
            <a:off x="9041634" y="2132501"/>
            <a:ext cx="2427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F0814FC-ABE4-7AB4-8F25-B5CB1DB17E9D}"/>
              </a:ext>
            </a:extLst>
          </p:cNvPr>
          <p:cNvSpPr/>
          <p:nvPr/>
        </p:nvSpPr>
        <p:spPr>
          <a:xfrm>
            <a:off x="4623628" y="1563709"/>
            <a:ext cx="743324" cy="293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err="1">
                <a:solidFill>
                  <a:schemeClr val="tx1"/>
                </a:solidFill>
              </a:rPr>
              <a:t>req</a:t>
            </a:r>
            <a:r>
              <a:rPr lang="en-GB" sz="1200" noProof="0">
                <a:solidFill>
                  <a:schemeClr val="tx1"/>
                </a:solidFill>
              </a:rPr>
              <a:t>, res</a:t>
            </a:r>
          </a:p>
        </p:txBody>
      </p:sp>
    </p:spTree>
    <p:extLst>
      <p:ext uri="{BB962C8B-B14F-4D97-AF65-F5344CB8AC3E}">
        <p14:creationId xmlns:p14="http://schemas.microsoft.com/office/powerpoint/2010/main" val="111088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26DA-1F34-C658-DCC8-BBD8EFB0D8B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7FF37AD9-0C42-5DF4-78DA-22E466D313D8}"/>
              </a:ext>
            </a:extLst>
          </p:cNvPr>
          <p:cNvSpPr>
            <a:spLocks noGrp="1"/>
          </p:cNvSpPr>
          <p:nvPr>
            <p:ph type="body" idx="1"/>
          </p:nvPr>
        </p:nvSpPr>
        <p:spPr>
          <a:xfrm>
            <a:off x="609600" y="1089368"/>
            <a:ext cx="11163300" cy="5387632"/>
          </a:xfrm>
        </p:spPr>
        <p:txBody>
          <a:bodyPr/>
          <a:lstStyle/>
          <a:p>
            <a:r>
              <a:rPr lang="en-GB" noProof="0"/>
              <a:t>The middleware functions appear on the stack in the order they are defined</a:t>
            </a:r>
          </a:p>
          <a:p>
            <a:r>
              <a:rPr lang="en-GB" noProof="0"/>
              <a:t>Each is checked in order and if they don't terminate, call next to keep the search going</a:t>
            </a:r>
          </a:p>
          <a:p>
            <a:r>
              <a:rPr lang="en-GB" noProof="0"/>
              <a:t>The </a:t>
            </a:r>
            <a:r>
              <a:rPr lang="en-GB" noProof="0" err="1"/>
              <a:t>putOnly</a:t>
            </a:r>
            <a:r>
              <a:rPr lang="en-GB" noProof="0"/>
              <a:t> middleware isn't special, it is called for all methods but the called function only responds if the method it PUT</a:t>
            </a:r>
          </a:p>
          <a:p>
            <a:r>
              <a:rPr lang="en-GB" noProof="0" err="1"/>
              <a:t>app.use</a:t>
            </a:r>
            <a:r>
              <a:rPr lang="en-GB" noProof="0"/>
              <a:t>('/login', </a:t>
            </a:r>
            <a:r>
              <a:rPr lang="en-GB" noProof="0" err="1"/>
              <a:t>checkPassword</a:t>
            </a:r>
            <a:r>
              <a:rPr lang="en-GB" noProof="0"/>
              <a:t>) example, adds </a:t>
            </a:r>
            <a:r>
              <a:rPr lang="en-GB" noProof="0" err="1"/>
              <a:t>checkPassword</a:t>
            </a:r>
            <a:r>
              <a:rPr lang="en-GB" noProof="0"/>
              <a:t> to the /login route for ALL methods</a:t>
            </a:r>
          </a:p>
          <a:p>
            <a:r>
              <a:rPr lang="en-GB" noProof="0"/>
              <a:t>The /name/:name is different. As the middleware only applies to it explicitly, i.e. PUT /name/:name, it is added into the stack array element object and called before the path and on completion calls the route function by calling next(). There could be any number of these middleware functions passed as parameters in the path and they will be stacked in order from left to right</a:t>
            </a:r>
          </a:p>
          <a:p>
            <a:endParaRPr lang="en-GB" noProof="0"/>
          </a:p>
          <a:p>
            <a:r>
              <a:rPr lang="en-GB" noProof="0"/>
              <a:t>The middleware can modify the content of the request and response objects that it passes on</a:t>
            </a:r>
          </a:p>
          <a:p>
            <a:pPr lvl="1"/>
            <a:endParaRPr lang="en-GB" noProof="0"/>
          </a:p>
        </p:txBody>
      </p:sp>
      <p:sp>
        <p:nvSpPr>
          <p:cNvPr id="4" name="Slide Number Placeholder 3">
            <a:extLst>
              <a:ext uri="{FF2B5EF4-FFF2-40B4-BE49-F238E27FC236}">
                <a16:creationId xmlns:a16="http://schemas.microsoft.com/office/drawing/2014/main" id="{3AC96B75-913C-FD97-FD19-810A66B3D2FA}"/>
              </a:ext>
            </a:extLst>
          </p:cNvPr>
          <p:cNvSpPr>
            <a:spLocks noGrp="1"/>
          </p:cNvSpPr>
          <p:nvPr>
            <p:ph type="sldNum" idx="12"/>
          </p:nvPr>
        </p:nvSpPr>
        <p:spPr/>
        <p:txBody>
          <a:bodyPr/>
          <a:lstStyle/>
          <a:p>
            <a:fld id="{14D7F6AC-1EEB-4ABB-AD80-109EC6FDCCF3}" type="slidenum">
              <a:rPr lang="en-GB" noProof="0" smtClean="0"/>
              <a:pPr/>
              <a:t>65</a:t>
            </a:fld>
            <a:endParaRPr lang="en-GB" noProof="0"/>
          </a:p>
        </p:txBody>
      </p:sp>
    </p:spTree>
    <p:extLst>
      <p:ext uri="{BB962C8B-B14F-4D97-AF65-F5344CB8AC3E}">
        <p14:creationId xmlns:p14="http://schemas.microsoft.com/office/powerpoint/2010/main" val="2670797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C8B3D1B-EC3D-5DAA-A286-A9BEE2CC3A8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A666654-592F-4AD9-9638-BD11F31D8226}"/>
              </a:ext>
            </a:extLst>
          </p:cNvPr>
          <p:cNvSpPr>
            <a:spLocks noGrp="1"/>
          </p:cNvSpPr>
          <p:nvPr>
            <p:ph type="ctrTitle"/>
          </p:nvPr>
        </p:nvSpPr>
        <p:spPr>
          <a:xfrm>
            <a:off x="1435099" y="2484800"/>
            <a:ext cx="8904037" cy="1888400"/>
          </a:xfrm>
        </p:spPr>
        <p:txBody>
          <a:bodyPr/>
          <a:lstStyle/>
          <a:p>
            <a:r>
              <a:rPr lang="en-GB" noProof="0"/>
              <a:t>Adding a database to the stack</a:t>
            </a:r>
          </a:p>
        </p:txBody>
      </p:sp>
    </p:spTree>
    <p:extLst>
      <p:ext uri="{BB962C8B-B14F-4D97-AF65-F5344CB8AC3E}">
        <p14:creationId xmlns:p14="http://schemas.microsoft.com/office/powerpoint/2010/main" val="210939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B45BB-153A-F721-A2B4-225F606A4E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94D73-EB06-F5DD-12C1-BB04854D694F}"/>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4CAA86A-4E7B-615E-3975-A3CAE1934596}"/>
              </a:ext>
            </a:extLst>
          </p:cNvPr>
          <p:cNvSpPr>
            <a:spLocks noGrp="1"/>
          </p:cNvSpPr>
          <p:nvPr>
            <p:ph type="body" idx="1"/>
          </p:nvPr>
        </p:nvSpPr>
        <p:spPr/>
        <p:txBody>
          <a:bodyPr/>
          <a:lstStyle/>
          <a:p>
            <a:r>
              <a:rPr lang="en-GB" noProof="0"/>
              <a:t>Upon successfully completing this section, you will be able to:</a:t>
            </a:r>
          </a:p>
          <a:p>
            <a:pPr lvl="1">
              <a:buFont typeface="+mj-lt"/>
              <a:buAutoNum type="arabicPeriod"/>
            </a:pPr>
            <a:r>
              <a:rPr lang="en-GB" noProof="0"/>
              <a:t>Explain the ETL process</a:t>
            </a:r>
          </a:p>
          <a:p>
            <a:pPr lvl="1">
              <a:buFont typeface="+mj-lt"/>
              <a:buAutoNum type="arabicPeriod"/>
            </a:pPr>
            <a:r>
              <a:rPr lang="en-GB" noProof="0"/>
              <a:t>Explain cardinality in an entity relationship diagram</a:t>
            </a:r>
          </a:p>
          <a:p>
            <a:pPr lvl="1">
              <a:buFont typeface="+mj-lt"/>
              <a:buAutoNum type="arabicPeriod"/>
            </a:pPr>
            <a:r>
              <a:rPr lang="en-GB" noProof="0"/>
              <a:t>Explain and create table relationships using primary and foreign keys</a:t>
            </a:r>
          </a:p>
          <a:p>
            <a:pPr lvl="1">
              <a:buFont typeface="+mj-lt"/>
              <a:buAutoNum type="arabicPeriod"/>
            </a:pPr>
            <a:r>
              <a:rPr lang="en-GB" noProof="0"/>
              <a:t>Explain and create referential integrity rules</a:t>
            </a:r>
          </a:p>
          <a:p>
            <a:pPr lvl="1">
              <a:buFont typeface="+mj-lt"/>
              <a:buAutoNum type="arabicPeriod"/>
            </a:pPr>
            <a:r>
              <a:rPr lang="en-GB" noProof="0"/>
              <a:t>Interpret and write basic SQL</a:t>
            </a:r>
          </a:p>
          <a:p>
            <a:pPr lvl="1">
              <a:buFont typeface="+mj-lt"/>
              <a:buAutoNum type="arabicPeriod"/>
            </a:pPr>
            <a:r>
              <a:rPr lang="en-GB" noProof="0"/>
              <a:t>Explain SQL injection and how you can prevent it</a:t>
            </a:r>
          </a:p>
          <a:p>
            <a:pPr lvl="1">
              <a:buFont typeface="+mj-lt"/>
              <a:buAutoNum type="arabicPeriod"/>
            </a:pPr>
            <a:r>
              <a:rPr lang="en-GB" noProof="0"/>
              <a:t>Explain and use the different scopes of environment variables</a:t>
            </a:r>
          </a:p>
          <a:p>
            <a:pPr lvl="1">
              <a:buFont typeface="+mj-lt"/>
              <a:buAutoNum type="arabicPeriod"/>
            </a:pPr>
            <a:r>
              <a:rPr lang="en-GB" noProof="0"/>
              <a:t>Explain the benefits of using environment variables in maintainability and application configuration</a:t>
            </a:r>
          </a:p>
          <a:p>
            <a:pPr lvl="1">
              <a:buFont typeface="+mj-lt"/>
              <a:buAutoNum type="arabicPeriod"/>
            </a:pPr>
            <a:r>
              <a:rPr lang="en-GB" noProof="0"/>
              <a:t>Explain the benefits of database connection pooling in enterprise systems</a:t>
            </a:r>
          </a:p>
          <a:p>
            <a:pPr lvl="1">
              <a:buFont typeface="+mj-lt"/>
              <a:buAutoNum type="arabicPeriod"/>
            </a:pPr>
            <a:r>
              <a:rPr lang="en-GB" noProof="0"/>
              <a:t>Explain and implement database connection pooling which manages multiple concurrent connections</a:t>
            </a:r>
          </a:p>
          <a:p>
            <a:pPr lvl="1">
              <a:buFont typeface="+mj-lt"/>
              <a:buAutoNum type="arabicPeriod"/>
            </a:pPr>
            <a:r>
              <a:rPr lang="en-GB" noProof="0"/>
              <a:t>Create an application which adheres to the principle of separation of concerns</a:t>
            </a:r>
          </a:p>
          <a:p>
            <a:pPr lvl="1">
              <a:buFont typeface="+mj-lt"/>
              <a:buAutoNum type="arabicPeriod"/>
            </a:pPr>
            <a:endParaRPr lang="en-GB" noProof="0"/>
          </a:p>
          <a:p>
            <a:pPr lvl="1">
              <a:buFont typeface="+mj-lt"/>
              <a:buAutoNum type="arabicPeriod"/>
            </a:pPr>
            <a:endParaRPr lang="en-GB" noProof="0"/>
          </a:p>
          <a:p>
            <a:pPr lvl="1">
              <a:buFont typeface="+mj-lt"/>
              <a:buAutoNum type="arabicPeriod"/>
            </a:pPr>
            <a:endParaRPr lang="en-GB" noProof="0"/>
          </a:p>
          <a:p>
            <a:pPr lvl="1">
              <a:buFont typeface="+mj-lt"/>
              <a:buAutoNum type="arabicPeriod"/>
            </a:pPr>
            <a:endParaRPr lang="en-GB" noProof="0"/>
          </a:p>
        </p:txBody>
      </p:sp>
      <p:sp>
        <p:nvSpPr>
          <p:cNvPr id="4" name="Slide Number Placeholder 3">
            <a:extLst>
              <a:ext uri="{FF2B5EF4-FFF2-40B4-BE49-F238E27FC236}">
                <a16:creationId xmlns:a16="http://schemas.microsoft.com/office/drawing/2014/main" id="{E2A5E592-179C-D145-DBB4-9C8801DFB7B8}"/>
              </a:ext>
            </a:extLst>
          </p:cNvPr>
          <p:cNvSpPr>
            <a:spLocks noGrp="1"/>
          </p:cNvSpPr>
          <p:nvPr>
            <p:ph type="sldNum" idx="12"/>
          </p:nvPr>
        </p:nvSpPr>
        <p:spPr/>
        <p:txBody>
          <a:bodyPr/>
          <a:lstStyle/>
          <a:p>
            <a:fld id="{14D7F6AC-1EEB-4ABB-AD80-109EC6FDCCF3}" type="slidenum">
              <a:rPr lang="en-GB" noProof="0" smtClean="0"/>
              <a:pPr/>
              <a:t>67</a:t>
            </a:fld>
            <a:endParaRPr lang="en-GB" noProof="0"/>
          </a:p>
        </p:txBody>
      </p:sp>
    </p:spTree>
    <p:extLst>
      <p:ext uri="{BB962C8B-B14F-4D97-AF65-F5344CB8AC3E}">
        <p14:creationId xmlns:p14="http://schemas.microsoft.com/office/powerpoint/2010/main" val="483434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91CB7-0D9E-18EA-F791-29B3489478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CFF44-3E57-3879-B66F-FBCC1ED88DFF}"/>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7E44BBCD-CA77-B0F8-F420-45A111B136C9}"/>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5672E203-6467-7AEC-3331-FCEC1E0117F1}"/>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36A6EC88-3CAB-3991-513A-2DF370C893E0}"/>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38D38A85-7CED-E0D3-72DB-797B4355645A}"/>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0DE6937F-8BDE-77F0-F237-CC9C12F391B4}"/>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EA0B462F-38E9-5A86-7193-EE473A9E0A0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509E7124-4117-D82A-FEC8-68A7E48FB522}"/>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036F381B-3BBE-75AC-EA13-6A96ECB2645B}"/>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D108027-6EFC-9F91-A9D3-BBBF92B44389}"/>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B0FD6F28-DC34-C261-B07D-11B71FCA7777}"/>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7D20B406-FE68-418A-6F59-B65A0D8217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4EF9E866-6FE3-EE83-8EA9-5BCC2A051C92}"/>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11DE288E-1852-CCA2-6BE1-45643E67A34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4E14EFC-8C15-3040-258D-8EC757E6AF6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35306ECA-1145-A384-4656-F6744A3BA05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0068118E-0C0A-3AFF-34CC-7788A3C175C9}"/>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FC06299A-D881-DB62-DB2A-F0074701B280}"/>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95C76CF3-F471-BD46-8EBA-F4BFF01CA994}"/>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BF4939BE-9A97-0493-A7B0-AC0F34614658}"/>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A5C4CCE3-32D3-4CF7-D5AF-691B7867E498}"/>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9E86EA0-126D-DF13-86B7-8FBDADCDA574}"/>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5B9A4711-3233-FED6-8F0E-796B336A3984}"/>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F14CE293-02FD-F474-9D69-217DEA7D782A}"/>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CACE396D-CDBF-9657-07B7-ED5F6409235F}"/>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027EDE6C-8E35-CA62-7D7A-76541F40FD7C}"/>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3296A49C-2CEE-A5DC-E736-5610EA6DBFE5}"/>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E7D9B48E-0EAE-964C-7F0B-CFF2DF8CE0D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3354C70C-1E8C-BF2A-C05F-B5337AE164CD}"/>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FB6A774E-D498-B25A-B7EE-26992CDE49D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442218F1-5564-0797-7A16-C7695E5CBE2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7E7E9D01-149C-0CDA-E983-8A4DFB762517}"/>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5992FE74-A9F7-F6F7-4682-D5CBC7181A3E}"/>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4124951B-F686-3356-7673-97EBB4F7BE4F}"/>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BE4B46F1-F6ED-45C5-653A-43C2A7CB4E11}"/>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F5B5DF4-9C74-0451-23D4-21751B41644D}"/>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AAE68481-62FF-FB02-3650-EC6BB7DAAA37}"/>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4790FF40-2065-A567-4A59-60D4A6799383}"/>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B678A26D-4B25-7C09-6E21-8152A890C24D}"/>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3500CD3-ADFE-AD7E-0B75-7E7F3BC35349}"/>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BAC2A45-075F-EF1B-BD5E-8723B326E702}"/>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18C370B-FD2D-48DD-0872-2DDFE64F8FED}"/>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C134FA7-D3C7-1AF1-EB79-9BD679E0E885}"/>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413FB51-EF87-02E0-4428-AFB58189FEA6}"/>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4AFFD7A-ABE0-CBF1-0A28-6AE25FAD6527}"/>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2AFE5F3E-FA56-5A02-D3D0-B3A6272D187D}"/>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1CBCD3E-2A60-765F-A8F5-4670E4E41E36}"/>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830EB39-39A2-3935-566A-4C6745D30D21}"/>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C2E26804-7FB7-BADD-EAA7-E1A80EEE1F37}"/>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42C0FD5-A2C1-3477-3D2B-CBC5D35A2CA2}"/>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B2907C9-4B04-FFB9-4039-68F1F1D38BC4}"/>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2BFCB310-02C2-3C61-4F39-BE9FFCE282CF}"/>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EFE96881-CCE4-BC1D-BEFE-A084878B5755}"/>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10316F4D-4ED6-7E53-F07D-C160E2B2242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98167EA6-B291-C098-8FEB-E1477F4792C5}"/>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BFC0A4C7-983D-1369-636F-A44454202334}"/>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5A59D82A-4628-EBAA-A5B8-3D6629CC48F4}"/>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40B7D8E7-05AC-1064-D6FE-40F30E314DBF}"/>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92A1B1A2-17F9-6560-23A1-878A0346AF99}"/>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97BFBEA6-AE70-3841-2A41-586853F997E5}"/>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AF9CF36C-A4C3-FFFD-7910-71108E75344C}"/>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42678CAC-D94C-711F-07F3-FDEE86700215}"/>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44C1C121-7711-C2FC-8ADB-73DBEFF02CAF}"/>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DC8808A8-6898-8EF4-0743-30DAB9D62B4A}"/>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F310FB9A-16B9-8E90-F1DB-E947532A199E}"/>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58087084-8CF6-45FA-4996-975FB5AFFF45}"/>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63941DEB-1924-11BE-F048-8B65FA1BFCFD}"/>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715CB1C7-4C5F-6B38-F2AB-2ACBD7143DDA}"/>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85F2A37F-D93B-7F5F-E08C-39FAE6C5F202}"/>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9C1AEE22-9377-A4EC-2E6D-4DFDEE188613}"/>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04B982CD-8D02-5C38-2DF0-2411917D931B}"/>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F857617B-7BF9-F055-7353-ACDC5C93A8BA}"/>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8E573684-B984-2965-5636-88C787938319}"/>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155CB741-67E3-81AB-A1DD-339A03CB6370}"/>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A6764B2A-5E1F-F8FD-BC20-EFC7FDC92592}"/>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3B9C1C72-C2F5-BEA6-DDAE-F2DF2879B838}"/>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5A352B71-6CC2-7CCE-997B-D14D25793DD5}"/>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DC4DDC5C-77A4-F1CE-5E1D-DC495BBE385D}"/>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2BE6FDD7-03B6-3D64-7197-C6A6274BB99B}"/>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0208B47E-1129-B488-8515-2FD442501FFC}"/>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7E726032-FA3F-1A52-32C6-B9F33167D023}"/>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0AC5CEC1-C2E1-26C7-B0C5-27AA12FCF1DF}"/>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E9B581B2-2186-5CCD-15DC-D25477DF3E76}"/>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1441D971-C70B-3671-72A7-2CC859CC019B}"/>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C5D0C538-E3BB-EF81-1CD5-34C8409CE6EF}"/>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01E9F6-A946-550B-896C-8BE2177CC558}"/>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C0375DB5-DF25-14F3-D9CF-43798A8F5DD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28355CF0-4DC5-90E2-C810-7DE4DF513905}"/>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C2639FE8-CE18-F0F9-DACF-B4877997C2AE}"/>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4AC952D8-D0BC-55C9-32A1-0E04B299F006}"/>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859D900E-299D-C9B4-BC21-03EC1B413EF2}"/>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2D8A1185-1F53-20E9-3A3B-A52F23EE3A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A9BD8012-9168-AB21-302D-84FBE0E95F37}"/>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E31F745-D17F-CCE3-C6D1-2C50FBB0093A}"/>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D81CEAC9-A763-932B-F181-B24E629872E5}"/>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5C53ECEB-0801-5547-35DC-6638662C9A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52D1E1BD-5547-0613-3DD9-3A738781D62B}"/>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2682E228-B91E-1B3C-B88C-4DD98E69C5E9}"/>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0B15D02C-41A9-D5E7-01D3-A570A8527FD9}"/>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46A2A596-6DEB-C618-709B-2CD6DE744ADF}"/>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FC297589-742F-892F-55D4-DCA23BC4122B}"/>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82EB1F0F-89A1-1E35-98C9-B75CE5986D72}"/>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4A64F08-C306-01D3-9205-B72C7AFF6198}"/>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ACEDEC42-47AE-BAC0-2123-E87D4EAA2B3E}"/>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019748-ACAE-E3A0-0113-ECEAD9957C15}"/>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6A5A72-574A-4935-782E-605FDBEFB25B}"/>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20DB3E-6A9F-043F-2E41-290F3790B7BD}"/>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6189ED2-FEA2-D4C6-7FD0-165E0ED78CA1}"/>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6978AA4-A87D-B69C-D670-CE5791631481}"/>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F9ED00C2-2A1E-5358-6BE2-C75C57CEA495}"/>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66AC926C-F133-7817-7BF0-5F2A63A8FF50}"/>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57CBAD5A-4B4A-D0E7-66DD-2314DE78E869}"/>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8C841044-5673-06B6-73BB-3588AEA566B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71FF40F0-ABD4-BF0F-C18C-6EF4B826D0D5}"/>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0BB2B8D-0AAF-66FB-53F2-C407DF9F4C40}"/>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D4BA765B-38C6-FC6B-79F6-1B7BC2F44EE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C71E36DD-C6F7-54D2-7412-C1B70E566EFD}"/>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90892C56-27B4-E405-1DCD-AF044CCE7285}"/>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055EF7E2-4BA1-BFF5-C6FF-964A5073F301}"/>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5B591BE-4ED3-27A8-0ABA-EF69061867D5}"/>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F3D3C0AF-6CDB-3BC4-95D6-7ACA04A07EE6}"/>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567D630C-7D48-EFD1-189C-D63ED85B7330}"/>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BA77A51E-1634-96B0-DC90-3B318C534825}"/>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CB93486D-6EE5-30A8-8834-136773DA01DB}"/>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89A410E4-3D0E-76A7-7403-E835187DFB9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F7FA111F-CDD0-B66E-CC20-7345F968AC3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ECB12B30-D388-03B1-F580-37C4D7C74788}"/>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B07CBCB9-BEB9-A25C-BC9B-69009498F373}"/>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12D89BB8-9ACA-236E-B0EA-98CCAEA03114}"/>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466831E4-8DF0-4E3E-7963-8A4ABC24E87E}"/>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390AE27A-3F6A-4618-BC5D-C4B55F8A6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AE191868-190A-2CB8-CDEA-2253ADDA3942}"/>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EC370AE-26B0-4D2B-D288-3C447DA404E8}"/>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2204D34-C74A-2C3D-02F9-52F9BFA3DF2D}"/>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089CA1E-1F94-C360-933F-6D90B765A66C}"/>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E191D3-3D89-D35C-F3B4-EC6B73969F0D}"/>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D9FABD2-8EC9-1D09-EB51-B50A8429FA98}"/>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FCC2B965-07DD-C95E-6BDE-63292C7D06B5}"/>
              </a:ext>
            </a:extLst>
          </p:cNvPr>
          <p:cNvSpPr>
            <a:spLocks noGrp="1"/>
          </p:cNvSpPr>
          <p:nvPr>
            <p:ph type="title"/>
          </p:nvPr>
        </p:nvSpPr>
        <p:spPr>
          <a:xfrm>
            <a:off x="609600" y="464567"/>
            <a:ext cx="4179232" cy="421258"/>
          </a:xfrm>
        </p:spPr>
        <p:txBody>
          <a:bodyPr/>
          <a:lstStyle/>
          <a:p>
            <a:r>
              <a:rPr lang="en-GB" noProof="0"/>
              <a:t>Adding a Database</a:t>
            </a:r>
          </a:p>
        </p:txBody>
      </p:sp>
    </p:spTree>
    <p:extLst>
      <p:ext uri="{BB962C8B-B14F-4D97-AF65-F5344CB8AC3E}">
        <p14:creationId xmlns:p14="http://schemas.microsoft.com/office/powerpoint/2010/main" val="1692609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14D1BAE-50F0-4070-51D9-18389ED13E2C}"/>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0F463FC-134F-6C37-B268-E2BCF050BB6B}"/>
              </a:ext>
            </a:extLst>
          </p:cNvPr>
          <p:cNvSpPr>
            <a:spLocks noGrp="1"/>
          </p:cNvSpPr>
          <p:nvPr>
            <p:ph type="title"/>
          </p:nvPr>
        </p:nvSpPr>
        <p:spPr/>
        <p:txBody>
          <a:bodyPr/>
          <a:lstStyle/>
          <a:p>
            <a:r>
              <a:rPr lang="en-GB" noProof="0"/>
              <a:t>Architecture</a:t>
            </a:r>
          </a:p>
        </p:txBody>
      </p:sp>
      <p:sp>
        <p:nvSpPr>
          <p:cNvPr id="3" name="Text Placeholder 2">
            <a:extLst>
              <a:ext uri="{FF2B5EF4-FFF2-40B4-BE49-F238E27FC236}">
                <a16:creationId xmlns:a16="http://schemas.microsoft.com/office/drawing/2014/main" id="{70F3BCFF-40C8-2541-01BF-674B7F8B7E32}"/>
              </a:ext>
            </a:extLst>
          </p:cNvPr>
          <p:cNvSpPr>
            <a:spLocks noGrp="1"/>
          </p:cNvSpPr>
          <p:nvPr>
            <p:ph type="body" idx="1"/>
          </p:nvPr>
        </p:nvSpPr>
        <p:spPr>
          <a:xfrm>
            <a:off x="609600" y="4636423"/>
            <a:ext cx="11163300" cy="2170710"/>
          </a:xfrm>
        </p:spPr>
        <p:txBody>
          <a:bodyPr/>
          <a:lstStyle/>
          <a:p>
            <a:r>
              <a:rPr lang="en-GB" noProof="0"/>
              <a:t>So we need Node.js to run any back-end code in JavaScript and provide the static web server</a:t>
            </a:r>
          </a:p>
          <a:p>
            <a:r>
              <a:rPr lang="en-GB" noProof="0"/>
              <a:t>We need Express.js to simplify creating the server and to process requests and return responses</a:t>
            </a:r>
          </a:p>
          <a:p>
            <a:r>
              <a:rPr lang="en-GB" noProof="0"/>
              <a:t>We need to write some logic – i.e. our app, data access and processing</a:t>
            </a:r>
          </a:p>
          <a:p>
            <a:r>
              <a:rPr lang="en-GB" noProof="0"/>
              <a:t>We need an appropriate database driver / SDK to enable our code to access the database</a:t>
            </a:r>
          </a:p>
          <a:p>
            <a:r>
              <a:rPr lang="en-GB" noProof="0"/>
              <a:t>We need a database management system / database server</a:t>
            </a:r>
          </a:p>
        </p:txBody>
      </p:sp>
      <p:sp>
        <p:nvSpPr>
          <p:cNvPr id="4" name="Slide Number Placeholder 3">
            <a:extLst>
              <a:ext uri="{FF2B5EF4-FFF2-40B4-BE49-F238E27FC236}">
                <a16:creationId xmlns:a16="http://schemas.microsoft.com/office/drawing/2014/main" id="{90E82EB3-A893-F4A1-3761-0EBAC10C40FD}"/>
              </a:ext>
            </a:extLst>
          </p:cNvPr>
          <p:cNvSpPr>
            <a:spLocks noGrp="1"/>
          </p:cNvSpPr>
          <p:nvPr>
            <p:ph type="sldNum" idx="12"/>
          </p:nvPr>
        </p:nvSpPr>
        <p:spPr/>
        <p:txBody>
          <a:bodyPr/>
          <a:lstStyle/>
          <a:p>
            <a:fld id="{14D7F6AC-1EEB-4ABB-AD80-109EC6FDCCF3}" type="slidenum">
              <a:rPr lang="en-GB" noProof="0" smtClean="0"/>
              <a:pPr/>
              <a:t>69</a:t>
            </a:fld>
            <a:endParaRPr lang="en-GB" noProof="0"/>
          </a:p>
        </p:txBody>
      </p:sp>
      <p:grpSp>
        <p:nvGrpSpPr>
          <p:cNvPr id="21" name="Group 20">
            <a:extLst>
              <a:ext uri="{FF2B5EF4-FFF2-40B4-BE49-F238E27FC236}">
                <a16:creationId xmlns:a16="http://schemas.microsoft.com/office/drawing/2014/main" id="{85F49A3B-897E-1417-B581-26FF72E3E298}"/>
              </a:ext>
            </a:extLst>
          </p:cNvPr>
          <p:cNvGrpSpPr/>
          <p:nvPr/>
        </p:nvGrpSpPr>
        <p:grpSpPr>
          <a:xfrm>
            <a:off x="1062037" y="1287916"/>
            <a:ext cx="9623079" cy="3229655"/>
            <a:chOff x="1062037" y="1287916"/>
            <a:chExt cx="9623079" cy="3229655"/>
          </a:xfrm>
        </p:grpSpPr>
        <p:sp>
          <p:nvSpPr>
            <p:cNvPr id="5" name="Rectangle 4">
              <a:extLst>
                <a:ext uri="{FF2B5EF4-FFF2-40B4-BE49-F238E27FC236}">
                  <a16:creationId xmlns:a16="http://schemas.microsoft.com/office/drawing/2014/main" id="{6AED9485-C8E0-A72B-2E45-0C9CBEA89D8B}"/>
                </a:ext>
              </a:extLst>
            </p:cNvPr>
            <p:cNvSpPr/>
            <p:nvPr/>
          </p:nvSpPr>
          <p:spPr>
            <a:xfrm>
              <a:off x="1066800" y="1578428"/>
              <a:ext cx="2373086"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Rectangle 7">
              <a:extLst>
                <a:ext uri="{FF2B5EF4-FFF2-40B4-BE49-F238E27FC236}">
                  <a16:creationId xmlns:a16="http://schemas.microsoft.com/office/drawing/2014/main" id="{033C8614-53A0-8D7A-DC48-C69181670143}"/>
                </a:ext>
              </a:extLst>
            </p:cNvPr>
            <p:cNvSpPr/>
            <p:nvPr/>
          </p:nvSpPr>
          <p:spPr>
            <a:xfrm>
              <a:off x="1062037" y="1287916"/>
              <a:ext cx="2386012"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Client</a:t>
              </a:r>
            </a:p>
          </p:txBody>
        </p:sp>
        <p:sp>
          <p:nvSpPr>
            <p:cNvPr id="9" name="TextBox 8">
              <a:extLst>
                <a:ext uri="{FF2B5EF4-FFF2-40B4-BE49-F238E27FC236}">
                  <a16:creationId xmlns:a16="http://schemas.microsoft.com/office/drawing/2014/main" id="{C00C7E34-2881-6259-3AC3-D838A3625546}"/>
                </a:ext>
              </a:extLst>
            </p:cNvPr>
            <p:cNvSpPr txBox="1"/>
            <p:nvPr/>
          </p:nvSpPr>
          <p:spPr>
            <a:xfrm>
              <a:off x="1238250" y="1841500"/>
              <a:ext cx="1930400" cy="738664"/>
            </a:xfrm>
            <a:prstGeom prst="rect">
              <a:avLst/>
            </a:prstGeom>
            <a:noFill/>
            <a:ln>
              <a:solidFill>
                <a:schemeClr val="bg2">
                  <a:lumMod val="40000"/>
                  <a:lumOff val="60000"/>
                </a:schemeClr>
              </a:solidFill>
            </a:ln>
          </p:spPr>
          <p:txBody>
            <a:bodyPr wrap="square" rtlCol="0">
              <a:spAutoFit/>
            </a:bodyPr>
            <a:lstStyle/>
            <a:p>
              <a:pPr algn="ctr"/>
              <a:r>
                <a:rPr lang="en-GB" sz="1400" noProof="0">
                  <a:solidFill>
                    <a:schemeClr val="bg1"/>
                  </a:solidFill>
                </a:rPr>
                <a:t>Browser</a:t>
              </a:r>
            </a:p>
            <a:p>
              <a:pPr algn="ctr"/>
              <a:r>
                <a:rPr lang="en-GB" sz="1400" noProof="0"/>
                <a:t>html, JavaScript, </a:t>
              </a:r>
            </a:p>
            <a:p>
              <a:pPr algn="ctr"/>
              <a:r>
                <a:rPr lang="en-GB" sz="1400" noProof="0" err="1"/>
                <a:t>css</a:t>
              </a:r>
              <a:r>
                <a:rPr lang="en-GB" sz="1400" noProof="0"/>
                <a:t> etc</a:t>
              </a:r>
            </a:p>
          </p:txBody>
        </p:sp>
        <p:sp>
          <p:nvSpPr>
            <p:cNvPr id="10" name="TextBox 9">
              <a:extLst>
                <a:ext uri="{FF2B5EF4-FFF2-40B4-BE49-F238E27FC236}">
                  <a16:creationId xmlns:a16="http://schemas.microsoft.com/office/drawing/2014/main" id="{C864090E-7370-5A44-20DB-E265F45097C1}"/>
                </a:ext>
              </a:extLst>
            </p:cNvPr>
            <p:cNvSpPr txBox="1"/>
            <p:nvPr/>
          </p:nvSpPr>
          <p:spPr>
            <a:xfrm>
              <a:off x="1238250" y="271259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Desktop App</a:t>
              </a:r>
            </a:p>
            <a:p>
              <a:pPr algn="ctr"/>
              <a:endParaRPr lang="en-GB" sz="1400" noProof="0">
                <a:solidFill>
                  <a:schemeClr val="bg1"/>
                </a:solidFill>
              </a:endParaRPr>
            </a:p>
          </p:txBody>
        </p:sp>
        <p:sp>
          <p:nvSpPr>
            <p:cNvPr id="11" name="TextBox 10">
              <a:extLst>
                <a:ext uri="{FF2B5EF4-FFF2-40B4-BE49-F238E27FC236}">
                  <a16:creationId xmlns:a16="http://schemas.microsoft.com/office/drawing/2014/main" id="{5545CD8B-E21C-32ED-C723-7E04865CEC05}"/>
                </a:ext>
              </a:extLst>
            </p:cNvPr>
            <p:cNvSpPr txBox="1"/>
            <p:nvPr/>
          </p:nvSpPr>
          <p:spPr>
            <a:xfrm>
              <a:off x="1238250" y="3615081"/>
              <a:ext cx="1930400"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Mobile App</a:t>
              </a:r>
            </a:p>
            <a:p>
              <a:pPr algn="ctr"/>
              <a:endParaRPr lang="en-GB" sz="1400" noProof="0">
                <a:solidFill>
                  <a:schemeClr val="bg1"/>
                </a:solidFill>
              </a:endParaRPr>
            </a:p>
          </p:txBody>
        </p:sp>
        <p:sp>
          <p:nvSpPr>
            <p:cNvPr id="12" name="Rectangle 11">
              <a:extLst>
                <a:ext uri="{FF2B5EF4-FFF2-40B4-BE49-F238E27FC236}">
                  <a16:creationId xmlns:a16="http://schemas.microsoft.com/office/drawing/2014/main" id="{C85A8F18-75C8-2A75-2566-38D9134FC29B}"/>
                </a:ext>
              </a:extLst>
            </p:cNvPr>
            <p:cNvSpPr/>
            <p:nvPr/>
          </p:nvSpPr>
          <p:spPr>
            <a:xfrm>
              <a:off x="4657460" y="1578428"/>
              <a:ext cx="2833200"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ectangle 12">
              <a:extLst>
                <a:ext uri="{FF2B5EF4-FFF2-40B4-BE49-F238E27FC236}">
                  <a16:creationId xmlns:a16="http://schemas.microsoft.com/office/drawing/2014/main" id="{BB436089-B91A-529E-832A-228E4B560169}"/>
                </a:ext>
              </a:extLst>
            </p:cNvPr>
            <p:cNvSpPr/>
            <p:nvPr/>
          </p:nvSpPr>
          <p:spPr>
            <a:xfrm>
              <a:off x="4652696" y="1287916"/>
              <a:ext cx="2833200"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noProof="0"/>
                <a:t>App Server</a:t>
              </a:r>
            </a:p>
          </p:txBody>
        </p:sp>
        <p:sp>
          <p:nvSpPr>
            <p:cNvPr id="14" name="TextBox 13">
              <a:extLst>
                <a:ext uri="{FF2B5EF4-FFF2-40B4-BE49-F238E27FC236}">
                  <a16:creationId xmlns:a16="http://schemas.microsoft.com/office/drawing/2014/main" id="{8B0C10FC-4C83-2AE0-420B-8EE16F2E2CE2}"/>
                </a:ext>
              </a:extLst>
            </p:cNvPr>
            <p:cNvSpPr txBox="1"/>
            <p:nvPr/>
          </p:nvSpPr>
          <p:spPr>
            <a:xfrm>
              <a:off x="4750836" y="1860474"/>
              <a:ext cx="400110" cy="2512245"/>
            </a:xfrm>
            <a:prstGeom prst="rect">
              <a:avLst/>
            </a:prstGeom>
            <a:noFill/>
            <a:ln>
              <a:solidFill>
                <a:schemeClr val="bg2">
                  <a:lumMod val="40000"/>
                  <a:lumOff val="60000"/>
                </a:schemeClr>
              </a:solidFill>
            </a:ln>
          </p:spPr>
          <p:txBody>
            <a:bodyPr vert="vert270" wrap="square" rtlCol="0">
              <a:spAutoFit/>
            </a:bodyPr>
            <a:lstStyle/>
            <a:p>
              <a:pPr algn="ctr"/>
              <a:r>
                <a:rPr lang="en-GB" sz="1400" noProof="0">
                  <a:solidFill>
                    <a:schemeClr val="bg1"/>
                  </a:solidFill>
                </a:rPr>
                <a:t>Node web server</a:t>
              </a:r>
            </a:p>
          </p:txBody>
        </p:sp>
        <p:sp>
          <p:nvSpPr>
            <p:cNvPr id="15" name="TextBox 14">
              <a:extLst>
                <a:ext uri="{FF2B5EF4-FFF2-40B4-BE49-F238E27FC236}">
                  <a16:creationId xmlns:a16="http://schemas.microsoft.com/office/drawing/2014/main" id="{47214F7A-54E5-7B35-C40F-3BDD026296E4}"/>
                </a:ext>
              </a:extLst>
            </p:cNvPr>
            <p:cNvSpPr txBox="1"/>
            <p:nvPr/>
          </p:nvSpPr>
          <p:spPr>
            <a:xfrm>
              <a:off x="5212572" y="1868940"/>
              <a:ext cx="830997" cy="1689176"/>
            </a:xfrm>
            <a:prstGeom prst="rect">
              <a:avLst/>
            </a:prstGeom>
            <a:noFill/>
            <a:ln>
              <a:solidFill>
                <a:schemeClr val="bg2">
                  <a:lumMod val="40000"/>
                  <a:lumOff val="60000"/>
                </a:schemeClr>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Express</a:t>
              </a:r>
            </a:p>
            <a:p>
              <a:pPr algn="ctr"/>
              <a:endParaRPr lang="en-GB" sz="1400" noProof="0">
                <a:solidFill>
                  <a:schemeClr val="bg1"/>
                </a:solidFill>
              </a:endParaRPr>
            </a:p>
          </p:txBody>
        </p:sp>
        <p:sp>
          <p:nvSpPr>
            <p:cNvPr id="16" name="TextBox 15">
              <a:extLst>
                <a:ext uri="{FF2B5EF4-FFF2-40B4-BE49-F238E27FC236}">
                  <a16:creationId xmlns:a16="http://schemas.microsoft.com/office/drawing/2014/main" id="{AE369A0B-D804-F0DE-3F44-B8376627160E}"/>
                </a:ext>
              </a:extLst>
            </p:cNvPr>
            <p:cNvSpPr txBox="1"/>
            <p:nvPr/>
          </p:nvSpPr>
          <p:spPr>
            <a:xfrm>
              <a:off x="5206222" y="3617012"/>
              <a:ext cx="1746334" cy="738664"/>
            </a:xfrm>
            <a:prstGeom prst="rect">
              <a:avLst/>
            </a:prstGeom>
            <a:noFill/>
            <a:ln>
              <a:solidFill>
                <a:schemeClr val="bg2">
                  <a:lumMod val="40000"/>
                  <a:lumOff val="60000"/>
                </a:schemeClr>
              </a:solidFill>
            </a:ln>
          </p:spPr>
          <p:txBody>
            <a:bodyPr wrap="square" rtlCol="0">
              <a:spAutoFit/>
            </a:bodyPr>
            <a:lstStyle/>
            <a:p>
              <a:pPr algn="ctr"/>
              <a:endParaRPr lang="en-GB" sz="1400" noProof="0">
                <a:solidFill>
                  <a:schemeClr val="bg1"/>
                </a:solidFill>
              </a:endParaRPr>
            </a:p>
            <a:p>
              <a:pPr algn="ctr"/>
              <a:r>
                <a:rPr lang="en-GB" sz="1400" noProof="0">
                  <a:solidFill>
                    <a:schemeClr val="bg1"/>
                  </a:solidFill>
                </a:rPr>
                <a:t>Node Runtime</a:t>
              </a:r>
            </a:p>
            <a:p>
              <a:pPr algn="ctr"/>
              <a:endParaRPr lang="en-GB" sz="1400" noProof="0">
                <a:solidFill>
                  <a:schemeClr val="bg1"/>
                </a:solidFill>
              </a:endParaRPr>
            </a:p>
          </p:txBody>
        </p:sp>
        <p:sp>
          <p:nvSpPr>
            <p:cNvPr id="17" name="TextBox 16">
              <a:extLst>
                <a:ext uri="{FF2B5EF4-FFF2-40B4-BE49-F238E27FC236}">
                  <a16:creationId xmlns:a16="http://schemas.microsoft.com/office/drawing/2014/main" id="{CDE97109-262A-6DD7-F9E2-ED939D751D3E}"/>
                </a:ext>
              </a:extLst>
            </p:cNvPr>
            <p:cNvSpPr txBox="1"/>
            <p:nvPr/>
          </p:nvSpPr>
          <p:spPr>
            <a:xfrm>
              <a:off x="6121559" y="1868940"/>
              <a:ext cx="830997" cy="1689176"/>
            </a:xfrm>
            <a:prstGeom prst="rect">
              <a:avLst/>
            </a:prstGeom>
            <a:noFill/>
            <a:ln>
              <a:solidFill>
                <a:schemeClr val="bg2">
                  <a:lumMod val="40000"/>
                  <a:lumOff val="60000"/>
                </a:schemeClr>
              </a:solidFill>
            </a:ln>
          </p:spPr>
          <p:txBody>
            <a:bodyPr vert="vert270" wrap="square" rtlCol="0">
              <a:spAutoFit/>
            </a:bodyPr>
            <a:lstStyle/>
            <a:p>
              <a:pPr algn="ctr"/>
              <a:endParaRPr lang="en-GB" sz="1400" noProof="0">
                <a:solidFill>
                  <a:schemeClr val="bg1"/>
                </a:solidFill>
              </a:endParaRPr>
            </a:p>
            <a:p>
              <a:pPr algn="ctr"/>
              <a:r>
                <a:rPr lang="en-GB" sz="1400" noProof="0">
                  <a:solidFill>
                    <a:schemeClr val="bg1"/>
                  </a:solidFill>
                </a:rPr>
                <a:t>App logic</a:t>
              </a:r>
            </a:p>
            <a:p>
              <a:pPr algn="ctr"/>
              <a:endParaRPr lang="en-GB" sz="1400" noProof="0">
                <a:solidFill>
                  <a:schemeClr val="bg1"/>
                </a:solidFill>
              </a:endParaRPr>
            </a:p>
          </p:txBody>
        </p:sp>
        <p:sp>
          <p:nvSpPr>
            <p:cNvPr id="20" name="TextBox 19">
              <a:extLst>
                <a:ext uri="{FF2B5EF4-FFF2-40B4-BE49-F238E27FC236}">
                  <a16:creationId xmlns:a16="http://schemas.microsoft.com/office/drawing/2014/main" id="{B11DC2D4-D846-5360-31DE-5853424424B4}"/>
                </a:ext>
              </a:extLst>
            </p:cNvPr>
            <p:cNvSpPr txBox="1"/>
            <p:nvPr/>
          </p:nvSpPr>
          <p:spPr>
            <a:xfrm>
              <a:off x="7022095" y="1860474"/>
              <a:ext cx="400110" cy="2512245"/>
            </a:xfrm>
            <a:prstGeom prst="rect">
              <a:avLst/>
            </a:prstGeom>
            <a:noFill/>
            <a:ln>
              <a:solidFill>
                <a:schemeClr val="bg2">
                  <a:lumMod val="40000"/>
                  <a:lumOff val="60000"/>
                </a:schemeClr>
              </a:solidFill>
            </a:ln>
          </p:spPr>
          <p:txBody>
            <a:bodyPr vert="vert270" wrap="square" rtlCol="0">
              <a:spAutoFit/>
            </a:bodyPr>
            <a:lstStyle/>
            <a:p>
              <a:pPr algn="ctr"/>
              <a:r>
                <a:rPr lang="en-GB" sz="1400" noProof="0">
                  <a:solidFill>
                    <a:schemeClr val="bg1"/>
                  </a:solidFill>
                </a:rPr>
                <a:t>Database Drivers</a:t>
              </a:r>
            </a:p>
          </p:txBody>
        </p:sp>
        <p:sp>
          <p:nvSpPr>
            <p:cNvPr id="18" name="Rectangle 17">
              <a:extLst>
                <a:ext uri="{FF2B5EF4-FFF2-40B4-BE49-F238E27FC236}">
                  <a16:creationId xmlns:a16="http://schemas.microsoft.com/office/drawing/2014/main" id="{03A73097-2FB0-A3B4-ACD6-44B3A64FAC23}"/>
                </a:ext>
              </a:extLst>
            </p:cNvPr>
            <p:cNvSpPr/>
            <p:nvPr/>
          </p:nvSpPr>
          <p:spPr>
            <a:xfrm>
              <a:off x="8823706" y="1578428"/>
              <a:ext cx="1853247" cy="2939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Rectangle 18">
              <a:extLst>
                <a:ext uri="{FF2B5EF4-FFF2-40B4-BE49-F238E27FC236}">
                  <a16:creationId xmlns:a16="http://schemas.microsoft.com/office/drawing/2014/main" id="{69067254-1D10-24B2-0832-C80F1A0F1544}"/>
                </a:ext>
              </a:extLst>
            </p:cNvPr>
            <p:cNvSpPr/>
            <p:nvPr/>
          </p:nvSpPr>
          <p:spPr>
            <a:xfrm>
              <a:off x="8823705" y="1287916"/>
              <a:ext cx="1861411" cy="290512"/>
            </a:xfrm>
            <a:prstGeom prst="rect">
              <a:avLst/>
            </a:prstGeom>
            <a:gradFill>
              <a:gsLst>
                <a:gs pos="6000">
                  <a:schemeClr val="accent2"/>
                </a:gs>
                <a:gs pos="8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noProof="0"/>
                <a:t>Database Server</a:t>
              </a:r>
            </a:p>
          </p:txBody>
        </p:sp>
        <p:sp>
          <p:nvSpPr>
            <p:cNvPr id="25" name="Flowchart: Magnetic Disk 24">
              <a:extLst>
                <a:ext uri="{FF2B5EF4-FFF2-40B4-BE49-F238E27FC236}">
                  <a16:creationId xmlns:a16="http://schemas.microsoft.com/office/drawing/2014/main" id="{84107E81-D0CA-5572-C31E-FFB609B691A9}"/>
                </a:ext>
              </a:extLst>
            </p:cNvPr>
            <p:cNvSpPr/>
            <p:nvPr/>
          </p:nvSpPr>
          <p:spPr>
            <a:xfrm>
              <a:off x="9204955" y="2414813"/>
              <a:ext cx="1080963" cy="1098842"/>
            </a:xfrm>
            <a:prstGeom prst="flowChartMagneticDisk">
              <a:avLst/>
            </a:prstGeom>
            <a:solidFill>
              <a:schemeClr val="bg1"/>
            </a:solidFill>
            <a:ln w="25400">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p>
          </p:txBody>
        </p:sp>
        <p:sp>
          <p:nvSpPr>
            <p:cNvPr id="26" name="TextBox 25">
              <a:extLst>
                <a:ext uri="{FF2B5EF4-FFF2-40B4-BE49-F238E27FC236}">
                  <a16:creationId xmlns:a16="http://schemas.microsoft.com/office/drawing/2014/main" id="{D567857F-ECB4-7DDC-2DFA-22178DFF0FBC}"/>
                </a:ext>
              </a:extLst>
            </p:cNvPr>
            <p:cNvSpPr txBox="1"/>
            <p:nvPr/>
          </p:nvSpPr>
          <p:spPr>
            <a:xfrm>
              <a:off x="9263017" y="2755149"/>
              <a:ext cx="973750" cy="646331"/>
            </a:xfrm>
            <a:prstGeom prst="rect">
              <a:avLst/>
            </a:prstGeom>
            <a:noFill/>
          </p:spPr>
          <p:txBody>
            <a:bodyPr wrap="square" rtlCol="0">
              <a:spAutoFit/>
            </a:bodyPr>
            <a:lstStyle/>
            <a:p>
              <a:pPr algn="ctr"/>
              <a:r>
                <a:rPr lang="en-GB" sz="1200" noProof="0"/>
                <a:t>MongoDB</a:t>
              </a:r>
            </a:p>
            <a:p>
              <a:pPr algn="ctr"/>
              <a:r>
                <a:rPr lang="en-GB" sz="1200" noProof="0" err="1"/>
                <a:t>mySQL</a:t>
              </a:r>
              <a:endParaRPr lang="en-GB" sz="1200" noProof="0"/>
            </a:p>
            <a:p>
              <a:pPr algn="ctr"/>
              <a:r>
                <a:rPr lang="en-GB" sz="1200" noProof="0"/>
                <a:t>etc.</a:t>
              </a:r>
            </a:p>
          </p:txBody>
        </p:sp>
        <p:cxnSp>
          <p:nvCxnSpPr>
            <p:cNvPr id="31" name="Straight Arrow Connector 30">
              <a:extLst>
                <a:ext uri="{FF2B5EF4-FFF2-40B4-BE49-F238E27FC236}">
                  <a16:creationId xmlns:a16="http://schemas.microsoft.com/office/drawing/2014/main" id="{4FF9FDE7-E36C-A75D-1A76-70C0F4072E1F}"/>
                </a:ext>
              </a:extLst>
            </p:cNvPr>
            <p:cNvCxnSpPr>
              <a:cxnSpLocks/>
            </p:cNvCxnSpPr>
            <p:nvPr/>
          </p:nvCxnSpPr>
          <p:spPr>
            <a:xfrm>
              <a:off x="3505200" y="2210832"/>
              <a:ext cx="11474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99210A-C289-E695-018D-2447219BCD5F}"/>
                </a:ext>
              </a:extLst>
            </p:cNvPr>
            <p:cNvCxnSpPr>
              <a:cxnSpLocks/>
            </p:cNvCxnSpPr>
            <p:nvPr/>
          </p:nvCxnSpPr>
          <p:spPr>
            <a:xfrm flipH="1">
              <a:off x="3505200" y="3194358"/>
              <a:ext cx="11081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4625166-EDD4-B4E0-14DE-1C03BD3924F3}"/>
                </a:ext>
              </a:extLst>
            </p:cNvPr>
            <p:cNvSpPr txBox="1"/>
            <p:nvPr/>
          </p:nvSpPr>
          <p:spPr>
            <a:xfrm>
              <a:off x="3568509" y="1933832"/>
              <a:ext cx="995785" cy="276999"/>
            </a:xfrm>
            <a:prstGeom prst="rect">
              <a:avLst/>
            </a:prstGeom>
            <a:noFill/>
          </p:spPr>
          <p:txBody>
            <a:bodyPr wrap="none" rtlCol="0">
              <a:spAutoFit/>
            </a:bodyPr>
            <a:lstStyle/>
            <a:p>
              <a:r>
                <a:rPr lang="en-GB" sz="1200" noProof="0"/>
                <a:t>http request</a:t>
              </a:r>
            </a:p>
          </p:txBody>
        </p:sp>
        <p:sp>
          <p:nvSpPr>
            <p:cNvPr id="43" name="TextBox 42">
              <a:extLst>
                <a:ext uri="{FF2B5EF4-FFF2-40B4-BE49-F238E27FC236}">
                  <a16:creationId xmlns:a16="http://schemas.microsoft.com/office/drawing/2014/main" id="{4771C60F-B82B-AFEA-E934-DCA16EB92DA1}"/>
                </a:ext>
              </a:extLst>
            </p:cNvPr>
            <p:cNvSpPr txBox="1"/>
            <p:nvPr/>
          </p:nvSpPr>
          <p:spPr>
            <a:xfrm>
              <a:off x="3585850" y="2917358"/>
              <a:ext cx="1114408" cy="276999"/>
            </a:xfrm>
            <a:prstGeom prst="rect">
              <a:avLst/>
            </a:prstGeom>
            <a:noFill/>
          </p:spPr>
          <p:txBody>
            <a:bodyPr wrap="none" rtlCol="0">
              <a:spAutoFit/>
            </a:bodyPr>
            <a:lstStyle/>
            <a:p>
              <a:r>
                <a:rPr lang="en-GB" sz="1200" noProof="0"/>
                <a:t>http response</a:t>
              </a:r>
            </a:p>
          </p:txBody>
        </p:sp>
        <p:cxnSp>
          <p:nvCxnSpPr>
            <p:cNvPr id="32" name="Straight Arrow Connector 31">
              <a:extLst>
                <a:ext uri="{FF2B5EF4-FFF2-40B4-BE49-F238E27FC236}">
                  <a16:creationId xmlns:a16="http://schemas.microsoft.com/office/drawing/2014/main" id="{8D0115FC-CB4C-A69C-5A62-EA8885079C37}"/>
                </a:ext>
              </a:extLst>
            </p:cNvPr>
            <p:cNvCxnSpPr/>
            <p:nvPr/>
          </p:nvCxnSpPr>
          <p:spPr>
            <a:xfrm>
              <a:off x="7559530" y="2709942"/>
              <a:ext cx="12122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4C85FE0-6BBF-B0B3-EA7A-1913409AC31F}"/>
                </a:ext>
              </a:extLst>
            </p:cNvPr>
            <p:cNvCxnSpPr>
              <a:cxnSpLocks/>
            </p:cNvCxnSpPr>
            <p:nvPr/>
          </p:nvCxnSpPr>
          <p:spPr>
            <a:xfrm flipH="1">
              <a:off x="7582003" y="3717906"/>
              <a:ext cx="11377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31B82E0-89A3-0A8F-0312-19E7D61E4628}"/>
                </a:ext>
              </a:extLst>
            </p:cNvPr>
            <p:cNvSpPr txBox="1"/>
            <p:nvPr/>
          </p:nvSpPr>
          <p:spPr>
            <a:xfrm>
              <a:off x="7653990" y="3433020"/>
              <a:ext cx="1156086" cy="276999"/>
            </a:xfrm>
            <a:prstGeom prst="rect">
              <a:avLst/>
            </a:prstGeom>
            <a:noFill/>
          </p:spPr>
          <p:txBody>
            <a:bodyPr wrap="none" rtlCol="0">
              <a:spAutoFit/>
            </a:bodyPr>
            <a:lstStyle/>
            <a:p>
              <a:r>
                <a:rPr lang="en-GB" sz="1200" noProof="0"/>
                <a:t>data response</a:t>
              </a:r>
            </a:p>
          </p:txBody>
        </p:sp>
        <p:sp>
          <p:nvSpPr>
            <p:cNvPr id="45" name="TextBox 44">
              <a:extLst>
                <a:ext uri="{FF2B5EF4-FFF2-40B4-BE49-F238E27FC236}">
                  <a16:creationId xmlns:a16="http://schemas.microsoft.com/office/drawing/2014/main" id="{539C03CF-DA75-D0C5-061B-2D2FE31E164A}"/>
                </a:ext>
              </a:extLst>
            </p:cNvPr>
            <p:cNvSpPr txBox="1"/>
            <p:nvPr/>
          </p:nvSpPr>
          <p:spPr>
            <a:xfrm>
              <a:off x="7631519" y="2446238"/>
              <a:ext cx="1037463" cy="276999"/>
            </a:xfrm>
            <a:prstGeom prst="rect">
              <a:avLst/>
            </a:prstGeom>
            <a:noFill/>
          </p:spPr>
          <p:txBody>
            <a:bodyPr wrap="none" rtlCol="0">
              <a:spAutoFit/>
            </a:bodyPr>
            <a:lstStyle/>
            <a:p>
              <a:r>
                <a:rPr lang="en-GB" sz="1200" noProof="0"/>
                <a:t>data request</a:t>
              </a:r>
            </a:p>
          </p:txBody>
        </p:sp>
      </p:grpSp>
    </p:spTree>
    <p:extLst>
      <p:ext uri="{BB962C8B-B14F-4D97-AF65-F5344CB8AC3E}">
        <p14:creationId xmlns:p14="http://schemas.microsoft.com/office/powerpoint/2010/main" val="156167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A38A482-8145-E872-428A-274750126A1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2A5458B-AF1A-AF5F-F57A-D32BED4CFB62}"/>
              </a:ext>
            </a:extLst>
          </p:cNvPr>
          <p:cNvSpPr>
            <a:spLocks noGrp="1"/>
          </p:cNvSpPr>
          <p:nvPr>
            <p:ph type="title"/>
          </p:nvPr>
        </p:nvSpPr>
        <p:spPr>
          <a:xfrm>
            <a:off x="609599" y="255024"/>
            <a:ext cx="11163300" cy="421258"/>
          </a:xfrm>
        </p:spPr>
        <p:txBody>
          <a:bodyPr/>
          <a:lstStyle/>
          <a:p>
            <a:r>
              <a:rPr lang="en-GB" noProof="0"/>
              <a:t>It is essential to practice!</a:t>
            </a:r>
          </a:p>
        </p:txBody>
      </p:sp>
      <p:sp>
        <p:nvSpPr>
          <p:cNvPr id="3" name="Text Placeholder 2">
            <a:extLst>
              <a:ext uri="{FF2B5EF4-FFF2-40B4-BE49-F238E27FC236}">
                <a16:creationId xmlns:a16="http://schemas.microsoft.com/office/drawing/2014/main" id="{284B7914-1288-DFD2-FF25-E248ADD12701}"/>
              </a:ext>
            </a:extLst>
          </p:cNvPr>
          <p:cNvSpPr>
            <a:spLocks noGrp="1"/>
          </p:cNvSpPr>
          <p:nvPr>
            <p:ph type="body" idx="1"/>
          </p:nvPr>
        </p:nvSpPr>
        <p:spPr>
          <a:xfrm>
            <a:off x="609599" y="676283"/>
            <a:ext cx="5538281" cy="5926694"/>
          </a:xfrm>
        </p:spPr>
        <p:txBody>
          <a:bodyPr/>
          <a:lstStyle/>
          <a:p>
            <a:r>
              <a:rPr lang="en-GB" sz="1600" b="1" noProof="0"/>
              <a:t>Lectures</a:t>
            </a:r>
            <a:r>
              <a:rPr lang="en-GB" sz="1600" noProof="0"/>
              <a:t> - are valuable but can't rely on them alone</a:t>
            </a:r>
          </a:p>
          <a:p>
            <a:r>
              <a:rPr lang="en-GB" sz="1600" b="1" noProof="0"/>
              <a:t>Reading</a:t>
            </a:r>
            <a:r>
              <a:rPr lang="en-GB" sz="1600" noProof="0"/>
              <a:t> - you need to re-read the slides as they are comprehensive. Research areas needing detail</a:t>
            </a:r>
          </a:p>
          <a:p>
            <a:r>
              <a:rPr lang="en-GB" sz="1600" b="1" noProof="0"/>
              <a:t>Audio visual </a:t>
            </a:r>
            <a:r>
              <a:rPr lang="en-GB" sz="1600" noProof="0"/>
              <a:t>- make sure you watch the videos I create. Don't think a 1 hour video takes one hour to watch - you will need to pause and research</a:t>
            </a:r>
          </a:p>
          <a:p>
            <a:r>
              <a:rPr lang="en-GB" sz="1600" b="1" noProof="0"/>
              <a:t>Demonstrations</a:t>
            </a:r>
            <a:r>
              <a:rPr lang="en-GB" sz="1600" noProof="0"/>
              <a:t> -  will be provided most weeks illustrating practical implementation of concepts. You should also do the demos to move into active learning</a:t>
            </a:r>
          </a:p>
          <a:p>
            <a:r>
              <a:rPr lang="en-GB" sz="1600" noProof="0"/>
              <a:t>On the active learning side, this is learning by doing</a:t>
            </a:r>
          </a:p>
          <a:p>
            <a:r>
              <a:rPr lang="en-GB" sz="1600" b="1" noProof="0"/>
              <a:t>Group discussion </a:t>
            </a:r>
            <a:r>
              <a:rPr lang="en-GB" sz="1600" noProof="0"/>
              <a:t>- collaborative quizzes</a:t>
            </a:r>
          </a:p>
          <a:p>
            <a:r>
              <a:rPr lang="en-GB" sz="1600" b="1" noProof="0"/>
              <a:t>Practice by doing </a:t>
            </a:r>
            <a:r>
              <a:rPr lang="en-GB" sz="1600" noProof="0"/>
              <a:t>- you will have lab exercises - problem solving and implementing solutions will improve retention and understanding. This is an ESSENTIAL component of learning</a:t>
            </a:r>
          </a:p>
          <a:p>
            <a:r>
              <a:rPr lang="en-GB" sz="1600" noProof="0"/>
              <a:t>You will be given demonstration code to work with to provide a learning framework building the skills needed mainly for the assessed major assignment. Run study, understand and experiment with them</a:t>
            </a:r>
          </a:p>
          <a:p>
            <a:r>
              <a:rPr lang="en-GB" sz="1600" b="1" noProof="0"/>
              <a:t>Teaching others </a:t>
            </a:r>
            <a:r>
              <a:rPr lang="en-GB" sz="1600" noProof="0"/>
              <a:t>- interactive sessions. If answering questions in class is unbearable, tell me privately</a:t>
            </a:r>
          </a:p>
        </p:txBody>
      </p:sp>
      <p:sp>
        <p:nvSpPr>
          <p:cNvPr id="4" name="Slide Number Placeholder 3">
            <a:extLst>
              <a:ext uri="{FF2B5EF4-FFF2-40B4-BE49-F238E27FC236}">
                <a16:creationId xmlns:a16="http://schemas.microsoft.com/office/drawing/2014/main" id="{A3F6F480-5F5C-7E0D-2182-77DB4F76C332}"/>
              </a:ext>
            </a:extLst>
          </p:cNvPr>
          <p:cNvSpPr>
            <a:spLocks noGrp="1"/>
          </p:cNvSpPr>
          <p:nvPr>
            <p:ph type="sldNum" idx="12"/>
          </p:nvPr>
        </p:nvSpPr>
        <p:spPr/>
        <p:txBody>
          <a:bodyPr/>
          <a:lstStyle/>
          <a:p>
            <a:fld id="{14D7F6AC-1EEB-4ABB-AD80-109EC6FDCCF3}" type="slidenum">
              <a:rPr lang="en-GB" noProof="0" smtClean="0"/>
              <a:pPr/>
              <a:t>7</a:t>
            </a:fld>
            <a:endParaRPr lang="en-GB" noProof="0"/>
          </a:p>
        </p:txBody>
      </p:sp>
      <p:pic>
        <p:nvPicPr>
          <p:cNvPr id="1026" name="Picture 2" descr="A descriptive infographic picture of the Learning Pyramid by Edgar Dale, with the illustrated active and passive methods of learning and the respective retention rates.">
            <a:extLst>
              <a:ext uri="{FF2B5EF4-FFF2-40B4-BE49-F238E27FC236}">
                <a16:creationId xmlns:a16="http://schemas.microsoft.com/office/drawing/2014/main" id="{EAFA1DD0-471D-82D8-F8FF-B5CF1782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364" y="1089368"/>
            <a:ext cx="5933869" cy="474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11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464EE00-34C4-CD60-79B7-308293C43EA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7781EC2-763F-436C-995B-042C624DB38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56A03388-36C3-4FB8-B094-1C556C2C9132}"/>
              </a:ext>
            </a:extLst>
          </p:cNvPr>
          <p:cNvSpPr>
            <a:spLocks noGrp="1"/>
          </p:cNvSpPr>
          <p:nvPr>
            <p:ph type="body" idx="1"/>
          </p:nvPr>
        </p:nvSpPr>
        <p:spPr/>
        <p:txBody>
          <a:bodyPr/>
          <a:lstStyle/>
          <a:p>
            <a:r>
              <a:rPr lang="en-GB" noProof="0"/>
              <a:t>It’s time to add a database to complete the 3-tier architectural stack</a:t>
            </a:r>
          </a:p>
          <a:p>
            <a:r>
              <a:rPr lang="en-GB" noProof="0"/>
              <a:t>There are various database types, mainly relational and various no SQL</a:t>
            </a:r>
          </a:p>
          <a:p>
            <a:r>
              <a:rPr lang="en-GB" noProof="0"/>
              <a:t>We will look at relational first using MySQL server, now owned by Oracle</a:t>
            </a:r>
          </a:p>
          <a:p>
            <a:pPr lvl="1"/>
            <a:r>
              <a:rPr lang="en-GB" noProof="0"/>
              <a:t>You should install </a:t>
            </a:r>
            <a:r>
              <a:rPr lang="en-GB" noProof="0" err="1"/>
              <a:t>mySQL</a:t>
            </a:r>
            <a:r>
              <a:rPr lang="en-GB" noProof="0"/>
              <a:t> server and Workbench from https://dev.mysql.com/downloads/mysql/8.0.html</a:t>
            </a:r>
          </a:p>
          <a:p>
            <a:r>
              <a:rPr lang="en-GB" noProof="0"/>
              <a:t>This is not a database course, you did enough in the first year to cover this module, so I’ll stick to basics</a:t>
            </a:r>
          </a:p>
          <a:p>
            <a:r>
              <a:rPr lang="en-GB" noProof="0"/>
              <a:t>MySQL is a very popular relational database system, RDBMS, but since Oracle took it over, it has been forked and some prefer to use the fork, MariaDB. They are basically the same, but we will use MySQL </a:t>
            </a:r>
          </a:p>
          <a:p>
            <a:r>
              <a:rPr lang="en-GB" noProof="0"/>
              <a:t>A relational database uses multiple tables which are related in some way. A process of data normalisation is used to remove repetition from the data and determine relationships</a:t>
            </a:r>
          </a:p>
          <a:p>
            <a:pPr lvl="1"/>
            <a:r>
              <a:rPr lang="en-GB" noProof="0"/>
              <a:t>If you can't remember how to normalise from the first year, just look it up as revision</a:t>
            </a:r>
          </a:p>
          <a:p>
            <a:pPr lvl="1"/>
            <a:r>
              <a:rPr lang="en-GB" noProof="0"/>
              <a:t>We will not create complex data models or require in-depth normalisation</a:t>
            </a:r>
          </a:p>
          <a:p>
            <a:r>
              <a:rPr lang="en-GB" noProof="0"/>
              <a:t>We'll do this in two parts</a:t>
            </a:r>
          </a:p>
          <a:p>
            <a:pPr lvl="1"/>
            <a:r>
              <a:rPr lang="en-GB" noProof="0"/>
              <a:t>Quick and dirty to get the database working and integrated using a single simple table</a:t>
            </a:r>
          </a:p>
          <a:p>
            <a:pPr lvl="1"/>
            <a:r>
              <a:rPr lang="en-GB" noProof="0"/>
              <a:t>A more engineered approach</a:t>
            </a:r>
          </a:p>
        </p:txBody>
      </p:sp>
      <p:sp>
        <p:nvSpPr>
          <p:cNvPr id="4" name="Slide Number Placeholder 3">
            <a:extLst>
              <a:ext uri="{FF2B5EF4-FFF2-40B4-BE49-F238E27FC236}">
                <a16:creationId xmlns:a16="http://schemas.microsoft.com/office/drawing/2014/main" id="{C8902DCF-A502-4C6E-9850-71795ECFE623}"/>
              </a:ext>
            </a:extLst>
          </p:cNvPr>
          <p:cNvSpPr>
            <a:spLocks noGrp="1"/>
          </p:cNvSpPr>
          <p:nvPr>
            <p:ph type="sldNum" idx="12"/>
          </p:nvPr>
        </p:nvSpPr>
        <p:spPr/>
        <p:txBody>
          <a:bodyPr/>
          <a:lstStyle/>
          <a:p>
            <a:fld id="{14D7F6AC-1EEB-4ABB-AD80-109EC6FDCCF3}" type="slidenum">
              <a:rPr lang="en-GB" noProof="0" smtClean="0"/>
              <a:pPr/>
              <a:t>70</a:t>
            </a:fld>
            <a:endParaRPr lang="en-GB" noProof="0"/>
          </a:p>
        </p:txBody>
      </p:sp>
      <p:sp>
        <p:nvSpPr>
          <p:cNvPr id="6" name="TextBox 5">
            <a:extLst>
              <a:ext uri="{FF2B5EF4-FFF2-40B4-BE49-F238E27FC236}">
                <a16:creationId xmlns:a16="http://schemas.microsoft.com/office/drawing/2014/main" id="{D15573E2-DB01-70FF-A725-69E39B0A9964}"/>
              </a:ext>
            </a:extLst>
          </p:cNvPr>
          <p:cNvSpPr txBox="1"/>
          <p:nvPr/>
        </p:nvSpPr>
        <p:spPr>
          <a:xfrm>
            <a:off x="7930633" y="5803562"/>
            <a:ext cx="4026434" cy="276999"/>
          </a:xfrm>
          <a:prstGeom prst="rect">
            <a:avLst/>
          </a:prstGeom>
          <a:noFill/>
        </p:spPr>
        <p:txBody>
          <a:bodyPr wrap="square" rtlCol="0">
            <a:spAutoFit/>
          </a:bodyPr>
          <a:lstStyle/>
          <a:p>
            <a:r>
              <a:rPr lang="en-GB" sz="1200" noProof="0">
                <a:solidFill>
                  <a:srgbClr val="FF0000"/>
                </a:solidFill>
              </a:rPr>
              <a:t>demos/data/basic/app.js  (create </a:t>
            </a:r>
            <a:r>
              <a:rPr lang="en-GB" sz="1200" noProof="0" err="1">
                <a:solidFill>
                  <a:srgbClr val="FF0000"/>
                </a:solidFill>
              </a:rPr>
              <a:t>db</a:t>
            </a:r>
            <a:r>
              <a:rPr lang="en-GB" sz="1200" noProof="0">
                <a:solidFill>
                  <a:srgbClr val="FF0000"/>
                </a:solidFill>
              </a:rPr>
              <a:t> and table manually)</a:t>
            </a:r>
          </a:p>
        </p:txBody>
      </p:sp>
      <p:sp>
        <p:nvSpPr>
          <p:cNvPr id="7" name="TextBox 6">
            <a:extLst>
              <a:ext uri="{FF2B5EF4-FFF2-40B4-BE49-F238E27FC236}">
                <a16:creationId xmlns:a16="http://schemas.microsoft.com/office/drawing/2014/main" id="{6E84E976-10C4-9929-2F50-FEEFDC772120}"/>
              </a:ext>
            </a:extLst>
          </p:cNvPr>
          <p:cNvSpPr txBox="1"/>
          <p:nvPr/>
        </p:nvSpPr>
        <p:spPr>
          <a:xfrm>
            <a:off x="7930633" y="6107128"/>
            <a:ext cx="3039615" cy="276999"/>
          </a:xfrm>
          <a:prstGeom prst="rect">
            <a:avLst/>
          </a:prstGeom>
          <a:noFill/>
        </p:spPr>
        <p:txBody>
          <a:bodyPr wrap="none" rtlCol="0">
            <a:spAutoFit/>
          </a:bodyPr>
          <a:lstStyle/>
          <a:p>
            <a:r>
              <a:rPr lang="en-GB" sz="1200" noProof="0">
                <a:solidFill>
                  <a:srgbClr val="FF0000"/>
                </a:solidFill>
              </a:rPr>
              <a:t>demos/data/mysql2_basic_promise/app.js</a:t>
            </a:r>
          </a:p>
        </p:txBody>
      </p:sp>
    </p:spTree>
    <p:extLst>
      <p:ext uri="{BB962C8B-B14F-4D97-AF65-F5344CB8AC3E}">
        <p14:creationId xmlns:p14="http://schemas.microsoft.com/office/powerpoint/2010/main" val="3010477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CBA7-E147-7A7A-E6ED-AA967EA973B1}"/>
              </a:ext>
            </a:extLst>
          </p:cNvPr>
          <p:cNvSpPr>
            <a:spLocks noGrp="1"/>
          </p:cNvSpPr>
          <p:nvPr>
            <p:ph type="title"/>
          </p:nvPr>
        </p:nvSpPr>
        <p:spPr/>
        <p:txBody>
          <a:bodyPr/>
          <a:lstStyle/>
          <a:p>
            <a:r>
              <a:rPr lang="en-GB" noProof="0"/>
              <a:t>Data Engineering</a:t>
            </a:r>
          </a:p>
        </p:txBody>
      </p:sp>
      <p:sp>
        <p:nvSpPr>
          <p:cNvPr id="3" name="Text Placeholder 2">
            <a:extLst>
              <a:ext uri="{FF2B5EF4-FFF2-40B4-BE49-F238E27FC236}">
                <a16:creationId xmlns:a16="http://schemas.microsoft.com/office/drawing/2014/main" id="{E9BA4D4B-3265-D446-0A09-ACB115E0C2E8}"/>
              </a:ext>
            </a:extLst>
          </p:cNvPr>
          <p:cNvSpPr>
            <a:spLocks noGrp="1"/>
          </p:cNvSpPr>
          <p:nvPr>
            <p:ph type="body" idx="1"/>
          </p:nvPr>
        </p:nvSpPr>
        <p:spPr>
          <a:xfrm>
            <a:off x="609600" y="1089368"/>
            <a:ext cx="11163300" cy="2024535"/>
          </a:xfrm>
        </p:spPr>
        <p:txBody>
          <a:bodyPr/>
          <a:lstStyle/>
          <a:p>
            <a:r>
              <a:rPr lang="en-GB" noProof="0"/>
              <a:t>Software Engineers work closely with Data Engineers so need a good grasp of data operations </a:t>
            </a:r>
          </a:p>
          <a:p>
            <a:r>
              <a:rPr lang="en-GB" noProof="0"/>
              <a:t>To summarise a software developer should be able to analyse, standardise, </a:t>
            </a:r>
            <a:r>
              <a:rPr lang="en-GB" b="1" noProof="0"/>
              <a:t>E</a:t>
            </a:r>
            <a:r>
              <a:rPr lang="en-GB" noProof="0"/>
              <a:t>xtract &amp; clean, </a:t>
            </a:r>
            <a:r>
              <a:rPr lang="en-GB" b="1" noProof="0"/>
              <a:t>T</a:t>
            </a:r>
            <a:r>
              <a:rPr lang="en-GB" noProof="0"/>
              <a:t>ransform, and </a:t>
            </a:r>
            <a:r>
              <a:rPr lang="en-GB" b="1" noProof="0"/>
              <a:t>L</a:t>
            </a:r>
            <a:r>
              <a:rPr lang="en-GB" noProof="0"/>
              <a:t>oad (ETL) data into data structures they or a data engineer have modelled to enable others to use and analyse - i.e. create related normalised tables and write the data to the tables if using RDBMS</a:t>
            </a:r>
          </a:p>
          <a:p>
            <a:r>
              <a:rPr lang="en-GB" noProof="0"/>
              <a:t>Various tools are used in this process, or you may write code for continuous ETL into a database </a:t>
            </a:r>
          </a:p>
          <a:p>
            <a:r>
              <a:rPr lang="en-GB" noProof="0"/>
              <a:t>e.g., one system creates a log of all the changes made to its database each day. In the evening, a batch process job may be run to transfer that data to an analytical system to be added to data from other systems for analysis. That data may be transferred as comma separated (or other) values</a:t>
            </a:r>
          </a:p>
          <a:p>
            <a:r>
              <a:rPr lang="en-GB" noProof="0"/>
              <a:t>A data engineer / software developer will need to clean the data</a:t>
            </a:r>
          </a:p>
          <a:p>
            <a:pPr lvl="1"/>
            <a:r>
              <a:rPr lang="en-GB" noProof="0"/>
              <a:t>scan for missing column values, blank records, ensure compliance to data standards etc</a:t>
            </a:r>
          </a:p>
          <a:p>
            <a:r>
              <a:rPr lang="en-GB" noProof="0"/>
              <a:t>They will </a:t>
            </a:r>
            <a:r>
              <a:rPr lang="en-GB" b="1" noProof="0"/>
              <a:t>extract</a:t>
            </a:r>
            <a:r>
              <a:rPr lang="en-GB" noProof="0"/>
              <a:t> the data from  the file in in whatever format it is in</a:t>
            </a:r>
          </a:p>
          <a:p>
            <a:r>
              <a:rPr lang="en-GB" noProof="0"/>
              <a:t>They will </a:t>
            </a:r>
            <a:r>
              <a:rPr lang="en-GB" b="1" noProof="0"/>
              <a:t>transform</a:t>
            </a:r>
            <a:r>
              <a:rPr lang="en-GB" noProof="0"/>
              <a:t> the data - e.g. set all names to upper or lower case, make sure date formats are correct etc, align to organisational data standards, maybe separate data based on table destination</a:t>
            </a:r>
          </a:p>
          <a:p>
            <a:r>
              <a:rPr lang="en-GB" noProof="0"/>
              <a:t>Then </a:t>
            </a:r>
            <a:r>
              <a:rPr lang="en-GB" b="1" noProof="0"/>
              <a:t>load</a:t>
            </a:r>
            <a:r>
              <a:rPr lang="en-GB" noProof="0"/>
              <a:t> the data into a table or a set of related tables</a:t>
            </a:r>
          </a:p>
          <a:p>
            <a:r>
              <a:rPr lang="en-GB" noProof="0"/>
              <a:t>The ETL process is a very popular process in data processing systems</a:t>
            </a:r>
          </a:p>
          <a:p>
            <a:endParaRPr lang="en-GB" noProof="0"/>
          </a:p>
        </p:txBody>
      </p:sp>
      <p:sp>
        <p:nvSpPr>
          <p:cNvPr id="4" name="Slide Number Placeholder 3">
            <a:extLst>
              <a:ext uri="{FF2B5EF4-FFF2-40B4-BE49-F238E27FC236}">
                <a16:creationId xmlns:a16="http://schemas.microsoft.com/office/drawing/2014/main" id="{1C0BAB3A-C078-ADCB-7A12-BA27B52D68D0}"/>
              </a:ext>
            </a:extLst>
          </p:cNvPr>
          <p:cNvSpPr>
            <a:spLocks noGrp="1"/>
          </p:cNvSpPr>
          <p:nvPr>
            <p:ph type="sldNum" idx="12"/>
          </p:nvPr>
        </p:nvSpPr>
        <p:spPr/>
        <p:txBody>
          <a:bodyPr/>
          <a:lstStyle/>
          <a:p>
            <a:fld id="{14D7F6AC-1EEB-4ABB-AD80-109EC6FDCCF3}" type="slidenum">
              <a:rPr lang="en-GB" noProof="0" smtClean="0"/>
              <a:pPr/>
              <a:t>71</a:t>
            </a:fld>
            <a:endParaRPr lang="en-GB" noProof="0"/>
          </a:p>
        </p:txBody>
      </p:sp>
    </p:spTree>
    <p:extLst>
      <p:ext uri="{BB962C8B-B14F-4D97-AF65-F5344CB8AC3E}">
        <p14:creationId xmlns:p14="http://schemas.microsoft.com/office/powerpoint/2010/main" val="26113993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2C98-F380-3460-74B3-9E2455D415B0}"/>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4E41C897-8EFA-23E5-80EF-AAB43B6CDF32}"/>
              </a:ext>
            </a:extLst>
          </p:cNvPr>
          <p:cNvSpPr>
            <a:spLocks noGrp="1"/>
          </p:cNvSpPr>
          <p:nvPr>
            <p:ph type="body" idx="1"/>
          </p:nvPr>
        </p:nvSpPr>
        <p:spPr>
          <a:xfrm>
            <a:off x="609600" y="4266655"/>
            <a:ext cx="11163300" cy="2210345"/>
          </a:xfrm>
        </p:spPr>
        <p:txBody>
          <a:bodyPr/>
          <a:lstStyle/>
          <a:p>
            <a:r>
              <a:rPr lang="en-GB" sz="1600" noProof="0"/>
              <a:t>There are duplicates</a:t>
            </a:r>
          </a:p>
          <a:p>
            <a:r>
              <a:rPr lang="en-GB" sz="1600" noProof="0"/>
              <a:t>If you wanted to find out Joan Jet's grade in Electronics, how would you do it?</a:t>
            </a:r>
          </a:p>
          <a:p>
            <a:r>
              <a:rPr lang="en-GB" sz="1600" noProof="0"/>
              <a:t>Searching will return two results - there could be two Joan Jets - there is no unique ID</a:t>
            </a:r>
          </a:p>
          <a:p>
            <a:r>
              <a:rPr lang="en-GB" sz="1600" noProof="0"/>
              <a:t>If it's the same person and she had her grade changed on appeal, if not all records updated then data is inconsistent</a:t>
            </a:r>
          </a:p>
          <a:p>
            <a:r>
              <a:rPr lang="en-GB" sz="1600" noProof="0"/>
              <a:t>There are two columns called </a:t>
            </a:r>
            <a:r>
              <a:rPr lang="en-GB" sz="1600" b="1" noProof="0"/>
              <a:t>name</a:t>
            </a:r>
          </a:p>
          <a:p>
            <a:r>
              <a:rPr lang="en-GB" sz="1600" noProof="0"/>
              <a:t>We need some uniqueness and to avoid checking many columns, so break the table up into tables</a:t>
            </a:r>
          </a:p>
        </p:txBody>
      </p:sp>
      <p:sp>
        <p:nvSpPr>
          <p:cNvPr id="4" name="Slide Number Placeholder 3">
            <a:extLst>
              <a:ext uri="{FF2B5EF4-FFF2-40B4-BE49-F238E27FC236}">
                <a16:creationId xmlns:a16="http://schemas.microsoft.com/office/drawing/2014/main" id="{82F77AD5-5A84-F3C3-1149-CD37EF836C21}"/>
              </a:ext>
            </a:extLst>
          </p:cNvPr>
          <p:cNvSpPr>
            <a:spLocks noGrp="1"/>
          </p:cNvSpPr>
          <p:nvPr>
            <p:ph type="sldNum" idx="12"/>
          </p:nvPr>
        </p:nvSpPr>
        <p:spPr/>
        <p:txBody>
          <a:bodyPr/>
          <a:lstStyle/>
          <a:p>
            <a:fld id="{14D7F6AC-1EEB-4ABB-AD80-109EC6FDCCF3}" type="slidenum">
              <a:rPr lang="en-GB" noProof="0" smtClean="0"/>
              <a:pPr/>
              <a:t>72</a:t>
            </a:fld>
            <a:endParaRPr lang="en-GB" noProof="0"/>
          </a:p>
        </p:txBody>
      </p:sp>
      <p:pic>
        <p:nvPicPr>
          <p:cNvPr id="6" name="Picture 5">
            <a:extLst>
              <a:ext uri="{FF2B5EF4-FFF2-40B4-BE49-F238E27FC236}">
                <a16:creationId xmlns:a16="http://schemas.microsoft.com/office/drawing/2014/main" id="{BA552967-BADE-342F-860E-88E34BDD51EB}"/>
              </a:ext>
            </a:extLst>
          </p:cNvPr>
          <p:cNvPicPr>
            <a:picLocks noChangeAspect="1"/>
          </p:cNvPicPr>
          <p:nvPr/>
        </p:nvPicPr>
        <p:blipFill rotWithShape="1">
          <a:blip r:embed="rId3"/>
          <a:srcRect l="509"/>
          <a:stretch/>
        </p:blipFill>
        <p:spPr>
          <a:xfrm>
            <a:off x="986296" y="885825"/>
            <a:ext cx="9824834" cy="3380830"/>
          </a:xfrm>
          <a:prstGeom prst="rect">
            <a:avLst/>
          </a:prstGeom>
        </p:spPr>
      </p:pic>
    </p:spTree>
    <p:extLst>
      <p:ext uri="{BB962C8B-B14F-4D97-AF65-F5344CB8AC3E}">
        <p14:creationId xmlns:p14="http://schemas.microsoft.com/office/powerpoint/2010/main" val="3467461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C2C794-12EB-3403-DE38-2F940469EC88}"/>
              </a:ext>
            </a:extLst>
          </p:cNvPr>
          <p:cNvSpPr>
            <a:spLocks noGrp="1"/>
          </p:cNvSpPr>
          <p:nvPr>
            <p:ph type="body" idx="1"/>
          </p:nvPr>
        </p:nvSpPr>
        <p:spPr>
          <a:xfrm>
            <a:off x="609600" y="126724"/>
            <a:ext cx="11163300" cy="2874908"/>
          </a:xfrm>
        </p:spPr>
        <p:txBody>
          <a:bodyPr/>
          <a:lstStyle/>
          <a:p>
            <a:r>
              <a:rPr lang="en-GB" sz="1600" noProof="0"/>
              <a:t>A student can be on more than one course, but for simplicity, a tutor can only teach one course, but a course can have more than one tutor. I just made this up, but this information would be elicited from the business by a business analyst working in conjunction with an engineer</a:t>
            </a:r>
          </a:p>
          <a:p>
            <a:r>
              <a:rPr lang="en-GB" sz="1600" noProof="0"/>
              <a:t>Split into entities of related information using data normalisation, e.g. student, course and tutor. Each is given a unique ID to search on, this is the primary key. There are no duplicates</a:t>
            </a:r>
          </a:p>
          <a:p>
            <a:r>
              <a:rPr lang="en-GB" sz="1600" noProof="0"/>
              <a:t>The tutor table enables us to find the course they teach using the course primary key, e.g. staff number</a:t>
            </a:r>
            <a:endParaRPr lang="en-GB" sz="1400" noProof="0"/>
          </a:p>
          <a:p>
            <a:r>
              <a:rPr lang="en-GB" sz="1600" noProof="0"/>
              <a:t>Grade is a many-to-many relationship as many students can be on a course and a course can have many students but a grade is unique to one student on one course. A single primary key on grade would give us nothing useful but a primary key made of two other primary keys to form a composite primary key is useful as it relates the grade to the student </a:t>
            </a:r>
            <a:r>
              <a:rPr lang="en-GB" sz="1600" b="1" noProof="0"/>
              <a:t>and</a:t>
            </a:r>
            <a:r>
              <a:rPr lang="en-GB" sz="1600" noProof="0"/>
              <a:t> the course. We deal with this scenario with a linking or joining table with both key values. e.g. What grade did Kevin Bacon get for Physics?</a:t>
            </a:r>
          </a:p>
          <a:p>
            <a:r>
              <a:rPr lang="en-GB" sz="1600" noProof="0"/>
              <a:t>There's repetition in grade, student and course - so marital-status, qualification and grade could have their own tables and be replaced by foreign keys. That would require more joins which may impact performance so it’s a trade-off</a:t>
            </a:r>
          </a:p>
          <a:p>
            <a:r>
              <a:rPr lang="en-GB" sz="1600" noProof="0"/>
              <a:t>The 4 tables, functionally dependent on a key that will work are:</a:t>
            </a:r>
          </a:p>
          <a:p>
            <a:endParaRPr lang="en-GB" noProof="0"/>
          </a:p>
          <a:p>
            <a:endParaRPr lang="en-GB" noProof="0"/>
          </a:p>
        </p:txBody>
      </p:sp>
      <p:sp>
        <p:nvSpPr>
          <p:cNvPr id="4" name="Slide Number Placeholder 3">
            <a:extLst>
              <a:ext uri="{FF2B5EF4-FFF2-40B4-BE49-F238E27FC236}">
                <a16:creationId xmlns:a16="http://schemas.microsoft.com/office/drawing/2014/main" id="{60D6DAE8-3743-2E0D-67F8-23E6C451BF70}"/>
              </a:ext>
            </a:extLst>
          </p:cNvPr>
          <p:cNvSpPr>
            <a:spLocks noGrp="1"/>
          </p:cNvSpPr>
          <p:nvPr>
            <p:ph type="sldNum" idx="12"/>
          </p:nvPr>
        </p:nvSpPr>
        <p:spPr/>
        <p:txBody>
          <a:bodyPr/>
          <a:lstStyle/>
          <a:p>
            <a:fld id="{14D7F6AC-1EEB-4ABB-AD80-109EC6FDCCF3}" type="slidenum">
              <a:rPr lang="en-GB" noProof="0" smtClean="0"/>
              <a:pPr/>
              <a:t>73</a:t>
            </a:fld>
            <a:endParaRPr lang="en-GB" noProof="0"/>
          </a:p>
        </p:txBody>
      </p:sp>
      <p:grpSp>
        <p:nvGrpSpPr>
          <p:cNvPr id="19" name="Group 18">
            <a:extLst>
              <a:ext uri="{FF2B5EF4-FFF2-40B4-BE49-F238E27FC236}">
                <a16:creationId xmlns:a16="http://schemas.microsoft.com/office/drawing/2014/main" id="{4172A642-7CB3-6FE3-E2DC-0C40327FD3E7}"/>
              </a:ext>
            </a:extLst>
          </p:cNvPr>
          <p:cNvGrpSpPr/>
          <p:nvPr/>
        </p:nvGrpSpPr>
        <p:grpSpPr>
          <a:xfrm>
            <a:off x="878042" y="4148714"/>
            <a:ext cx="10894858" cy="2510138"/>
            <a:chOff x="857956" y="3019620"/>
            <a:chExt cx="10435871" cy="1943119"/>
          </a:xfrm>
        </p:grpSpPr>
        <p:pic>
          <p:nvPicPr>
            <p:cNvPr id="6" name="Picture 5">
              <a:extLst>
                <a:ext uri="{FF2B5EF4-FFF2-40B4-BE49-F238E27FC236}">
                  <a16:creationId xmlns:a16="http://schemas.microsoft.com/office/drawing/2014/main" id="{918EC464-87A1-EFF8-F18D-2F1201C71BF4}"/>
                </a:ext>
              </a:extLst>
            </p:cNvPr>
            <p:cNvPicPr>
              <a:picLocks noChangeAspect="1"/>
            </p:cNvPicPr>
            <p:nvPr/>
          </p:nvPicPr>
          <p:blipFill rotWithShape="1">
            <a:blip r:embed="rId2"/>
            <a:srcRect l="1501"/>
            <a:stretch/>
          </p:blipFill>
          <p:spPr>
            <a:xfrm>
              <a:off x="857956" y="3429000"/>
              <a:ext cx="2430281" cy="1028844"/>
            </a:xfrm>
            <a:prstGeom prst="rect">
              <a:avLst/>
            </a:prstGeom>
          </p:spPr>
        </p:pic>
        <p:sp>
          <p:nvSpPr>
            <p:cNvPr id="7" name="TextBox 6">
              <a:extLst>
                <a:ext uri="{FF2B5EF4-FFF2-40B4-BE49-F238E27FC236}">
                  <a16:creationId xmlns:a16="http://schemas.microsoft.com/office/drawing/2014/main" id="{AAAF650A-F577-DBCA-5788-02CB737F6059}"/>
                </a:ext>
              </a:extLst>
            </p:cNvPr>
            <p:cNvSpPr txBox="1"/>
            <p:nvPr/>
          </p:nvSpPr>
          <p:spPr>
            <a:xfrm>
              <a:off x="1626638" y="3056862"/>
              <a:ext cx="688009" cy="276999"/>
            </a:xfrm>
            <a:prstGeom prst="rect">
              <a:avLst/>
            </a:prstGeom>
            <a:noFill/>
          </p:spPr>
          <p:txBody>
            <a:bodyPr wrap="none" rtlCol="0">
              <a:spAutoFit/>
            </a:bodyPr>
            <a:lstStyle/>
            <a:p>
              <a:r>
                <a:rPr lang="en-GB" sz="1200" noProof="0"/>
                <a:t>student</a:t>
              </a:r>
            </a:p>
          </p:txBody>
        </p:sp>
        <p:pic>
          <p:nvPicPr>
            <p:cNvPr id="9" name="Picture 8">
              <a:extLst>
                <a:ext uri="{FF2B5EF4-FFF2-40B4-BE49-F238E27FC236}">
                  <a16:creationId xmlns:a16="http://schemas.microsoft.com/office/drawing/2014/main" id="{A4D62852-B4F0-404E-5887-09F7E116A137}"/>
                </a:ext>
              </a:extLst>
            </p:cNvPr>
            <p:cNvPicPr>
              <a:picLocks noChangeAspect="1"/>
            </p:cNvPicPr>
            <p:nvPr/>
          </p:nvPicPr>
          <p:blipFill>
            <a:blip r:embed="rId3"/>
            <a:stretch>
              <a:fillRect/>
            </a:stretch>
          </p:blipFill>
          <p:spPr>
            <a:xfrm>
              <a:off x="3761842" y="3429000"/>
              <a:ext cx="2591162" cy="1190791"/>
            </a:xfrm>
            <a:prstGeom prst="rect">
              <a:avLst/>
            </a:prstGeom>
          </p:spPr>
        </p:pic>
        <p:sp>
          <p:nvSpPr>
            <p:cNvPr id="10" name="TextBox 9">
              <a:extLst>
                <a:ext uri="{FF2B5EF4-FFF2-40B4-BE49-F238E27FC236}">
                  <a16:creationId xmlns:a16="http://schemas.microsoft.com/office/drawing/2014/main" id="{A3A5C06F-9F95-2A6E-CC2B-DD4FACD88928}"/>
                </a:ext>
              </a:extLst>
            </p:cNvPr>
            <p:cNvSpPr txBox="1"/>
            <p:nvPr/>
          </p:nvSpPr>
          <p:spPr>
            <a:xfrm>
              <a:off x="4566356" y="3019620"/>
              <a:ext cx="644728" cy="276999"/>
            </a:xfrm>
            <a:prstGeom prst="rect">
              <a:avLst/>
            </a:prstGeom>
            <a:noFill/>
          </p:spPr>
          <p:txBody>
            <a:bodyPr wrap="none" rtlCol="0">
              <a:spAutoFit/>
            </a:bodyPr>
            <a:lstStyle/>
            <a:p>
              <a:r>
                <a:rPr lang="en-GB" sz="1200" noProof="0"/>
                <a:t>course</a:t>
              </a:r>
            </a:p>
          </p:txBody>
        </p:sp>
        <p:pic>
          <p:nvPicPr>
            <p:cNvPr id="12" name="Picture 11">
              <a:extLst>
                <a:ext uri="{FF2B5EF4-FFF2-40B4-BE49-F238E27FC236}">
                  <a16:creationId xmlns:a16="http://schemas.microsoft.com/office/drawing/2014/main" id="{2A4214DB-26E5-4444-FE6C-0A09569FA81A}"/>
                </a:ext>
              </a:extLst>
            </p:cNvPr>
            <p:cNvPicPr>
              <a:picLocks noChangeAspect="1"/>
            </p:cNvPicPr>
            <p:nvPr/>
          </p:nvPicPr>
          <p:blipFill>
            <a:blip r:embed="rId4"/>
            <a:stretch>
              <a:fillRect/>
            </a:stretch>
          </p:blipFill>
          <p:spPr>
            <a:xfrm>
              <a:off x="6565242" y="3389331"/>
              <a:ext cx="1838582" cy="1514686"/>
            </a:xfrm>
            <a:prstGeom prst="rect">
              <a:avLst/>
            </a:prstGeom>
          </p:spPr>
        </p:pic>
        <p:sp>
          <p:nvSpPr>
            <p:cNvPr id="13" name="TextBox 12">
              <a:extLst>
                <a:ext uri="{FF2B5EF4-FFF2-40B4-BE49-F238E27FC236}">
                  <a16:creationId xmlns:a16="http://schemas.microsoft.com/office/drawing/2014/main" id="{75B476E0-E3F9-9108-6893-FCB68566BEBA}"/>
                </a:ext>
              </a:extLst>
            </p:cNvPr>
            <p:cNvSpPr txBox="1"/>
            <p:nvPr/>
          </p:nvSpPr>
          <p:spPr>
            <a:xfrm>
              <a:off x="7162169" y="3019620"/>
              <a:ext cx="492443" cy="276999"/>
            </a:xfrm>
            <a:prstGeom prst="rect">
              <a:avLst/>
            </a:prstGeom>
            <a:noFill/>
          </p:spPr>
          <p:txBody>
            <a:bodyPr wrap="none" rtlCol="0">
              <a:spAutoFit/>
            </a:bodyPr>
            <a:lstStyle/>
            <a:p>
              <a:r>
                <a:rPr lang="en-GB" sz="1200" noProof="0"/>
                <a:t>tutor</a:t>
              </a:r>
            </a:p>
          </p:txBody>
        </p:sp>
        <p:pic>
          <p:nvPicPr>
            <p:cNvPr id="17" name="Picture 16">
              <a:extLst>
                <a:ext uri="{FF2B5EF4-FFF2-40B4-BE49-F238E27FC236}">
                  <a16:creationId xmlns:a16="http://schemas.microsoft.com/office/drawing/2014/main" id="{D706C2FA-C2C3-4A3C-4A43-285ACA1DB655}"/>
                </a:ext>
              </a:extLst>
            </p:cNvPr>
            <p:cNvPicPr>
              <a:picLocks noChangeAspect="1"/>
            </p:cNvPicPr>
            <p:nvPr/>
          </p:nvPicPr>
          <p:blipFill rotWithShape="1">
            <a:blip r:embed="rId5"/>
            <a:srcRect l="1743"/>
            <a:stretch/>
          </p:blipFill>
          <p:spPr>
            <a:xfrm>
              <a:off x="8906933" y="3429000"/>
              <a:ext cx="2386894" cy="1533739"/>
            </a:xfrm>
            <a:prstGeom prst="rect">
              <a:avLst/>
            </a:prstGeom>
          </p:spPr>
        </p:pic>
        <p:sp>
          <p:nvSpPr>
            <p:cNvPr id="18" name="TextBox 17">
              <a:extLst>
                <a:ext uri="{FF2B5EF4-FFF2-40B4-BE49-F238E27FC236}">
                  <a16:creationId xmlns:a16="http://schemas.microsoft.com/office/drawing/2014/main" id="{4F7E7B51-F6F5-DC9D-FF0E-4C282A4C4AE7}"/>
                </a:ext>
              </a:extLst>
            </p:cNvPr>
            <p:cNvSpPr txBox="1"/>
            <p:nvPr/>
          </p:nvSpPr>
          <p:spPr>
            <a:xfrm>
              <a:off x="9854158" y="3022364"/>
              <a:ext cx="575799" cy="276999"/>
            </a:xfrm>
            <a:prstGeom prst="rect">
              <a:avLst/>
            </a:prstGeom>
            <a:noFill/>
          </p:spPr>
          <p:txBody>
            <a:bodyPr wrap="none" rtlCol="0">
              <a:spAutoFit/>
            </a:bodyPr>
            <a:lstStyle/>
            <a:p>
              <a:r>
                <a:rPr lang="en-GB" sz="1200" noProof="0"/>
                <a:t>grade</a:t>
              </a:r>
            </a:p>
          </p:txBody>
        </p:sp>
      </p:grpSp>
    </p:spTree>
    <p:extLst>
      <p:ext uri="{BB962C8B-B14F-4D97-AF65-F5344CB8AC3E}">
        <p14:creationId xmlns:p14="http://schemas.microsoft.com/office/powerpoint/2010/main" val="439861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B187-D8D2-9A07-644E-0B8D455825BB}"/>
              </a:ext>
            </a:extLst>
          </p:cNvPr>
          <p:cNvSpPr>
            <a:spLocks noGrp="1"/>
          </p:cNvSpPr>
          <p:nvPr>
            <p:ph type="title"/>
          </p:nvPr>
        </p:nvSpPr>
        <p:spPr>
          <a:xfrm>
            <a:off x="609600" y="613250"/>
            <a:ext cx="11163300" cy="421258"/>
          </a:xfrm>
        </p:spPr>
        <p:txBody>
          <a:bodyPr/>
          <a:lstStyle/>
          <a:p>
            <a:r>
              <a:rPr lang="en-GB" noProof="0"/>
              <a:t>Data modelling</a:t>
            </a:r>
          </a:p>
        </p:txBody>
      </p:sp>
      <p:sp>
        <p:nvSpPr>
          <p:cNvPr id="3" name="Text Placeholder 2">
            <a:extLst>
              <a:ext uri="{FF2B5EF4-FFF2-40B4-BE49-F238E27FC236}">
                <a16:creationId xmlns:a16="http://schemas.microsoft.com/office/drawing/2014/main" id="{779F2E6F-74DE-8363-B38C-8A7290192CF0}"/>
              </a:ext>
            </a:extLst>
          </p:cNvPr>
          <p:cNvSpPr>
            <a:spLocks noGrp="1"/>
          </p:cNvSpPr>
          <p:nvPr>
            <p:ph type="body" idx="1"/>
          </p:nvPr>
        </p:nvSpPr>
        <p:spPr>
          <a:xfrm>
            <a:off x="609600" y="1386734"/>
            <a:ext cx="11163300" cy="2850454"/>
          </a:xfrm>
        </p:spPr>
        <p:txBody>
          <a:bodyPr/>
          <a:lstStyle/>
          <a:p>
            <a:r>
              <a:rPr lang="en-GB" sz="1600" noProof="0"/>
              <a:t>You would likely be designing a new product and don't yet have any data. You work with the business analysts to determine what data you need. </a:t>
            </a:r>
          </a:p>
          <a:p>
            <a:r>
              <a:rPr lang="en-GB" sz="1600" noProof="0"/>
              <a:t>The design would be used by data engineers and software engineers to create the solution</a:t>
            </a:r>
          </a:p>
          <a:p>
            <a:r>
              <a:rPr lang="en-GB" sz="1600" noProof="0"/>
              <a:t>Modelling it is typically done using an entity relationship diagram ERD in a modelling tool such as Erwin</a:t>
            </a:r>
          </a:p>
          <a:p>
            <a:r>
              <a:rPr lang="en-GB" sz="1600" noProof="0" err="1"/>
              <a:t>MySql</a:t>
            </a:r>
            <a:r>
              <a:rPr lang="en-GB" sz="1600" noProof="0"/>
              <a:t> workbench has a basic modelling tool built-in so I used that to create the following entity relationship diagram (ERD) diagram but the tables we will use are easily normalised and modelled without this but it's handy for documentation</a:t>
            </a:r>
          </a:p>
          <a:p>
            <a:r>
              <a:rPr lang="en-GB" sz="1600" noProof="0"/>
              <a:t>Workbench can take an existing database and create an ERD from it</a:t>
            </a:r>
          </a:p>
          <a:p>
            <a:r>
              <a:rPr lang="en-GB" sz="1600" noProof="0"/>
              <a:t>Workbench enables you to draw the diagram and create all the SQL to create the tables from the diagram</a:t>
            </a:r>
          </a:p>
          <a:p>
            <a:r>
              <a:rPr lang="en-GB" sz="1600" noProof="0"/>
              <a:t>There are more professional tools for enterprise designs with many more features</a:t>
            </a:r>
          </a:p>
          <a:p>
            <a:endParaRPr lang="en-GB" noProof="0"/>
          </a:p>
        </p:txBody>
      </p:sp>
      <p:sp>
        <p:nvSpPr>
          <p:cNvPr id="4" name="Slide Number Placeholder 3">
            <a:extLst>
              <a:ext uri="{FF2B5EF4-FFF2-40B4-BE49-F238E27FC236}">
                <a16:creationId xmlns:a16="http://schemas.microsoft.com/office/drawing/2014/main" id="{9B5D37FB-315A-2DCA-B7B5-282A90D68326}"/>
              </a:ext>
            </a:extLst>
          </p:cNvPr>
          <p:cNvSpPr>
            <a:spLocks noGrp="1"/>
          </p:cNvSpPr>
          <p:nvPr>
            <p:ph type="sldNum" idx="12"/>
          </p:nvPr>
        </p:nvSpPr>
        <p:spPr/>
        <p:txBody>
          <a:bodyPr/>
          <a:lstStyle/>
          <a:p>
            <a:fld id="{14D7F6AC-1EEB-4ABB-AD80-109EC6FDCCF3}" type="slidenum">
              <a:rPr lang="en-GB" noProof="0" smtClean="0"/>
              <a:pPr/>
              <a:t>74</a:t>
            </a:fld>
            <a:endParaRPr lang="en-GB" noProof="0"/>
          </a:p>
        </p:txBody>
      </p:sp>
    </p:spTree>
    <p:extLst>
      <p:ext uri="{BB962C8B-B14F-4D97-AF65-F5344CB8AC3E}">
        <p14:creationId xmlns:p14="http://schemas.microsoft.com/office/powerpoint/2010/main" val="2708813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811C-E870-7CD4-8E84-D2A238BEC8D5}"/>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13E80C48-C251-E7A1-320D-DD8620E49302}"/>
              </a:ext>
            </a:extLst>
          </p:cNvPr>
          <p:cNvSpPr>
            <a:spLocks noGrp="1"/>
          </p:cNvSpPr>
          <p:nvPr>
            <p:ph type="body" idx="1"/>
          </p:nvPr>
        </p:nvSpPr>
        <p:spPr>
          <a:xfrm>
            <a:off x="609600" y="1089368"/>
            <a:ext cx="11163300" cy="524943"/>
          </a:xfrm>
        </p:spPr>
        <p:txBody>
          <a:bodyPr/>
          <a:lstStyle/>
          <a:p>
            <a:r>
              <a:rPr lang="en-GB" noProof="0"/>
              <a:t>The notation in this example is referred to as "crow's foot" notation</a:t>
            </a:r>
          </a:p>
        </p:txBody>
      </p:sp>
      <p:sp>
        <p:nvSpPr>
          <p:cNvPr id="4" name="Slide Number Placeholder 3">
            <a:extLst>
              <a:ext uri="{FF2B5EF4-FFF2-40B4-BE49-F238E27FC236}">
                <a16:creationId xmlns:a16="http://schemas.microsoft.com/office/drawing/2014/main" id="{3D23700C-B49F-48B4-6703-4051BCEEEB61}"/>
              </a:ext>
            </a:extLst>
          </p:cNvPr>
          <p:cNvSpPr>
            <a:spLocks noGrp="1"/>
          </p:cNvSpPr>
          <p:nvPr>
            <p:ph type="sldNum" idx="12"/>
          </p:nvPr>
        </p:nvSpPr>
        <p:spPr/>
        <p:txBody>
          <a:bodyPr/>
          <a:lstStyle/>
          <a:p>
            <a:fld id="{14D7F6AC-1EEB-4ABB-AD80-109EC6FDCCF3}" type="slidenum">
              <a:rPr lang="en-GB" noProof="0" smtClean="0"/>
              <a:pPr/>
              <a:t>75</a:t>
            </a:fld>
            <a:endParaRPr lang="en-GB" noProof="0"/>
          </a:p>
        </p:txBody>
      </p:sp>
      <p:sp>
        <p:nvSpPr>
          <p:cNvPr id="19" name="TextBox 18">
            <a:extLst>
              <a:ext uri="{FF2B5EF4-FFF2-40B4-BE49-F238E27FC236}">
                <a16:creationId xmlns:a16="http://schemas.microsoft.com/office/drawing/2014/main" id="{A123F541-053E-CD8D-31DF-8EAF45D91ABC}"/>
              </a:ext>
            </a:extLst>
          </p:cNvPr>
          <p:cNvSpPr txBox="1"/>
          <p:nvPr/>
        </p:nvSpPr>
        <p:spPr>
          <a:xfrm>
            <a:off x="1429978" y="3429000"/>
            <a:ext cx="1638057" cy="954107"/>
          </a:xfrm>
          <a:prstGeom prst="rect">
            <a:avLst/>
          </a:prstGeom>
          <a:noFill/>
        </p:spPr>
        <p:txBody>
          <a:bodyPr wrap="square" rtlCol="0">
            <a:spAutoFit/>
          </a:bodyPr>
          <a:lstStyle/>
          <a:p>
            <a:r>
              <a:rPr lang="en-GB" sz="1400" noProof="0"/>
              <a:t>Left to right: each student can have zero or more grades</a:t>
            </a:r>
          </a:p>
        </p:txBody>
      </p:sp>
      <p:sp>
        <p:nvSpPr>
          <p:cNvPr id="21" name="TextBox 20">
            <a:extLst>
              <a:ext uri="{FF2B5EF4-FFF2-40B4-BE49-F238E27FC236}">
                <a16:creationId xmlns:a16="http://schemas.microsoft.com/office/drawing/2014/main" id="{EE399E24-9AFD-DB62-C7BF-1C76B241D564}"/>
              </a:ext>
            </a:extLst>
          </p:cNvPr>
          <p:cNvSpPr txBox="1"/>
          <p:nvPr/>
        </p:nvSpPr>
        <p:spPr>
          <a:xfrm>
            <a:off x="4069243" y="3429000"/>
            <a:ext cx="1638057" cy="2246769"/>
          </a:xfrm>
          <a:prstGeom prst="rect">
            <a:avLst/>
          </a:prstGeom>
          <a:noFill/>
        </p:spPr>
        <p:txBody>
          <a:bodyPr wrap="square" rtlCol="0">
            <a:spAutoFit/>
          </a:bodyPr>
          <a:lstStyle/>
          <a:p>
            <a:r>
              <a:rPr lang="en-GB" sz="1400" noProof="0"/>
              <a:t>Right to left: a grade can be associated to 1 student.</a:t>
            </a:r>
          </a:p>
          <a:p>
            <a:endParaRPr lang="en-GB" sz="1400" noProof="0"/>
          </a:p>
          <a:p>
            <a:r>
              <a:rPr lang="en-GB" sz="1400" noProof="0"/>
              <a:t>Left to right: A grade can be associated to only one course</a:t>
            </a:r>
          </a:p>
          <a:p>
            <a:endParaRPr lang="en-GB" sz="1400" noProof="0"/>
          </a:p>
        </p:txBody>
      </p:sp>
      <p:sp>
        <p:nvSpPr>
          <p:cNvPr id="22" name="TextBox 21">
            <a:extLst>
              <a:ext uri="{FF2B5EF4-FFF2-40B4-BE49-F238E27FC236}">
                <a16:creationId xmlns:a16="http://schemas.microsoft.com/office/drawing/2014/main" id="{7982D94E-FB55-725F-8E75-F98CA3C7F5C5}"/>
              </a:ext>
            </a:extLst>
          </p:cNvPr>
          <p:cNvSpPr txBox="1"/>
          <p:nvPr/>
        </p:nvSpPr>
        <p:spPr>
          <a:xfrm>
            <a:off x="6857602" y="3429000"/>
            <a:ext cx="1638057" cy="1600438"/>
          </a:xfrm>
          <a:prstGeom prst="rect">
            <a:avLst/>
          </a:prstGeom>
          <a:noFill/>
        </p:spPr>
        <p:txBody>
          <a:bodyPr wrap="square" rtlCol="0">
            <a:spAutoFit/>
          </a:bodyPr>
          <a:lstStyle/>
          <a:p>
            <a:r>
              <a:rPr lang="en-GB" sz="1400" noProof="0"/>
              <a:t>Right to left: a course can have 0 or more students. </a:t>
            </a:r>
          </a:p>
          <a:p>
            <a:endParaRPr lang="en-GB" sz="1400" noProof="0"/>
          </a:p>
          <a:p>
            <a:r>
              <a:rPr lang="en-GB" sz="1400" noProof="0"/>
              <a:t>Left to right: A course can have only 1 tutor </a:t>
            </a:r>
          </a:p>
        </p:txBody>
      </p:sp>
      <p:pic>
        <p:nvPicPr>
          <p:cNvPr id="24" name="Picture 23">
            <a:extLst>
              <a:ext uri="{FF2B5EF4-FFF2-40B4-BE49-F238E27FC236}">
                <a16:creationId xmlns:a16="http://schemas.microsoft.com/office/drawing/2014/main" id="{82F08511-8330-E71E-1DB7-BA97FDECF5A9}"/>
              </a:ext>
            </a:extLst>
          </p:cNvPr>
          <p:cNvPicPr>
            <a:picLocks noChangeAspect="1"/>
          </p:cNvPicPr>
          <p:nvPr/>
        </p:nvPicPr>
        <p:blipFill>
          <a:blip r:embed="rId3"/>
          <a:stretch>
            <a:fillRect/>
          </a:stretch>
        </p:blipFill>
        <p:spPr>
          <a:xfrm>
            <a:off x="1405449" y="4627357"/>
            <a:ext cx="1770120" cy="1298088"/>
          </a:xfrm>
          <a:prstGeom prst="rect">
            <a:avLst/>
          </a:prstGeom>
        </p:spPr>
      </p:pic>
      <p:sp>
        <p:nvSpPr>
          <p:cNvPr id="27" name="TextBox 26">
            <a:extLst>
              <a:ext uri="{FF2B5EF4-FFF2-40B4-BE49-F238E27FC236}">
                <a16:creationId xmlns:a16="http://schemas.microsoft.com/office/drawing/2014/main" id="{3A7B69C2-C4BC-F78D-E297-D1B51866AA87}"/>
              </a:ext>
            </a:extLst>
          </p:cNvPr>
          <p:cNvSpPr txBox="1"/>
          <p:nvPr/>
        </p:nvSpPr>
        <p:spPr>
          <a:xfrm>
            <a:off x="9389333" y="3459850"/>
            <a:ext cx="1638057" cy="954107"/>
          </a:xfrm>
          <a:prstGeom prst="rect">
            <a:avLst/>
          </a:prstGeom>
          <a:noFill/>
        </p:spPr>
        <p:txBody>
          <a:bodyPr wrap="square" rtlCol="0">
            <a:spAutoFit/>
          </a:bodyPr>
          <a:lstStyle/>
          <a:p>
            <a:r>
              <a:rPr lang="en-GB" sz="1400" noProof="0"/>
              <a:t>Right to left: a tutor can teach on only one course (in this example)</a:t>
            </a:r>
          </a:p>
        </p:txBody>
      </p:sp>
      <p:grpSp>
        <p:nvGrpSpPr>
          <p:cNvPr id="5" name="Group 4">
            <a:extLst>
              <a:ext uri="{FF2B5EF4-FFF2-40B4-BE49-F238E27FC236}">
                <a16:creationId xmlns:a16="http://schemas.microsoft.com/office/drawing/2014/main" id="{E5A7A9A7-838C-1A24-19E3-4D53C9B7D9E7}"/>
              </a:ext>
            </a:extLst>
          </p:cNvPr>
          <p:cNvGrpSpPr/>
          <p:nvPr/>
        </p:nvGrpSpPr>
        <p:grpSpPr>
          <a:xfrm>
            <a:off x="1234968" y="1478421"/>
            <a:ext cx="9722060" cy="1919730"/>
            <a:chOff x="1234968" y="1478421"/>
            <a:chExt cx="9722060" cy="1919730"/>
          </a:xfrm>
        </p:grpSpPr>
        <p:pic>
          <p:nvPicPr>
            <p:cNvPr id="12" name="Picture 11">
              <a:extLst>
                <a:ext uri="{FF2B5EF4-FFF2-40B4-BE49-F238E27FC236}">
                  <a16:creationId xmlns:a16="http://schemas.microsoft.com/office/drawing/2014/main" id="{43E29F38-E6AB-E88A-36DA-F9CF80DF5662}"/>
                </a:ext>
              </a:extLst>
            </p:cNvPr>
            <p:cNvPicPr>
              <a:picLocks noChangeAspect="1"/>
            </p:cNvPicPr>
            <p:nvPr/>
          </p:nvPicPr>
          <p:blipFill>
            <a:blip r:embed="rId4"/>
            <a:stretch>
              <a:fillRect/>
            </a:stretch>
          </p:blipFill>
          <p:spPr>
            <a:xfrm>
              <a:off x="1234968" y="1478421"/>
              <a:ext cx="9722060" cy="1919730"/>
            </a:xfrm>
            <a:prstGeom prst="rect">
              <a:avLst/>
            </a:prstGeom>
          </p:spPr>
        </p:pic>
        <p:cxnSp>
          <p:nvCxnSpPr>
            <p:cNvPr id="29" name="Straight Arrow Connector 28">
              <a:extLst>
                <a:ext uri="{FF2B5EF4-FFF2-40B4-BE49-F238E27FC236}">
                  <a16:creationId xmlns:a16="http://schemas.microsoft.com/office/drawing/2014/main" id="{5576880A-DD29-3182-A5D8-6ACA8A74E0C8}"/>
                </a:ext>
              </a:extLst>
            </p:cNvPr>
            <p:cNvCxnSpPr>
              <a:cxnSpLocks/>
            </p:cNvCxnSpPr>
            <p:nvPr/>
          </p:nvCxnSpPr>
          <p:spPr>
            <a:xfrm flipH="1" flipV="1">
              <a:off x="1968843" y="1944130"/>
              <a:ext cx="2100400" cy="21204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0F5AA49-8E9B-1CD7-1AAA-ECDBE9AB3995}"/>
                </a:ext>
              </a:extLst>
            </p:cNvPr>
            <p:cNvCxnSpPr>
              <a:cxnSpLocks/>
            </p:cNvCxnSpPr>
            <p:nvPr/>
          </p:nvCxnSpPr>
          <p:spPr>
            <a:xfrm flipV="1">
              <a:off x="5297783" y="2003364"/>
              <a:ext cx="1548787" cy="37198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128088-F533-2A9C-2F56-2D9548954547}"/>
                </a:ext>
              </a:extLst>
            </p:cNvPr>
            <p:cNvCxnSpPr>
              <a:cxnSpLocks/>
            </p:cNvCxnSpPr>
            <p:nvPr/>
          </p:nvCxnSpPr>
          <p:spPr>
            <a:xfrm>
              <a:off x="7519582" y="1978415"/>
              <a:ext cx="1869751" cy="84287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A4E0A7F2-438D-DBF2-B0B5-200514BBB201}"/>
              </a:ext>
            </a:extLst>
          </p:cNvPr>
          <p:cNvSpPr txBox="1"/>
          <p:nvPr/>
        </p:nvSpPr>
        <p:spPr>
          <a:xfrm>
            <a:off x="5806522" y="5107937"/>
            <a:ext cx="4301849" cy="1384995"/>
          </a:xfrm>
          <a:prstGeom prst="rect">
            <a:avLst/>
          </a:prstGeom>
          <a:noFill/>
        </p:spPr>
        <p:txBody>
          <a:bodyPr wrap="square" rtlCol="0">
            <a:spAutoFit/>
          </a:bodyPr>
          <a:lstStyle/>
          <a:p>
            <a:r>
              <a:rPr lang="en-GB" sz="1400" noProof="0"/>
              <a:t>Decent tools show the relationship between primary and foreign key so I've added the blue arrows</a:t>
            </a:r>
          </a:p>
          <a:p>
            <a:r>
              <a:rPr lang="en-GB" sz="1400" noProof="0"/>
              <a:t>We may want a direct relationship between student and tutor. Is there a relationship between student and tutor beyond the course? Personal tutor? This is all part of requirements gathering</a:t>
            </a:r>
          </a:p>
        </p:txBody>
      </p:sp>
      <p:sp>
        <p:nvSpPr>
          <p:cNvPr id="6" name="TextBox 5">
            <a:extLst>
              <a:ext uri="{FF2B5EF4-FFF2-40B4-BE49-F238E27FC236}">
                <a16:creationId xmlns:a16="http://schemas.microsoft.com/office/drawing/2014/main" id="{D25C1EA1-A79D-8749-6692-50C88E3721FC}"/>
              </a:ext>
            </a:extLst>
          </p:cNvPr>
          <p:cNvSpPr txBox="1"/>
          <p:nvPr/>
        </p:nvSpPr>
        <p:spPr>
          <a:xfrm>
            <a:off x="9667420" y="6260832"/>
            <a:ext cx="1864613" cy="461665"/>
          </a:xfrm>
          <a:prstGeom prst="rect">
            <a:avLst/>
          </a:prstGeom>
          <a:noFill/>
        </p:spPr>
        <p:txBody>
          <a:bodyPr wrap="none" rtlCol="0">
            <a:spAutoFit/>
          </a:bodyPr>
          <a:lstStyle/>
          <a:p>
            <a:r>
              <a:rPr lang="en-GB" sz="1200" noProof="0">
                <a:solidFill>
                  <a:srgbClr val="FF0000"/>
                </a:solidFill>
              </a:rPr>
              <a:t>demos\data\</a:t>
            </a:r>
            <a:r>
              <a:rPr lang="en-GB" sz="1200" noProof="0" err="1">
                <a:solidFill>
                  <a:srgbClr val="FF0000"/>
                </a:solidFill>
              </a:rPr>
              <a:t>students_db</a:t>
            </a:r>
            <a:endParaRPr lang="en-GB" sz="1200" noProof="0">
              <a:solidFill>
                <a:srgbClr val="FF0000"/>
              </a:solidFill>
            </a:endParaRPr>
          </a:p>
          <a:p>
            <a:r>
              <a:rPr lang="en-GB" sz="1200" noProof="0">
                <a:solidFill>
                  <a:srgbClr val="FF0000"/>
                </a:solidFill>
              </a:rPr>
              <a:t>reverse: </a:t>
            </a:r>
            <a:r>
              <a:rPr lang="en-GB" sz="1200" noProof="0" err="1">
                <a:solidFill>
                  <a:srgbClr val="FF0000"/>
                </a:solidFill>
              </a:rPr>
              <a:t>sql_store</a:t>
            </a:r>
            <a:r>
              <a:rPr lang="en-GB" sz="1200" noProof="0">
                <a:solidFill>
                  <a:srgbClr val="FF0000"/>
                </a:solidFill>
              </a:rPr>
              <a:t> DB</a:t>
            </a:r>
          </a:p>
        </p:txBody>
      </p:sp>
    </p:spTree>
    <p:extLst>
      <p:ext uri="{BB962C8B-B14F-4D97-AF65-F5344CB8AC3E}">
        <p14:creationId xmlns:p14="http://schemas.microsoft.com/office/powerpoint/2010/main" val="31910587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2AD3CF-4DDC-0217-290B-C7FF8997B7BA}"/>
              </a:ext>
            </a:extLst>
          </p:cNvPr>
          <p:cNvSpPr>
            <a:spLocks noGrp="1"/>
          </p:cNvSpPr>
          <p:nvPr>
            <p:ph type="body" idx="1"/>
          </p:nvPr>
        </p:nvSpPr>
        <p:spPr>
          <a:xfrm>
            <a:off x="673333" y="327454"/>
            <a:ext cx="11163300" cy="6129789"/>
          </a:xfrm>
        </p:spPr>
        <p:txBody>
          <a:bodyPr/>
          <a:lstStyle/>
          <a:p>
            <a:r>
              <a:rPr lang="en-GB" noProof="0"/>
              <a:t>Relational databases are accessed and operated using the Structured Query Language (SQL)</a:t>
            </a:r>
          </a:p>
          <a:p>
            <a:r>
              <a:rPr lang="en-GB" noProof="0"/>
              <a:t>With SQL we can create a database, tables, add data, modify data, request data etc</a:t>
            </a:r>
          </a:p>
          <a:p>
            <a:r>
              <a:rPr lang="en-GB" noProof="0"/>
              <a:t>You can use the workbench GUI but it still shows you the SQL you could have used</a:t>
            </a:r>
          </a:p>
          <a:p>
            <a:pPr marL="152396" indent="0">
              <a:buNone/>
            </a:pPr>
            <a:endParaRPr lang="en-GB" noProof="0"/>
          </a:p>
          <a:p>
            <a:r>
              <a:rPr lang="en-GB" noProof="0"/>
              <a:t>We will only be using a subset of SQL so I'm not going to go through it all - there are many references</a:t>
            </a:r>
          </a:p>
          <a:p>
            <a:pPr lvl="1"/>
            <a:r>
              <a:rPr lang="en-GB" noProof="0">
                <a:latin typeface="Courier New" panose="02070309020205020404" pitchFamily="49" charset="0"/>
                <a:cs typeface="Courier New" panose="02070309020205020404" pitchFamily="49" charset="0"/>
              </a:rPr>
              <a:t>SELECT * FROM </a:t>
            </a:r>
            <a:r>
              <a:rPr lang="en-GB" noProof="0" err="1">
                <a:latin typeface="Courier New" panose="02070309020205020404" pitchFamily="49" charset="0"/>
                <a:cs typeface="Courier New" panose="02070309020205020404" pitchFamily="49" charset="0"/>
              </a:rPr>
              <a:t>student_db.course</a:t>
            </a:r>
            <a:r>
              <a:rPr lang="en-GB" noProof="0">
                <a:latin typeface="Courier New" panose="02070309020205020404" pitchFamily="49" charset="0"/>
                <a:cs typeface="Courier New" panose="02070309020205020404" pitchFamily="49" charset="0"/>
              </a:rPr>
              <a:t>;  </a:t>
            </a:r>
            <a:r>
              <a:rPr lang="en-GB" noProof="0"/>
              <a:t>To avoid having to specify the database every time double click schema or specify it: </a:t>
            </a:r>
            <a:r>
              <a:rPr lang="en-GB" b="1" noProof="0"/>
              <a:t>use </a:t>
            </a:r>
            <a:r>
              <a:rPr lang="en-GB" b="1" noProof="0" err="1"/>
              <a:t>student_db</a:t>
            </a:r>
            <a:r>
              <a:rPr lang="en-GB" b="1" noProof="0"/>
              <a:t>;</a:t>
            </a:r>
          </a:p>
          <a:p>
            <a:pPr lvl="1"/>
            <a:r>
              <a:rPr lang="en-GB" noProof="0">
                <a:latin typeface="Courier New" panose="02070309020205020404" pitchFamily="49" charset="0"/>
                <a:cs typeface="Courier New" panose="02070309020205020404" pitchFamily="49" charset="0"/>
              </a:rPr>
              <a:t>SELECT name, qualification FROM course</a:t>
            </a:r>
            <a:r>
              <a:rPr lang="en-GB" b="1" noProof="0"/>
              <a:t>;</a:t>
            </a:r>
          </a:p>
          <a:p>
            <a:pPr lvl="1"/>
            <a:r>
              <a:rPr lang="en-GB" noProof="0">
                <a:latin typeface="Courier New" panose="02070309020205020404" pitchFamily="49" charset="0"/>
                <a:cs typeface="Courier New" panose="02070309020205020404" pitchFamily="49" charset="0"/>
              </a:rPr>
              <a:t>INSERT INTO student (</a:t>
            </a:r>
            <a:r>
              <a:rPr lang="en-GB" noProof="0" err="1">
                <a:latin typeface="Courier New" panose="02070309020205020404" pitchFamily="49" charset="0"/>
                <a:cs typeface="Courier New" panose="02070309020205020404" pitchFamily="49" charset="0"/>
              </a:rPr>
              <a:t>first_name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last_name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marital_status</a:t>
            </a:r>
            <a:r>
              <a:rPr lang="en-GB" noProof="0">
                <a:latin typeface="Courier New" panose="02070309020205020404" pitchFamily="49" charset="0"/>
                <a:cs typeface="Courier New" panose="02070309020205020404" pitchFamily="49" charset="0"/>
              </a:rPr>
              <a:t>)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VALUES ('Tony', 'Nicol', 'Married');</a:t>
            </a:r>
          </a:p>
          <a:p>
            <a:pPr lvl="1"/>
            <a:r>
              <a:rPr lang="en-GB" noProof="0">
                <a:latin typeface="Courier New" panose="02070309020205020404" pitchFamily="49" charset="0"/>
                <a:cs typeface="Courier New" panose="02070309020205020404" pitchFamily="49" charset="0"/>
              </a:rPr>
              <a:t>DELETE FROM student WHERE id=7;</a:t>
            </a:r>
          </a:p>
          <a:p>
            <a:pPr lvl="1"/>
            <a:endParaRPr lang="en-GB" noProof="0">
              <a:latin typeface="Courier New" panose="02070309020205020404" pitchFamily="49" charset="0"/>
              <a:cs typeface="Courier New" panose="02070309020205020404" pitchFamily="49" charset="0"/>
            </a:endParaRPr>
          </a:p>
          <a:p>
            <a:pPr lvl="1"/>
            <a:r>
              <a:rPr lang="en-GB" noProof="0"/>
              <a:t>If the data you need is in more than one table, you need to join them to create a resultant set. e.g., we want to list  all tutors and the courses they teach. It is customary to put SQL keywords in capitals but not required:</a:t>
            </a:r>
            <a:br>
              <a:rPr lang="en-GB" noProof="0"/>
            </a:br>
            <a:r>
              <a:rPr lang="en-GB" noProof="0">
                <a:latin typeface="Courier New" panose="02070309020205020404" pitchFamily="49" charset="0"/>
                <a:cs typeface="Courier New" panose="02070309020205020404" pitchFamily="49" charset="0"/>
              </a:rPr>
              <a:t>SELECT </a:t>
            </a:r>
            <a:r>
              <a:rPr lang="en-GB" noProof="0" err="1">
                <a:latin typeface="Courier New" panose="02070309020205020404" pitchFamily="49" charset="0"/>
                <a:cs typeface="Courier New" panose="02070309020205020404" pitchFamily="49" charset="0"/>
              </a:rPr>
              <a:t>tutor.title</a:t>
            </a:r>
            <a:r>
              <a:rPr lang="en-GB" noProof="0">
                <a:latin typeface="Courier New" panose="02070309020205020404" pitchFamily="49" charset="0"/>
                <a:cs typeface="Courier New" panose="02070309020205020404" pitchFamily="49" charset="0"/>
              </a:rPr>
              <a:t>, tutor.name, course.name</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FROM tutor </a:t>
            </a:r>
            <a:br>
              <a:rPr lang="en-GB" noProof="0">
                <a:latin typeface="Courier New" panose="02070309020205020404" pitchFamily="49" charset="0"/>
                <a:cs typeface="Courier New" panose="02070309020205020404" pitchFamily="49" charset="0"/>
              </a:rPr>
            </a:br>
            <a:r>
              <a:rPr lang="en-GB" noProof="0">
                <a:latin typeface="Courier New" panose="02070309020205020404" pitchFamily="49" charset="0"/>
                <a:cs typeface="Courier New" panose="02070309020205020404" pitchFamily="49" charset="0"/>
              </a:rPr>
              <a:t>JOIN course on course.id = </a:t>
            </a:r>
            <a:r>
              <a:rPr lang="en-GB" noProof="0" err="1">
                <a:latin typeface="Courier New" panose="02070309020205020404" pitchFamily="49" charset="0"/>
                <a:cs typeface="Courier New" panose="02070309020205020404" pitchFamily="49" charset="0"/>
              </a:rPr>
              <a:t>tutor.course_id</a:t>
            </a:r>
            <a:r>
              <a:rPr lang="en-GB" noProof="0">
                <a:latin typeface="Courier New" panose="02070309020205020404" pitchFamily="49" charset="0"/>
                <a:cs typeface="Courier New" panose="02070309020205020404" pitchFamily="49" charset="0"/>
              </a:rPr>
              <a:t>;</a:t>
            </a:r>
          </a:p>
          <a:p>
            <a:endParaRPr lang="en-GB" noProof="0"/>
          </a:p>
        </p:txBody>
      </p:sp>
      <p:sp>
        <p:nvSpPr>
          <p:cNvPr id="4" name="Slide Number Placeholder 3">
            <a:extLst>
              <a:ext uri="{FF2B5EF4-FFF2-40B4-BE49-F238E27FC236}">
                <a16:creationId xmlns:a16="http://schemas.microsoft.com/office/drawing/2014/main" id="{B56DD6A8-9F78-7FC4-EA0B-3FE2B7098B47}"/>
              </a:ext>
            </a:extLst>
          </p:cNvPr>
          <p:cNvSpPr>
            <a:spLocks noGrp="1"/>
          </p:cNvSpPr>
          <p:nvPr>
            <p:ph type="sldNum" idx="12"/>
          </p:nvPr>
        </p:nvSpPr>
        <p:spPr/>
        <p:txBody>
          <a:bodyPr/>
          <a:lstStyle/>
          <a:p>
            <a:fld id="{14D7F6AC-1EEB-4ABB-AD80-109EC6FDCCF3}" type="slidenum">
              <a:rPr lang="en-GB" noProof="0" smtClean="0"/>
              <a:pPr/>
              <a:t>76</a:t>
            </a:fld>
            <a:endParaRPr lang="en-GB" noProof="0"/>
          </a:p>
        </p:txBody>
      </p:sp>
      <p:sp>
        <p:nvSpPr>
          <p:cNvPr id="6" name="TextBox 5">
            <a:extLst>
              <a:ext uri="{FF2B5EF4-FFF2-40B4-BE49-F238E27FC236}">
                <a16:creationId xmlns:a16="http://schemas.microsoft.com/office/drawing/2014/main" id="{BBF82E73-965B-3052-DA0F-82DCA124BEEB}"/>
              </a:ext>
            </a:extLst>
          </p:cNvPr>
          <p:cNvSpPr txBox="1"/>
          <p:nvPr/>
        </p:nvSpPr>
        <p:spPr>
          <a:xfrm>
            <a:off x="9962677" y="5905334"/>
            <a:ext cx="1873956" cy="276999"/>
          </a:xfrm>
          <a:prstGeom prst="rect">
            <a:avLst/>
          </a:prstGeom>
          <a:noFill/>
        </p:spPr>
        <p:txBody>
          <a:bodyPr wrap="square" rtlCol="0">
            <a:spAutoFit/>
          </a:bodyPr>
          <a:lstStyle/>
          <a:p>
            <a:r>
              <a:rPr lang="en-GB" sz="1200" noProof="0">
                <a:solidFill>
                  <a:srgbClr val="FF0000"/>
                </a:solidFill>
              </a:rPr>
              <a:t>Demo some queries</a:t>
            </a:r>
          </a:p>
        </p:txBody>
      </p:sp>
    </p:spTree>
    <p:extLst>
      <p:ext uri="{BB962C8B-B14F-4D97-AF65-F5344CB8AC3E}">
        <p14:creationId xmlns:p14="http://schemas.microsoft.com/office/powerpoint/2010/main" val="2999061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6C25A6-78B5-CE73-EF93-CCCAD46DD19F}"/>
              </a:ext>
            </a:extLst>
          </p:cNvPr>
          <p:cNvSpPr>
            <a:spLocks noGrp="1"/>
          </p:cNvSpPr>
          <p:nvPr>
            <p:ph type="body" idx="1"/>
          </p:nvPr>
        </p:nvSpPr>
        <p:spPr>
          <a:xfrm>
            <a:off x="673333" y="152494"/>
            <a:ext cx="11163300" cy="669305"/>
          </a:xfrm>
        </p:spPr>
        <p:txBody>
          <a:bodyPr/>
          <a:lstStyle/>
          <a:p>
            <a:r>
              <a:rPr lang="en-GB" sz="1600" noProof="0"/>
              <a:t>Join all tables to find what courses and grades Joan Jet is on and the tutor names</a:t>
            </a:r>
          </a:p>
          <a:p>
            <a:r>
              <a:rPr lang="en-GB" sz="1600" noProof="0"/>
              <a:t>This will create multiple rows if there are multiple tutors. If you don't want that you can use </a:t>
            </a:r>
            <a:r>
              <a:rPr lang="en-GB" sz="1600" noProof="0" err="1"/>
              <a:t>concat</a:t>
            </a:r>
            <a:endParaRPr lang="en-GB" sz="1600" noProof="0"/>
          </a:p>
        </p:txBody>
      </p:sp>
      <p:sp>
        <p:nvSpPr>
          <p:cNvPr id="4" name="Slide Number Placeholder 3">
            <a:extLst>
              <a:ext uri="{FF2B5EF4-FFF2-40B4-BE49-F238E27FC236}">
                <a16:creationId xmlns:a16="http://schemas.microsoft.com/office/drawing/2014/main" id="{9B67D824-2B7E-EC35-95DC-A7828E36D26A}"/>
              </a:ext>
            </a:extLst>
          </p:cNvPr>
          <p:cNvSpPr>
            <a:spLocks noGrp="1"/>
          </p:cNvSpPr>
          <p:nvPr>
            <p:ph type="sldNum" idx="12"/>
          </p:nvPr>
        </p:nvSpPr>
        <p:spPr/>
        <p:txBody>
          <a:bodyPr/>
          <a:lstStyle/>
          <a:p>
            <a:fld id="{14D7F6AC-1EEB-4ABB-AD80-109EC6FDCCF3}" type="slidenum">
              <a:rPr lang="en-GB" noProof="0" smtClean="0"/>
              <a:pPr/>
              <a:t>77</a:t>
            </a:fld>
            <a:endParaRPr lang="en-GB" noProof="0"/>
          </a:p>
        </p:txBody>
      </p:sp>
      <p:grpSp>
        <p:nvGrpSpPr>
          <p:cNvPr id="15" name="Group 14">
            <a:extLst>
              <a:ext uri="{FF2B5EF4-FFF2-40B4-BE49-F238E27FC236}">
                <a16:creationId xmlns:a16="http://schemas.microsoft.com/office/drawing/2014/main" id="{4CD2D6C6-F673-A1E0-3D66-BF649152D468}"/>
              </a:ext>
            </a:extLst>
          </p:cNvPr>
          <p:cNvGrpSpPr/>
          <p:nvPr/>
        </p:nvGrpSpPr>
        <p:grpSpPr>
          <a:xfrm>
            <a:off x="481814" y="1019182"/>
            <a:ext cx="11354819" cy="1543265"/>
            <a:chOff x="481814" y="1179202"/>
            <a:chExt cx="11354819" cy="1543265"/>
          </a:xfrm>
        </p:grpSpPr>
        <p:pic>
          <p:nvPicPr>
            <p:cNvPr id="6" name="Picture 5">
              <a:extLst>
                <a:ext uri="{FF2B5EF4-FFF2-40B4-BE49-F238E27FC236}">
                  <a16:creationId xmlns:a16="http://schemas.microsoft.com/office/drawing/2014/main" id="{5199DE4F-D9D6-DAF8-1DAF-A437AB29903E}"/>
                </a:ext>
              </a:extLst>
            </p:cNvPr>
            <p:cNvPicPr>
              <a:picLocks noChangeAspect="1"/>
            </p:cNvPicPr>
            <p:nvPr/>
          </p:nvPicPr>
          <p:blipFill>
            <a:blip r:embed="rId3"/>
            <a:stretch>
              <a:fillRect/>
            </a:stretch>
          </p:blipFill>
          <p:spPr>
            <a:xfrm>
              <a:off x="481814" y="1179202"/>
              <a:ext cx="6858957" cy="1543265"/>
            </a:xfrm>
            <a:prstGeom prst="rect">
              <a:avLst/>
            </a:prstGeom>
          </p:spPr>
        </p:pic>
        <p:pic>
          <p:nvPicPr>
            <p:cNvPr id="8" name="Picture 7">
              <a:extLst>
                <a:ext uri="{FF2B5EF4-FFF2-40B4-BE49-F238E27FC236}">
                  <a16:creationId xmlns:a16="http://schemas.microsoft.com/office/drawing/2014/main" id="{B8039AD7-B751-C08D-52FC-1F60932092C3}"/>
                </a:ext>
              </a:extLst>
            </p:cNvPr>
            <p:cNvPicPr>
              <a:picLocks noChangeAspect="1"/>
            </p:cNvPicPr>
            <p:nvPr/>
          </p:nvPicPr>
          <p:blipFill>
            <a:blip r:embed="rId4"/>
            <a:stretch>
              <a:fillRect/>
            </a:stretch>
          </p:blipFill>
          <p:spPr>
            <a:xfrm>
              <a:off x="7873680" y="1397337"/>
              <a:ext cx="3962953" cy="949435"/>
            </a:xfrm>
            <a:prstGeom prst="rect">
              <a:avLst/>
            </a:prstGeom>
          </p:spPr>
        </p:pic>
        <p:sp>
          <p:nvSpPr>
            <p:cNvPr id="9" name="Arrow: Right 8">
              <a:extLst>
                <a:ext uri="{FF2B5EF4-FFF2-40B4-BE49-F238E27FC236}">
                  <a16:creationId xmlns:a16="http://schemas.microsoft.com/office/drawing/2014/main" id="{9B6954A8-E536-E777-8326-8BF332244CDD}"/>
                </a:ext>
              </a:extLst>
            </p:cNvPr>
            <p:cNvSpPr/>
            <p:nvPr/>
          </p:nvSpPr>
          <p:spPr>
            <a:xfrm>
              <a:off x="6721632" y="1750809"/>
              <a:ext cx="68580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11" name="Picture 10">
            <a:extLst>
              <a:ext uri="{FF2B5EF4-FFF2-40B4-BE49-F238E27FC236}">
                <a16:creationId xmlns:a16="http://schemas.microsoft.com/office/drawing/2014/main" id="{F0FF2003-670E-02F7-BEB4-360FABB0AC23}"/>
              </a:ext>
            </a:extLst>
          </p:cNvPr>
          <p:cNvPicPr>
            <a:picLocks noChangeAspect="1"/>
          </p:cNvPicPr>
          <p:nvPr/>
        </p:nvPicPr>
        <p:blipFill>
          <a:blip r:embed="rId5"/>
          <a:stretch>
            <a:fillRect/>
          </a:stretch>
        </p:blipFill>
        <p:spPr>
          <a:xfrm>
            <a:off x="481814" y="2767969"/>
            <a:ext cx="6649378" cy="4039164"/>
          </a:xfrm>
          <a:prstGeom prst="rect">
            <a:avLst/>
          </a:prstGeom>
        </p:spPr>
      </p:pic>
      <p:pic>
        <p:nvPicPr>
          <p:cNvPr id="13" name="Picture 12">
            <a:extLst>
              <a:ext uri="{FF2B5EF4-FFF2-40B4-BE49-F238E27FC236}">
                <a16:creationId xmlns:a16="http://schemas.microsoft.com/office/drawing/2014/main" id="{97793065-2E49-A0F1-2203-B770F6275540}"/>
              </a:ext>
            </a:extLst>
          </p:cNvPr>
          <p:cNvPicPr>
            <a:picLocks noChangeAspect="1"/>
          </p:cNvPicPr>
          <p:nvPr/>
        </p:nvPicPr>
        <p:blipFill>
          <a:blip r:embed="rId6"/>
          <a:stretch>
            <a:fillRect/>
          </a:stretch>
        </p:blipFill>
        <p:spPr>
          <a:xfrm>
            <a:off x="7683671" y="4511229"/>
            <a:ext cx="4324954" cy="768702"/>
          </a:xfrm>
          <a:prstGeom prst="rect">
            <a:avLst/>
          </a:prstGeom>
        </p:spPr>
      </p:pic>
      <p:sp>
        <p:nvSpPr>
          <p:cNvPr id="14" name="Arrow: Right 13">
            <a:extLst>
              <a:ext uri="{FF2B5EF4-FFF2-40B4-BE49-F238E27FC236}">
                <a16:creationId xmlns:a16="http://schemas.microsoft.com/office/drawing/2014/main" id="{A5D151B0-2572-086B-7B73-A81CA52E87C6}"/>
              </a:ext>
            </a:extLst>
          </p:cNvPr>
          <p:cNvSpPr/>
          <p:nvPr/>
        </p:nvSpPr>
        <p:spPr>
          <a:xfrm>
            <a:off x="6721632" y="4695555"/>
            <a:ext cx="685800" cy="400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7" name="Straight Connector 16">
            <a:extLst>
              <a:ext uri="{FF2B5EF4-FFF2-40B4-BE49-F238E27FC236}">
                <a16:creationId xmlns:a16="http://schemas.microsoft.com/office/drawing/2014/main" id="{A7FF7070-45CD-D234-17E7-61598C8D939A}"/>
              </a:ext>
            </a:extLst>
          </p:cNvPr>
          <p:cNvCxnSpPr>
            <a:cxnSpLocks/>
          </p:cNvCxnSpPr>
          <p:nvPr/>
        </p:nvCxnSpPr>
        <p:spPr>
          <a:xfrm>
            <a:off x="582930" y="2665317"/>
            <a:ext cx="1125370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875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BA116-E14B-4EEF-EA05-D845B8A5A900}"/>
              </a:ext>
            </a:extLst>
          </p:cNvPr>
          <p:cNvSpPr>
            <a:spLocks noGrp="1"/>
          </p:cNvSpPr>
          <p:nvPr>
            <p:ph type="title"/>
          </p:nvPr>
        </p:nvSpPr>
        <p:spPr/>
        <p:txBody>
          <a:bodyPr/>
          <a:lstStyle/>
          <a:p>
            <a:r>
              <a:rPr lang="en-GB" noProof="0"/>
              <a:t>Referential Integrity</a:t>
            </a:r>
          </a:p>
        </p:txBody>
      </p:sp>
      <p:sp>
        <p:nvSpPr>
          <p:cNvPr id="3" name="Text Placeholder 2">
            <a:extLst>
              <a:ext uri="{FF2B5EF4-FFF2-40B4-BE49-F238E27FC236}">
                <a16:creationId xmlns:a16="http://schemas.microsoft.com/office/drawing/2014/main" id="{EA426967-3CA6-A669-A674-085888844106}"/>
              </a:ext>
            </a:extLst>
          </p:cNvPr>
          <p:cNvSpPr>
            <a:spLocks noGrp="1"/>
          </p:cNvSpPr>
          <p:nvPr>
            <p:ph type="body" idx="1"/>
          </p:nvPr>
        </p:nvSpPr>
        <p:spPr>
          <a:xfrm>
            <a:off x="673333" y="4002288"/>
            <a:ext cx="11163300" cy="2180045"/>
          </a:xfrm>
        </p:spPr>
        <p:txBody>
          <a:bodyPr/>
          <a:lstStyle/>
          <a:p>
            <a:r>
              <a:rPr lang="en-GB" noProof="0"/>
              <a:t>Deleting Electronics would leave rows 1 and 7 orphaned</a:t>
            </a:r>
          </a:p>
          <a:p>
            <a:r>
              <a:rPr lang="en-GB" noProof="0"/>
              <a:t>Deleting electronics then re-adding would require all course id of value 6 to be changed to 7</a:t>
            </a:r>
          </a:p>
          <a:p>
            <a:r>
              <a:rPr lang="en-GB" noProof="0"/>
              <a:t>Imagine a database with millions of people, with many relationships - I've seen systems with over 100 tables joined. Finding the orphans and fixing them can be very tricky.</a:t>
            </a:r>
          </a:p>
          <a:p>
            <a:r>
              <a:rPr lang="en-GB" noProof="0"/>
              <a:t>Alternatively, if you really do want to delete Electronics as you will no longer deliver it as a course, you need to remove all the child records too or maybe set them to null</a:t>
            </a:r>
          </a:p>
          <a:p>
            <a:r>
              <a:rPr lang="en-GB" noProof="0"/>
              <a:t>We can deal with these scenarios by setting referential integrity rules</a:t>
            </a:r>
          </a:p>
        </p:txBody>
      </p:sp>
      <p:sp>
        <p:nvSpPr>
          <p:cNvPr id="4" name="Slide Number Placeholder 3">
            <a:extLst>
              <a:ext uri="{FF2B5EF4-FFF2-40B4-BE49-F238E27FC236}">
                <a16:creationId xmlns:a16="http://schemas.microsoft.com/office/drawing/2014/main" id="{05B921F0-8FAB-B329-DD24-12ACAC182B5E}"/>
              </a:ext>
            </a:extLst>
          </p:cNvPr>
          <p:cNvSpPr>
            <a:spLocks noGrp="1"/>
          </p:cNvSpPr>
          <p:nvPr>
            <p:ph type="sldNum" idx="12"/>
          </p:nvPr>
        </p:nvSpPr>
        <p:spPr/>
        <p:txBody>
          <a:bodyPr/>
          <a:lstStyle/>
          <a:p>
            <a:fld id="{14D7F6AC-1EEB-4ABB-AD80-109EC6FDCCF3}" type="slidenum">
              <a:rPr lang="en-GB" noProof="0" smtClean="0"/>
              <a:pPr/>
              <a:t>78</a:t>
            </a:fld>
            <a:endParaRPr lang="en-GB" noProof="0"/>
          </a:p>
        </p:txBody>
      </p:sp>
      <p:grpSp>
        <p:nvGrpSpPr>
          <p:cNvPr id="9" name="Group 8">
            <a:extLst>
              <a:ext uri="{FF2B5EF4-FFF2-40B4-BE49-F238E27FC236}">
                <a16:creationId xmlns:a16="http://schemas.microsoft.com/office/drawing/2014/main" id="{324B00F6-4E8C-45BD-FFE7-3D7BA81D9925}"/>
              </a:ext>
            </a:extLst>
          </p:cNvPr>
          <p:cNvGrpSpPr/>
          <p:nvPr/>
        </p:nvGrpSpPr>
        <p:grpSpPr>
          <a:xfrm>
            <a:off x="1711233" y="1312759"/>
            <a:ext cx="6005179" cy="1933033"/>
            <a:chOff x="712755" y="1347851"/>
            <a:chExt cx="6005179" cy="1933033"/>
          </a:xfrm>
        </p:grpSpPr>
        <p:pic>
          <p:nvPicPr>
            <p:cNvPr id="6" name="Picture 5">
              <a:extLst>
                <a:ext uri="{FF2B5EF4-FFF2-40B4-BE49-F238E27FC236}">
                  <a16:creationId xmlns:a16="http://schemas.microsoft.com/office/drawing/2014/main" id="{19C84AED-8DF3-6ECB-BB93-18116E5D67D2}"/>
                </a:ext>
              </a:extLst>
            </p:cNvPr>
            <p:cNvPicPr>
              <a:picLocks noChangeAspect="1"/>
            </p:cNvPicPr>
            <p:nvPr/>
          </p:nvPicPr>
          <p:blipFill>
            <a:blip r:embed="rId2"/>
            <a:stretch>
              <a:fillRect/>
            </a:stretch>
          </p:blipFill>
          <p:spPr>
            <a:xfrm>
              <a:off x="3862629" y="1347851"/>
              <a:ext cx="2855305" cy="1678814"/>
            </a:xfrm>
            <a:prstGeom prst="rect">
              <a:avLst/>
            </a:prstGeom>
          </p:spPr>
        </p:pic>
        <p:pic>
          <p:nvPicPr>
            <p:cNvPr id="8" name="Picture 7">
              <a:extLst>
                <a:ext uri="{FF2B5EF4-FFF2-40B4-BE49-F238E27FC236}">
                  <a16:creationId xmlns:a16="http://schemas.microsoft.com/office/drawing/2014/main" id="{1BB2B999-D45E-F2F2-4C36-A86E981AA6D8}"/>
                </a:ext>
              </a:extLst>
            </p:cNvPr>
            <p:cNvPicPr>
              <a:picLocks noChangeAspect="1"/>
            </p:cNvPicPr>
            <p:nvPr/>
          </p:nvPicPr>
          <p:blipFill>
            <a:blip r:embed="rId3"/>
            <a:stretch>
              <a:fillRect/>
            </a:stretch>
          </p:blipFill>
          <p:spPr>
            <a:xfrm>
              <a:off x="712755" y="1347851"/>
              <a:ext cx="2290089" cy="1933033"/>
            </a:xfrm>
            <a:prstGeom prst="rect">
              <a:avLst/>
            </a:prstGeom>
          </p:spPr>
        </p:pic>
        <p:cxnSp>
          <p:nvCxnSpPr>
            <p:cNvPr id="10" name="Straight Arrow Connector 9">
              <a:extLst>
                <a:ext uri="{FF2B5EF4-FFF2-40B4-BE49-F238E27FC236}">
                  <a16:creationId xmlns:a16="http://schemas.microsoft.com/office/drawing/2014/main" id="{8F810251-EB08-3E2C-B871-C1989C4EF7CF}"/>
                </a:ext>
              </a:extLst>
            </p:cNvPr>
            <p:cNvCxnSpPr>
              <a:cxnSpLocks/>
            </p:cNvCxnSpPr>
            <p:nvPr/>
          </p:nvCxnSpPr>
          <p:spPr>
            <a:xfrm flipH="1" flipV="1">
              <a:off x="2630311" y="1738489"/>
              <a:ext cx="1232318" cy="1090702"/>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59C7E3-7EBB-CEB3-BF21-0A29CEAD6E86}"/>
                </a:ext>
              </a:extLst>
            </p:cNvPr>
            <p:cNvCxnSpPr>
              <a:cxnSpLocks/>
            </p:cNvCxnSpPr>
            <p:nvPr/>
          </p:nvCxnSpPr>
          <p:spPr>
            <a:xfrm flipH="1">
              <a:off x="2540000" y="2946185"/>
              <a:ext cx="1322629" cy="8048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734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500E4-2310-197E-51EB-DE824B8D00A8}"/>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3F16EBCF-2246-0399-2519-684EC3BD9D6D}"/>
              </a:ext>
            </a:extLst>
          </p:cNvPr>
          <p:cNvSpPr>
            <a:spLocks noGrp="1"/>
          </p:cNvSpPr>
          <p:nvPr>
            <p:ph type="body" idx="1"/>
          </p:nvPr>
        </p:nvSpPr>
        <p:spPr>
          <a:xfrm>
            <a:off x="674204" y="1853648"/>
            <a:ext cx="11163300" cy="3078615"/>
          </a:xfrm>
        </p:spPr>
        <p:txBody>
          <a:bodyPr/>
          <a:lstStyle/>
          <a:p>
            <a:r>
              <a:rPr lang="en-GB" sz="1600" noProof="0"/>
              <a:t>To provide referential integrity between course and tutor, you can add a constraint onto the keys. On delete, you can </a:t>
            </a:r>
            <a:r>
              <a:rPr lang="en-GB" sz="1600" b="1" noProof="0"/>
              <a:t>cascade</a:t>
            </a:r>
            <a:r>
              <a:rPr lang="en-GB" sz="1600" noProof="0"/>
              <a:t>, </a:t>
            </a:r>
            <a:r>
              <a:rPr lang="en-GB" sz="1600" b="1" noProof="0"/>
              <a:t>restrict</a:t>
            </a:r>
            <a:r>
              <a:rPr lang="en-GB" sz="1600" noProof="0"/>
              <a:t>, </a:t>
            </a:r>
            <a:r>
              <a:rPr lang="en-GB" sz="1600" b="1" noProof="0"/>
              <a:t>set to null </a:t>
            </a:r>
            <a:r>
              <a:rPr lang="en-GB" sz="1600" noProof="0"/>
              <a:t>or </a:t>
            </a:r>
            <a:r>
              <a:rPr lang="en-GB" sz="1600" b="1" noProof="0"/>
              <a:t>do nothing</a:t>
            </a:r>
            <a:r>
              <a:rPr lang="en-GB" sz="1600" noProof="0"/>
              <a:t>. </a:t>
            </a:r>
          </a:p>
          <a:p>
            <a:r>
              <a:rPr lang="en-GB" sz="1600" noProof="0"/>
              <a:t>Cascade means it will automatically delete all the children of a deleted parent. E.g., deleting a row in the course table would delete all tutor entries for that course so leaves no orphans</a:t>
            </a:r>
          </a:p>
          <a:p>
            <a:r>
              <a:rPr lang="en-GB" sz="1600" noProof="0"/>
              <a:t>Restrict means, if there are records in the child table with reference to the parent you are trying to delete, don’t allow the delete and throw an error</a:t>
            </a:r>
          </a:p>
          <a:p>
            <a:r>
              <a:rPr lang="en-GB" sz="1600" noProof="0"/>
              <a:t>There are the same options associated with update. If you update a parent record, e.g., change the course primary key from 6 to 7 for some reason, the cascade constraint will automatically update all child records with key value 6 to 7. If it is set to restricted, then trying to update a parent record will raise an error</a:t>
            </a:r>
          </a:p>
          <a:p>
            <a:r>
              <a:rPr lang="en-GB" sz="1600" noProof="0"/>
              <a:t>Alter the tutor (child) table | foreign keys | select key. Referenced column is id. By default, these are restricted</a:t>
            </a:r>
          </a:p>
          <a:p>
            <a:endParaRPr lang="en-GB" noProof="0"/>
          </a:p>
          <a:p>
            <a:endParaRPr lang="en-GB" noProof="0"/>
          </a:p>
        </p:txBody>
      </p:sp>
      <p:sp>
        <p:nvSpPr>
          <p:cNvPr id="4" name="Slide Number Placeholder 3">
            <a:extLst>
              <a:ext uri="{FF2B5EF4-FFF2-40B4-BE49-F238E27FC236}">
                <a16:creationId xmlns:a16="http://schemas.microsoft.com/office/drawing/2014/main" id="{9B8345CB-7398-D35E-639D-2BA1CEFE1B20}"/>
              </a:ext>
            </a:extLst>
          </p:cNvPr>
          <p:cNvSpPr>
            <a:spLocks noGrp="1"/>
          </p:cNvSpPr>
          <p:nvPr>
            <p:ph type="sldNum" idx="12"/>
          </p:nvPr>
        </p:nvSpPr>
        <p:spPr/>
        <p:txBody>
          <a:bodyPr/>
          <a:lstStyle/>
          <a:p>
            <a:fld id="{14D7F6AC-1EEB-4ABB-AD80-109EC6FDCCF3}" type="slidenum">
              <a:rPr lang="en-GB" noProof="0" smtClean="0"/>
              <a:pPr/>
              <a:t>79</a:t>
            </a:fld>
            <a:endParaRPr lang="en-GB" noProof="0"/>
          </a:p>
        </p:txBody>
      </p:sp>
      <p:pic>
        <p:nvPicPr>
          <p:cNvPr id="6" name="Picture 5">
            <a:extLst>
              <a:ext uri="{FF2B5EF4-FFF2-40B4-BE49-F238E27FC236}">
                <a16:creationId xmlns:a16="http://schemas.microsoft.com/office/drawing/2014/main" id="{142D74CB-1B0D-2057-C0EC-500272AF43B6}"/>
              </a:ext>
            </a:extLst>
          </p:cNvPr>
          <p:cNvPicPr>
            <a:picLocks noChangeAspect="1"/>
          </p:cNvPicPr>
          <p:nvPr/>
        </p:nvPicPr>
        <p:blipFill>
          <a:blip r:embed="rId2"/>
          <a:stretch>
            <a:fillRect/>
          </a:stretch>
        </p:blipFill>
        <p:spPr>
          <a:xfrm>
            <a:off x="1798983" y="5004352"/>
            <a:ext cx="8984343" cy="1707132"/>
          </a:xfrm>
          <a:prstGeom prst="rect">
            <a:avLst/>
          </a:prstGeom>
        </p:spPr>
      </p:pic>
      <p:grpSp>
        <p:nvGrpSpPr>
          <p:cNvPr id="7" name="Group 6">
            <a:extLst>
              <a:ext uri="{FF2B5EF4-FFF2-40B4-BE49-F238E27FC236}">
                <a16:creationId xmlns:a16="http://schemas.microsoft.com/office/drawing/2014/main" id="{61E2CB9E-602D-9B4A-74C2-9E59F31BFC50}"/>
              </a:ext>
            </a:extLst>
          </p:cNvPr>
          <p:cNvGrpSpPr/>
          <p:nvPr/>
        </p:nvGrpSpPr>
        <p:grpSpPr>
          <a:xfrm>
            <a:off x="1234970" y="268356"/>
            <a:ext cx="9722060" cy="1455051"/>
            <a:chOff x="1234968" y="1478421"/>
            <a:chExt cx="9722060" cy="1919730"/>
          </a:xfrm>
        </p:grpSpPr>
        <p:pic>
          <p:nvPicPr>
            <p:cNvPr id="8" name="Picture 7">
              <a:extLst>
                <a:ext uri="{FF2B5EF4-FFF2-40B4-BE49-F238E27FC236}">
                  <a16:creationId xmlns:a16="http://schemas.microsoft.com/office/drawing/2014/main" id="{984EBE54-4B96-2633-35D2-FC5FF5252861}"/>
                </a:ext>
              </a:extLst>
            </p:cNvPr>
            <p:cNvPicPr>
              <a:picLocks noChangeAspect="1"/>
            </p:cNvPicPr>
            <p:nvPr/>
          </p:nvPicPr>
          <p:blipFill>
            <a:blip r:embed="rId3"/>
            <a:stretch>
              <a:fillRect/>
            </a:stretch>
          </p:blipFill>
          <p:spPr>
            <a:xfrm>
              <a:off x="1234968" y="1478421"/>
              <a:ext cx="9722060" cy="1919730"/>
            </a:xfrm>
            <a:prstGeom prst="rect">
              <a:avLst/>
            </a:prstGeom>
          </p:spPr>
        </p:pic>
        <p:cxnSp>
          <p:nvCxnSpPr>
            <p:cNvPr id="9" name="Straight Arrow Connector 8">
              <a:extLst>
                <a:ext uri="{FF2B5EF4-FFF2-40B4-BE49-F238E27FC236}">
                  <a16:creationId xmlns:a16="http://schemas.microsoft.com/office/drawing/2014/main" id="{15B03B48-3649-2E6D-D200-49BAEBCAC88D}"/>
                </a:ext>
              </a:extLst>
            </p:cNvPr>
            <p:cNvCxnSpPr>
              <a:cxnSpLocks/>
            </p:cNvCxnSpPr>
            <p:nvPr/>
          </p:nvCxnSpPr>
          <p:spPr>
            <a:xfrm flipH="1" flipV="1">
              <a:off x="1968843" y="1944130"/>
              <a:ext cx="2100400" cy="21204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FF98C9F-1C09-CCFD-52B5-E2DDDE4757AF}"/>
                </a:ext>
              </a:extLst>
            </p:cNvPr>
            <p:cNvCxnSpPr>
              <a:cxnSpLocks/>
            </p:cNvCxnSpPr>
            <p:nvPr/>
          </p:nvCxnSpPr>
          <p:spPr>
            <a:xfrm flipV="1">
              <a:off x="5297783" y="2003364"/>
              <a:ext cx="1548787" cy="37198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7BA52A-D497-CFC9-2720-55EAE2C44AD5}"/>
                </a:ext>
              </a:extLst>
            </p:cNvPr>
            <p:cNvCxnSpPr>
              <a:cxnSpLocks/>
            </p:cNvCxnSpPr>
            <p:nvPr/>
          </p:nvCxnSpPr>
          <p:spPr>
            <a:xfrm>
              <a:off x="7519582" y="1978415"/>
              <a:ext cx="1869751" cy="842877"/>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0194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A7588-87B3-86DC-3C6C-43D3789C9496}"/>
              </a:ext>
            </a:extLst>
          </p:cNvPr>
          <p:cNvSpPr>
            <a:spLocks noGrp="1"/>
          </p:cNvSpPr>
          <p:nvPr>
            <p:ph type="title"/>
          </p:nvPr>
        </p:nvSpPr>
        <p:spPr>
          <a:xfrm>
            <a:off x="609600" y="584543"/>
            <a:ext cx="11163300" cy="421258"/>
          </a:xfrm>
        </p:spPr>
        <p:txBody>
          <a:bodyPr/>
          <a:lstStyle/>
          <a:p>
            <a:r>
              <a:rPr lang="en-GB" noProof="0"/>
              <a:t>Feedback from last year before we get started</a:t>
            </a:r>
          </a:p>
        </p:txBody>
      </p:sp>
      <p:sp>
        <p:nvSpPr>
          <p:cNvPr id="3" name="Text Placeholder 2">
            <a:extLst>
              <a:ext uri="{FF2B5EF4-FFF2-40B4-BE49-F238E27FC236}">
                <a16:creationId xmlns:a16="http://schemas.microsoft.com/office/drawing/2014/main" id="{B8A6B658-1B06-048F-B0E8-3FBFC10E9D2E}"/>
              </a:ext>
            </a:extLst>
          </p:cNvPr>
          <p:cNvSpPr>
            <a:spLocks noGrp="1"/>
          </p:cNvSpPr>
          <p:nvPr>
            <p:ph type="body" idx="1"/>
          </p:nvPr>
        </p:nvSpPr>
        <p:spPr>
          <a:xfrm>
            <a:off x="609600" y="1390135"/>
            <a:ext cx="11163300" cy="4883322"/>
          </a:xfrm>
        </p:spPr>
        <p:txBody>
          <a:bodyPr/>
          <a:lstStyle/>
          <a:p>
            <a:r>
              <a:rPr lang="en-GB" noProof="0"/>
              <a:t>Positives</a:t>
            </a:r>
          </a:p>
          <a:p>
            <a:pPr lvl="1"/>
            <a:r>
              <a:rPr lang="en-GB" noProof="0"/>
              <a:t>Some students did extremely well with grades in the 80s and two at 100% for coursework</a:t>
            </a:r>
          </a:p>
          <a:p>
            <a:pPr lvl="1"/>
            <a:r>
              <a:rPr lang="en-GB" noProof="0"/>
              <a:t>"I got a job at the BBC directly because of this module"</a:t>
            </a:r>
          </a:p>
          <a:p>
            <a:pPr lvl="1"/>
            <a:r>
              <a:rPr lang="en-GB" noProof="0"/>
              <a:t>"I didn't like the look of this module but now understand its importance in industry. It's now my </a:t>
            </a:r>
            <a:r>
              <a:rPr lang="en-GB" noProof="0" err="1"/>
              <a:t>favorite</a:t>
            </a:r>
            <a:r>
              <a:rPr lang="en-GB" noProof="0"/>
              <a:t> module"</a:t>
            </a:r>
          </a:p>
          <a:p>
            <a:pPr lvl="1"/>
            <a:r>
              <a:rPr lang="en-GB" noProof="0"/>
              <a:t>"After discussing my microservices assignment I was offered a job at first interview"</a:t>
            </a:r>
          </a:p>
          <a:p>
            <a:pPr lvl="1"/>
            <a:r>
              <a:rPr lang="en-GB" noProof="0"/>
              <a:t>"Having demos to work with to get an understanding of key concepts helped enormously with my assignment"</a:t>
            </a:r>
          </a:p>
          <a:p>
            <a:pPr lvl="1"/>
            <a:r>
              <a:rPr lang="en-GB" noProof="0"/>
              <a:t>"This module directly helped me with my project. I changed the architecture to microservices"</a:t>
            </a:r>
          </a:p>
          <a:p>
            <a:pPr lvl="1"/>
            <a:r>
              <a:rPr lang="en-GB" noProof="0"/>
              <a:t>You get the idea …</a:t>
            </a:r>
          </a:p>
          <a:p>
            <a:endParaRPr lang="en-GB" sz="1600" noProof="0"/>
          </a:p>
          <a:p>
            <a:r>
              <a:rPr lang="en-GB" sz="1600" noProof="0"/>
              <a:t>The knowledge I gained from you during the Distributed Systems module was absolutely invaluable for my work in this team. My understanding of APIs, how they work, and how they run in the cloud was extremely helpful and it meant that I was able to start working on tickets and pushing code changes to production in my first week. Thank you again for making your module so insightful, engaging, and up to date with the industry.</a:t>
            </a:r>
          </a:p>
          <a:p>
            <a:endParaRPr lang="en-GB" sz="1600" noProof="0"/>
          </a:p>
        </p:txBody>
      </p:sp>
      <p:sp>
        <p:nvSpPr>
          <p:cNvPr id="4" name="Slide Number Placeholder 3">
            <a:extLst>
              <a:ext uri="{FF2B5EF4-FFF2-40B4-BE49-F238E27FC236}">
                <a16:creationId xmlns:a16="http://schemas.microsoft.com/office/drawing/2014/main" id="{28BBE4F1-AE00-FBE2-933A-047463BCB2E1}"/>
              </a:ext>
            </a:extLst>
          </p:cNvPr>
          <p:cNvSpPr>
            <a:spLocks noGrp="1"/>
          </p:cNvSpPr>
          <p:nvPr>
            <p:ph type="sldNum" idx="12"/>
          </p:nvPr>
        </p:nvSpPr>
        <p:spPr/>
        <p:txBody>
          <a:bodyPr/>
          <a:lstStyle/>
          <a:p>
            <a:fld id="{14D7F6AC-1EEB-4ABB-AD80-109EC6FDCCF3}" type="slidenum">
              <a:rPr lang="en-GB" noProof="0" smtClean="0"/>
              <a:pPr/>
              <a:t>8</a:t>
            </a:fld>
            <a:endParaRPr lang="en-GB" noProof="0"/>
          </a:p>
        </p:txBody>
      </p:sp>
    </p:spTree>
    <p:extLst>
      <p:ext uri="{BB962C8B-B14F-4D97-AF65-F5344CB8AC3E}">
        <p14:creationId xmlns:p14="http://schemas.microsoft.com/office/powerpoint/2010/main" val="12426693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253E2E1-A0CD-0FF2-09F6-1FD90D561D3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67EC93-7ABD-4896-86CE-C13FCE3D1BD9}"/>
              </a:ext>
            </a:extLst>
          </p:cNvPr>
          <p:cNvSpPr>
            <a:spLocks noGrp="1"/>
          </p:cNvSpPr>
          <p:nvPr>
            <p:ph type="ctrTitle"/>
          </p:nvPr>
        </p:nvSpPr>
        <p:spPr>
          <a:xfrm>
            <a:off x="1435099" y="2484800"/>
            <a:ext cx="8579234" cy="1888400"/>
          </a:xfrm>
        </p:spPr>
        <p:txBody>
          <a:bodyPr/>
          <a:lstStyle/>
          <a:p>
            <a:r>
              <a:rPr lang="en-GB" noProof="0"/>
              <a:t>Separation of Concerns</a:t>
            </a:r>
          </a:p>
        </p:txBody>
      </p:sp>
    </p:spTree>
    <p:extLst>
      <p:ext uri="{BB962C8B-B14F-4D97-AF65-F5344CB8AC3E}">
        <p14:creationId xmlns:p14="http://schemas.microsoft.com/office/powerpoint/2010/main" val="3257700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154A-EDEF-7F9C-977F-5183356A0A0F}"/>
              </a:ext>
            </a:extLst>
          </p:cNvPr>
          <p:cNvSpPr>
            <a:spLocks noGrp="1"/>
          </p:cNvSpPr>
          <p:nvPr>
            <p:ph type="title"/>
          </p:nvPr>
        </p:nvSpPr>
        <p:spPr/>
        <p:txBody>
          <a:bodyPr/>
          <a:lstStyle/>
          <a:p>
            <a:r>
              <a:rPr lang="en-GB" noProof="0"/>
              <a:t>SQL Injection</a:t>
            </a:r>
          </a:p>
        </p:txBody>
      </p:sp>
      <p:sp>
        <p:nvSpPr>
          <p:cNvPr id="3" name="Text Placeholder 2">
            <a:extLst>
              <a:ext uri="{FF2B5EF4-FFF2-40B4-BE49-F238E27FC236}">
                <a16:creationId xmlns:a16="http://schemas.microsoft.com/office/drawing/2014/main" id="{2C0FB484-5DF6-1D1E-0C04-B7B3B7F032A4}"/>
              </a:ext>
            </a:extLst>
          </p:cNvPr>
          <p:cNvSpPr>
            <a:spLocks noGrp="1"/>
          </p:cNvSpPr>
          <p:nvPr>
            <p:ph type="body" idx="1"/>
          </p:nvPr>
        </p:nvSpPr>
        <p:spPr>
          <a:xfrm>
            <a:off x="346841" y="1089368"/>
            <a:ext cx="11794392" cy="4954080"/>
          </a:xfrm>
        </p:spPr>
        <p:txBody>
          <a:bodyPr/>
          <a:lstStyle/>
          <a:p>
            <a:r>
              <a:rPr lang="en-GB" noProof="0"/>
              <a:t>So the database has various protections but what about our code?</a:t>
            </a:r>
          </a:p>
          <a:p>
            <a:r>
              <a:rPr lang="en-GB" noProof="0"/>
              <a:t>SQL injection is where typically an application requires data from a user to say, look something up</a:t>
            </a:r>
          </a:p>
          <a:p>
            <a:r>
              <a:rPr lang="en-GB" noProof="0"/>
              <a:t>For example, an API where we want to get details on someone with a last name of martin</a:t>
            </a:r>
          </a:p>
          <a:p>
            <a:pPr lvl="1"/>
            <a:r>
              <a:rPr lang="en-GB" noProof="0">
                <a:latin typeface="Courier New" panose="02070309020205020404" pitchFamily="49" charset="0"/>
                <a:cs typeface="Courier New" panose="02070309020205020404" pitchFamily="49" charset="0"/>
              </a:rPr>
              <a:t>localhost:3000/name/martin </a:t>
            </a:r>
            <a:r>
              <a:rPr lang="en-GB" noProof="0"/>
              <a:t>The name would typically be read in the web UI</a:t>
            </a:r>
          </a:p>
          <a:p>
            <a:pPr lvl="1"/>
            <a:endParaRPr lang="en-GB" noProof="0"/>
          </a:p>
          <a:p>
            <a:pPr lvl="1"/>
            <a:r>
              <a:rPr lang="en-GB" noProof="0"/>
              <a:t>But what if we passed </a:t>
            </a:r>
            <a:r>
              <a:rPr lang="en-GB" noProof="0">
                <a:latin typeface="Courier New" panose="02070309020205020404" pitchFamily="49" charset="0"/>
                <a:cs typeface="Courier New" panose="02070309020205020404" pitchFamily="49" charset="0"/>
              </a:rPr>
              <a:t>localhost:3000/name/`' OR 1=1;  -- `</a:t>
            </a:r>
          </a:p>
          <a:p>
            <a:r>
              <a:rPr lang="en-GB" noProof="0"/>
              <a:t>If we can determine column names we can modify content - e.g. give ourselves a 1</a:t>
            </a:r>
            <a:r>
              <a:rPr lang="en-GB" baseline="30000" noProof="0"/>
              <a:t>st</a:t>
            </a:r>
            <a:r>
              <a:rPr lang="en-GB" noProof="0"/>
              <a:t> class degree</a:t>
            </a:r>
          </a:p>
          <a:p>
            <a:pPr lvl="1"/>
            <a:r>
              <a:rPr lang="en-GB" sz="1400" noProof="0">
                <a:latin typeface="Courier New" panose="02070309020205020404" pitchFamily="49" charset="0"/>
                <a:cs typeface="Courier New" panose="02070309020205020404" pitchFamily="49" charset="0"/>
              </a:rPr>
              <a:t>localhost:3000/name/`'; INSERT INTO names (</a:t>
            </a:r>
            <a:r>
              <a:rPr lang="en-GB" sz="1400" noProof="0" err="1">
                <a:latin typeface="Courier New" panose="02070309020205020404" pitchFamily="49" charset="0"/>
                <a:cs typeface="Courier New" panose="02070309020205020404" pitchFamily="49" charset="0"/>
              </a:rPr>
              <a:t>first_name,last_name,age</a:t>
            </a:r>
            <a:r>
              <a:rPr lang="en-GB" sz="1400" noProof="0">
                <a:latin typeface="Courier New" panose="02070309020205020404" pitchFamily="49" charset="0"/>
                <a:cs typeface="Courier New" panose="02070309020205020404" pitchFamily="49" charset="0"/>
              </a:rPr>
              <a:t>) VALUES ('tony','nicol',25);--`</a:t>
            </a:r>
          </a:p>
          <a:p>
            <a:pPr lvl="1"/>
            <a:endParaRPr lang="en-GB" noProof="0"/>
          </a:p>
          <a:p>
            <a:r>
              <a:rPr lang="en-GB" noProof="0"/>
              <a:t>How do we protect against this?</a:t>
            </a:r>
          </a:p>
          <a:p>
            <a:pPr lvl="1"/>
            <a:r>
              <a:rPr lang="en-GB" noProof="0"/>
              <a:t>Database configuration - </a:t>
            </a:r>
            <a:r>
              <a:rPr lang="en-GB" sz="1400" noProof="0" err="1">
                <a:latin typeface="Courier New" panose="02070309020205020404" pitchFamily="49" charset="0"/>
                <a:cs typeface="Courier New" panose="02070309020205020404" pitchFamily="49" charset="0"/>
              </a:rPr>
              <a:t>multipleStatements</a:t>
            </a:r>
            <a:r>
              <a:rPr lang="en-GB" sz="1400" noProof="0">
                <a:latin typeface="Courier New" panose="02070309020205020404" pitchFamily="49" charset="0"/>
                <a:cs typeface="Courier New" panose="02070309020205020404" pitchFamily="49" charset="0"/>
              </a:rPr>
              <a:t>: false (default in mySQL2)</a:t>
            </a:r>
          </a:p>
          <a:p>
            <a:pPr lvl="1"/>
            <a:r>
              <a:rPr lang="en-GB" noProof="0"/>
              <a:t>Parameterised queries</a:t>
            </a:r>
          </a:p>
          <a:p>
            <a:pPr lvl="1"/>
            <a:r>
              <a:rPr lang="en-GB" noProof="0"/>
              <a:t>Thorough code checking of what's passes in</a:t>
            </a:r>
          </a:p>
          <a:p>
            <a:endParaRPr lang="en-GB" noProof="0"/>
          </a:p>
        </p:txBody>
      </p:sp>
      <p:sp>
        <p:nvSpPr>
          <p:cNvPr id="4" name="Slide Number Placeholder 3">
            <a:extLst>
              <a:ext uri="{FF2B5EF4-FFF2-40B4-BE49-F238E27FC236}">
                <a16:creationId xmlns:a16="http://schemas.microsoft.com/office/drawing/2014/main" id="{74D4C16F-20AB-B652-DF1F-AD2189970856}"/>
              </a:ext>
            </a:extLst>
          </p:cNvPr>
          <p:cNvSpPr>
            <a:spLocks noGrp="1"/>
          </p:cNvSpPr>
          <p:nvPr>
            <p:ph type="sldNum" idx="12"/>
          </p:nvPr>
        </p:nvSpPr>
        <p:spPr/>
        <p:txBody>
          <a:bodyPr/>
          <a:lstStyle/>
          <a:p>
            <a:fld id="{14D7F6AC-1EEB-4ABB-AD80-109EC6FDCCF3}" type="slidenum">
              <a:rPr lang="en-GB" noProof="0" smtClean="0"/>
              <a:pPr/>
              <a:t>81</a:t>
            </a:fld>
            <a:endParaRPr lang="en-GB" noProof="0"/>
          </a:p>
        </p:txBody>
      </p:sp>
      <p:sp>
        <p:nvSpPr>
          <p:cNvPr id="8" name="TextBox 7">
            <a:extLst>
              <a:ext uri="{FF2B5EF4-FFF2-40B4-BE49-F238E27FC236}">
                <a16:creationId xmlns:a16="http://schemas.microsoft.com/office/drawing/2014/main" id="{AF9BF07B-3F78-164A-98BF-E74670C3B366}"/>
              </a:ext>
            </a:extLst>
          </p:cNvPr>
          <p:cNvSpPr txBox="1"/>
          <p:nvPr/>
        </p:nvSpPr>
        <p:spPr>
          <a:xfrm>
            <a:off x="1497290" y="2588075"/>
            <a:ext cx="3638590" cy="276999"/>
          </a:xfrm>
          <a:prstGeom prst="rect">
            <a:avLst/>
          </a:prstGeom>
          <a:noFill/>
        </p:spPr>
        <p:txBody>
          <a:bodyPr wrap="square">
            <a:spAutoFit/>
          </a:bodyPr>
          <a:lstStyle/>
          <a:p>
            <a:r>
              <a:rPr lang="en-GB" sz="1200" noProof="0">
                <a:solidFill>
                  <a:srgbClr val="FF0000"/>
                </a:solidFill>
              </a:rPr>
              <a:t>/demos/data/mysql2_basic_promise_sql_injection</a:t>
            </a:r>
          </a:p>
        </p:txBody>
      </p:sp>
    </p:spTree>
    <p:extLst>
      <p:ext uri="{BB962C8B-B14F-4D97-AF65-F5344CB8AC3E}">
        <p14:creationId xmlns:p14="http://schemas.microsoft.com/office/powerpoint/2010/main" val="3144434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4287-E5B2-13A6-3BD4-F08DDA2C67D7}"/>
              </a:ext>
            </a:extLst>
          </p:cNvPr>
          <p:cNvSpPr>
            <a:spLocks noGrp="1"/>
          </p:cNvSpPr>
          <p:nvPr>
            <p:ph type="title"/>
          </p:nvPr>
        </p:nvSpPr>
        <p:spPr>
          <a:xfrm>
            <a:off x="609600" y="577224"/>
            <a:ext cx="11163300" cy="421258"/>
          </a:xfrm>
        </p:spPr>
        <p:txBody>
          <a:bodyPr/>
          <a:lstStyle/>
          <a:p>
            <a:r>
              <a:rPr lang="en-GB" noProof="0"/>
              <a:t>Parameterised queries</a:t>
            </a:r>
          </a:p>
        </p:txBody>
      </p:sp>
      <p:sp>
        <p:nvSpPr>
          <p:cNvPr id="3" name="Text Placeholder 2">
            <a:extLst>
              <a:ext uri="{FF2B5EF4-FFF2-40B4-BE49-F238E27FC236}">
                <a16:creationId xmlns:a16="http://schemas.microsoft.com/office/drawing/2014/main" id="{8644DE52-D6CC-8E47-62F4-1898E355A810}"/>
              </a:ext>
            </a:extLst>
          </p:cNvPr>
          <p:cNvSpPr>
            <a:spLocks noGrp="1"/>
          </p:cNvSpPr>
          <p:nvPr>
            <p:ph type="body" idx="1"/>
          </p:nvPr>
        </p:nvSpPr>
        <p:spPr>
          <a:xfrm>
            <a:off x="609600" y="1289064"/>
            <a:ext cx="11163300" cy="4733363"/>
          </a:xfrm>
        </p:spPr>
        <p:txBody>
          <a:bodyPr/>
          <a:lstStyle/>
          <a:p>
            <a:r>
              <a:rPr lang="en-GB" noProof="0"/>
              <a:t>The previous example combines code and data; we need to separate these</a:t>
            </a:r>
          </a:p>
          <a:p>
            <a:r>
              <a:rPr lang="en-GB" noProof="0"/>
              <a:t>We need to make sure user input is treated only as data and is not executable SQL</a:t>
            </a:r>
          </a:p>
          <a:p>
            <a:r>
              <a:rPr lang="en-GB" noProof="0"/>
              <a:t>Data passed in for query is replaced with a placeholder, '?' and the data is added to an array</a:t>
            </a:r>
          </a:p>
          <a:p>
            <a:r>
              <a:rPr lang="en-GB" noProof="0"/>
              <a:t>The query with ? placeholders is passed as arg1 and data array as arg1 - the function safely combines</a:t>
            </a:r>
          </a:p>
          <a:p>
            <a:r>
              <a:rPr lang="en-GB" noProof="0"/>
              <a:t>Say we pass in 3 params in the path or in a POST body</a:t>
            </a:r>
          </a:p>
          <a:p>
            <a:pPr lvl="1"/>
            <a:r>
              <a:rPr lang="en-GB" noProof="0">
                <a:latin typeface="Courier New" panose="02070309020205020404" pitchFamily="49" charset="0"/>
                <a:cs typeface="Courier New" panose="02070309020205020404" pitchFamily="49" charset="0"/>
              </a:rPr>
              <a:t>localhost:3000/student/billy/wibble/25</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params = [</a:t>
            </a:r>
            <a:r>
              <a:rPr lang="en-GB" noProof="0" err="1">
                <a:latin typeface="Courier New" panose="02070309020205020404" pitchFamily="49" charset="0"/>
                <a:cs typeface="Courier New" panose="02070309020205020404" pitchFamily="49" charset="0"/>
              </a:rPr>
              <a:t>req.params.fName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req.params.lName</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req.params.age</a:t>
            </a:r>
            <a:r>
              <a:rPr lang="en-GB" noProof="0">
                <a:latin typeface="Courier New" panose="02070309020205020404" pitchFamily="49" charset="0"/>
                <a:cs typeface="Courier New" panose="02070309020205020404" pitchFamily="49" charset="0"/>
              </a:rPr>
              <a:t>]</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a:t>
            </a:r>
            <a:r>
              <a:rPr lang="en-GB" noProof="0" err="1">
                <a:latin typeface="Courier New" panose="02070309020205020404" pitchFamily="49" charset="0"/>
                <a:cs typeface="Courier New" panose="02070309020205020404" pitchFamily="49" charset="0"/>
              </a:rPr>
              <a:t>sql</a:t>
            </a:r>
            <a:r>
              <a:rPr lang="en-GB" noProof="0">
                <a:latin typeface="Courier New" panose="02070309020205020404" pitchFamily="49" charset="0"/>
                <a:cs typeface="Courier New" panose="02070309020205020404" pitchFamily="49" charset="0"/>
              </a:rPr>
              <a:t> = "SELECT * FROM names WHERE </a:t>
            </a:r>
            <a:r>
              <a:rPr lang="en-GB" noProof="0" err="1">
                <a:latin typeface="Courier New" panose="02070309020205020404" pitchFamily="49" charset="0"/>
                <a:cs typeface="Courier New" panose="02070309020205020404" pitchFamily="49" charset="0"/>
              </a:rPr>
              <a:t>first_name</a:t>
            </a:r>
            <a:r>
              <a:rPr lang="en-GB" noProof="0">
                <a:latin typeface="Courier New" panose="02070309020205020404" pitchFamily="49" charset="0"/>
                <a:cs typeface="Courier New" panose="02070309020205020404" pitchFamily="49" charset="0"/>
              </a:rPr>
              <a:t>=? AND </a:t>
            </a:r>
            <a:r>
              <a:rPr lang="en-GB" noProof="0" err="1">
                <a:latin typeface="Courier New" panose="02070309020205020404" pitchFamily="49" charset="0"/>
                <a:cs typeface="Courier New" panose="02070309020205020404" pitchFamily="49" charset="0"/>
              </a:rPr>
              <a:t>last_name</a:t>
            </a:r>
            <a:r>
              <a:rPr lang="en-GB" noProof="0">
                <a:latin typeface="Courier New" panose="02070309020205020404" pitchFamily="49" charset="0"/>
                <a:cs typeface="Courier New" panose="02070309020205020404" pitchFamily="49" charset="0"/>
              </a:rPr>
              <a:t>=? AND age =?"</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[result] = await </a:t>
            </a:r>
            <a:r>
              <a:rPr lang="en-GB" noProof="0" err="1">
                <a:latin typeface="Courier New" panose="02070309020205020404" pitchFamily="49" charset="0"/>
                <a:cs typeface="Courier New" panose="02070309020205020404" pitchFamily="49" charset="0"/>
              </a:rPr>
              <a:t>connection.execute</a:t>
            </a:r>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sql</a:t>
            </a:r>
            <a:r>
              <a:rPr lang="en-GB" noProof="0">
                <a:latin typeface="Courier New" panose="02070309020205020404" pitchFamily="49" charset="0"/>
                <a:cs typeface="Courier New" panose="02070309020205020404" pitchFamily="49" charset="0"/>
              </a:rPr>
              <a:t>, params)</a:t>
            </a:r>
          </a:p>
          <a:p>
            <a:endParaRPr lang="en-GB" noProof="0"/>
          </a:p>
          <a:p>
            <a:r>
              <a:rPr lang="en-GB" noProof="0"/>
              <a:t>Note: </a:t>
            </a:r>
            <a:r>
              <a:rPr lang="en-GB" b="1" noProof="0"/>
              <a:t>.query </a:t>
            </a:r>
            <a:r>
              <a:rPr lang="en-GB" noProof="0"/>
              <a:t>works ok but </a:t>
            </a:r>
            <a:r>
              <a:rPr lang="en-GB" b="1" noProof="0"/>
              <a:t>.execute </a:t>
            </a:r>
            <a:r>
              <a:rPr lang="en-GB" noProof="0"/>
              <a:t>is preferred for security and query performance with ? params</a:t>
            </a:r>
          </a:p>
        </p:txBody>
      </p:sp>
      <p:sp>
        <p:nvSpPr>
          <p:cNvPr id="4" name="Slide Number Placeholder 3">
            <a:extLst>
              <a:ext uri="{FF2B5EF4-FFF2-40B4-BE49-F238E27FC236}">
                <a16:creationId xmlns:a16="http://schemas.microsoft.com/office/drawing/2014/main" id="{14B930AE-2403-5AE9-BC67-7ED3A3C4EF9E}"/>
              </a:ext>
            </a:extLst>
          </p:cNvPr>
          <p:cNvSpPr>
            <a:spLocks noGrp="1"/>
          </p:cNvSpPr>
          <p:nvPr>
            <p:ph type="sldNum" idx="12"/>
          </p:nvPr>
        </p:nvSpPr>
        <p:spPr/>
        <p:txBody>
          <a:bodyPr/>
          <a:lstStyle/>
          <a:p>
            <a:fld id="{14D7F6AC-1EEB-4ABB-AD80-109EC6FDCCF3}" type="slidenum">
              <a:rPr lang="en-GB" noProof="0" smtClean="0"/>
              <a:pPr/>
              <a:t>82</a:t>
            </a:fld>
            <a:endParaRPr lang="en-GB" noProof="0"/>
          </a:p>
        </p:txBody>
      </p:sp>
      <p:sp>
        <p:nvSpPr>
          <p:cNvPr id="9" name="TextBox 8">
            <a:extLst>
              <a:ext uri="{FF2B5EF4-FFF2-40B4-BE49-F238E27FC236}">
                <a16:creationId xmlns:a16="http://schemas.microsoft.com/office/drawing/2014/main" id="{B26E9419-1722-B199-B476-7E2DF39577C3}"/>
              </a:ext>
            </a:extLst>
          </p:cNvPr>
          <p:cNvSpPr txBox="1"/>
          <p:nvPr/>
        </p:nvSpPr>
        <p:spPr>
          <a:xfrm>
            <a:off x="7788166" y="5825381"/>
            <a:ext cx="3216166" cy="276999"/>
          </a:xfrm>
          <a:prstGeom prst="rect">
            <a:avLst/>
          </a:prstGeom>
          <a:noFill/>
        </p:spPr>
        <p:txBody>
          <a:bodyPr wrap="square">
            <a:spAutoFit/>
          </a:bodyPr>
          <a:lstStyle/>
          <a:p>
            <a:r>
              <a:rPr lang="en-GB" sz="1200" noProof="0">
                <a:solidFill>
                  <a:srgbClr val="FF0000"/>
                </a:solidFill>
              </a:rPr>
              <a:t>/demos/mysql2_basic_promise_sql_injection</a:t>
            </a:r>
          </a:p>
        </p:txBody>
      </p:sp>
    </p:spTree>
    <p:extLst>
      <p:ext uri="{BB962C8B-B14F-4D97-AF65-F5344CB8AC3E}">
        <p14:creationId xmlns:p14="http://schemas.microsoft.com/office/powerpoint/2010/main" val="17666494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6563-77AF-7EA2-9E9E-C6E599C989BD}"/>
              </a:ext>
            </a:extLst>
          </p:cNvPr>
          <p:cNvSpPr>
            <a:spLocks noGrp="1"/>
          </p:cNvSpPr>
          <p:nvPr>
            <p:ph type="title"/>
          </p:nvPr>
        </p:nvSpPr>
        <p:spPr/>
        <p:txBody>
          <a:bodyPr/>
          <a:lstStyle/>
          <a:p>
            <a:r>
              <a:rPr lang="en-GB" noProof="0"/>
              <a:t>Separation of concerns</a:t>
            </a:r>
          </a:p>
        </p:txBody>
      </p:sp>
      <p:sp>
        <p:nvSpPr>
          <p:cNvPr id="3" name="Text Placeholder 2">
            <a:extLst>
              <a:ext uri="{FF2B5EF4-FFF2-40B4-BE49-F238E27FC236}">
                <a16:creationId xmlns:a16="http://schemas.microsoft.com/office/drawing/2014/main" id="{179B620E-1F75-AA99-68CA-860663A60548}"/>
              </a:ext>
            </a:extLst>
          </p:cNvPr>
          <p:cNvSpPr>
            <a:spLocks noGrp="1"/>
          </p:cNvSpPr>
          <p:nvPr>
            <p:ph type="body" idx="1"/>
          </p:nvPr>
        </p:nvSpPr>
        <p:spPr>
          <a:xfrm>
            <a:off x="609600" y="1089368"/>
            <a:ext cx="11163300" cy="1869589"/>
          </a:xfrm>
        </p:spPr>
        <p:txBody>
          <a:bodyPr/>
          <a:lstStyle/>
          <a:p>
            <a:r>
              <a:rPr lang="en-GB" noProof="0"/>
              <a:t>Means designing a solution such that different parts of the code or architecture handle</a:t>
            </a:r>
            <a:r>
              <a:rPr lang="en-GB" b="1" noProof="0"/>
              <a:t> distinct responsibilities</a:t>
            </a:r>
            <a:r>
              <a:rPr lang="en-GB" noProof="0"/>
              <a:t>, without overlapping or interfering with each other</a:t>
            </a:r>
          </a:p>
          <a:p>
            <a:pPr lvl="1"/>
            <a:r>
              <a:rPr lang="en-GB" noProof="0"/>
              <a:t>Each microservice/module/class/function has a single, well-defined purpose</a:t>
            </a:r>
          </a:p>
          <a:p>
            <a:pPr lvl="1"/>
            <a:r>
              <a:rPr lang="en-GB" noProof="0"/>
              <a:t>Changes in one concern don’t impact the others</a:t>
            </a:r>
          </a:p>
          <a:p>
            <a:pPr lvl="1"/>
            <a:r>
              <a:rPr lang="en-GB" noProof="0"/>
              <a:t>Code is more maintainable - easier to test and extend</a:t>
            </a:r>
          </a:p>
        </p:txBody>
      </p:sp>
      <p:sp>
        <p:nvSpPr>
          <p:cNvPr id="4" name="Slide Number Placeholder 3">
            <a:extLst>
              <a:ext uri="{FF2B5EF4-FFF2-40B4-BE49-F238E27FC236}">
                <a16:creationId xmlns:a16="http://schemas.microsoft.com/office/drawing/2014/main" id="{AF5561DB-3C90-6805-AE3B-990F5EDD95A0}"/>
              </a:ext>
            </a:extLst>
          </p:cNvPr>
          <p:cNvSpPr>
            <a:spLocks noGrp="1"/>
          </p:cNvSpPr>
          <p:nvPr>
            <p:ph type="sldNum" idx="12"/>
          </p:nvPr>
        </p:nvSpPr>
        <p:spPr/>
        <p:txBody>
          <a:bodyPr/>
          <a:lstStyle/>
          <a:p>
            <a:fld id="{14D7F6AC-1EEB-4ABB-AD80-109EC6FDCCF3}" type="slidenum">
              <a:rPr lang="en-GB" noProof="0" smtClean="0"/>
              <a:pPr/>
              <a:t>83</a:t>
            </a:fld>
            <a:endParaRPr lang="en-GB" noProof="0"/>
          </a:p>
        </p:txBody>
      </p:sp>
      <p:grpSp>
        <p:nvGrpSpPr>
          <p:cNvPr id="25" name="Group 24">
            <a:extLst>
              <a:ext uri="{FF2B5EF4-FFF2-40B4-BE49-F238E27FC236}">
                <a16:creationId xmlns:a16="http://schemas.microsoft.com/office/drawing/2014/main" id="{0F82174F-CBC4-0D59-7974-386DCAE651CE}"/>
              </a:ext>
            </a:extLst>
          </p:cNvPr>
          <p:cNvGrpSpPr/>
          <p:nvPr/>
        </p:nvGrpSpPr>
        <p:grpSpPr>
          <a:xfrm>
            <a:off x="2850867" y="3700200"/>
            <a:ext cx="1657815" cy="1869590"/>
            <a:chOff x="2549912" y="3429001"/>
            <a:chExt cx="1657815" cy="1869590"/>
          </a:xfrm>
        </p:grpSpPr>
        <p:sp>
          <p:nvSpPr>
            <p:cNvPr id="20" name="Rectangle 19">
              <a:extLst>
                <a:ext uri="{FF2B5EF4-FFF2-40B4-BE49-F238E27FC236}">
                  <a16:creationId xmlns:a16="http://schemas.microsoft.com/office/drawing/2014/main" id="{64E09C57-CF29-BBA5-3073-E6F35AA82D7E}"/>
                </a:ext>
              </a:extLst>
            </p:cNvPr>
            <p:cNvSpPr/>
            <p:nvPr/>
          </p:nvSpPr>
          <p:spPr>
            <a:xfrm>
              <a:off x="2549912" y="3429001"/>
              <a:ext cx="1657815" cy="18695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6" name="Picture 5" descr="A close-up of a paper">
              <a:extLst>
                <a:ext uri="{FF2B5EF4-FFF2-40B4-BE49-F238E27FC236}">
                  <a16:creationId xmlns:a16="http://schemas.microsoft.com/office/drawing/2014/main" id="{356DCDBF-8089-118C-5000-9AB05217B22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71884" y="3708872"/>
              <a:ext cx="753921" cy="903246"/>
            </a:xfrm>
            <a:prstGeom prst="rect">
              <a:avLst/>
            </a:prstGeom>
          </p:spPr>
        </p:pic>
        <p:sp>
          <p:nvSpPr>
            <p:cNvPr id="7" name="TextBox 6">
              <a:extLst>
                <a:ext uri="{FF2B5EF4-FFF2-40B4-BE49-F238E27FC236}">
                  <a16:creationId xmlns:a16="http://schemas.microsoft.com/office/drawing/2014/main" id="{BAEC3B18-0926-C890-09D6-A01D030AD2FF}"/>
                </a:ext>
              </a:extLst>
            </p:cNvPr>
            <p:cNvSpPr txBox="1"/>
            <p:nvPr/>
          </p:nvSpPr>
          <p:spPr>
            <a:xfrm>
              <a:off x="2669435" y="4055756"/>
              <a:ext cx="653631" cy="276999"/>
            </a:xfrm>
            <a:prstGeom prst="rect">
              <a:avLst/>
            </a:prstGeom>
            <a:noFill/>
          </p:spPr>
          <p:txBody>
            <a:bodyPr wrap="square" rtlCol="0">
              <a:spAutoFit/>
            </a:bodyPr>
            <a:lstStyle/>
            <a:p>
              <a:pPr algn="r"/>
              <a:r>
                <a:rPr lang="en-GB" sz="1200" noProof="0"/>
                <a:t>App.js</a:t>
              </a:r>
            </a:p>
          </p:txBody>
        </p:sp>
        <p:sp>
          <p:nvSpPr>
            <p:cNvPr id="21" name="TextBox 20">
              <a:extLst>
                <a:ext uri="{FF2B5EF4-FFF2-40B4-BE49-F238E27FC236}">
                  <a16:creationId xmlns:a16="http://schemas.microsoft.com/office/drawing/2014/main" id="{A1E37FDF-12E5-03DA-A9AB-130E7B3D7605}"/>
                </a:ext>
              </a:extLst>
            </p:cNvPr>
            <p:cNvSpPr txBox="1"/>
            <p:nvPr/>
          </p:nvSpPr>
          <p:spPr>
            <a:xfrm>
              <a:off x="2557540" y="4712198"/>
              <a:ext cx="1531052" cy="461665"/>
            </a:xfrm>
            <a:prstGeom prst="rect">
              <a:avLst/>
            </a:prstGeom>
            <a:noFill/>
          </p:spPr>
          <p:txBody>
            <a:bodyPr wrap="square" rtlCol="0">
              <a:spAutoFit/>
            </a:bodyPr>
            <a:lstStyle/>
            <a:p>
              <a:pPr algn="r"/>
              <a:r>
                <a:rPr lang="en-GB" sz="1200" noProof="0"/>
                <a:t>Current Solution</a:t>
              </a:r>
            </a:p>
            <a:p>
              <a:pPr algn="r"/>
              <a:r>
                <a:rPr lang="en-GB" sz="1200" noProof="0"/>
                <a:t>Tightly coupled</a:t>
              </a:r>
            </a:p>
          </p:txBody>
        </p:sp>
      </p:grpSp>
      <p:grpSp>
        <p:nvGrpSpPr>
          <p:cNvPr id="24" name="Group 23">
            <a:extLst>
              <a:ext uri="{FF2B5EF4-FFF2-40B4-BE49-F238E27FC236}">
                <a16:creationId xmlns:a16="http://schemas.microsoft.com/office/drawing/2014/main" id="{A6BB731B-6F4D-B131-8D9A-FC1D4E851FF8}"/>
              </a:ext>
            </a:extLst>
          </p:cNvPr>
          <p:cNvGrpSpPr/>
          <p:nvPr/>
        </p:nvGrpSpPr>
        <p:grpSpPr>
          <a:xfrm>
            <a:off x="6218534" y="3298416"/>
            <a:ext cx="2609386" cy="2883917"/>
            <a:chOff x="6742770" y="3048531"/>
            <a:chExt cx="2609386" cy="2883917"/>
          </a:xfrm>
        </p:grpSpPr>
        <p:grpSp>
          <p:nvGrpSpPr>
            <p:cNvPr id="19" name="Group 18">
              <a:extLst>
                <a:ext uri="{FF2B5EF4-FFF2-40B4-BE49-F238E27FC236}">
                  <a16:creationId xmlns:a16="http://schemas.microsoft.com/office/drawing/2014/main" id="{593F6EA5-955E-0667-4408-F2348E5C57C9}"/>
                </a:ext>
              </a:extLst>
            </p:cNvPr>
            <p:cNvGrpSpPr/>
            <p:nvPr/>
          </p:nvGrpSpPr>
          <p:grpSpPr>
            <a:xfrm>
              <a:off x="6828263" y="3062270"/>
              <a:ext cx="2212640" cy="2079171"/>
              <a:chOff x="3497766" y="3255558"/>
              <a:chExt cx="2212640" cy="2079171"/>
            </a:xfrm>
          </p:grpSpPr>
          <p:pic>
            <p:nvPicPr>
              <p:cNvPr id="8" name="Picture 7" descr="A close-up of a paper">
                <a:extLst>
                  <a:ext uri="{FF2B5EF4-FFF2-40B4-BE49-F238E27FC236}">
                    <a16:creationId xmlns:a16="http://schemas.microsoft.com/office/drawing/2014/main" id="{D3EDC886-B9D9-7DE1-80B7-C0E164295CA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00215" y="3902160"/>
                <a:ext cx="753921" cy="903246"/>
              </a:xfrm>
              <a:prstGeom prst="rect">
                <a:avLst/>
              </a:prstGeom>
            </p:spPr>
          </p:pic>
          <p:sp>
            <p:nvSpPr>
              <p:cNvPr id="9" name="TextBox 8">
                <a:extLst>
                  <a:ext uri="{FF2B5EF4-FFF2-40B4-BE49-F238E27FC236}">
                    <a16:creationId xmlns:a16="http://schemas.microsoft.com/office/drawing/2014/main" id="{49C2ED2B-0DD2-2C3E-C86C-87DBBBA86D04}"/>
                  </a:ext>
                </a:extLst>
              </p:cNvPr>
              <p:cNvSpPr txBox="1"/>
              <p:nvPr/>
            </p:nvSpPr>
            <p:spPr>
              <a:xfrm>
                <a:off x="3497766" y="4249044"/>
                <a:ext cx="653631" cy="276999"/>
              </a:xfrm>
              <a:prstGeom prst="rect">
                <a:avLst/>
              </a:prstGeom>
              <a:noFill/>
            </p:spPr>
            <p:txBody>
              <a:bodyPr wrap="square" rtlCol="0">
                <a:spAutoFit/>
              </a:bodyPr>
              <a:lstStyle/>
              <a:p>
                <a:pPr algn="r"/>
                <a:r>
                  <a:rPr lang="en-GB" sz="1200" noProof="0"/>
                  <a:t>App.js</a:t>
                </a:r>
              </a:p>
            </p:txBody>
          </p:sp>
          <p:pic>
            <p:nvPicPr>
              <p:cNvPr id="10" name="Picture 9" descr="A close-up of a paper">
                <a:extLst>
                  <a:ext uri="{FF2B5EF4-FFF2-40B4-BE49-F238E27FC236}">
                    <a16:creationId xmlns:a16="http://schemas.microsoft.com/office/drawing/2014/main" id="{D241FEC4-9004-B55D-9689-31C7A6F1706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35699" y="3255558"/>
                <a:ext cx="753921" cy="903246"/>
              </a:xfrm>
              <a:prstGeom prst="rect">
                <a:avLst/>
              </a:prstGeom>
            </p:spPr>
          </p:pic>
          <p:sp>
            <p:nvSpPr>
              <p:cNvPr id="11" name="TextBox 10">
                <a:extLst>
                  <a:ext uri="{FF2B5EF4-FFF2-40B4-BE49-F238E27FC236}">
                    <a16:creationId xmlns:a16="http://schemas.microsoft.com/office/drawing/2014/main" id="{3422EC74-6FCA-6B4E-AE7F-FE96169A143C}"/>
                  </a:ext>
                </a:extLst>
              </p:cNvPr>
              <p:cNvSpPr txBox="1"/>
              <p:nvPr/>
            </p:nvSpPr>
            <p:spPr>
              <a:xfrm>
                <a:off x="4847368" y="4020304"/>
                <a:ext cx="863038" cy="276999"/>
              </a:xfrm>
              <a:prstGeom prst="rect">
                <a:avLst/>
              </a:prstGeom>
              <a:noFill/>
            </p:spPr>
            <p:txBody>
              <a:bodyPr wrap="square" rtlCol="0">
                <a:spAutoFit/>
              </a:bodyPr>
              <a:lstStyle/>
              <a:p>
                <a:pPr algn="r"/>
                <a:r>
                  <a:rPr lang="en-GB" sz="1200" noProof="0"/>
                  <a:t>routes.js</a:t>
                </a:r>
              </a:p>
            </p:txBody>
          </p:sp>
          <p:pic>
            <p:nvPicPr>
              <p:cNvPr id="12" name="Picture 11" descr="A close-up of a paper">
                <a:extLst>
                  <a:ext uri="{FF2B5EF4-FFF2-40B4-BE49-F238E27FC236}">
                    <a16:creationId xmlns:a16="http://schemas.microsoft.com/office/drawing/2014/main" id="{D393F81F-8AA4-CCAC-44C4-C6EB13D189C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35699" y="4292984"/>
                <a:ext cx="753921" cy="903246"/>
              </a:xfrm>
              <a:prstGeom prst="rect">
                <a:avLst/>
              </a:prstGeom>
            </p:spPr>
          </p:pic>
          <p:sp>
            <p:nvSpPr>
              <p:cNvPr id="13" name="TextBox 12">
                <a:extLst>
                  <a:ext uri="{FF2B5EF4-FFF2-40B4-BE49-F238E27FC236}">
                    <a16:creationId xmlns:a16="http://schemas.microsoft.com/office/drawing/2014/main" id="{7459A8D9-3212-BE7E-F3A6-F7BFF6F1510F}"/>
                  </a:ext>
                </a:extLst>
              </p:cNvPr>
              <p:cNvSpPr txBox="1"/>
              <p:nvPr/>
            </p:nvSpPr>
            <p:spPr>
              <a:xfrm>
                <a:off x="4956484" y="5057730"/>
                <a:ext cx="753922" cy="276999"/>
              </a:xfrm>
              <a:prstGeom prst="rect">
                <a:avLst/>
              </a:prstGeom>
              <a:noFill/>
            </p:spPr>
            <p:txBody>
              <a:bodyPr wrap="square" rtlCol="0">
                <a:spAutoFit/>
              </a:bodyPr>
              <a:lstStyle/>
              <a:p>
                <a:pPr algn="r"/>
                <a:r>
                  <a:rPr lang="en-GB" sz="1200" noProof="0"/>
                  <a:t>mysql.js</a:t>
                </a:r>
              </a:p>
            </p:txBody>
          </p:sp>
          <p:cxnSp>
            <p:nvCxnSpPr>
              <p:cNvPr id="15" name="Straight Arrow Connector 14">
                <a:extLst>
                  <a:ext uri="{FF2B5EF4-FFF2-40B4-BE49-F238E27FC236}">
                    <a16:creationId xmlns:a16="http://schemas.microsoft.com/office/drawing/2014/main" id="{FC85B17B-C805-167B-2D75-DCCD525DCE63}"/>
                  </a:ext>
                </a:extLst>
              </p:cNvPr>
              <p:cNvCxnSpPr/>
              <p:nvPr/>
            </p:nvCxnSpPr>
            <p:spPr>
              <a:xfrm flipH="1">
                <a:off x="4579434" y="3724507"/>
                <a:ext cx="490654" cy="5245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ED126CC-DB34-0F1E-7F27-9BE4F1D9091B}"/>
                  </a:ext>
                </a:extLst>
              </p:cNvPr>
              <p:cNvCxnSpPr>
                <a:cxnSpLocks/>
              </p:cNvCxnSpPr>
              <p:nvPr/>
            </p:nvCxnSpPr>
            <p:spPr>
              <a:xfrm flipH="1" flipV="1">
                <a:off x="4599591" y="4455405"/>
                <a:ext cx="479207" cy="2459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9AF3F09D-B433-3690-54CE-729FEB089203}"/>
                </a:ext>
              </a:extLst>
            </p:cNvPr>
            <p:cNvSpPr/>
            <p:nvPr/>
          </p:nvSpPr>
          <p:spPr>
            <a:xfrm>
              <a:off x="6742770" y="3048531"/>
              <a:ext cx="2609386" cy="28839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TextBox 22">
              <a:extLst>
                <a:ext uri="{FF2B5EF4-FFF2-40B4-BE49-F238E27FC236}">
                  <a16:creationId xmlns:a16="http://schemas.microsoft.com/office/drawing/2014/main" id="{F186F6C4-6738-66A7-9194-1AD6A11901E9}"/>
                </a:ext>
              </a:extLst>
            </p:cNvPr>
            <p:cNvSpPr txBox="1"/>
            <p:nvPr/>
          </p:nvSpPr>
          <p:spPr>
            <a:xfrm>
              <a:off x="7155078" y="5328946"/>
              <a:ext cx="1531052" cy="461665"/>
            </a:xfrm>
            <a:prstGeom prst="rect">
              <a:avLst/>
            </a:prstGeom>
            <a:noFill/>
          </p:spPr>
          <p:txBody>
            <a:bodyPr wrap="square" rtlCol="0">
              <a:spAutoFit/>
            </a:bodyPr>
            <a:lstStyle/>
            <a:p>
              <a:pPr algn="r"/>
              <a:r>
                <a:rPr lang="en-GB" sz="1200" noProof="0"/>
                <a:t>Modular Solution</a:t>
              </a:r>
            </a:p>
            <a:p>
              <a:pPr algn="r"/>
              <a:r>
                <a:rPr lang="en-GB" sz="1200" noProof="0"/>
                <a:t>Loosely coupled</a:t>
              </a:r>
            </a:p>
          </p:txBody>
        </p:sp>
      </p:grpSp>
    </p:spTree>
    <p:extLst>
      <p:ext uri="{BB962C8B-B14F-4D97-AF65-F5344CB8AC3E}">
        <p14:creationId xmlns:p14="http://schemas.microsoft.com/office/powerpoint/2010/main" val="23643077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CFA897F-A40E-B986-1A88-8F3DC218C2F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0C5982-4799-4B67-932E-55075CEF397C}"/>
              </a:ext>
            </a:extLst>
          </p:cNvPr>
          <p:cNvSpPr>
            <a:spLocks noGrp="1"/>
          </p:cNvSpPr>
          <p:nvPr>
            <p:ph type="title"/>
          </p:nvPr>
        </p:nvSpPr>
        <p:spPr>
          <a:xfrm>
            <a:off x="609600" y="604052"/>
            <a:ext cx="11163300" cy="421258"/>
          </a:xfrm>
        </p:spPr>
        <p:txBody>
          <a:bodyPr/>
          <a:lstStyle/>
          <a:p>
            <a:r>
              <a:rPr lang="en-GB" noProof="0"/>
              <a:t>Environment variables</a:t>
            </a:r>
          </a:p>
        </p:txBody>
      </p:sp>
      <p:sp>
        <p:nvSpPr>
          <p:cNvPr id="3" name="Text Placeholder 2">
            <a:extLst>
              <a:ext uri="{FF2B5EF4-FFF2-40B4-BE49-F238E27FC236}">
                <a16:creationId xmlns:a16="http://schemas.microsoft.com/office/drawing/2014/main" id="{34CDFE5B-3BCE-4464-81F9-7DDDC927BA66}"/>
              </a:ext>
            </a:extLst>
          </p:cNvPr>
          <p:cNvSpPr>
            <a:spLocks noGrp="1"/>
          </p:cNvSpPr>
          <p:nvPr>
            <p:ph type="body" idx="1"/>
          </p:nvPr>
        </p:nvSpPr>
        <p:spPr>
          <a:xfrm>
            <a:off x="609600" y="1288033"/>
            <a:ext cx="11163300" cy="4965915"/>
          </a:xfrm>
        </p:spPr>
        <p:txBody>
          <a:bodyPr/>
          <a:lstStyle/>
          <a:p>
            <a:r>
              <a:rPr lang="en-GB" sz="1600" noProof="0"/>
              <a:t>Before we get into modular database-application design, a quick sidetrack on environment variables</a:t>
            </a:r>
          </a:p>
          <a:p>
            <a:r>
              <a:rPr lang="en-GB" sz="1600" noProof="0"/>
              <a:t>Environment variables are variables held by the operating system so can be made accessible to applications. For example, the system scope env vars such as PATH in Windows, holds the paths to applications so you can access applications from any directory</a:t>
            </a:r>
          </a:p>
          <a:p>
            <a:r>
              <a:rPr lang="en-GB" sz="1600" noProof="0"/>
              <a:t>We can set env vars that are scoped to a process - i.e. a running app. These are not visible to other processes</a:t>
            </a:r>
          </a:p>
          <a:p>
            <a:r>
              <a:rPr lang="en-GB" sz="1600" noProof="0"/>
              <a:t>Our process (e.g. node app) can access our process scoped env vars </a:t>
            </a:r>
            <a:r>
              <a:rPr lang="en-GB" sz="1600" b="1" noProof="0"/>
              <a:t>and</a:t>
            </a:r>
            <a:r>
              <a:rPr lang="en-GB" sz="1600" noProof="0"/>
              <a:t> the inherited shell and system env vars</a:t>
            </a:r>
          </a:p>
          <a:p>
            <a:r>
              <a:rPr lang="en-GB" sz="1600" noProof="0"/>
              <a:t>We use environment variables to keep some of the sensitive or common settings out of our source files</a:t>
            </a:r>
          </a:p>
          <a:p>
            <a:r>
              <a:rPr lang="en-GB" sz="1600" noProof="0"/>
              <a:t>We can also use them to configure our application for different circumstances and environments at runtime</a:t>
            </a:r>
          </a:p>
          <a:p>
            <a:r>
              <a:rPr lang="en-GB" sz="1600" noProof="0"/>
              <a:t>They act like parameters to an app for flexibility - not sent to the app but available for the app to read</a:t>
            </a:r>
          </a:p>
          <a:p>
            <a:pPr lvl="1"/>
            <a:r>
              <a:rPr lang="en-GB" sz="1400" noProof="0"/>
              <a:t>e.g. start server on a different port without changing code</a:t>
            </a:r>
          </a:p>
          <a:p>
            <a:r>
              <a:rPr lang="en-GB" sz="1600" noProof="0"/>
              <a:t>We can set env vars manually (don't leave space either side of = </a:t>
            </a:r>
          </a:p>
          <a:p>
            <a:pPr lvl="1"/>
            <a:r>
              <a:rPr lang="en-GB" noProof="0"/>
              <a:t>Windows power shell: </a:t>
            </a:r>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env:PORT</a:t>
            </a:r>
            <a:r>
              <a:rPr lang="en-GB" noProof="0">
                <a:latin typeface="Courier New" panose="02070309020205020404" pitchFamily="49" charset="0"/>
                <a:cs typeface="Courier New" panose="02070309020205020404" pitchFamily="49" charset="0"/>
              </a:rPr>
              <a:t>=4000 </a:t>
            </a:r>
            <a:r>
              <a:rPr lang="en-GB" noProof="0"/>
              <a:t>View with </a:t>
            </a:r>
            <a:r>
              <a:rPr lang="en-GB" noProof="0">
                <a:latin typeface="Courier New" panose="02070309020205020404" pitchFamily="49" charset="0"/>
                <a:cs typeface="Courier New" panose="02070309020205020404" pitchFamily="49" charset="0"/>
              </a:rPr>
              <a:t>$</a:t>
            </a:r>
            <a:r>
              <a:rPr lang="en-GB" noProof="0" err="1">
                <a:latin typeface="Courier New" panose="02070309020205020404" pitchFamily="49" charset="0"/>
                <a:cs typeface="Courier New" panose="02070309020205020404" pitchFamily="49" charset="0"/>
              </a:rPr>
              <a:t>env:PORT</a:t>
            </a:r>
            <a:endParaRPr lang="en-GB" noProof="0">
              <a:latin typeface="Courier New" panose="02070309020205020404" pitchFamily="49" charset="0"/>
              <a:cs typeface="Courier New" panose="02070309020205020404" pitchFamily="49" charset="0"/>
            </a:endParaRPr>
          </a:p>
          <a:p>
            <a:pPr lvl="1"/>
            <a:r>
              <a:rPr lang="en-GB" noProof="0"/>
              <a:t>Windows command shell: </a:t>
            </a:r>
            <a:r>
              <a:rPr lang="en-GB" noProof="0">
                <a:latin typeface="Courier New" panose="02070309020205020404" pitchFamily="49" charset="0"/>
                <a:cs typeface="Courier New" panose="02070309020205020404" pitchFamily="49" charset="0"/>
              </a:rPr>
              <a:t>set PORT=4000 </a:t>
            </a:r>
            <a:r>
              <a:rPr lang="en-GB" noProof="0"/>
              <a:t>view with </a:t>
            </a:r>
            <a:r>
              <a:rPr lang="en-GB" noProof="0">
                <a:latin typeface="Courier New" panose="02070309020205020404" pitchFamily="49" charset="0"/>
                <a:cs typeface="Courier New" panose="02070309020205020404" pitchFamily="49" charset="0"/>
              </a:rPr>
              <a:t>set PORT</a:t>
            </a:r>
          </a:p>
          <a:p>
            <a:pPr lvl="1"/>
            <a:r>
              <a:rPr lang="en-GB" noProof="0"/>
              <a:t>Linux: </a:t>
            </a:r>
            <a:r>
              <a:rPr lang="en-GB" noProof="0">
                <a:latin typeface="Courier New" panose="02070309020205020404" pitchFamily="49" charset="0"/>
                <a:cs typeface="Courier New" panose="02070309020205020404" pitchFamily="49" charset="0"/>
              </a:rPr>
              <a:t>export PORT=4000 </a:t>
            </a:r>
            <a:r>
              <a:rPr lang="en-GB" noProof="0"/>
              <a:t>View with </a:t>
            </a:r>
            <a:r>
              <a:rPr lang="en-GB" noProof="0">
                <a:latin typeface="Courier New" panose="02070309020205020404" pitchFamily="49" charset="0"/>
                <a:cs typeface="Courier New" panose="02070309020205020404" pitchFamily="49" charset="0"/>
              </a:rPr>
              <a:t>echo</a:t>
            </a:r>
            <a:r>
              <a:rPr lang="en-GB" noProof="0"/>
              <a:t> </a:t>
            </a:r>
            <a:r>
              <a:rPr lang="en-GB" noProof="0">
                <a:latin typeface="Courier New" panose="02070309020205020404" pitchFamily="49" charset="0"/>
                <a:cs typeface="Courier New" panose="02070309020205020404" pitchFamily="49" charset="0"/>
              </a:rPr>
              <a:t>$PORT</a:t>
            </a:r>
          </a:p>
          <a:p>
            <a:pPr lvl="1"/>
            <a:r>
              <a:rPr lang="en-GB" noProof="0" err="1">
                <a:latin typeface="Courier New" panose="02070309020205020404" pitchFamily="49" charset="0"/>
                <a:cs typeface="Courier New" panose="02070309020205020404" pitchFamily="49" charset="0"/>
              </a:rPr>
              <a:t>const</a:t>
            </a:r>
            <a:r>
              <a:rPr lang="en-GB" noProof="0">
                <a:latin typeface="Courier New" panose="02070309020205020404" pitchFamily="49" charset="0"/>
                <a:cs typeface="Courier New" panose="02070309020205020404" pitchFamily="49" charset="0"/>
              </a:rPr>
              <a:t> port = </a:t>
            </a:r>
            <a:r>
              <a:rPr lang="en-GB" noProof="0" err="1">
                <a:latin typeface="Courier New" panose="02070309020205020404" pitchFamily="49" charset="0"/>
                <a:cs typeface="Courier New" panose="02070309020205020404" pitchFamily="49" charset="0"/>
              </a:rPr>
              <a:t>process.env.PORT</a:t>
            </a:r>
            <a:r>
              <a:rPr lang="en-GB" noProof="0">
                <a:latin typeface="Courier New" panose="02070309020205020404" pitchFamily="49" charset="0"/>
                <a:cs typeface="Courier New" panose="02070309020205020404" pitchFamily="49" charset="0"/>
              </a:rPr>
              <a:t> </a:t>
            </a:r>
            <a:r>
              <a:rPr lang="en-GB" noProof="0"/>
              <a:t>will read PORT from the environment; use it to start server on 4000</a:t>
            </a:r>
            <a:endParaRPr lang="en-GB" noProof="0">
              <a:latin typeface="Courier New" panose="02070309020205020404" pitchFamily="49" charset="0"/>
              <a:cs typeface="Courier New" panose="02070309020205020404" pitchFamily="49" charset="0"/>
            </a:endParaRPr>
          </a:p>
          <a:p>
            <a:pPr marL="152396" indent="0">
              <a:buNone/>
            </a:pPr>
            <a:endParaRPr lang="en-GB" sz="1400" noProof="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373D944F-901E-4631-A920-615C99847436}"/>
              </a:ext>
            </a:extLst>
          </p:cNvPr>
          <p:cNvSpPr>
            <a:spLocks noGrp="1"/>
          </p:cNvSpPr>
          <p:nvPr>
            <p:ph type="sldNum" idx="12"/>
          </p:nvPr>
        </p:nvSpPr>
        <p:spPr/>
        <p:txBody>
          <a:bodyPr/>
          <a:lstStyle/>
          <a:p>
            <a:fld id="{14D7F6AC-1EEB-4ABB-AD80-109EC6FDCCF3}" type="slidenum">
              <a:rPr lang="en-GB" noProof="0" smtClean="0"/>
              <a:pPr/>
              <a:t>84</a:t>
            </a:fld>
            <a:endParaRPr lang="en-GB" noProof="0"/>
          </a:p>
        </p:txBody>
      </p:sp>
    </p:spTree>
    <p:extLst>
      <p:ext uri="{BB962C8B-B14F-4D97-AF65-F5344CB8AC3E}">
        <p14:creationId xmlns:p14="http://schemas.microsoft.com/office/powerpoint/2010/main" val="33096544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4DAC-6AAB-2514-6741-A6C2D6613DAF}"/>
              </a:ext>
            </a:extLst>
          </p:cNvPr>
          <p:cNvSpPr>
            <a:spLocks noGrp="1"/>
          </p:cNvSpPr>
          <p:nvPr>
            <p:ph type="title"/>
          </p:nvPr>
        </p:nvSpPr>
        <p:spPr/>
        <p:txBody>
          <a:bodyPr/>
          <a:lstStyle/>
          <a:p>
            <a:r>
              <a:rPr lang="en-GB" noProof="0"/>
              <a:t>Basic Env Var Architecture</a:t>
            </a:r>
          </a:p>
        </p:txBody>
      </p:sp>
      <p:sp>
        <p:nvSpPr>
          <p:cNvPr id="3" name="Text Placeholder 2">
            <a:extLst>
              <a:ext uri="{FF2B5EF4-FFF2-40B4-BE49-F238E27FC236}">
                <a16:creationId xmlns:a16="http://schemas.microsoft.com/office/drawing/2014/main" id="{BC685A16-C281-1E42-A6B0-ECB505D2746B}"/>
              </a:ext>
            </a:extLst>
          </p:cNvPr>
          <p:cNvSpPr>
            <a:spLocks noGrp="1"/>
          </p:cNvSpPr>
          <p:nvPr>
            <p:ph type="body" idx="1"/>
          </p:nvPr>
        </p:nvSpPr>
        <p:spPr>
          <a:xfrm>
            <a:off x="368733" y="255389"/>
            <a:ext cx="11163300" cy="150341"/>
          </a:xfrm>
        </p:spPr>
        <p:txBody>
          <a:bodyPr/>
          <a:lstStyle/>
          <a:p>
            <a:endParaRPr lang="en-GB" noProof="0"/>
          </a:p>
        </p:txBody>
      </p:sp>
      <p:sp>
        <p:nvSpPr>
          <p:cNvPr id="4" name="Slide Number Placeholder 3">
            <a:extLst>
              <a:ext uri="{FF2B5EF4-FFF2-40B4-BE49-F238E27FC236}">
                <a16:creationId xmlns:a16="http://schemas.microsoft.com/office/drawing/2014/main" id="{7FC8819A-117C-1A04-79A4-DEF9D75AF757}"/>
              </a:ext>
            </a:extLst>
          </p:cNvPr>
          <p:cNvSpPr>
            <a:spLocks noGrp="1"/>
          </p:cNvSpPr>
          <p:nvPr>
            <p:ph type="sldNum" idx="12"/>
          </p:nvPr>
        </p:nvSpPr>
        <p:spPr/>
        <p:txBody>
          <a:bodyPr/>
          <a:lstStyle/>
          <a:p>
            <a:fld id="{14D7F6AC-1EEB-4ABB-AD80-109EC6FDCCF3}" type="slidenum">
              <a:rPr lang="en-GB" noProof="0" smtClean="0"/>
              <a:pPr/>
              <a:t>85</a:t>
            </a:fld>
            <a:endParaRPr lang="en-GB" noProof="0"/>
          </a:p>
        </p:txBody>
      </p:sp>
      <p:grpSp>
        <p:nvGrpSpPr>
          <p:cNvPr id="96" name="Group 95">
            <a:extLst>
              <a:ext uri="{FF2B5EF4-FFF2-40B4-BE49-F238E27FC236}">
                <a16:creationId xmlns:a16="http://schemas.microsoft.com/office/drawing/2014/main" id="{CF7EB9C2-8E48-F926-C080-A76BDA0896FF}"/>
              </a:ext>
            </a:extLst>
          </p:cNvPr>
          <p:cNvGrpSpPr/>
          <p:nvPr/>
        </p:nvGrpSpPr>
        <p:grpSpPr>
          <a:xfrm>
            <a:off x="619698" y="964734"/>
            <a:ext cx="10809790" cy="5827291"/>
            <a:chOff x="619698" y="964734"/>
            <a:chExt cx="10809790" cy="5827291"/>
          </a:xfrm>
        </p:grpSpPr>
        <p:sp>
          <p:nvSpPr>
            <p:cNvPr id="41" name="Rectangle 40">
              <a:extLst>
                <a:ext uri="{FF2B5EF4-FFF2-40B4-BE49-F238E27FC236}">
                  <a16:creationId xmlns:a16="http://schemas.microsoft.com/office/drawing/2014/main" id="{39E3942E-4F77-8D0B-34F3-B86DEE552560}"/>
                </a:ext>
              </a:extLst>
            </p:cNvPr>
            <p:cNvSpPr/>
            <p:nvPr/>
          </p:nvSpPr>
          <p:spPr>
            <a:xfrm>
              <a:off x="871669" y="5567160"/>
              <a:ext cx="10525172" cy="1224865"/>
            </a:xfrm>
            <a:prstGeom prst="rect">
              <a:avLst/>
            </a:prstGeom>
            <a:solidFill>
              <a:schemeClr val="bg1">
                <a:lumMod val="95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angle 39">
              <a:extLst>
                <a:ext uri="{FF2B5EF4-FFF2-40B4-BE49-F238E27FC236}">
                  <a16:creationId xmlns:a16="http://schemas.microsoft.com/office/drawing/2014/main" id="{E83279C0-5FD1-0680-EC20-9D9FF04A9AD8}"/>
                </a:ext>
              </a:extLst>
            </p:cNvPr>
            <p:cNvSpPr/>
            <p:nvPr/>
          </p:nvSpPr>
          <p:spPr>
            <a:xfrm>
              <a:off x="904316" y="4306636"/>
              <a:ext cx="10525172" cy="1113321"/>
            </a:xfrm>
            <a:prstGeom prst="rect">
              <a:avLst/>
            </a:prstGeom>
            <a:solidFill>
              <a:schemeClr val="bg1">
                <a:lumMod val="95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36">
              <a:extLst>
                <a:ext uri="{FF2B5EF4-FFF2-40B4-BE49-F238E27FC236}">
                  <a16:creationId xmlns:a16="http://schemas.microsoft.com/office/drawing/2014/main" id="{721D4B0F-C3EB-D27A-8521-C1777F1C90F8}"/>
                </a:ext>
              </a:extLst>
            </p:cNvPr>
            <p:cNvSpPr/>
            <p:nvPr/>
          </p:nvSpPr>
          <p:spPr>
            <a:xfrm>
              <a:off x="904316" y="964734"/>
              <a:ext cx="10525172" cy="3275662"/>
            </a:xfrm>
            <a:prstGeom prst="rect">
              <a:avLst/>
            </a:prstGeom>
            <a:solidFill>
              <a:schemeClr val="bg1">
                <a:lumMod val="95000"/>
              </a:schemeClr>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 name="Rectangle 4">
              <a:extLst>
                <a:ext uri="{FF2B5EF4-FFF2-40B4-BE49-F238E27FC236}">
                  <a16:creationId xmlns:a16="http://schemas.microsoft.com/office/drawing/2014/main" id="{DA881386-59F6-165F-2209-4E87DAB7D0F3}"/>
                </a:ext>
              </a:extLst>
            </p:cNvPr>
            <p:cNvSpPr/>
            <p:nvPr/>
          </p:nvSpPr>
          <p:spPr>
            <a:xfrm>
              <a:off x="1037966" y="1072004"/>
              <a:ext cx="2685536" cy="90370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6" name="Rectangle 5">
              <a:extLst>
                <a:ext uri="{FF2B5EF4-FFF2-40B4-BE49-F238E27FC236}">
                  <a16:creationId xmlns:a16="http://schemas.microsoft.com/office/drawing/2014/main" id="{E14DBD6E-5651-2888-6CF4-FD6F90CE738F}"/>
                </a:ext>
              </a:extLst>
            </p:cNvPr>
            <p:cNvSpPr/>
            <p:nvPr/>
          </p:nvSpPr>
          <p:spPr>
            <a:xfrm>
              <a:off x="2010032" y="2385442"/>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3" name="TextBox 12">
              <a:extLst>
                <a:ext uri="{FF2B5EF4-FFF2-40B4-BE49-F238E27FC236}">
                  <a16:creationId xmlns:a16="http://schemas.microsoft.com/office/drawing/2014/main" id="{2CEC6FEC-CE04-750C-7CDF-FD4EF8D8387B}"/>
                </a:ext>
              </a:extLst>
            </p:cNvPr>
            <p:cNvSpPr txBox="1"/>
            <p:nvPr/>
          </p:nvSpPr>
          <p:spPr>
            <a:xfrm>
              <a:off x="2037906" y="1358960"/>
              <a:ext cx="80738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App 1</a:t>
              </a:r>
            </a:p>
          </p:txBody>
        </p:sp>
        <p:sp>
          <p:nvSpPr>
            <p:cNvPr id="15" name="TextBox 14">
              <a:extLst>
                <a:ext uri="{FF2B5EF4-FFF2-40B4-BE49-F238E27FC236}">
                  <a16:creationId xmlns:a16="http://schemas.microsoft.com/office/drawing/2014/main" id="{84CFED6D-4645-8B7F-A30E-2EC9FF9CA3BB}"/>
                </a:ext>
              </a:extLst>
            </p:cNvPr>
            <p:cNvSpPr txBox="1"/>
            <p:nvPr/>
          </p:nvSpPr>
          <p:spPr>
            <a:xfrm>
              <a:off x="2244000" y="2451683"/>
              <a:ext cx="114330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Process Env</a:t>
              </a:r>
            </a:p>
          </p:txBody>
        </p:sp>
        <p:sp>
          <p:nvSpPr>
            <p:cNvPr id="16" name="TextBox 15">
              <a:extLst>
                <a:ext uri="{FF2B5EF4-FFF2-40B4-BE49-F238E27FC236}">
                  <a16:creationId xmlns:a16="http://schemas.microsoft.com/office/drawing/2014/main" id="{72100C84-75E0-5B10-0D12-04318C7AA2FF}"/>
                </a:ext>
              </a:extLst>
            </p:cNvPr>
            <p:cNvSpPr txBox="1"/>
            <p:nvPr/>
          </p:nvSpPr>
          <p:spPr>
            <a:xfrm>
              <a:off x="2023131" y="2765160"/>
              <a:ext cx="158504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e.g.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password</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IP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connection str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Port number</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sp>
          <p:nvSpPr>
            <p:cNvPr id="17" name="TextBox 16">
              <a:extLst>
                <a:ext uri="{FF2B5EF4-FFF2-40B4-BE49-F238E27FC236}">
                  <a16:creationId xmlns:a16="http://schemas.microsoft.com/office/drawing/2014/main" id="{BC4C72AA-A2E0-D5E7-FFD5-3FC556862B5E}"/>
                </a:ext>
              </a:extLst>
            </p:cNvPr>
            <p:cNvSpPr txBox="1"/>
            <p:nvPr/>
          </p:nvSpPr>
          <p:spPr>
            <a:xfrm rot="16200000">
              <a:off x="472043" y="2535140"/>
              <a:ext cx="57231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 RAM</a:t>
              </a:r>
            </a:p>
          </p:txBody>
        </p:sp>
        <p:cxnSp>
          <p:nvCxnSpPr>
            <p:cNvPr id="19" name="Straight Arrow Connector 18">
              <a:extLst>
                <a:ext uri="{FF2B5EF4-FFF2-40B4-BE49-F238E27FC236}">
                  <a16:creationId xmlns:a16="http://schemas.microsoft.com/office/drawing/2014/main" id="{1837CF9B-419A-55D7-7AA1-CB27A48EC77D}"/>
                </a:ext>
              </a:extLst>
            </p:cNvPr>
            <p:cNvCxnSpPr>
              <a:cxnSpLocks/>
            </p:cNvCxnSpPr>
            <p:nvPr/>
          </p:nvCxnSpPr>
          <p:spPr>
            <a:xfrm flipH="1" flipV="1">
              <a:off x="756546" y="964734"/>
              <a:ext cx="3305" cy="1422751"/>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B8D995-D5EA-5AA0-5008-A611B62DC6AE}"/>
                </a:ext>
              </a:extLst>
            </p:cNvPr>
            <p:cNvCxnSpPr>
              <a:cxnSpLocks/>
            </p:cNvCxnSpPr>
            <p:nvPr/>
          </p:nvCxnSpPr>
          <p:spPr>
            <a:xfrm>
              <a:off x="756545" y="2959795"/>
              <a:ext cx="4313" cy="1250255"/>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61ECC2-5947-6A19-27BA-00ED151B6932}"/>
                </a:ext>
              </a:extLst>
            </p:cNvPr>
            <p:cNvSpPr txBox="1"/>
            <p:nvPr/>
          </p:nvSpPr>
          <p:spPr>
            <a:xfrm rot="16200000">
              <a:off x="425200" y="6015961"/>
              <a:ext cx="66599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 DISK</a:t>
              </a:r>
            </a:p>
          </p:txBody>
        </p:sp>
        <p:cxnSp>
          <p:nvCxnSpPr>
            <p:cNvPr id="30" name="Straight Arrow Connector 29">
              <a:extLst>
                <a:ext uri="{FF2B5EF4-FFF2-40B4-BE49-F238E27FC236}">
                  <a16:creationId xmlns:a16="http://schemas.microsoft.com/office/drawing/2014/main" id="{FC07BAAC-EC7E-F800-0095-5F35975DA88E}"/>
                </a:ext>
              </a:extLst>
            </p:cNvPr>
            <p:cNvCxnSpPr>
              <a:cxnSpLocks/>
            </p:cNvCxnSpPr>
            <p:nvPr/>
          </p:nvCxnSpPr>
          <p:spPr>
            <a:xfrm flipV="1">
              <a:off x="758198" y="5567160"/>
              <a:ext cx="1" cy="254303"/>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3A3604-816C-C1E8-120C-C656E40AAE7B}"/>
                </a:ext>
              </a:extLst>
            </p:cNvPr>
            <p:cNvCxnSpPr>
              <a:cxnSpLocks/>
            </p:cNvCxnSpPr>
            <p:nvPr/>
          </p:nvCxnSpPr>
          <p:spPr>
            <a:xfrm>
              <a:off x="765818" y="6487459"/>
              <a:ext cx="0" cy="304566"/>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C5E9B7B3-40A0-68A1-824B-BF8DEE55A69B}"/>
                </a:ext>
              </a:extLst>
            </p:cNvPr>
            <p:cNvGrpSpPr/>
            <p:nvPr/>
          </p:nvGrpSpPr>
          <p:grpSpPr>
            <a:xfrm>
              <a:off x="1148669" y="5678713"/>
              <a:ext cx="10017078" cy="1001768"/>
              <a:chOff x="724929" y="4657282"/>
              <a:chExt cx="6643817" cy="1406978"/>
            </a:xfrm>
          </p:grpSpPr>
          <p:sp>
            <p:nvSpPr>
              <p:cNvPr id="27" name="Rectangle 26">
                <a:extLst>
                  <a:ext uri="{FF2B5EF4-FFF2-40B4-BE49-F238E27FC236}">
                    <a16:creationId xmlns:a16="http://schemas.microsoft.com/office/drawing/2014/main" id="{F43F0EF4-6713-3AE1-6BA7-0D83E08C0B81}"/>
                  </a:ext>
                </a:extLst>
              </p:cNvPr>
              <p:cNvSpPr/>
              <p:nvPr/>
            </p:nvSpPr>
            <p:spPr>
              <a:xfrm>
                <a:off x="724929" y="4657282"/>
                <a:ext cx="6643817" cy="1406978"/>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8" name="TextBox 27">
                <a:extLst>
                  <a:ext uri="{FF2B5EF4-FFF2-40B4-BE49-F238E27FC236}">
                    <a16:creationId xmlns:a16="http://schemas.microsoft.com/office/drawing/2014/main" id="{51DAA271-6BC9-5537-9257-D20EF2328872}"/>
                  </a:ext>
                </a:extLst>
              </p:cNvPr>
              <p:cNvSpPr txBox="1"/>
              <p:nvPr/>
            </p:nvSpPr>
            <p:spPr>
              <a:xfrm>
                <a:off x="3646437" y="4857774"/>
                <a:ext cx="732095" cy="3890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System Env</a:t>
                </a:r>
              </a:p>
            </p:txBody>
          </p:sp>
          <p:sp>
            <p:nvSpPr>
              <p:cNvPr id="36" name="TextBox 35">
                <a:extLst>
                  <a:ext uri="{FF2B5EF4-FFF2-40B4-BE49-F238E27FC236}">
                    <a16:creationId xmlns:a16="http://schemas.microsoft.com/office/drawing/2014/main" id="{0EDA0D72-47EE-046A-C9EA-60A184DE381A}"/>
                  </a:ext>
                </a:extLst>
              </p:cNvPr>
              <p:cNvSpPr txBox="1"/>
              <p:nvPr/>
            </p:nvSpPr>
            <p:spPr>
              <a:xfrm>
                <a:off x="2981782" y="5380948"/>
                <a:ext cx="2347472" cy="3890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e.g., PATH, COMPUTERNAME, USERPROFILE</a:t>
                </a:r>
              </a:p>
            </p:txBody>
          </p:sp>
        </p:grpSp>
        <p:cxnSp>
          <p:nvCxnSpPr>
            <p:cNvPr id="38" name="Straight Connector 37">
              <a:extLst>
                <a:ext uri="{FF2B5EF4-FFF2-40B4-BE49-F238E27FC236}">
                  <a16:creationId xmlns:a16="http://schemas.microsoft.com/office/drawing/2014/main" id="{9D0BF8ED-9D6A-FFF7-4F88-9CFA431CBD74}"/>
                </a:ext>
              </a:extLst>
            </p:cNvPr>
            <p:cNvCxnSpPr>
              <a:cxnSpLocks/>
            </p:cNvCxnSpPr>
            <p:nvPr/>
          </p:nvCxnSpPr>
          <p:spPr>
            <a:xfrm>
              <a:off x="4049715" y="1438043"/>
              <a:ext cx="44484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090B2790-6C3A-A4AB-AAF6-038770B73D1D}"/>
                </a:ext>
              </a:extLst>
            </p:cNvPr>
            <p:cNvGrpSpPr/>
            <p:nvPr/>
          </p:nvGrpSpPr>
          <p:grpSpPr>
            <a:xfrm>
              <a:off x="4802735" y="1069263"/>
              <a:ext cx="2685536" cy="903703"/>
              <a:chOff x="6359694" y="1266975"/>
              <a:chExt cx="2685536" cy="903703"/>
            </a:xfrm>
          </p:grpSpPr>
          <p:sp>
            <p:nvSpPr>
              <p:cNvPr id="48" name="Rectangle 47">
                <a:extLst>
                  <a:ext uri="{FF2B5EF4-FFF2-40B4-BE49-F238E27FC236}">
                    <a16:creationId xmlns:a16="http://schemas.microsoft.com/office/drawing/2014/main" id="{9142959A-A478-1C38-ED48-4D46C93CFADE}"/>
                  </a:ext>
                </a:extLst>
              </p:cNvPr>
              <p:cNvSpPr/>
              <p:nvPr/>
            </p:nvSpPr>
            <p:spPr>
              <a:xfrm>
                <a:off x="6359694" y="1266975"/>
                <a:ext cx="2685536" cy="90370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50" name="TextBox 49">
                <a:extLst>
                  <a:ext uri="{FF2B5EF4-FFF2-40B4-BE49-F238E27FC236}">
                    <a16:creationId xmlns:a16="http://schemas.microsoft.com/office/drawing/2014/main" id="{60B66A07-7B62-E2A5-4B39-D21F4F79DC0E}"/>
                  </a:ext>
                </a:extLst>
              </p:cNvPr>
              <p:cNvSpPr txBox="1"/>
              <p:nvPr/>
            </p:nvSpPr>
            <p:spPr>
              <a:xfrm>
                <a:off x="7328323" y="1562625"/>
                <a:ext cx="80738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App 'n'</a:t>
                </a:r>
              </a:p>
            </p:txBody>
          </p:sp>
        </p:grpSp>
        <p:grpSp>
          <p:nvGrpSpPr>
            <p:cNvPr id="22" name="Group 21">
              <a:extLst>
                <a:ext uri="{FF2B5EF4-FFF2-40B4-BE49-F238E27FC236}">
                  <a16:creationId xmlns:a16="http://schemas.microsoft.com/office/drawing/2014/main" id="{B62486A8-7503-540B-94B0-C480C8BCFE21}"/>
                </a:ext>
              </a:extLst>
            </p:cNvPr>
            <p:cNvGrpSpPr/>
            <p:nvPr/>
          </p:nvGrpSpPr>
          <p:grpSpPr>
            <a:xfrm>
              <a:off x="5387471" y="2382701"/>
              <a:ext cx="1670522" cy="1694410"/>
              <a:chOff x="4481459" y="2382701"/>
              <a:chExt cx="1670522" cy="1694410"/>
            </a:xfrm>
          </p:grpSpPr>
          <p:sp>
            <p:nvSpPr>
              <p:cNvPr id="49" name="Rectangle 48">
                <a:extLst>
                  <a:ext uri="{FF2B5EF4-FFF2-40B4-BE49-F238E27FC236}">
                    <a16:creationId xmlns:a16="http://schemas.microsoft.com/office/drawing/2014/main" id="{79734536-9028-88FA-D0E0-CEA6D2E05A15}"/>
                  </a:ext>
                </a:extLst>
              </p:cNvPr>
              <p:cNvSpPr/>
              <p:nvPr/>
            </p:nvSpPr>
            <p:spPr>
              <a:xfrm>
                <a:off x="4481459" y="2382701"/>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51" name="TextBox 50">
                <a:extLst>
                  <a:ext uri="{FF2B5EF4-FFF2-40B4-BE49-F238E27FC236}">
                    <a16:creationId xmlns:a16="http://schemas.microsoft.com/office/drawing/2014/main" id="{99AF2EC2-62C3-E763-2FD9-8C77038B207F}"/>
                  </a:ext>
                </a:extLst>
              </p:cNvPr>
              <p:cNvSpPr txBox="1"/>
              <p:nvPr/>
            </p:nvSpPr>
            <p:spPr>
              <a:xfrm>
                <a:off x="4715427" y="2448942"/>
                <a:ext cx="114330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Process Env</a:t>
                </a:r>
              </a:p>
            </p:txBody>
          </p:sp>
          <p:sp>
            <p:nvSpPr>
              <p:cNvPr id="52" name="TextBox 51">
                <a:extLst>
                  <a:ext uri="{FF2B5EF4-FFF2-40B4-BE49-F238E27FC236}">
                    <a16:creationId xmlns:a16="http://schemas.microsoft.com/office/drawing/2014/main" id="{A6CEA582-DEC5-049F-C786-59A01646CBB6}"/>
                  </a:ext>
                </a:extLst>
              </p:cNvPr>
              <p:cNvSpPr txBox="1"/>
              <p:nvPr/>
            </p:nvSpPr>
            <p:spPr>
              <a:xfrm>
                <a:off x="4494558" y="2762419"/>
                <a:ext cx="158504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e.g.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password</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IP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connection str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Port number</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grpSp>
        <p:sp>
          <p:nvSpPr>
            <p:cNvPr id="61" name="TextBox 60">
              <a:extLst>
                <a:ext uri="{FF2B5EF4-FFF2-40B4-BE49-F238E27FC236}">
                  <a16:creationId xmlns:a16="http://schemas.microsoft.com/office/drawing/2014/main" id="{641EDCF4-03DC-BABC-88B1-A264E5655A94}"/>
                </a:ext>
              </a:extLst>
            </p:cNvPr>
            <p:cNvSpPr txBox="1"/>
            <p:nvPr/>
          </p:nvSpPr>
          <p:spPr>
            <a:xfrm rot="16200000">
              <a:off x="472042" y="4716650"/>
              <a:ext cx="57231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RAM</a:t>
              </a:r>
            </a:p>
          </p:txBody>
        </p:sp>
        <p:cxnSp>
          <p:nvCxnSpPr>
            <p:cNvPr id="62" name="Straight Arrow Connector 61">
              <a:extLst>
                <a:ext uri="{FF2B5EF4-FFF2-40B4-BE49-F238E27FC236}">
                  <a16:creationId xmlns:a16="http://schemas.microsoft.com/office/drawing/2014/main" id="{2EB55C1F-1E33-F872-4772-323C30D9FD43}"/>
                </a:ext>
              </a:extLst>
            </p:cNvPr>
            <p:cNvCxnSpPr>
              <a:cxnSpLocks/>
            </p:cNvCxnSpPr>
            <p:nvPr/>
          </p:nvCxnSpPr>
          <p:spPr>
            <a:xfrm flipV="1">
              <a:off x="758198" y="4319140"/>
              <a:ext cx="0" cy="249854"/>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FFF9042-603F-C3BC-4381-98F8D164B27D}"/>
                </a:ext>
              </a:extLst>
            </p:cNvPr>
            <p:cNvCxnSpPr>
              <a:cxnSpLocks/>
            </p:cNvCxnSpPr>
            <p:nvPr/>
          </p:nvCxnSpPr>
          <p:spPr>
            <a:xfrm flipH="1">
              <a:off x="756545" y="5141306"/>
              <a:ext cx="1653" cy="278651"/>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70A52884-21B8-B1EC-7914-3EB0C504484F}"/>
                </a:ext>
              </a:extLst>
            </p:cNvPr>
            <p:cNvGrpSpPr/>
            <p:nvPr/>
          </p:nvGrpSpPr>
          <p:grpSpPr>
            <a:xfrm>
              <a:off x="8095378" y="4435261"/>
              <a:ext cx="3163067" cy="864565"/>
              <a:chOff x="1241040" y="4657282"/>
              <a:chExt cx="5255735" cy="1450169"/>
            </a:xfrm>
          </p:grpSpPr>
          <p:sp>
            <p:nvSpPr>
              <p:cNvPr id="65" name="Rectangle 64">
                <a:extLst>
                  <a:ext uri="{FF2B5EF4-FFF2-40B4-BE49-F238E27FC236}">
                    <a16:creationId xmlns:a16="http://schemas.microsoft.com/office/drawing/2014/main" id="{B6533CFA-CCCF-5877-40C4-3E7E50162B13}"/>
                  </a:ext>
                </a:extLst>
              </p:cNvPr>
              <p:cNvSpPr/>
              <p:nvPr/>
            </p:nvSpPr>
            <p:spPr>
              <a:xfrm>
                <a:off x="1241040" y="4657282"/>
                <a:ext cx="5249125" cy="1406978"/>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66" name="TextBox 65">
                <a:extLst>
                  <a:ext uri="{FF2B5EF4-FFF2-40B4-BE49-F238E27FC236}">
                    <a16:creationId xmlns:a16="http://schemas.microsoft.com/office/drawing/2014/main" id="{D18E8860-B30C-07CB-3D26-5229B455F819}"/>
                  </a:ext>
                </a:extLst>
              </p:cNvPr>
              <p:cNvSpPr txBox="1"/>
              <p:nvPr/>
            </p:nvSpPr>
            <p:spPr>
              <a:xfrm>
                <a:off x="3135869" y="4782968"/>
                <a:ext cx="1459466" cy="4646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Shell Env</a:t>
                </a:r>
              </a:p>
            </p:txBody>
          </p:sp>
          <p:sp>
            <p:nvSpPr>
              <p:cNvPr id="67" name="TextBox 66">
                <a:extLst>
                  <a:ext uri="{FF2B5EF4-FFF2-40B4-BE49-F238E27FC236}">
                    <a16:creationId xmlns:a16="http://schemas.microsoft.com/office/drawing/2014/main" id="{5CCB902B-7CF7-392E-BDE1-29D75DBBD7A2}"/>
                  </a:ext>
                </a:extLst>
              </p:cNvPr>
              <p:cNvSpPr txBox="1"/>
              <p:nvPr/>
            </p:nvSpPr>
            <p:spPr>
              <a:xfrm>
                <a:off x="1241040" y="5333082"/>
                <a:ext cx="5255735" cy="774369"/>
              </a:xfrm>
              <a:prstGeom prst="rect">
                <a:avLst/>
              </a:prstGeom>
              <a:noFill/>
            </p:spPr>
            <p:txBody>
              <a:bodyPr wrap="square" rtlCol="0">
                <a:spAutoFit/>
              </a:bodyPr>
              <a:lstStyle/>
              <a:p>
                <a:pPr lvl="0">
                  <a:defRPr/>
                </a:pPr>
                <a:r>
                  <a:rPr lang="en-GB" sz="1200" b="1" noProof="0">
                    <a:latin typeface="Arial"/>
                  </a:rPr>
                  <a:t>U</a:t>
                </a:r>
                <a:r>
                  <a:rPr kumimoji="0" lang="en-GB" sz="1200" b="1" i="0" u="none" strike="noStrike" kern="1200" cap="none" spc="0" normalizeH="0" baseline="0" noProof="0">
                    <a:ln>
                      <a:noFill/>
                    </a:ln>
                    <a:effectLst/>
                    <a:uLnTx/>
                    <a:uFillTx/>
                    <a:latin typeface="Arial"/>
                    <a:ea typeface="+mn-ea"/>
                    <a:cs typeface="+mn-cs"/>
                  </a:rPr>
                  <a:t>ser defined vars using e.g., </a:t>
                </a:r>
                <a:r>
                  <a:rPr lang="en-GB" sz="1200" noProof="0">
                    <a:latin typeface="Courier New" panose="02070309020205020404" pitchFamily="49" charset="0"/>
                    <a:cs typeface="Courier New" panose="02070309020205020404" pitchFamily="49" charset="0"/>
                  </a:rPr>
                  <a:t>$</a:t>
                </a:r>
                <a:r>
                  <a:rPr lang="en-GB" sz="1200" noProof="0" err="1">
                    <a:latin typeface="Courier New" panose="02070309020205020404" pitchFamily="49" charset="0"/>
                    <a:cs typeface="Courier New" panose="02070309020205020404" pitchFamily="49" charset="0"/>
                  </a:rPr>
                  <a:t>env:PORT</a:t>
                </a:r>
                <a:r>
                  <a:rPr lang="en-GB" sz="1200" noProof="0">
                    <a:latin typeface="Courier New" panose="02070309020205020404" pitchFamily="49" charset="0"/>
                    <a:cs typeface="Courier New" panose="02070309020205020404" pitchFamily="49" charset="0"/>
                  </a:rPr>
                  <a:t>=2000, export PORT=3000 </a:t>
                </a:r>
              </a:p>
            </p:txBody>
          </p:sp>
        </p:grpSp>
        <p:sp>
          <p:nvSpPr>
            <p:cNvPr id="81" name="Rectangle 80">
              <a:extLst>
                <a:ext uri="{FF2B5EF4-FFF2-40B4-BE49-F238E27FC236}">
                  <a16:creationId xmlns:a16="http://schemas.microsoft.com/office/drawing/2014/main" id="{ED4B6030-4245-8077-85E4-0D2654871FD7}"/>
                </a:ext>
              </a:extLst>
            </p:cNvPr>
            <p:cNvSpPr/>
            <p:nvPr/>
          </p:nvSpPr>
          <p:spPr>
            <a:xfrm>
              <a:off x="1644268" y="4438001"/>
              <a:ext cx="5814249" cy="83881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82" name="TextBox 81">
              <a:extLst>
                <a:ext uri="{FF2B5EF4-FFF2-40B4-BE49-F238E27FC236}">
                  <a16:creationId xmlns:a16="http://schemas.microsoft.com/office/drawing/2014/main" id="{486558A4-48E6-BF21-3F09-E8E7E0172237}"/>
                </a:ext>
              </a:extLst>
            </p:cNvPr>
            <p:cNvSpPr txBox="1"/>
            <p:nvPr/>
          </p:nvSpPr>
          <p:spPr>
            <a:xfrm>
              <a:off x="3864957" y="4528859"/>
              <a:ext cx="1143301" cy="231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Shell Env</a:t>
              </a:r>
            </a:p>
          </p:txBody>
        </p:sp>
        <p:sp>
          <p:nvSpPr>
            <p:cNvPr id="83" name="TextBox 82">
              <a:extLst>
                <a:ext uri="{FF2B5EF4-FFF2-40B4-BE49-F238E27FC236}">
                  <a16:creationId xmlns:a16="http://schemas.microsoft.com/office/drawing/2014/main" id="{16BED085-DC64-BB45-3EAD-7EF848848285}"/>
                </a:ext>
              </a:extLst>
            </p:cNvPr>
            <p:cNvSpPr txBox="1"/>
            <p:nvPr/>
          </p:nvSpPr>
          <p:spPr>
            <a:xfrm>
              <a:off x="1644268" y="4840901"/>
              <a:ext cx="5255735" cy="276999"/>
            </a:xfrm>
            <a:prstGeom prst="rect">
              <a:avLst/>
            </a:prstGeom>
            <a:noFill/>
          </p:spPr>
          <p:txBody>
            <a:bodyPr wrap="square" rtlCol="0">
              <a:spAutoFit/>
            </a:bodyPr>
            <a:lstStyle/>
            <a:p>
              <a:pPr lvl="0">
                <a:defRPr/>
              </a:pPr>
              <a:r>
                <a:rPr lang="en-GB" sz="1200" b="1" noProof="0">
                  <a:latin typeface="Arial"/>
                </a:rPr>
                <a:t>U</a:t>
              </a:r>
              <a:r>
                <a:rPr kumimoji="0" lang="en-GB" sz="1200" b="1" i="0" u="none" strike="noStrike" kern="1200" cap="none" spc="0" normalizeH="0" baseline="0" noProof="0">
                  <a:ln>
                    <a:noFill/>
                  </a:ln>
                  <a:effectLst/>
                  <a:uLnTx/>
                  <a:uFillTx/>
                  <a:latin typeface="Arial"/>
                  <a:ea typeface="+mn-ea"/>
                  <a:cs typeface="+mn-cs"/>
                </a:rPr>
                <a:t>ser defined vars using e.g., </a:t>
              </a:r>
              <a:r>
                <a:rPr lang="en-GB" sz="1200" noProof="0">
                  <a:latin typeface="Courier New" panose="02070309020205020404" pitchFamily="49" charset="0"/>
                  <a:cs typeface="Courier New" panose="02070309020205020404" pitchFamily="49" charset="0"/>
                </a:rPr>
                <a:t>$</a:t>
              </a:r>
              <a:r>
                <a:rPr lang="en-GB" sz="1200" noProof="0" err="1">
                  <a:latin typeface="Courier New" panose="02070309020205020404" pitchFamily="49" charset="0"/>
                  <a:cs typeface="Courier New" panose="02070309020205020404" pitchFamily="49" charset="0"/>
                </a:rPr>
                <a:t>env:PORT</a:t>
              </a:r>
              <a:r>
                <a:rPr lang="en-GB" sz="1200" noProof="0">
                  <a:latin typeface="Courier New" panose="02070309020205020404" pitchFamily="49" charset="0"/>
                  <a:cs typeface="Courier New" panose="02070309020205020404" pitchFamily="49" charset="0"/>
                </a:rPr>
                <a:t>=4000, export PORT=5000 </a:t>
              </a:r>
            </a:p>
          </p:txBody>
        </p:sp>
        <p:grpSp>
          <p:nvGrpSpPr>
            <p:cNvPr id="85" name="Group 84">
              <a:extLst>
                <a:ext uri="{FF2B5EF4-FFF2-40B4-BE49-F238E27FC236}">
                  <a16:creationId xmlns:a16="http://schemas.microsoft.com/office/drawing/2014/main" id="{BBF8B37A-840C-DC89-A8BC-2ED8F44DA0C1}"/>
                </a:ext>
              </a:extLst>
            </p:cNvPr>
            <p:cNvGrpSpPr/>
            <p:nvPr/>
          </p:nvGrpSpPr>
          <p:grpSpPr>
            <a:xfrm>
              <a:off x="8277911" y="1072280"/>
              <a:ext cx="2685536" cy="903703"/>
              <a:chOff x="6359694" y="1266975"/>
              <a:chExt cx="2685536" cy="903703"/>
            </a:xfrm>
          </p:grpSpPr>
          <p:sp>
            <p:nvSpPr>
              <p:cNvPr id="86" name="Rectangle 85">
                <a:extLst>
                  <a:ext uri="{FF2B5EF4-FFF2-40B4-BE49-F238E27FC236}">
                    <a16:creationId xmlns:a16="http://schemas.microsoft.com/office/drawing/2014/main" id="{5A1684F5-020D-FB72-DE3A-38452B219DC6}"/>
                  </a:ext>
                </a:extLst>
              </p:cNvPr>
              <p:cNvSpPr/>
              <p:nvPr/>
            </p:nvSpPr>
            <p:spPr>
              <a:xfrm>
                <a:off x="6359694" y="1266975"/>
                <a:ext cx="2685536" cy="903703"/>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87" name="TextBox 86">
                <a:extLst>
                  <a:ext uri="{FF2B5EF4-FFF2-40B4-BE49-F238E27FC236}">
                    <a16:creationId xmlns:a16="http://schemas.microsoft.com/office/drawing/2014/main" id="{01B7AEFE-58D0-3F65-9985-0A3626094B82}"/>
                  </a:ext>
                </a:extLst>
              </p:cNvPr>
              <p:cNvSpPr txBox="1"/>
              <p:nvPr/>
            </p:nvSpPr>
            <p:spPr>
              <a:xfrm>
                <a:off x="7288453" y="1545105"/>
                <a:ext cx="86285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n-ea"/>
                    <a:cs typeface="+mn-cs"/>
                  </a:rPr>
                  <a:t>App 'm'</a:t>
                </a:r>
              </a:p>
            </p:txBody>
          </p:sp>
        </p:grpSp>
        <p:grpSp>
          <p:nvGrpSpPr>
            <p:cNvPr id="34" name="Group 33">
              <a:extLst>
                <a:ext uri="{FF2B5EF4-FFF2-40B4-BE49-F238E27FC236}">
                  <a16:creationId xmlns:a16="http://schemas.microsoft.com/office/drawing/2014/main" id="{8F136119-306B-4EF9-95C8-0B4C7B4E7393}"/>
                </a:ext>
              </a:extLst>
            </p:cNvPr>
            <p:cNvGrpSpPr/>
            <p:nvPr/>
          </p:nvGrpSpPr>
          <p:grpSpPr>
            <a:xfrm>
              <a:off x="8889243" y="2385718"/>
              <a:ext cx="1670522" cy="1694410"/>
              <a:chOff x="8864076" y="2385718"/>
              <a:chExt cx="1670522" cy="1694410"/>
            </a:xfrm>
          </p:grpSpPr>
          <p:sp>
            <p:nvSpPr>
              <p:cNvPr id="84" name="Rectangle 83">
                <a:extLst>
                  <a:ext uri="{FF2B5EF4-FFF2-40B4-BE49-F238E27FC236}">
                    <a16:creationId xmlns:a16="http://schemas.microsoft.com/office/drawing/2014/main" id="{7C475AFE-1CAB-D1FE-B75A-1DE4DE172B1C}"/>
                  </a:ext>
                </a:extLst>
              </p:cNvPr>
              <p:cNvSpPr/>
              <p:nvPr/>
            </p:nvSpPr>
            <p:spPr>
              <a:xfrm>
                <a:off x="8864076" y="2385718"/>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88" name="TextBox 87">
                <a:extLst>
                  <a:ext uri="{FF2B5EF4-FFF2-40B4-BE49-F238E27FC236}">
                    <a16:creationId xmlns:a16="http://schemas.microsoft.com/office/drawing/2014/main" id="{9C7C768D-E6A5-24BE-AC3D-F5C50CF74085}"/>
                  </a:ext>
                </a:extLst>
              </p:cNvPr>
              <p:cNvSpPr txBox="1"/>
              <p:nvPr/>
            </p:nvSpPr>
            <p:spPr>
              <a:xfrm>
                <a:off x="9098044" y="2451959"/>
                <a:ext cx="114330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Process Env</a:t>
                </a:r>
              </a:p>
            </p:txBody>
          </p:sp>
          <p:sp>
            <p:nvSpPr>
              <p:cNvPr id="89" name="TextBox 88">
                <a:extLst>
                  <a:ext uri="{FF2B5EF4-FFF2-40B4-BE49-F238E27FC236}">
                    <a16:creationId xmlns:a16="http://schemas.microsoft.com/office/drawing/2014/main" id="{3C1A5D17-DF5C-6910-022D-9AA6D2F4EFB8}"/>
                  </a:ext>
                </a:extLst>
              </p:cNvPr>
              <p:cNvSpPr txBox="1"/>
              <p:nvPr/>
            </p:nvSpPr>
            <p:spPr>
              <a:xfrm>
                <a:off x="8877175" y="2765436"/>
                <a:ext cx="1585040"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e.g.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password</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IP 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connection str</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Port number</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grpSp>
        <p:cxnSp>
          <p:nvCxnSpPr>
            <p:cNvPr id="44" name="Straight Arrow Connector 43">
              <a:extLst>
                <a:ext uri="{FF2B5EF4-FFF2-40B4-BE49-F238E27FC236}">
                  <a16:creationId xmlns:a16="http://schemas.microsoft.com/office/drawing/2014/main" id="{FB6CE45F-DD01-262B-B74A-AE82BADD7106}"/>
                </a:ext>
              </a:extLst>
            </p:cNvPr>
            <p:cNvCxnSpPr>
              <a:cxnSpLocks/>
              <a:stCxn id="81" idx="2"/>
            </p:cNvCxnSpPr>
            <p:nvPr/>
          </p:nvCxnSpPr>
          <p:spPr>
            <a:xfrm>
              <a:off x="4551393" y="5276816"/>
              <a:ext cx="0" cy="401897"/>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23590D5-6C21-EBF8-5553-578746B9FC6E}"/>
                </a:ext>
              </a:extLst>
            </p:cNvPr>
            <p:cNvCxnSpPr>
              <a:cxnSpLocks/>
            </p:cNvCxnSpPr>
            <p:nvPr/>
          </p:nvCxnSpPr>
          <p:spPr>
            <a:xfrm>
              <a:off x="2767992" y="1975707"/>
              <a:ext cx="0" cy="40973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6F22764-EDDC-294D-DA6B-EC4650906DE5}"/>
                </a:ext>
              </a:extLst>
            </p:cNvPr>
            <p:cNvCxnSpPr>
              <a:cxnSpLocks/>
            </p:cNvCxnSpPr>
            <p:nvPr/>
          </p:nvCxnSpPr>
          <p:spPr>
            <a:xfrm>
              <a:off x="6145431" y="1972966"/>
              <a:ext cx="0" cy="40973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0662B39-861A-DDB0-5D4A-F2337D44348C}"/>
                </a:ext>
              </a:extLst>
            </p:cNvPr>
            <p:cNvCxnSpPr>
              <a:cxnSpLocks/>
              <a:stCxn id="6" idx="2"/>
            </p:cNvCxnSpPr>
            <p:nvPr/>
          </p:nvCxnSpPr>
          <p:spPr>
            <a:xfrm>
              <a:off x="2845293" y="4079852"/>
              <a:ext cx="0" cy="35540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D2D26ED-A133-E639-BD5B-18E5FE43C8E1}"/>
                </a:ext>
              </a:extLst>
            </p:cNvPr>
            <p:cNvCxnSpPr>
              <a:cxnSpLocks/>
            </p:cNvCxnSpPr>
            <p:nvPr/>
          </p:nvCxnSpPr>
          <p:spPr>
            <a:xfrm>
              <a:off x="9647203" y="1975983"/>
              <a:ext cx="0" cy="40973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0EA958-1B8F-F6FA-5075-EE29314FAB8D}"/>
                </a:ext>
              </a:extLst>
            </p:cNvPr>
            <p:cNvCxnSpPr>
              <a:cxnSpLocks/>
            </p:cNvCxnSpPr>
            <p:nvPr/>
          </p:nvCxnSpPr>
          <p:spPr>
            <a:xfrm>
              <a:off x="6197565" y="4077111"/>
              <a:ext cx="0" cy="35814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A36258-708C-78E5-A1A3-CDD862B6C7DE}"/>
                </a:ext>
              </a:extLst>
            </p:cNvPr>
            <p:cNvCxnSpPr>
              <a:cxnSpLocks/>
              <a:stCxn id="67" idx="2"/>
            </p:cNvCxnSpPr>
            <p:nvPr/>
          </p:nvCxnSpPr>
          <p:spPr>
            <a:xfrm>
              <a:off x="9676912" y="5299826"/>
              <a:ext cx="0" cy="378887"/>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31BB526-0331-0520-8728-04E9CE0E734D}"/>
                </a:ext>
              </a:extLst>
            </p:cNvPr>
            <p:cNvCxnSpPr>
              <a:cxnSpLocks/>
            </p:cNvCxnSpPr>
            <p:nvPr/>
          </p:nvCxnSpPr>
          <p:spPr>
            <a:xfrm>
              <a:off x="9671869" y="4077111"/>
              <a:ext cx="0" cy="35814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78" name="Picture 77" descr="A blue and white paper with text on it&#10;&#10;AI-generated content may be incorrect.">
              <a:extLst>
                <a:ext uri="{FF2B5EF4-FFF2-40B4-BE49-F238E27FC236}">
                  <a16:creationId xmlns:a16="http://schemas.microsoft.com/office/drawing/2014/main" id="{61E34158-3125-AA3B-4CB5-1D9D2058C0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34106" y="2385442"/>
              <a:ext cx="546900" cy="546900"/>
            </a:xfrm>
            <a:prstGeom prst="rect">
              <a:avLst/>
            </a:prstGeom>
          </p:spPr>
        </p:pic>
        <p:sp>
          <p:nvSpPr>
            <p:cNvPr id="93" name="TextBox 92">
              <a:extLst>
                <a:ext uri="{FF2B5EF4-FFF2-40B4-BE49-F238E27FC236}">
                  <a16:creationId xmlns:a16="http://schemas.microsoft.com/office/drawing/2014/main" id="{BBC3AFCB-EBD7-DF5F-7A5E-759396A0FD75}"/>
                </a:ext>
              </a:extLst>
            </p:cNvPr>
            <p:cNvSpPr txBox="1"/>
            <p:nvPr/>
          </p:nvSpPr>
          <p:spPr>
            <a:xfrm>
              <a:off x="1234106" y="2925207"/>
              <a:ext cx="483566" cy="276999"/>
            </a:xfrm>
            <a:prstGeom prst="rect">
              <a:avLst/>
            </a:prstGeom>
            <a:noFill/>
          </p:spPr>
          <p:txBody>
            <a:bodyPr wrap="square" rtlCol="0">
              <a:spAutoFit/>
            </a:bodyPr>
            <a:lstStyle/>
            <a:p>
              <a:r>
                <a:rPr lang="en-GB" sz="1200" noProof="0"/>
                <a:t>.env</a:t>
              </a:r>
            </a:p>
          </p:txBody>
        </p:sp>
        <p:cxnSp>
          <p:nvCxnSpPr>
            <p:cNvPr id="94" name="Straight Arrow Connector 93">
              <a:extLst>
                <a:ext uri="{FF2B5EF4-FFF2-40B4-BE49-F238E27FC236}">
                  <a16:creationId xmlns:a16="http://schemas.microsoft.com/office/drawing/2014/main" id="{3463264B-B799-22EF-6D4A-149B4413EC82}"/>
                </a:ext>
              </a:extLst>
            </p:cNvPr>
            <p:cNvCxnSpPr>
              <a:cxnSpLocks/>
            </p:cNvCxnSpPr>
            <p:nvPr/>
          </p:nvCxnSpPr>
          <p:spPr>
            <a:xfrm>
              <a:off x="1470323" y="1972966"/>
              <a:ext cx="0" cy="355409"/>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D6B0B94-1D96-1988-ED28-4189A9DD248C}"/>
                </a:ext>
              </a:extLst>
            </p:cNvPr>
            <p:cNvSpPr txBox="1"/>
            <p:nvPr/>
          </p:nvSpPr>
          <p:spPr>
            <a:xfrm>
              <a:off x="2924102" y="1150225"/>
              <a:ext cx="670309" cy="276999"/>
            </a:xfrm>
            <a:prstGeom prst="rect">
              <a:avLst/>
            </a:prstGeom>
            <a:noFill/>
          </p:spPr>
          <p:txBody>
            <a:bodyPr wrap="square" rtlCol="0">
              <a:spAutoFit/>
            </a:bodyPr>
            <a:lstStyle/>
            <a:p>
              <a:r>
                <a:rPr lang="en-GB" sz="1200" noProof="0" err="1"/>
                <a:t>dotenv</a:t>
              </a:r>
              <a:endParaRPr lang="en-GB" sz="1200" noProof="0"/>
            </a:p>
          </p:txBody>
        </p:sp>
      </p:grpSp>
    </p:spTree>
    <p:extLst>
      <p:ext uri="{BB962C8B-B14F-4D97-AF65-F5344CB8AC3E}">
        <p14:creationId xmlns:p14="http://schemas.microsoft.com/office/powerpoint/2010/main" val="2516417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E7CC-E7F1-43DB-C468-DA7CEF167339}"/>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BE8A8160-ECB4-19E2-BE2F-B716278C41A5}"/>
              </a:ext>
            </a:extLst>
          </p:cNvPr>
          <p:cNvSpPr>
            <a:spLocks noGrp="1"/>
          </p:cNvSpPr>
          <p:nvPr>
            <p:ph type="body" idx="1"/>
          </p:nvPr>
        </p:nvSpPr>
        <p:spPr/>
        <p:txBody>
          <a:bodyPr/>
          <a:lstStyle/>
          <a:p>
            <a:r>
              <a:rPr lang="en-GB" sz="1600" noProof="0"/>
              <a:t>Rather than set the environment variables manually, we can use an </a:t>
            </a:r>
            <a:r>
              <a:rPr lang="en-GB" sz="1600" noProof="0" err="1"/>
              <a:t>npm</a:t>
            </a:r>
            <a:r>
              <a:rPr lang="en-GB" sz="1600" noProof="0"/>
              <a:t> package </a:t>
            </a:r>
            <a:r>
              <a:rPr lang="en-GB" sz="1600" b="1" noProof="0" err="1"/>
              <a:t>dotenv</a:t>
            </a:r>
            <a:endParaRPr lang="en-GB" sz="1600" b="1" noProof="0"/>
          </a:p>
          <a:p>
            <a:r>
              <a:rPr lang="en-GB" sz="1600" noProof="0"/>
              <a:t>Write your environment variables in a file - default is .env. Include the </a:t>
            </a:r>
            <a:r>
              <a:rPr lang="en-GB" sz="1600" noProof="0" err="1"/>
              <a:t>npm</a:t>
            </a:r>
            <a:r>
              <a:rPr lang="en-GB" sz="1600" noProof="0"/>
              <a:t> package ‘</a:t>
            </a:r>
            <a:r>
              <a:rPr lang="en-GB" sz="1600" noProof="0" err="1"/>
              <a:t>dotenv</a:t>
            </a:r>
            <a:r>
              <a:rPr lang="en-GB" sz="1600" noProof="0"/>
              <a:t>’. When the </a:t>
            </a:r>
            <a:r>
              <a:rPr lang="en-GB" sz="1600" noProof="0" err="1"/>
              <a:t>dotenv</a:t>
            </a:r>
            <a:r>
              <a:rPr lang="en-GB" sz="1600" noProof="0"/>
              <a:t> config function is called, it will read the variables from the file and write them into the process environment</a:t>
            </a:r>
          </a:p>
          <a:p>
            <a:pPr marL="761981" lvl="1" indent="0">
              <a:buNone/>
            </a:pPr>
            <a:r>
              <a:rPr lang="en-GB" sz="1600" noProof="0">
                <a:latin typeface="Courier New" panose="02070309020205020404" pitchFamily="49" charset="0"/>
                <a:cs typeface="Courier New" panose="02070309020205020404" pitchFamily="49" charset="0"/>
              </a:rPr>
              <a:t>require('</a:t>
            </a:r>
            <a:r>
              <a:rPr lang="en-GB" sz="1600" noProof="0" err="1">
                <a:latin typeface="Courier New" panose="02070309020205020404" pitchFamily="49" charset="0"/>
                <a:cs typeface="Courier New" panose="02070309020205020404" pitchFamily="49" charset="0"/>
              </a:rPr>
              <a:t>dotenv</a:t>
            </a:r>
            <a:r>
              <a:rPr lang="en-GB" sz="1600" noProof="0">
                <a:latin typeface="Courier New" panose="02070309020205020404" pitchFamily="49" charset="0"/>
                <a:cs typeface="Courier New" panose="02070309020205020404" pitchFamily="49" charset="0"/>
              </a:rPr>
              <a:t>').config()</a:t>
            </a:r>
          </a:p>
          <a:p>
            <a:r>
              <a:rPr lang="en-GB" sz="1600" noProof="0"/>
              <a:t>Create a file called .env in the root </a:t>
            </a:r>
            <a:r>
              <a:rPr lang="en-GB" sz="1600" noProof="0" err="1"/>
              <a:t>dir</a:t>
            </a:r>
            <a:r>
              <a:rPr lang="en-GB" sz="1600" noProof="0"/>
              <a:t> of your project. </a:t>
            </a:r>
          </a:p>
          <a:p>
            <a:r>
              <a:rPr lang="en-GB" sz="1600" noProof="0"/>
              <a:t>If you want to put the file somewhere else or you are having trouble opening it, use the following to make it explicit:</a:t>
            </a:r>
          </a:p>
          <a:p>
            <a:pPr marL="761981" lvl="1" indent="0">
              <a:buNone/>
            </a:pPr>
            <a:r>
              <a:rPr lang="en-GB" sz="1600" noProof="0">
                <a:latin typeface="Courier New" panose="02070309020205020404" pitchFamily="49" charset="0"/>
                <a:cs typeface="Courier New" panose="02070309020205020404" pitchFamily="49" charset="0"/>
              </a:rPr>
              <a:t>require('</a:t>
            </a:r>
            <a:r>
              <a:rPr lang="en-GB" sz="1600" noProof="0" err="1">
                <a:latin typeface="Courier New" panose="02070309020205020404" pitchFamily="49" charset="0"/>
                <a:cs typeface="Courier New" panose="02070309020205020404" pitchFamily="49" charset="0"/>
              </a:rPr>
              <a:t>dotenv</a:t>
            </a:r>
            <a:r>
              <a:rPr lang="en-GB" sz="1600" noProof="0">
                <a:latin typeface="Courier New" panose="02070309020205020404" pitchFamily="49" charset="0"/>
                <a:cs typeface="Courier New" panose="02070309020205020404" pitchFamily="49" charset="0"/>
              </a:rPr>
              <a:t>').config({ path: </a:t>
            </a:r>
            <a:r>
              <a:rPr lang="en-GB" sz="1600" noProof="0" err="1">
                <a:latin typeface="Courier New" panose="02070309020205020404" pitchFamily="49" charset="0"/>
                <a:cs typeface="Courier New" panose="02070309020205020404" pitchFamily="49" charset="0"/>
              </a:rPr>
              <a:t>path.resolve</a:t>
            </a:r>
            <a:r>
              <a:rPr lang="en-GB" sz="1600" noProof="0">
                <a:latin typeface="Courier New" panose="02070309020205020404" pitchFamily="49" charset="0"/>
                <a:cs typeface="Courier New" panose="02070309020205020404" pitchFamily="49" charset="0"/>
              </a:rPr>
              <a:t>(__</a:t>
            </a:r>
            <a:r>
              <a:rPr lang="en-GB" sz="1600" noProof="0" err="1">
                <a:latin typeface="Courier New" panose="02070309020205020404" pitchFamily="49" charset="0"/>
                <a:cs typeface="Courier New" panose="02070309020205020404" pitchFamily="49" charset="0"/>
              </a:rPr>
              <a:t>dirname</a:t>
            </a:r>
            <a:r>
              <a:rPr lang="en-GB" sz="1600" noProof="0">
                <a:latin typeface="Courier New" panose="02070309020205020404" pitchFamily="49" charset="0"/>
                <a:cs typeface="Courier New" panose="02070309020205020404" pitchFamily="49" charset="0"/>
              </a:rPr>
              <a:t>, '.env') })</a:t>
            </a:r>
          </a:p>
          <a:p>
            <a:r>
              <a:rPr lang="en-GB" sz="1600" noProof="0"/>
              <a:t>Using this approach you can call the file something else if you want to. </a:t>
            </a:r>
          </a:p>
          <a:p>
            <a:pPr lvl="1"/>
            <a:r>
              <a:rPr lang="en-GB" sz="1400" noProof="0"/>
              <a:t>Note: path needs to be "required" but doesn't need </a:t>
            </a:r>
            <a:r>
              <a:rPr lang="en-GB" sz="1400" noProof="0" err="1"/>
              <a:t>npm</a:t>
            </a:r>
            <a:r>
              <a:rPr lang="en-GB" sz="1400" noProof="0"/>
              <a:t> as it is already included in modern versions of node</a:t>
            </a:r>
          </a:p>
          <a:p>
            <a:r>
              <a:rPr lang="en-GB" sz="1600" noProof="0"/>
              <a:t>To see all your env vars:</a:t>
            </a:r>
          </a:p>
          <a:p>
            <a:pPr lvl="1"/>
            <a:r>
              <a:rPr lang="en-GB" sz="1400" noProof="0"/>
              <a:t>Windows </a:t>
            </a:r>
            <a:r>
              <a:rPr lang="en-GB" sz="1400" noProof="0" err="1"/>
              <a:t>powershell</a:t>
            </a:r>
            <a:r>
              <a:rPr lang="en-GB" sz="1400" noProof="0"/>
              <a:t>: </a:t>
            </a:r>
            <a:r>
              <a:rPr lang="en-GB" sz="1400" noProof="0">
                <a:latin typeface="Courier New" panose="02070309020205020404" pitchFamily="49" charset="0"/>
                <a:cs typeface="Courier New" panose="02070309020205020404" pitchFamily="49" charset="0"/>
              </a:rPr>
              <a:t>Get-</a:t>
            </a:r>
            <a:r>
              <a:rPr lang="en-GB" sz="1400" noProof="0" err="1">
                <a:latin typeface="Courier New" panose="02070309020205020404" pitchFamily="49" charset="0"/>
                <a:cs typeface="Courier New" panose="02070309020205020404" pitchFamily="49" charset="0"/>
              </a:rPr>
              <a:t>ChildItem</a:t>
            </a:r>
            <a:r>
              <a:rPr lang="en-GB" sz="1400" noProof="0">
                <a:latin typeface="Courier New" panose="02070309020205020404" pitchFamily="49" charset="0"/>
                <a:cs typeface="Courier New" panose="02070309020205020404" pitchFamily="49" charset="0"/>
              </a:rPr>
              <a:t> Env: </a:t>
            </a:r>
            <a:r>
              <a:rPr lang="en-GB" sz="1400" noProof="0"/>
              <a:t>or </a:t>
            </a:r>
            <a:r>
              <a:rPr lang="en-GB" sz="1400" noProof="0">
                <a:latin typeface="Courier New" panose="02070309020205020404" pitchFamily="49" charset="0"/>
                <a:cs typeface="Courier New" panose="02070309020205020404" pitchFamily="49" charset="0"/>
              </a:rPr>
              <a:t>Get-</a:t>
            </a:r>
            <a:r>
              <a:rPr lang="en-GB" sz="1400" noProof="0" err="1">
                <a:latin typeface="Courier New" panose="02070309020205020404" pitchFamily="49" charset="0"/>
                <a:cs typeface="Courier New" panose="02070309020205020404" pitchFamily="49" charset="0"/>
              </a:rPr>
              <a:t>ChildItem</a:t>
            </a:r>
            <a:r>
              <a:rPr lang="en-GB" sz="1400" noProof="0">
                <a:latin typeface="Courier New" panose="02070309020205020404" pitchFamily="49" charset="0"/>
                <a:cs typeface="Courier New" panose="02070309020205020404" pitchFamily="49" charset="0"/>
              </a:rPr>
              <a:t> Env: | Sort-Object Name</a:t>
            </a:r>
            <a:r>
              <a:rPr lang="en-GB" sz="1400" noProof="0"/>
              <a:t> to sort them on name</a:t>
            </a:r>
          </a:p>
          <a:p>
            <a:pPr lvl="1"/>
            <a:r>
              <a:rPr lang="en-GB" sz="1400" noProof="0"/>
              <a:t>Windows command shell: </a:t>
            </a:r>
            <a:r>
              <a:rPr lang="en-GB" sz="1400" noProof="0">
                <a:latin typeface="Courier New" panose="02070309020205020404" pitchFamily="49" charset="0"/>
                <a:cs typeface="Courier New" panose="02070309020205020404" pitchFamily="49" charset="0"/>
              </a:rPr>
              <a:t>set</a:t>
            </a:r>
          </a:p>
          <a:p>
            <a:pPr lvl="1"/>
            <a:r>
              <a:rPr lang="en-GB" sz="1400" noProof="0"/>
              <a:t>Linux: </a:t>
            </a:r>
            <a:r>
              <a:rPr lang="en-GB" sz="1400" noProof="0">
                <a:latin typeface="Courier New" panose="02070309020205020404" pitchFamily="49" charset="0"/>
                <a:cs typeface="Courier New" panose="02070309020205020404" pitchFamily="49" charset="0"/>
              </a:rPr>
              <a:t>env</a:t>
            </a:r>
            <a:r>
              <a:rPr lang="en-GB" sz="1400" noProof="0"/>
              <a:t> or </a:t>
            </a:r>
            <a:r>
              <a:rPr lang="en-GB" sz="1400" noProof="0">
                <a:latin typeface="Courier New" panose="02070309020205020404" pitchFamily="49" charset="0"/>
                <a:cs typeface="Courier New" panose="02070309020205020404" pitchFamily="49" charset="0"/>
              </a:rPr>
              <a:t>env | sort</a:t>
            </a:r>
          </a:p>
          <a:p>
            <a:r>
              <a:rPr lang="en-GB" sz="1600" noProof="0"/>
              <a:t>Using .env to hold passwords is a little more secure than adding them in the code. If you are going to push to </a:t>
            </a:r>
            <a:r>
              <a:rPr lang="en-GB" sz="1600" noProof="0" err="1"/>
              <a:t>github</a:t>
            </a:r>
            <a:r>
              <a:rPr lang="en-GB" sz="1600" noProof="0"/>
              <a:t>,  don't commit your .env file. To prevent that, add .env to a .</a:t>
            </a:r>
            <a:r>
              <a:rPr lang="en-GB" sz="1600" noProof="0" err="1"/>
              <a:t>gitignore</a:t>
            </a:r>
            <a:r>
              <a:rPr lang="en-GB" sz="1600" noProof="0"/>
              <a:t> file (add ./</a:t>
            </a:r>
            <a:r>
              <a:rPr lang="en-GB" sz="1600" noProof="0" err="1"/>
              <a:t>node_modules</a:t>
            </a:r>
            <a:r>
              <a:rPr lang="en-GB" sz="1600" noProof="0"/>
              <a:t> too)</a:t>
            </a:r>
          </a:p>
          <a:p>
            <a:r>
              <a:rPr lang="en-GB" sz="1600" noProof="0"/>
              <a:t>If you already have an env var declared in your env, </a:t>
            </a:r>
            <a:r>
              <a:rPr lang="en-GB" sz="1600" noProof="0" err="1"/>
              <a:t>dotenv</a:t>
            </a:r>
            <a:r>
              <a:rPr lang="en-GB" sz="1600" noProof="0"/>
              <a:t> won't overwrite it - i.e. a shell var trumps a .env var</a:t>
            </a:r>
          </a:p>
        </p:txBody>
      </p:sp>
      <p:sp>
        <p:nvSpPr>
          <p:cNvPr id="4" name="Slide Number Placeholder 3">
            <a:extLst>
              <a:ext uri="{FF2B5EF4-FFF2-40B4-BE49-F238E27FC236}">
                <a16:creationId xmlns:a16="http://schemas.microsoft.com/office/drawing/2014/main" id="{5FE537D5-5B11-8455-02A5-F906439D59EE}"/>
              </a:ext>
            </a:extLst>
          </p:cNvPr>
          <p:cNvSpPr>
            <a:spLocks noGrp="1"/>
          </p:cNvSpPr>
          <p:nvPr>
            <p:ph type="sldNum" idx="12"/>
          </p:nvPr>
        </p:nvSpPr>
        <p:spPr/>
        <p:txBody>
          <a:bodyPr/>
          <a:lstStyle/>
          <a:p>
            <a:fld id="{14D7F6AC-1EEB-4ABB-AD80-109EC6FDCCF3}" type="slidenum">
              <a:rPr lang="en-GB" noProof="0" smtClean="0"/>
              <a:pPr/>
              <a:t>86</a:t>
            </a:fld>
            <a:endParaRPr lang="en-GB" noProof="0"/>
          </a:p>
        </p:txBody>
      </p:sp>
      <p:sp>
        <p:nvSpPr>
          <p:cNvPr id="97" name="TextBox 96">
            <a:extLst>
              <a:ext uri="{FF2B5EF4-FFF2-40B4-BE49-F238E27FC236}">
                <a16:creationId xmlns:a16="http://schemas.microsoft.com/office/drawing/2014/main" id="{3510E42F-AECB-30CD-D577-1D6E60C479BE}"/>
              </a:ext>
            </a:extLst>
          </p:cNvPr>
          <p:cNvSpPr txBox="1"/>
          <p:nvPr/>
        </p:nvSpPr>
        <p:spPr>
          <a:xfrm>
            <a:off x="9746562" y="6429276"/>
            <a:ext cx="1576072" cy="276999"/>
          </a:xfrm>
          <a:prstGeom prst="rect">
            <a:avLst/>
          </a:prstGeom>
          <a:noFill/>
        </p:spPr>
        <p:txBody>
          <a:bodyPr wrap="none" rtlCol="0">
            <a:spAutoFit/>
          </a:bodyPr>
          <a:lstStyle/>
          <a:p>
            <a:r>
              <a:rPr lang="en-GB" sz="1200" noProof="0">
                <a:solidFill>
                  <a:srgbClr val="FF0000"/>
                </a:solidFill>
              </a:rPr>
              <a:t>/demos/data/</a:t>
            </a:r>
            <a:r>
              <a:rPr lang="en-GB" sz="1200" noProof="0" err="1">
                <a:solidFill>
                  <a:srgbClr val="FF0000"/>
                </a:solidFill>
              </a:rPr>
              <a:t>dotenv</a:t>
            </a:r>
            <a:endParaRPr lang="en-GB" sz="1200" noProof="0">
              <a:solidFill>
                <a:srgbClr val="FF0000"/>
              </a:solidFill>
            </a:endParaRPr>
          </a:p>
        </p:txBody>
      </p:sp>
    </p:spTree>
    <p:extLst>
      <p:ext uri="{BB962C8B-B14F-4D97-AF65-F5344CB8AC3E}">
        <p14:creationId xmlns:p14="http://schemas.microsoft.com/office/powerpoint/2010/main" val="1762039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28C1-9754-3452-C97D-74FBEF9470CB}"/>
              </a:ext>
            </a:extLst>
          </p:cNvPr>
          <p:cNvSpPr>
            <a:spLocks noGrp="1"/>
          </p:cNvSpPr>
          <p:nvPr>
            <p:ph type="title"/>
          </p:nvPr>
        </p:nvSpPr>
        <p:spPr/>
        <p:txBody>
          <a:bodyPr/>
          <a:lstStyle/>
          <a:p>
            <a:r>
              <a:rPr lang="en-GB" noProof="0"/>
              <a:t>Database connections</a:t>
            </a:r>
          </a:p>
        </p:txBody>
      </p:sp>
      <p:sp>
        <p:nvSpPr>
          <p:cNvPr id="3" name="Text Placeholder 2">
            <a:extLst>
              <a:ext uri="{FF2B5EF4-FFF2-40B4-BE49-F238E27FC236}">
                <a16:creationId xmlns:a16="http://schemas.microsoft.com/office/drawing/2014/main" id="{DD620BBB-8AD6-8D06-7826-15F23FEA1DA2}"/>
              </a:ext>
            </a:extLst>
          </p:cNvPr>
          <p:cNvSpPr>
            <a:spLocks noGrp="1"/>
          </p:cNvSpPr>
          <p:nvPr>
            <p:ph type="body" idx="1"/>
          </p:nvPr>
        </p:nvSpPr>
        <p:spPr/>
        <p:txBody>
          <a:bodyPr/>
          <a:lstStyle/>
          <a:p>
            <a:r>
              <a:rPr lang="en-GB" noProof="0"/>
              <a:t>When a query from the app is made on the database, typically in the simplest non-busy scenario </a:t>
            </a:r>
          </a:p>
          <a:p>
            <a:pPr lvl="1"/>
            <a:r>
              <a:rPr lang="en-GB" noProof="0"/>
              <a:t>a connection object is created</a:t>
            </a:r>
          </a:p>
          <a:p>
            <a:pPr lvl="1"/>
            <a:r>
              <a:rPr lang="en-GB" noProof="0"/>
              <a:t>the app authenticates using the connection string</a:t>
            </a:r>
          </a:p>
          <a:p>
            <a:pPr lvl="1"/>
            <a:r>
              <a:rPr lang="en-GB" noProof="0"/>
              <a:t>the query is completed</a:t>
            </a:r>
          </a:p>
          <a:p>
            <a:pPr lvl="1"/>
            <a:r>
              <a:rPr lang="en-GB" noProof="0"/>
              <a:t>the app closes the connection</a:t>
            </a:r>
          </a:p>
          <a:p>
            <a:pPr lvl="1"/>
            <a:r>
              <a:rPr lang="en-GB" noProof="0"/>
              <a:t>improves security by minimising session hijacking or unauthorised reuse in very secure environments - limited time for hacker</a:t>
            </a:r>
          </a:p>
          <a:p>
            <a:pPr lvl="1"/>
            <a:r>
              <a:rPr lang="en-GB" noProof="0"/>
              <a:t>may use per-user credentials for isolation and auditing</a:t>
            </a:r>
          </a:p>
          <a:p>
            <a:pPr lvl="1"/>
            <a:endParaRPr lang="en-GB" sz="1400" noProof="0"/>
          </a:p>
          <a:p>
            <a:r>
              <a:rPr lang="en-GB" noProof="0"/>
              <a:t>Alternatively, a connection object can be created and kept open until the application closes</a:t>
            </a:r>
          </a:p>
          <a:p>
            <a:pPr lvl="1"/>
            <a:r>
              <a:rPr lang="en-GB" noProof="0"/>
              <a:t>only take the object creation and authentication hit once so improves performance</a:t>
            </a:r>
          </a:p>
          <a:p>
            <a:pPr lvl="1"/>
            <a:r>
              <a:rPr lang="en-GB" noProof="0"/>
              <a:t>slightly less secure but fine for all but the most sensitive data scenarios</a:t>
            </a:r>
          </a:p>
          <a:p>
            <a:pPr lvl="1"/>
            <a:r>
              <a:rPr lang="en-GB" noProof="0"/>
              <a:t>cannot run concurrent queries needed in a multi-user environment - e.g. concurrent http requests</a:t>
            </a:r>
          </a:p>
          <a:p>
            <a:pPr lvl="1"/>
            <a:r>
              <a:rPr lang="en-GB" noProof="0"/>
              <a:t>or even multiple queries from the same user to say restore a user profile when they login to the web app</a:t>
            </a:r>
          </a:p>
          <a:p>
            <a:pPr marL="761981" lvl="1" indent="0">
              <a:buNone/>
            </a:pPr>
            <a:endParaRPr lang="en-GB" sz="1400" noProof="0"/>
          </a:p>
        </p:txBody>
      </p:sp>
      <p:sp>
        <p:nvSpPr>
          <p:cNvPr id="4" name="Slide Number Placeholder 3">
            <a:extLst>
              <a:ext uri="{FF2B5EF4-FFF2-40B4-BE49-F238E27FC236}">
                <a16:creationId xmlns:a16="http://schemas.microsoft.com/office/drawing/2014/main" id="{989E80A6-61D7-A675-7B04-D9FF5B67A35E}"/>
              </a:ext>
            </a:extLst>
          </p:cNvPr>
          <p:cNvSpPr>
            <a:spLocks noGrp="1"/>
          </p:cNvSpPr>
          <p:nvPr>
            <p:ph type="sldNum" idx="12"/>
          </p:nvPr>
        </p:nvSpPr>
        <p:spPr/>
        <p:txBody>
          <a:bodyPr/>
          <a:lstStyle/>
          <a:p>
            <a:fld id="{14D7F6AC-1EEB-4ABB-AD80-109EC6FDCCF3}" type="slidenum">
              <a:rPr lang="en-GB" noProof="0" smtClean="0"/>
              <a:pPr/>
              <a:t>87</a:t>
            </a:fld>
            <a:endParaRPr lang="en-GB" noProof="0"/>
          </a:p>
        </p:txBody>
      </p:sp>
    </p:spTree>
    <p:extLst>
      <p:ext uri="{BB962C8B-B14F-4D97-AF65-F5344CB8AC3E}">
        <p14:creationId xmlns:p14="http://schemas.microsoft.com/office/powerpoint/2010/main" val="3595326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72F7-28DB-81DA-FA9A-D3885332E670}"/>
              </a:ext>
            </a:extLst>
          </p:cNvPr>
          <p:cNvSpPr>
            <a:spLocks noGrp="1"/>
          </p:cNvSpPr>
          <p:nvPr>
            <p:ph type="title"/>
          </p:nvPr>
        </p:nvSpPr>
        <p:spPr/>
        <p:txBody>
          <a:bodyPr/>
          <a:lstStyle/>
          <a:p>
            <a:r>
              <a:rPr lang="en-GB" noProof="0"/>
              <a:t>Database Connection Pooling</a:t>
            </a:r>
          </a:p>
        </p:txBody>
      </p:sp>
      <p:sp>
        <p:nvSpPr>
          <p:cNvPr id="3" name="Text Placeholder 2">
            <a:extLst>
              <a:ext uri="{FF2B5EF4-FFF2-40B4-BE49-F238E27FC236}">
                <a16:creationId xmlns:a16="http://schemas.microsoft.com/office/drawing/2014/main" id="{9617BA68-06B4-B3ED-31E9-77E5F8840754}"/>
              </a:ext>
            </a:extLst>
          </p:cNvPr>
          <p:cNvSpPr>
            <a:spLocks noGrp="1"/>
          </p:cNvSpPr>
          <p:nvPr>
            <p:ph type="body" idx="1"/>
          </p:nvPr>
        </p:nvSpPr>
        <p:spPr/>
        <p:txBody>
          <a:bodyPr/>
          <a:lstStyle/>
          <a:p>
            <a:r>
              <a:rPr lang="en-GB" sz="1600" noProof="0"/>
              <a:t>Connection pooling is a technique used to manage and reuse database connections efficiently</a:t>
            </a:r>
          </a:p>
          <a:p>
            <a:pPr lvl="1"/>
            <a:r>
              <a:rPr lang="en-GB" sz="1400" noProof="0"/>
              <a:t>Especially in high-performance or multi-user applications</a:t>
            </a:r>
          </a:p>
          <a:p>
            <a:pPr lvl="1"/>
            <a:r>
              <a:rPr lang="en-GB" sz="1400" noProof="0"/>
              <a:t>Avoids the time overhead of opening and closing a new connection for every database request</a:t>
            </a:r>
          </a:p>
          <a:p>
            <a:pPr lvl="1"/>
            <a:r>
              <a:rPr lang="en-GB" sz="1400" noProof="0"/>
              <a:t>Creates a pool of reusable connections when the application starts and authenticates them all</a:t>
            </a:r>
          </a:p>
          <a:p>
            <a:pPr lvl="1"/>
            <a:r>
              <a:rPr lang="en-GB" sz="1400" noProof="0"/>
              <a:t>Hands out an available connection from the pool when a query is made &amp; returns it on query completion</a:t>
            </a:r>
          </a:p>
          <a:p>
            <a:pPr lvl="1"/>
            <a:r>
              <a:rPr lang="en-GB" sz="1400" noProof="0"/>
              <a:t>Keeps connections alive and ready for reuse, reducing overhead of creating and authenticating</a:t>
            </a:r>
          </a:p>
          <a:p>
            <a:pPr lvl="1"/>
            <a:r>
              <a:rPr lang="en-GB" sz="1400" noProof="0"/>
              <a:t>Supports concurrent users and concurrent queries from the same user </a:t>
            </a:r>
          </a:p>
          <a:p>
            <a:pPr lvl="1"/>
            <a:r>
              <a:rPr lang="en-GB" sz="1400" noProof="0"/>
              <a:t>Can prevent connection leaks by using auto lifecycle management  - </a:t>
            </a:r>
            <a:r>
              <a:rPr lang="en-GB" sz="1400" noProof="0" err="1"/>
              <a:t>pool.query</a:t>
            </a:r>
            <a:r>
              <a:rPr lang="en-GB" sz="1400" noProof="0"/>
              <a:t>() gets, uses then releases connection</a:t>
            </a:r>
          </a:p>
          <a:p>
            <a:r>
              <a:rPr lang="en-GB" sz="1600" noProof="0"/>
              <a:t>Can set limits. e.g., for mySQL2</a:t>
            </a:r>
            <a:endParaRPr lang="en-GB" sz="1400" noProof="0"/>
          </a:p>
          <a:p>
            <a:pPr lvl="1"/>
            <a:r>
              <a:rPr lang="en-GB" sz="1400" noProof="0" err="1"/>
              <a:t>connectionLimit</a:t>
            </a:r>
            <a:r>
              <a:rPr lang="en-GB" sz="1400" noProof="0"/>
              <a:t>: limit concurrent connections to prevent resource exhaustion such as CPU, RAM, I/O. Default=10</a:t>
            </a:r>
          </a:p>
          <a:p>
            <a:pPr lvl="1"/>
            <a:r>
              <a:rPr lang="en-GB" sz="1400" noProof="0" err="1"/>
              <a:t>waitForConnections</a:t>
            </a:r>
            <a:r>
              <a:rPr lang="en-GB" sz="1400" noProof="0"/>
              <a:t>: should pool exhaustion cause connection requests to be queued. Default=true</a:t>
            </a:r>
          </a:p>
          <a:p>
            <a:pPr lvl="1"/>
            <a:r>
              <a:rPr lang="en-GB" sz="1400" noProof="0" err="1"/>
              <a:t>queueLimit</a:t>
            </a:r>
            <a:r>
              <a:rPr lang="en-GB" sz="1400" noProof="0"/>
              <a:t>: if queuing, how big do we allow the queue to grow? Default=0 which means unlimited</a:t>
            </a:r>
          </a:p>
          <a:p>
            <a:pPr lvl="1"/>
            <a:endParaRPr lang="en-GB" sz="1400" noProof="0"/>
          </a:p>
        </p:txBody>
      </p:sp>
      <p:sp>
        <p:nvSpPr>
          <p:cNvPr id="4" name="Slide Number Placeholder 3">
            <a:extLst>
              <a:ext uri="{FF2B5EF4-FFF2-40B4-BE49-F238E27FC236}">
                <a16:creationId xmlns:a16="http://schemas.microsoft.com/office/drawing/2014/main" id="{A11D2FF1-83C4-406C-0430-843BEC813155}"/>
              </a:ext>
            </a:extLst>
          </p:cNvPr>
          <p:cNvSpPr>
            <a:spLocks noGrp="1"/>
          </p:cNvSpPr>
          <p:nvPr>
            <p:ph type="sldNum" idx="12"/>
          </p:nvPr>
        </p:nvSpPr>
        <p:spPr/>
        <p:txBody>
          <a:bodyPr/>
          <a:lstStyle/>
          <a:p>
            <a:fld id="{14D7F6AC-1EEB-4ABB-AD80-109EC6FDCCF3}" type="slidenum">
              <a:rPr lang="en-GB" noProof="0" smtClean="0"/>
              <a:pPr/>
              <a:t>88</a:t>
            </a:fld>
            <a:endParaRPr lang="en-GB" noProof="0"/>
          </a:p>
        </p:txBody>
      </p:sp>
      <p:sp>
        <p:nvSpPr>
          <p:cNvPr id="5" name="TextBox 4">
            <a:extLst>
              <a:ext uri="{FF2B5EF4-FFF2-40B4-BE49-F238E27FC236}">
                <a16:creationId xmlns:a16="http://schemas.microsoft.com/office/drawing/2014/main" id="{114E82D2-9571-DC2A-95AE-B6A3475B1555}"/>
              </a:ext>
            </a:extLst>
          </p:cNvPr>
          <p:cNvSpPr txBox="1"/>
          <p:nvPr/>
        </p:nvSpPr>
        <p:spPr>
          <a:xfrm>
            <a:off x="8192658" y="6168954"/>
            <a:ext cx="2826415" cy="276999"/>
          </a:xfrm>
          <a:prstGeom prst="rect">
            <a:avLst/>
          </a:prstGeom>
          <a:noFill/>
        </p:spPr>
        <p:txBody>
          <a:bodyPr wrap="none" rtlCol="0">
            <a:spAutoFit/>
          </a:bodyPr>
          <a:lstStyle/>
          <a:p>
            <a:r>
              <a:rPr lang="en-GB" sz="1200" noProof="0">
                <a:solidFill>
                  <a:srgbClr val="FF0000"/>
                </a:solidFill>
              </a:rPr>
              <a:t>/demos/data/mysql2_promise_modular</a:t>
            </a:r>
          </a:p>
        </p:txBody>
      </p:sp>
    </p:spTree>
    <p:extLst>
      <p:ext uri="{BB962C8B-B14F-4D97-AF65-F5344CB8AC3E}">
        <p14:creationId xmlns:p14="http://schemas.microsoft.com/office/powerpoint/2010/main" val="277961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716D5F-4344-1A55-5186-3A1AE7FF0557}"/>
              </a:ext>
            </a:extLst>
          </p:cNvPr>
          <p:cNvSpPr>
            <a:spLocks noGrp="1"/>
          </p:cNvSpPr>
          <p:nvPr>
            <p:ph type="body" idx="1"/>
          </p:nvPr>
        </p:nvSpPr>
        <p:spPr>
          <a:xfrm>
            <a:off x="522099" y="407254"/>
            <a:ext cx="11372850" cy="5578694"/>
          </a:xfrm>
        </p:spPr>
        <p:txBody>
          <a:bodyPr/>
          <a:lstStyle/>
          <a:p>
            <a:pPr marL="152396" indent="0">
              <a:buNone/>
            </a:pPr>
            <a:r>
              <a:rPr lang="en-GB" sz="1600" b="1" noProof="0"/>
              <a:t>Data engineering use-case</a:t>
            </a:r>
            <a:endParaRPr lang="en-GB" sz="1600" noProof="0"/>
          </a:p>
          <a:p>
            <a:r>
              <a:rPr lang="en-GB" sz="1600" noProof="0"/>
              <a:t>I have a pdf document with trivia questions and answers. It's formatted with headers, footers, page numbers etc. I want to extract the data, transform it into a format I need to be able to load it into a database which I have modelled</a:t>
            </a:r>
          </a:p>
          <a:p>
            <a:r>
              <a:rPr lang="en-GB" sz="1600" noProof="0"/>
              <a:t>Step1: I exported into a word document so I could edit it</a:t>
            </a:r>
          </a:p>
          <a:p>
            <a:r>
              <a:rPr lang="en-GB" sz="1600" noProof="0"/>
              <a:t>Step2: I needed to clean the data - replace smart quotes, </a:t>
            </a:r>
            <a:r>
              <a:rPr lang="en-GB" sz="1600" noProof="0" err="1"/>
              <a:t>en</a:t>
            </a:r>
            <a:r>
              <a:rPr lang="en-GB" sz="1600" noProof="0"/>
              <a:t> &amp; </a:t>
            </a:r>
            <a:r>
              <a:rPr lang="en-GB" sz="1600" noProof="0" err="1"/>
              <a:t>em</a:t>
            </a:r>
            <a:r>
              <a:rPr lang="en-GB" sz="1600" noProof="0"/>
              <a:t> dashes, other non standard characters into standard characters. Remove headers, footers, section breaks etc. This is automated using word's search and replace feature</a:t>
            </a:r>
          </a:p>
          <a:p>
            <a:r>
              <a:rPr lang="en-GB" sz="1600" noProof="0"/>
              <a:t>Step3: Data were exported into delimited text: tab to separates a question from an answer; newline to separate each question-and-answer pair. Database special characters need to be dealt with too - e.g., " and ' are used in databases to separate data but the date may contain " or '. So, all " need to be converted to either "" or \" and ' to '' or \'. There are others. You could use backtick to avoid the change</a:t>
            </a:r>
          </a:p>
          <a:p>
            <a:r>
              <a:rPr lang="en-GB" sz="1600" noProof="0"/>
              <a:t>Step 4: </a:t>
            </a:r>
            <a:r>
              <a:rPr lang="en-GB" sz="1600" b="1" noProof="0"/>
              <a:t>Extract</a:t>
            </a:r>
            <a:r>
              <a:rPr lang="en-GB" sz="1600" noProof="0"/>
              <a:t>. Data is loaded from storage, e.g. a text file which is typically coma separated values (csv) or delineated in other ways (tab and </a:t>
            </a:r>
            <a:r>
              <a:rPr lang="en-GB" sz="1600" noProof="0" err="1"/>
              <a:t>eol</a:t>
            </a:r>
            <a:r>
              <a:rPr lang="en-GB" sz="1600" noProof="0"/>
              <a:t> in my case), maybe the format is </a:t>
            </a:r>
            <a:r>
              <a:rPr lang="en-GB" sz="1600" noProof="0" err="1"/>
              <a:t>json</a:t>
            </a:r>
            <a:r>
              <a:rPr lang="en-GB" sz="1600" noProof="0"/>
              <a:t>. Whatever, it needs to be extracted to some form of staging area so the original is not modified</a:t>
            </a:r>
          </a:p>
          <a:p>
            <a:r>
              <a:rPr lang="en-GB" sz="1600" noProof="0"/>
              <a:t>Step 5: </a:t>
            </a:r>
            <a:r>
              <a:rPr lang="en-GB" sz="1600" b="1" noProof="0"/>
              <a:t>Transform</a:t>
            </a:r>
            <a:r>
              <a:rPr lang="en-GB" sz="1600" noProof="0"/>
              <a:t>. Any more formatting and cleaning to get the data into a form that maps to our data table design</a:t>
            </a:r>
          </a:p>
          <a:p>
            <a:r>
              <a:rPr lang="en-GB" sz="1600" noProof="0"/>
              <a:t>Step 6: </a:t>
            </a:r>
            <a:r>
              <a:rPr lang="en-GB" sz="1600" b="1" noProof="0"/>
              <a:t>Load</a:t>
            </a:r>
            <a:r>
              <a:rPr lang="en-GB" sz="1600" noProof="0"/>
              <a:t>. Data is loaded into one or more tables in a database</a:t>
            </a:r>
          </a:p>
          <a:p>
            <a:r>
              <a:rPr lang="en-GB" sz="1600" noProof="0"/>
              <a:t>In this simple example, the database has only one table with three columns: id, question and answer</a:t>
            </a:r>
          </a:p>
          <a:p>
            <a:r>
              <a:rPr lang="en-GB" sz="1600" noProof="0"/>
              <a:t>The ETL is written in modular JavaScript. It loads data from a file, separates question and answer, creates a table then loads all the data from the file into the table. </a:t>
            </a:r>
          </a:p>
          <a:p>
            <a:r>
              <a:rPr lang="en-GB" sz="1600" noProof="0"/>
              <a:t>A use case could be: datafile lands. app.js triggered to do </a:t>
            </a:r>
            <a:r>
              <a:rPr lang="en-GB" sz="1600" noProof="0" err="1"/>
              <a:t>etl</a:t>
            </a:r>
            <a:r>
              <a:rPr lang="en-GB" sz="1600" noProof="0"/>
              <a:t>.  Data file archived. Data available for API request</a:t>
            </a:r>
          </a:p>
        </p:txBody>
      </p:sp>
      <p:sp>
        <p:nvSpPr>
          <p:cNvPr id="4" name="Slide Number Placeholder 3">
            <a:extLst>
              <a:ext uri="{FF2B5EF4-FFF2-40B4-BE49-F238E27FC236}">
                <a16:creationId xmlns:a16="http://schemas.microsoft.com/office/drawing/2014/main" id="{0180CC15-32B7-4E95-F091-AC1945B356F7}"/>
              </a:ext>
            </a:extLst>
          </p:cNvPr>
          <p:cNvSpPr>
            <a:spLocks noGrp="1"/>
          </p:cNvSpPr>
          <p:nvPr>
            <p:ph type="sldNum" idx="12"/>
          </p:nvPr>
        </p:nvSpPr>
        <p:spPr/>
        <p:txBody>
          <a:bodyPr/>
          <a:lstStyle/>
          <a:p>
            <a:fld id="{14D7F6AC-1EEB-4ABB-AD80-109EC6FDCCF3}" type="slidenum">
              <a:rPr lang="en-GB" noProof="0" smtClean="0"/>
              <a:pPr/>
              <a:t>89</a:t>
            </a:fld>
            <a:endParaRPr lang="en-GB" noProof="0"/>
          </a:p>
        </p:txBody>
      </p:sp>
    </p:spTree>
    <p:extLst>
      <p:ext uri="{BB962C8B-B14F-4D97-AF65-F5344CB8AC3E}">
        <p14:creationId xmlns:p14="http://schemas.microsoft.com/office/powerpoint/2010/main" val="2021326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0BED-0145-23EB-06AE-9EE46FB0EA27}"/>
              </a:ext>
            </a:extLst>
          </p:cNvPr>
          <p:cNvSpPr>
            <a:spLocks noGrp="1"/>
          </p:cNvSpPr>
          <p:nvPr>
            <p:ph type="title"/>
          </p:nvPr>
        </p:nvSpPr>
        <p:spPr>
          <a:xfrm>
            <a:off x="609600" y="270014"/>
            <a:ext cx="11163300" cy="421258"/>
          </a:xfrm>
        </p:spPr>
        <p:txBody>
          <a:bodyPr/>
          <a:lstStyle/>
          <a:p>
            <a:r>
              <a:rPr lang="en-GB" noProof="0"/>
              <a:t>Challenges</a:t>
            </a:r>
          </a:p>
        </p:txBody>
      </p:sp>
      <p:sp>
        <p:nvSpPr>
          <p:cNvPr id="3" name="Text Placeholder 2">
            <a:extLst>
              <a:ext uri="{FF2B5EF4-FFF2-40B4-BE49-F238E27FC236}">
                <a16:creationId xmlns:a16="http://schemas.microsoft.com/office/drawing/2014/main" id="{D21757B3-D244-DAC0-C68C-5DB29135500F}"/>
              </a:ext>
            </a:extLst>
          </p:cNvPr>
          <p:cNvSpPr>
            <a:spLocks noGrp="1"/>
          </p:cNvSpPr>
          <p:nvPr>
            <p:ph type="body" idx="1"/>
          </p:nvPr>
        </p:nvSpPr>
        <p:spPr>
          <a:xfrm>
            <a:off x="609600" y="752272"/>
            <a:ext cx="11163300" cy="5724728"/>
          </a:xfrm>
        </p:spPr>
        <p:txBody>
          <a:bodyPr/>
          <a:lstStyle/>
          <a:p>
            <a:r>
              <a:rPr lang="en-GB" sz="1400" noProof="0"/>
              <a:t>A substantial number of students failed. My observations and feedback from students:</a:t>
            </a:r>
          </a:p>
          <a:p>
            <a:pPr lvl="1"/>
            <a:r>
              <a:rPr lang="en-GB" sz="1200" noProof="0"/>
              <a:t>Missing classes. Attendance is monitored. If you get behind, tell me and we can work out how to catch-up</a:t>
            </a:r>
          </a:p>
          <a:p>
            <a:pPr lvl="1"/>
            <a:r>
              <a:rPr lang="en-GB" sz="1200" noProof="0"/>
              <a:t>Underestimated the module. "I thought it was web development so expected to breeze through. That was a big mistake"</a:t>
            </a:r>
          </a:p>
          <a:p>
            <a:pPr lvl="1"/>
            <a:r>
              <a:rPr lang="en-GB" sz="1200" noProof="0"/>
              <a:t>Poor planning. Spent too much time on other modules or project - need to distribute time effectively</a:t>
            </a:r>
          </a:p>
          <a:p>
            <a:pPr lvl="2"/>
            <a:r>
              <a:rPr lang="en-GB" sz="1000" noProof="0"/>
              <a:t>Achievement coaches are available to talk to if you are struggling with planning, motivation, confidence building etc. ecanuti2@uclan.ac.uk</a:t>
            </a:r>
            <a:endParaRPr lang="en-GB" sz="1200" noProof="0"/>
          </a:p>
          <a:p>
            <a:pPr lvl="1"/>
            <a:r>
              <a:rPr lang="en-GB" sz="1200" noProof="0"/>
              <a:t>Listening but not hearing. "I'll watch the videos when I need to": procrastination is a very flawed strategy</a:t>
            </a:r>
          </a:p>
          <a:p>
            <a:pPr lvl="2"/>
            <a:r>
              <a:rPr lang="en-GB" sz="1000" noProof="0"/>
              <a:t>Note the learning pyramid - you need continuous learning and practice to consolidate - binge learning doesn't work on challenging technical courses</a:t>
            </a:r>
          </a:p>
          <a:p>
            <a:pPr lvl="1"/>
            <a:r>
              <a:rPr lang="en-GB" sz="1200" noProof="0"/>
              <a:t>Missing demos - these build the framework for the assignments. I build up week by week, you must practice then consolidate over the whole year</a:t>
            </a:r>
          </a:p>
          <a:p>
            <a:pPr lvl="1"/>
            <a:r>
              <a:rPr lang="en-GB" sz="1200" noProof="0"/>
              <a:t>Not undertaking personal study - this is essential each week if you are to do well in the assignments - 152 hours is minimum</a:t>
            </a:r>
          </a:p>
          <a:p>
            <a:pPr lvl="1"/>
            <a:r>
              <a:rPr lang="en-GB" sz="1200" noProof="0"/>
              <a:t>Not submitting assignment - yes - it's true. Several didn't. If you are struggling, you must ask me for help - don't be an ostrich</a:t>
            </a:r>
          </a:p>
          <a:p>
            <a:pPr lvl="2"/>
            <a:r>
              <a:rPr lang="en-GB" sz="1000" noProof="0"/>
              <a:t>Student mentoring. Go to a session to discuss with student mentors. It looks good on your cv if you become a student mentor </a:t>
            </a:r>
          </a:p>
          <a:p>
            <a:pPr lvl="1"/>
            <a:r>
              <a:rPr lang="en-GB" sz="1200" noProof="0"/>
              <a:t>Late submission. MCs are there to help but they can put you on the back foot so use sparingly</a:t>
            </a:r>
          </a:p>
          <a:p>
            <a:pPr lvl="1"/>
            <a:r>
              <a:rPr lang="en-GB" sz="1200" noProof="0"/>
              <a:t>I don't need to know this stuff - I'm a C++ desktop developer. Good luck with that then. A degree won't get you a job - it may get you an interview </a:t>
            </a:r>
          </a:p>
          <a:p>
            <a:r>
              <a:rPr lang="en-GB" sz="1400" noProof="0"/>
              <a:t>Recent feedback</a:t>
            </a:r>
          </a:p>
          <a:p>
            <a:pPr lvl="1"/>
            <a:r>
              <a:rPr lang="en-GB" sz="1200" noProof="0"/>
              <a:t>Don't focus on the web development and front-end JavaScript as core as it creates a false simplified impression of the module </a:t>
            </a:r>
          </a:p>
          <a:p>
            <a:pPr lvl="1"/>
            <a:r>
              <a:rPr lang="en-GB" sz="1200" noProof="0"/>
              <a:t>Show an assignment up-front to make it clear how the different topics build up to it</a:t>
            </a:r>
          </a:p>
          <a:p>
            <a:pPr lvl="1"/>
            <a:r>
              <a:rPr lang="en-GB" sz="1200" noProof="0"/>
              <a:t>Got too far behind for various reasons and didn't speak up to ask for help soon enough. (I will help if asked)</a:t>
            </a:r>
          </a:p>
          <a:p>
            <a:pPr lvl="1"/>
            <a:r>
              <a:rPr lang="en-GB" sz="1200" noProof="0"/>
              <a:t>As lectures and demos recorded, I convinced myself I'd watch them when needed so focused on modules with less resources. That was a mistake</a:t>
            </a:r>
          </a:p>
          <a:p>
            <a:endParaRPr lang="en-GB" noProof="0"/>
          </a:p>
        </p:txBody>
      </p:sp>
      <p:sp>
        <p:nvSpPr>
          <p:cNvPr id="4" name="Slide Number Placeholder 3">
            <a:extLst>
              <a:ext uri="{FF2B5EF4-FFF2-40B4-BE49-F238E27FC236}">
                <a16:creationId xmlns:a16="http://schemas.microsoft.com/office/drawing/2014/main" id="{63A62A85-43DA-7C17-1471-EF2A5FAD22BE}"/>
              </a:ext>
            </a:extLst>
          </p:cNvPr>
          <p:cNvSpPr>
            <a:spLocks noGrp="1"/>
          </p:cNvSpPr>
          <p:nvPr>
            <p:ph type="sldNum" idx="12"/>
          </p:nvPr>
        </p:nvSpPr>
        <p:spPr/>
        <p:txBody>
          <a:bodyPr/>
          <a:lstStyle/>
          <a:p>
            <a:fld id="{14D7F6AC-1EEB-4ABB-AD80-109EC6FDCCF3}" type="slidenum">
              <a:rPr lang="en-GB" noProof="0" smtClean="0"/>
              <a:pPr/>
              <a:t>9</a:t>
            </a:fld>
            <a:endParaRPr lang="en-GB" noProof="0"/>
          </a:p>
        </p:txBody>
      </p:sp>
    </p:spTree>
    <p:extLst>
      <p:ext uri="{BB962C8B-B14F-4D97-AF65-F5344CB8AC3E}">
        <p14:creationId xmlns:p14="http://schemas.microsoft.com/office/powerpoint/2010/main" val="266677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F5C4-FB1D-274B-EE64-77693B5528E6}"/>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4C844FB5-604F-D15C-C69C-08737B941B93}"/>
              </a:ext>
            </a:extLst>
          </p:cNvPr>
          <p:cNvSpPr>
            <a:spLocks noGrp="1"/>
          </p:cNvSpPr>
          <p:nvPr>
            <p:ph type="body" idx="1"/>
          </p:nvPr>
        </p:nvSpPr>
        <p:spPr>
          <a:xfrm>
            <a:off x="609600" y="1089368"/>
            <a:ext cx="11163300" cy="624800"/>
          </a:xfrm>
        </p:spPr>
        <p:txBody>
          <a:bodyPr/>
          <a:lstStyle/>
          <a:p>
            <a:r>
              <a:rPr lang="en-GB" noProof="0"/>
              <a:t>The modular structure enables the database layer to be changed without changing the app</a:t>
            </a:r>
          </a:p>
        </p:txBody>
      </p:sp>
      <p:sp>
        <p:nvSpPr>
          <p:cNvPr id="4" name="Slide Number Placeholder 3">
            <a:extLst>
              <a:ext uri="{FF2B5EF4-FFF2-40B4-BE49-F238E27FC236}">
                <a16:creationId xmlns:a16="http://schemas.microsoft.com/office/drawing/2014/main" id="{B1F677AD-EF6D-514E-4F5A-003B9A16669F}"/>
              </a:ext>
            </a:extLst>
          </p:cNvPr>
          <p:cNvSpPr>
            <a:spLocks noGrp="1"/>
          </p:cNvSpPr>
          <p:nvPr>
            <p:ph type="sldNum" idx="12"/>
          </p:nvPr>
        </p:nvSpPr>
        <p:spPr/>
        <p:txBody>
          <a:bodyPr/>
          <a:lstStyle/>
          <a:p>
            <a:fld id="{14D7F6AC-1EEB-4ABB-AD80-109EC6FDCCF3}" type="slidenum">
              <a:rPr lang="en-GB" noProof="0" smtClean="0"/>
              <a:pPr/>
              <a:t>90</a:t>
            </a:fld>
            <a:endParaRPr lang="en-GB" noProof="0"/>
          </a:p>
        </p:txBody>
      </p:sp>
      <p:sp>
        <p:nvSpPr>
          <p:cNvPr id="5" name="TextBox 4">
            <a:extLst>
              <a:ext uri="{FF2B5EF4-FFF2-40B4-BE49-F238E27FC236}">
                <a16:creationId xmlns:a16="http://schemas.microsoft.com/office/drawing/2014/main" id="{56AF8832-4C81-E11D-AE9C-9E85D36C8BA5}"/>
              </a:ext>
            </a:extLst>
          </p:cNvPr>
          <p:cNvSpPr txBox="1"/>
          <p:nvPr/>
        </p:nvSpPr>
        <p:spPr>
          <a:xfrm>
            <a:off x="9658077" y="6356233"/>
            <a:ext cx="1873956" cy="276999"/>
          </a:xfrm>
          <a:prstGeom prst="rect">
            <a:avLst/>
          </a:prstGeom>
          <a:noFill/>
        </p:spPr>
        <p:txBody>
          <a:bodyPr wrap="square" rtlCol="0">
            <a:spAutoFit/>
          </a:bodyPr>
          <a:lstStyle/>
          <a:p>
            <a:r>
              <a:rPr lang="en-GB" sz="1200" noProof="0">
                <a:solidFill>
                  <a:srgbClr val="FF0000"/>
                </a:solidFill>
              </a:rPr>
              <a:t>/demos/data/</a:t>
            </a:r>
            <a:r>
              <a:rPr lang="en-GB" sz="1200" noProof="0" err="1">
                <a:solidFill>
                  <a:srgbClr val="FF0000"/>
                </a:solidFill>
              </a:rPr>
              <a:t>etl</a:t>
            </a:r>
            <a:r>
              <a:rPr lang="en-GB" sz="1200" noProof="0">
                <a:solidFill>
                  <a:srgbClr val="FF0000"/>
                </a:solidFill>
              </a:rPr>
              <a:t>/app.js</a:t>
            </a:r>
          </a:p>
        </p:txBody>
      </p:sp>
      <p:cxnSp>
        <p:nvCxnSpPr>
          <p:cNvPr id="23" name="Straight Arrow Connector 22">
            <a:extLst>
              <a:ext uri="{FF2B5EF4-FFF2-40B4-BE49-F238E27FC236}">
                <a16:creationId xmlns:a16="http://schemas.microsoft.com/office/drawing/2014/main" id="{2F2B163E-D9C1-C812-8816-72B8D135F3EF}"/>
              </a:ext>
            </a:extLst>
          </p:cNvPr>
          <p:cNvCxnSpPr>
            <a:cxnSpLocks/>
            <a:endCxn id="10" idx="3"/>
          </p:cNvCxnSpPr>
          <p:nvPr/>
        </p:nvCxnSpPr>
        <p:spPr>
          <a:xfrm flipH="1" flipV="1">
            <a:off x="7543276" y="2735273"/>
            <a:ext cx="1281921" cy="6672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CDA66BB-D272-1811-3DF1-F846DB22B58C}"/>
              </a:ext>
            </a:extLst>
          </p:cNvPr>
          <p:cNvCxnSpPr>
            <a:cxnSpLocks/>
            <a:endCxn id="13" idx="3"/>
          </p:cNvCxnSpPr>
          <p:nvPr/>
        </p:nvCxnSpPr>
        <p:spPr>
          <a:xfrm flipH="1">
            <a:off x="7543276" y="4262441"/>
            <a:ext cx="1281921" cy="8193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BC8C4F-ED47-88F7-CF23-821029D12EDD}"/>
              </a:ext>
            </a:extLst>
          </p:cNvPr>
          <p:cNvCxnSpPr>
            <a:cxnSpLocks/>
            <a:stCxn id="10" idx="1"/>
            <a:endCxn id="45" idx="7"/>
          </p:cNvCxnSpPr>
          <p:nvPr/>
        </p:nvCxnSpPr>
        <p:spPr>
          <a:xfrm flipH="1">
            <a:off x="3996763" y="2735273"/>
            <a:ext cx="1693939" cy="9133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CAA8021-5AE5-C6D9-C26F-07112DF0DB7B}"/>
              </a:ext>
            </a:extLst>
          </p:cNvPr>
          <p:cNvCxnSpPr>
            <a:cxnSpLocks/>
            <a:stCxn id="13" idx="1"/>
            <a:endCxn id="37" idx="5"/>
          </p:cNvCxnSpPr>
          <p:nvPr/>
        </p:nvCxnSpPr>
        <p:spPr>
          <a:xfrm flipH="1" flipV="1">
            <a:off x="3994765" y="4392915"/>
            <a:ext cx="1695937" cy="688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39D9164-A9B0-8CE4-1894-64644BD6E827}"/>
              </a:ext>
            </a:extLst>
          </p:cNvPr>
          <p:cNvCxnSpPr>
            <a:cxnSpLocks/>
            <a:stCxn id="38" idx="2"/>
            <a:endCxn id="7" idx="3"/>
          </p:cNvCxnSpPr>
          <p:nvPr/>
        </p:nvCxnSpPr>
        <p:spPr>
          <a:xfrm flipH="1">
            <a:off x="3184749" y="3935945"/>
            <a:ext cx="196662" cy="475"/>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C19B601-A553-17F5-EFB5-6BA841F26CF6}"/>
              </a:ext>
            </a:extLst>
          </p:cNvPr>
          <p:cNvCxnSpPr>
            <a:cxnSpLocks/>
            <a:endCxn id="38" idx="5"/>
          </p:cNvCxnSpPr>
          <p:nvPr/>
        </p:nvCxnSpPr>
        <p:spPr>
          <a:xfrm flipH="1" flipV="1">
            <a:off x="3465788" y="3970895"/>
            <a:ext cx="562652" cy="337643"/>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84F99BF-3A91-1CEC-3B93-60E0ADFB6C9E}"/>
              </a:ext>
            </a:extLst>
          </p:cNvPr>
          <p:cNvCxnSpPr>
            <a:cxnSpLocks/>
            <a:endCxn id="38" idx="7"/>
          </p:cNvCxnSpPr>
          <p:nvPr/>
        </p:nvCxnSpPr>
        <p:spPr>
          <a:xfrm flipH="1">
            <a:off x="3465788" y="3733033"/>
            <a:ext cx="562652" cy="167962"/>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6958503-64A7-7E0F-8D35-EC974DCCF23A}"/>
              </a:ext>
            </a:extLst>
          </p:cNvPr>
          <p:cNvGrpSpPr/>
          <p:nvPr/>
        </p:nvGrpSpPr>
        <p:grpSpPr>
          <a:xfrm>
            <a:off x="1514227" y="3089215"/>
            <a:ext cx="1670522" cy="1694410"/>
            <a:chOff x="4670853" y="1870303"/>
            <a:chExt cx="1670522" cy="1694410"/>
          </a:xfrm>
        </p:grpSpPr>
        <p:sp>
          <p:nvSpPr>
            <p:cNvPr id="7" name="Rectangle 6">
              <a:extLst>
                <a:ext uri="{FF2B5EF4-FFF2-40B4-BE49-F238E27FC236}">
                  <a16:creationId xmlns:a16="http://schemas.microsoft.com/office/drawing/2014/main" id="{589E9B80-4FEF-6CD0-9424-9151567A519B}"/>
                </a:ext>
              </a:extLst>
            </p:cNvPr>
            <p:cNvSpPr/>
            <p:nvPr/>
          </p:nvSpPr>
          <p:spPr>
            <a:xfrm>
              <a:off x="4670853" y="1870303"/>
              <a:ext cx="1670522"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4F0B2A7D-5491-684D-D568-11DA42ABA20D}"/>
                </a:ext>
              </a:extLst>
            </p:cNvPr>
            <p:cNvSpPr txBox="1"/>
            <p:nvPr/>
          </p:nvSpPr>
          <p:spPr>
            <a:xfrm>
              <a:off x="5189801" y="1952702"/>
              <a:ext cx="57334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etl.js</a:t>
              </a:r>
            </a:p>
          </p:txBody>
        </p:sp>
        <p:sp>
          <p:nvSpPr>
            <p:cNvPr id="9" name="TextBox 8">
              <a:extLst>
                <a:ext uri="{FF2B5EF4-FFF2-40B4-BE49-F238E27FC236}">
                  <a16:creationId xmlns:a16="http://schemas.microsoft.com/office/drawing/2014/main" id="{A357E563-89E5-B4F7-0E88-1AB0F8D87F3C}"/>
                </a:ext>
              </a:extLst>
            </p:cNvPr>
            <p:cNvSpPr txBox="1"/>
            <p:nvPr/>
          </p:nvSpPr>
          <p:spPr>
            <a:xfrm>
              <a:off x="4683951" y="2443295"/>
              <a:ext cx="158504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bg1"/>
                  </a:solidFill>
                  <a:effectLst/>
                  <a:uLnTx/>
                  <a:uFillTx/>
                  <a:latin typeface="Arial"/>
                  <a:ea typeface="+mn-ea"/>
                  <a:cs typeface="+mn-cs"/>
                </a:rPr>
                <a:t>Database functionality is imported</a:t>
              </a:r>
            </a:p>
          </p:txBody>
        </p:sp>
      </p:grpSp>
      <p:grpSp>
        <p:nvGrpSpPr>
          <p:cNvPr id="17" name="Group 16">
            <a:extLst>
              <a:ext uri="{FF2B5EF4-FFF2-40B4-BE49-F238E27FC236}">
                <a16:creationId xmlns:a16="http://schemas.microsoft.com/office/drawing/2014/main" id="{0C325A30-0118-9631-305B-31BC9B2FBACE}"/>
              </a:ext>
            </a:extLst>
          </p:cNvPr>
          <p:cNvGrpSpPr/>
          <p:nvPr/>
        </p:nvGrpSpPr>
        <p:grpSpPr>
          <a:xfrm>
            <a:off x="5690701" y="1888068"/>
            <a:ext cx="1852575" cy="1694410"/>
            <a:chOff x="659966" y="4751126"/>
            <a:chExt cx="1852575" cy="1694410"/>
          </a:xfrm>
        </p:grpSpPr>
        <p:sp>
          <p:nvSpPr>
            <p:cNvPr id="10" name="Rectangle 9">
              <a:extLst>
                <a:ext uri="{FF2B5EF4-FFF2-40B4-BE49-F238E27FC236}">
                  <a16:creationId xmlns:a16="http://schemas.microsoft.com/office/drawing/2014/main" id="{151A5317-7EEE-AAD4-545E-B1EED1DCE20C}"/>
                </a:ext>
              </a:extLst>
            </p:cNvPr>
            <p:cNvSpPr/>
            <p:nvPr/>
          </p:nvSpPr>
          <p:spPr>
            <a:xfrm>
              <a:off x="659967" y="4751126"/>
              <a:ext cx="1852574"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1" name="TextBox 10">
              <a:extLst>
                <a:ext uri="{FF2B5EF4-FFF2-40B4-BE49-F238E27FC236}">
                  <a16:creationId xmlns:a16="http://schemas.microsoft.com/office/drawing/2014/main" id="{5BBC11A0-A9C6-4C4D-8977-F5626973233E}"/>
                </a:ext>
              </a:extLst>
            </p:cNvPr>
            <p:cNvSpPr txBox="1"/>
            <p:nvPr/>
          </p:nvSpPr>
          <p:spPr>
            <a:xfrm>
              <a:off x="659966" y="4889671"/>
              <a:ext cx="185257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mongo-database-fns.js</a:t>
              </a:r>
            </a:p>
          </p:txBody>
        </p:sp>
        <p:sp>
          <p:nvSpPr>
            <p:cNvPr id="12" name="TextBox 11">
              <a:extLst>
                <a:ext uri="{FF2B5EF4-FFF2-40B4-BE49-F238E27FC236}">
                  <a16:creationId xmlns:a16="http://schemas.microsoft.com/office/drawing/2014/main" id="{E9A43A57-802C-DABA-1E62-30983477A582}"/>
                </a:ext>
              </a:extLst>
            </p:cNvPr>
            <p:cNvSpPr txBox="1"/>
            <p:nvPr/>
          </p:nvSpPr>
          <p:spPr>
            <a:xfrm>
              <a:off x="793733" y="5344437"/>
              <a:ext cx="15850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m</a:t>
              </a:r>
              <a:r>
                <a:rPr kumimoji="0" lang="en-GB" sz="1200" b="1" i="0" u="none" strike="noStrike" kern="1200" cap="none" spc="0" normalizeH="0" baseline="0" noProof="0">
                  <a:ln>
                    <a:noFill/>
                  </a:ln>
                  <a:solidFill>
                    <a:schemeClr val="bg1"/>
                  </a:solidFill>
                  <a:effectLst/>
                  <a:uLnTx/>
                  <a:uFillTx/>
                  <a:latin typeface="Arial"/>
                  <a:ea typeface="+mn-ea"/>
                  <a:cs typeface="+mn-cs"/>
                </a:rPr>
                <a:t>ongo-based functions</a:t>
              </a:r>
            </a:p>
          </p:txBody>
        </p:sp>
      </p:grpSp>
      <p:grpSp>
        <p:nvGrpSpPr>
          <p:cNvPr id="18" name="Group 17">
            <a:extLst>
              <a:ext uri="{FF2B5EF4-FFF2-40B4-BE49-F238E27FC236}">
                <a16:creationId xmlns:a16="http://schemas.microsoft.com/office/drawing/2014/main" id="{E25972DF-1925-A26B-DE20-87CE197DD46B}"/>
              </a:ext>
            </a:extLst>
          </p:cNvPr>
          <p:cNvGrpSpPr/>
          <p:nvPr/>
        </p:nvGrpSpPr>
        <p:grpSpPr>
          <a:xfrm>
            <a:off x="5690701" y="4234546"/>
            <a:ext cx="1852575" cy="1694410"/>
            <a:chOff x="3217814" y="4751126"/>
            <a:chExt cx="1852575" cy="1694410"/>
          </a:xfrm>
        </p:grpSpPr>
        <p:sp>
          <p:nvSpPr>
            <p:cNvPr id="13" name="Rectangle 12">
              <a:extLst>
                <a:ext uri="{FF2B5EF4-FFF2-40B4-BE49-F238E27FC236}">
                  <a16:creationId xmlns:a16="http://schemas.microsoft.com/office/drawing/2014/main" id="{37A7F499-7332-913D-CAB2-E6B285EC75C3}"/>
                </a:ext>
              </a:extLst>
            </p:cNvPr>
            <p:cNvSpPr/>
            <p:nvPr/>
          </p:nvSpPr>
          <p:spPr>
            <a:xfrm>
              <a:off x="3217815" y="4751126"/>
              <a:ext cx="1852574"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4" name="TextBox 13">
              <a:extLst>
                <a:ext uri="{FF2B5EF4-FFF2-40B4-BE49-F238E27FC236}">
                  <a16:creationId xmlns:a16="http://schemas.microsoft.com/office/drawing/2014/main" id="{6E23E973-5400-D493-EFC9-FC39CCF94DA0}"/>
                </a:ext>
              </a:extLst>
            </p:cNvPr>
            <p:cNvSpPr txBox="1"/>
            <p:nvPr/>
          </p:nvSpPr>
          <p:spPr>
            <a:xfrm>
              <a:off x="3217814" y="4889671"/>
              <a:ext cx="185257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mysql-database-fns.js</a:t>
              </a:r>
            </a:p>
          </p:txBody>
        </p:sp>
        <p:sp>
          <p:nvSpPr>
            <p:cNvPr id="15" name="TextBox 14">
              <a:extLst>
                <a:ext uri="{FF2B5EF4-FFF2-40B4-BE49-F238E27FC236}">
                  <a16:creationId xmlns:a16="http://schemas.microsoft.com/office/drawing/2014/main" id="{970E0650-8908-B056-EDEF-945AFF9B5232}"/>
                </a:ext>
              </a:extLst>
            </p:cNvPr>
            <p:cNvSpPr txBox="1"/>
            <p:nvPr/>
          </p:nvSpPr>
          <p:spPr>
            <a:xfrm>
              <a:off x="3351581" y="5344437"/>
              <a:ext cx="15850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err="1">
                  <a:solidFill>
                    <a:schemeClr val="bg1"/>
                  </a:solidFill>
                  <a:latin typeface="Arial"/>
                </a:rPr>
                <a:t>mysql</a:t>
              </a:r>
              <a:r>
                <a:rPr kumimoji="0" lang="en-GB" sz="1200" b="1" i="0" u="none" strike="noStrike" kern="1200" cap="none" spc="0" normalizeH="0" baseline="0" noProof="0">
                  <a:ln>
                    <a:noFill/>
                  </a:ln>
                  <a:solidFill>
                    <a:schemeClr val="bg1"/>
                  </a:solidFill>
                  <a:effectLst/>
                  <a:uLnTx/>
                  <a:uFillTx/>
                  <a:latin typeface="Arial"/>
                  <a:ea typeface="+mn-ea"/>
                  <a:cs typeface="+mn-cs"/>
                </a:rPr>
                <a:t>-based functions</a:t>
              </a:r>
            </a:p>
          </p:txBody>
        </p:sp>
      </p:grpSp>
      <p:grpSp>
        <p:nvGrpSpPr>
          <p:cNvPr id="19" name="Group 18">
            <a:extLst>
              <a:ext uri="{FF2B5EF4-FFF2-40B4-BE49-F238E27FC236}">
                <a16:creationId xmlns:a16="http://schemas.microsoft.com/office/drawing/2014/main" id="{3DC0DAB0-05EE-6297-895B-47E0B94B5350}"/>
              </a:ext>
            </a:extLst>
          </p:cNvPr>
          <p:cNvGrpSpPr/>
          <p:nvPr/>
        </p:nvGrpSpPr>
        <p:grpSpPr>
          <a:xfrm>
            <a:off x="8825199" y="3022799"/>
            <a:ext cx="1852574" cy="1694410"/>
            <a:chOff x="3217815" y="4751126"/>
            <a:chExt cx="1852574" cy="1694410"/>
          </a:xfrm>
        </p:grpSpPr>
        <p:sp>
          <p:nvSpPr>
            <p:cNvPr id="20" name="Rectangle 19">
              <a:extLst>
                <a:ext uri="{FF2B5EF4-FFF2-40B4-BE49-F238E27FC236}">
                  <a16:creationId xmlns:a16="http://schemas.microsoft.com/office/drawing/2014/main" id="{18D8862D-D253-3984-25A0-45FB5BE7CD22}"/>
                </a:ext>
              </a:extLst>
            </p:cNvPr>
            <p:cNvSpPr/>
            <p:nvPr/>
          </p:nvSpPr>
          <p:spPr>
            <a:xfrm>
              <a:off x="3217815" y="4751126"/>
              <a:ext cx="1852574" cy="16944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1" name="TextBox 20">
              <a:extLst>
                <a:ext uri="{FF2B5EF4-FFF2-40B4-BE49-F238E27FC236}">
                  <a16:creationId xmlns:a16="http://schemas.microsoft.com/office/drawing/2014/main" id="{6904F4AA-748C-7A4C-F50A-727D5BE0C2A8}"/>
                </a:ext>
              </a:extLst>
            </p:cNvPr>
            <p:cNvSpPr txBox="1"/>
            <p:nvPr/>
          </p:nvSpPr>
          <p:spPr>
            <a:xfrm>
              <a:off x="3541149" y="4866565"/>
              <a:ext cx="120590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b="1" noProof="0">
                  <a:latin typeface="Arial"/>
                </a:rPr>
                <a:t>extractData</a:t>
              </a:r>
              <a:r>
                <a:rPr kumimoji="0" lang="en-GB" sz="1200" b="1" i="0" u="none" strike="noStrike" kern="1200" cap="none" spc="0" normalizeH="0" baseline="0" noProof="0">
                  <a:ln>
                    <a:noFill/>
                  </a:ln>
                  <a:effectLst/>
                  <a:uLnTx/>
                  <a:uFillTx/>
                  <a:latin typeface="Arial"/>
                  <a:ea typeface="+mn-ea"/>
                  <a:cs typeface="+mn-cs"/>
                </a:rPr>
                <a:t>.js</a:t>
              </a:r>
            </a:p>
          </p:txBody>
        </p:sp>
        <p:sp>
          <p:nvSpPr>
            <p:cNvPr id="22" name="TextBox 21">
              <a:extLst>
                <a:ext uri="{FF2B5EF4-FFF2-40B4-BE49-F238E27FC236}">
                  <a16:creationId xmlns:a16="http://schemas.microsoft.com/office/drawing/2014/main" id="{4B8CF636-37E6-1B2C-AD54-ECB452362A9D}"/>
                </a:ext>
              </a:extLst>
            </p:cNvPr>
            <p:cNvSpPr txBox="1"/>
            <p:nvPr/>
          </p:nvSpPr>
          <p:spPr>
            <a:xfrm>
              <a:off x="3351581" y="5344437"/>
              <a:ext cx="158504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common</a:t>
              </a:r>
            </a:p>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b="1" noProof="0">
                  <a:solidFill>
                    <a:schemeClr val="bg1"/>
                  </a:solidFill>
                  <a:latin typeface="Arial"/>
                </a:rPr>
                <a:t>data extract functionality</a:t>
              </a:r>
              <a:endParaRPr kumimoji="0" lang="en-GB" sz="1200" b="1" i="0" u="none" strike="noStrike" kern="1200" cap="none" spc="0" normalizeH="0" baseline="0" noProof="0">
                <a:ln>
                  <a:noFill/>
                </a:ln>
                <a:solidFill>
                  <a:schemeClr val="bg1"/>
                </a:solidFill>
                <a:effectLst/>
                <a:uLnTx/>
                <a:uFillTx/>
                <a:latin typeface="Arial"/>
                <a:ea typeface="+mn-ea"/>
                <a:cs typeface="+mn-cs"/>
              </a:endParaRPr>
            </a:p>
          </p:txBody>
        </p:sp>
      </p:grpSp>
      <p:sp>
        <p:nvSpPr>
          <p:cNvPr id="37" name="Oval 36">
            <a:extLst>
              <a:ext uri="{FF2B5EF4-FFF2-40B4-BE49-F238E27FC236}">
                <a16:creationId xmlns:a16="http://schemas.microsoft.com/office/drawing/2014/main" id="{3043C23C-FCF1-8064-42CB-85E8DAAAC76D}"/>
              </a:ext>
            </a:extLst>
          </p:cNvPr>
          <p:cNvSpPr/>
          <p:nvPr/>
        </p:nvSpPr>
        <p:spPr>
          <a:xfrm>
            <a:off x="3910388" y="4308538"/>
            <a:ext cx="98854" cy="98854"/>
          </a:xfrm>
          <a:prstGeom prst="ellipse">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Oval 37">
            <a:extLst>
              <a:ext uri="{FF2B5EF4-FFF2-40B4-BE49-F238E27FC236}">
                <a16:creationId xmlns:a16="http://schemas.microsoft.com/office/drawing/2014/main" id="{9C98476F-7131-E584-2D10-F9FED0B32137}"/>
              </a:ext>
            </a:extLst>
          </p:cNvPr>
          <p:cNvSpPr/>
          <p:nvPr/>
        </p:nvSpPr>
        <p:spPr>
          <a:xfrm>
            <a:off x="3381411" y="3886518"/>
            <a:ext cx="98854" cy="98854"/>
          </a:xfrm>
          <a:prstGeom prst="ellipse">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Oval 44">
            <a:extLst>
              <a:ext uri="{FF2B5EF4-FFF2-40B4-BE49-F238E27FC236}">
                <a16:creationId xmlns:a16="http://schemas.microsoft.com/office/drawing/2014/main" id="{547A29EF-B0A4-978C-20FE-757CC822A10F}"/>
              </a:ext>
            </a:extLst>
          </p:cNvPr>
          <p:cNvSpPr/>
          <p:nvPr/>
        </p:nvSpPr>
        <p:spPr>
          <a:xfrm>
            <a:off x="3912386" y="3634179"/>
            <a:ext cx="98854" cy="98854"/>
          </a:xfrm>
          <a:prstGeom prst="ellipse">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TextBox 56">
            <a:extLst>
              <a:ext uri="{FF2B5EF4-FFF2-40B4-BE49-F238E27FC236}">
                <a16:creationId xmlns:a16="http://schemas.microsoft.com/office/drawing/2014/main" id="{AAB08C36-6EC7-49BD-C13C-F683F34B085E}"/>
              </a:ext>
            </a:extLst>
          </p:cNvPr>
          <p:cNvSpPr txBox="1"/>
          <p:nvPr/>
        </p:nvSpPr>
        <p:spPr>
          <a:xfrm rot="1800551">
            <a:off x="7947522" y="2783509"/>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sp>
        <p:nvSpPr>
          <p:cNvPr id="58" name="TextBox 57">
            <a:extLst>
              <a:ext uri="{FF2B5EF4-FFF2-40B4-BE49-F238E27FC236}">
                <a16:creationId xmlns:a16="http://schemas.microsoft.com/office/drawing/2014/main" id="{12504CB1-7C42-B378-A03C-35AD8A39EFEF}"/>
              </a:ext>
            </a:extLst>
          </p:cNvPr>
          <p:cNvSpPr txBox="1"/>
          <p:nvPr/>
        </p:nvSpPr>
        <p:spPr>
          <a:xfrm rot="19650880">
            <a:off x="7847418" y="4351200"/>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sp>
        <p:nvSpPr>
          <p:cNvPr id="59" name="TextBox 58">
            <a:extLst>
              <a:ext uri="{FF2B5EF4-FFF2-40B4-BE49-F238E27FC236}">
                <a16:creationId xmlns:a16="http://schemas.microsoft.com/office/drawing/2014/main" id="{2D33775C-BB19-7736-7C73-CA666A4DB1C0}"/>
              </a:ext>
            </a:extLst>
          </p:cNvPr>
          <p:cNvSpPr txBox="1"/>
          <p:nvPr/>
        </p:nvSpPr>
        <p:spPr>
          <a:xfrm rot="19852258">
            <a:off x="4541072" y="2856746"/>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sp>
        <p:nvSpPr>
          <p:cNvPr id="60" name="TextBox 59">
            <a:extLst>
              <a:ext uri="{FF2B5EF4-FFF2-40B4-BE49-F238E27FC236}">
                <a16:creationId xmlns:a16="http://schemas.microsoft.com/office/drawing/2014/main" id="{DD3AD012-E260-3670-7B4C-629DB3754AC4}"/>
              </a:ext>
            </a:extLst>
          </p:cNvPr>
          <p:cNvSpPr txBox="1"/>
          <p:nvPr/>
        </p:nvSpPr>
        <p:spPr>
          <a:xfrm rot="1380124">
            <a:off x="4529833" y="4433021"/>
            <a:ext cx="65947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Arial"/>
                <a:ea typeface="+mn-ea"/>
                <a:cs typeface="+mn-cs"/>
              </a:rPr>
              <a:t>export</a:t>
            </a:r>
          </a:p>
        </p:txBody>
      </p:sp>
      <p:pic>
        <p:nvPicPr>
          <p:cNvPr id="62" name="Graphic 61">
            <a:extLst>
              <a:ext uri="{FF2B5EF4-FFF2-40B4-BE49-F238E27FC236}">
                <a16:creationId xmlns:a16="http://schemas.microsoft.com/office/drawing/2014/main" id="{02F96C07-2CF1-0D98-4714-F806AAC51C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254" y="5101973"/>
            <a:ext cx="814462" cy="923867"/>
          </a:xfrm>
          <a:prstGeom prst="rect">
            <a:avLst/>
          </a:prstGeom>
        </p:spPr>
      </p:pic>
      <p:cxnSp>
        <p:nvCxnSpPr>
          <p:cNvPr id="63" name="Straight Arrow Connector 62">
            <a:extLst>
              <a:ext uri="{FF2B5EF4-FFF2-40B4-BE49-F238E27FC236}">
                <a16:creationId xmlns:a16="http://schemas.microsoft.com/office/drawing/2014/main" id="{1B092D67-F3D1-0DDA-BA7D-47BB7B7635E6}"/>
              </a:ext>
            </a:extLst>
          </p:cNvPr>
          <p:cNvCxnSpPr>
            <a:cxnSpLocks/>
            <a:stCxn id="62" idx="0"/>
            <a:endCxn id="20" idx="2"/>
          </p:cNvCxnSpPr>
          <p:nvPr/>
        </p:nvCxnSpPr>
        <p:spPr>
          <a:xfrm flipV="1">
            <a:off x="9751485" y="4717209"/>
            <a:ext cx="1" cy="3847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37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16A4C02-3602-F17B-6972-A29D6B8EAE0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7F37D9-E86D-8033-114F-AE27A3DE37BD}"/>
              </a:ext>
            </a:extLst>
          </p:cNvPr>
          <p:cNvSpPr>
            <a:spLocks noGrp="1"/>
          </p:cNvSpPr>
          <p:nvPr>
            <p:ph type="ctrTitle"/>
          </p:nvPr>
        </p:nvSpPr>
        <p:spPr/>
        <p:txBody>
          <a:bodyPr/>
          <a:lstStyle/>
          <a:p>
            <a:r>
              <a:rPr lang="en-GB" noProof="0"/>
              <a:t>Containerisation</a:t>
            </a:r>
          </a:p>
        </p:txBody>
      </p:sp>
    </p:spTree>
    <p:extLst>
      <p:ext uri="{BB962C8B-B14F-4D97-AF65-F5344CB8AC3E}">
        <p14:creationId xmlns:p14="http://schemas.microsoft.com/office/powerpoint/2010/main" val="1682356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7A7C9-9E0F-4679-59E2-F39A77C82363}"/>
              </a:ext>
            </a:extLst>
          </p:cNvPr>
          <p:cNvSpPr>
            <a:spLocks noGrp="1"/>
          </p:cNvSpPr>
          <p:nvPr>
            <p:ph type="title"/>
          </p:nvPr>
        </p:nvSpPr>
        <p:spPr/>
        <p:txBody>
          <a:bodyPr/>
          <a:lstStyle/>
          <a:p>
            <a:r>
              <a:rPr lang="en-GB" noProof="0"/>
              <a:t>Learning objectives</a:t>
            </a:r>
          </a:p>
        </p:txBody>
      </p:sp>
      <p:sp>
        <p:nvSpPr>
          <p:cNvPr id="3" name="Text Placeholder 2">
            <a:extLst>
              <a:ext uri="{FF2B5EF4-FFF2-40B4-BE49-F238E27FC236}">
                <a16:creationId xmlns:a16="http://schemas.microsoft.com/office/drawing/2014/main" id="{94E3E059-D791-A59C-92CF-5C19A994187A}"/>
              </a:ext>
            </a:extLst>
          </p:cNvPr>
          <p:cNvSpPr>
            <a:spLocks noGrp="1"/>
          </p:cNvSpPr>
          <p:nvPr>
            <p:ph type="body" idx="1"/>
          </p:nvPr>
        </p:nvSpPr>
        <p:spPr/>
        <p:txBody>
          <a:bodyPr/>
          <a:lstStyle/>
          <a:p>
            <a:r>
              <a:rPr lang="en-GB" noProof="0"/>
              <a:t>On completion of this section you will be able to:</a:t>
            </a:r>
          </a:p>
          <a:p>
            <a:r>
              <a:rPr lang="en-GB" noProof="0"/>
              <a:t>explain the high level architecture of a container </a:t>
            </a:r>
          </a:p>
          <a:p>
            <a:r>
              <a:rPr lang="en-GB" noProof="0"/>
              <a:t>explain the concept, benefits and limitations of containers</a:t>
            </a:r>
          </a:p>
          <a:p>
            <a:r>
              <a:rPr lang="en-GB" noProof="0"/>
              <a:t>explain the container image creation process using a Docker file</a:t>
            </a:r>
          </a:p>
          <a:p>
            <a:r>
              <a:rPr lang="en-GB" noProof="0"/>
              <a:t>create a docker image of your application</a:t>
            </a:r>
          </a:p>
          <a:p>
            <a:r>
              <a:rPr lang="en-GB" noProof="0"/>
              <a:t>create, run and test a local container</a:t>
            </a:r>
          </a:p>
          <a:p>
            <a:r>
              <a:rPr lang="en-GB" noProof="0"/>
              <a:t>create and run a local container that interacts with a local instance of </a:t>
            </a:r>
            <a:r>
              <a:rPr lang="en-GB" noProof="0" err="1"/>
              <a:t>MySql</a:t>
            </a:r>
            <a:r>
              <a:rPr lang="en-GB" noProof="0"/>
              <a:t> server</a:t>
            </a:r>
          </a:p>
          <a:p>
            <a:r>
              <a:rPr lang="en-GB" noProof="0"/>
              <a:t>use common docker commands</a:t>
            </a:r>
          </a:p>
          <a:p>
            <a:r>
              <a:rPr lang="en-GB" noProof="0"/>
              <a:t>use the Docker desktop application</a:t>
            </a:r>
          </a:p>
          <a:p>
            <a:r>
              <a:rPr lang="en-GB" noProof="0"/>
              <a:t>use Docker Compose to deploy multiple containers</a:t>
            </a:r>
          </a:p>
        </p:txBody>
      </p:sp>
      <p:sp>
        <p:nvSpPr>
          <p:cNvPr id="4" name="Slide Number Placeholder 3">
            <a:extLst>
              <a:ext uri="{FF2B5EF4-FFF2-40B4-BE49-F238E27FC236}">
                <a16:creationId xmlns:a16="http://schemas.microsoft.com/office/drawing/2014/main" id="{B5AB84BF-0CB7-1976-B037-96325837B5A5}"/>
              </a:ext>
            </a:extLst>
          </p:cNvPr>
          <p:cNvSpPr>
            <a:spLocks noGrp="1"/>
          </p:cNvSpPr>
          <p:nvPr>
            <p:ph type="sldNum" idx="12"/>
          </p:nvPr>
        </p:nvSpPr>
        <p:spPr/>
        <p:txBody>
          <a:bodyPr/>
          <a:lstStyle/>
          <a:p>
            <a:fld id="{14D7F6AC-1EEB-4ABB-AD80-109EC6FDCCF3}" type="slidenum">
              <a:rPr lang="en-GB" noProof="0" smtClean="0"/>
              <a:pPr/>
              <a:t>92</a:t>
            </a:fld>
            <a:endParaRPr lang="en-GB" noProof="0"/>
          </a:p>
        </p:txBody>
      </p:sp>
    </p:spTree>
    <p:extLst>
      <p:ext uri="{BB962C8B-B14F-4D97-AF65-F5344CB8AC3E}">
        <p14:creationId xmlns:p14="http://schemas.microsoft.com/office/powerpoint/2010/main" val="11708078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4426A-F4A4-13F3-E252-1EBBEB93BD0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F4EE05-1EC5-15B7-16D8-ECCAF620C1A2}"/>
              </a:ext>
            </a:extLst>
          </p:cNvPr>
          <p:cNvSpPr>
            <a:spLocks noGrp="1"/>
          </p:cNvSpPr>
          <p:nvPr>
            <p:ph type="sldNum"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D7F6AC-1EEB-4ABB-AD80-109EC6FDCCF3}" type="slidenum">
              <a:rPr kumimoji="0" lang="en-GB" sz="120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38" name="Group 37">
            <a:extLst>
              <a:ext uri="{FF2B5EF4-FFF2-40B4-BE49-F238E27FC236}">
                <a16:creationId xmlns:a16="http://schemas.microsoft.com/office/drawing/2014/main" id="{75752E1F-702A-390F-152B-1D43D4F615FA}"/>
              </a:ext>
            </a:extLst>
          </p:cNvPr>
          <p:cNvGrpSpPr/>
          <p:nvPr/>
        </p:nvGrpSpPr>
        <p:grpSpPr>
          <a:xfrm>
            <a:off x="2038561" y="50867"/>
            <a:ext cx="9904382" cy="6739499"/>
            <a:chOff x="341567" y="67634"/>
            <a:chExt cx="9904382" cy="6739499"/>
          </a:xfrm>
        </p:grpSpPr>
        <p:sp>
          <p:nvSpPr>
            <p:cNvPr id="175" name="Rectangle 174">
              <a:extLst>
                <a:ext uri="{FF2B5EF4-FFF2-40B4-BE49-F238E27FC236}">
                  <a16:creationId xmlns:a16="http://schemas.microsoft.com/office/drawing/2014/main" id="{2A754BA4-654F-4712-8F97-5DB09E512573}"/>
                </a:ext>
              </a:extLst>
            </p:cNvPr>
            <p:cNvSpPr/>
            <p:nvPr/>
          </p:nvSpPr>
          <p:spPr>
            <a:xfrm>
              <a:off x="341567" y="2900596"/>
              <a:ext cx="3487293" cy="3906537"/>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5115027F-5519-A293-E3E0-45A1C2EDA9A5}"/>
                </a:ext>
              </a:extLst>
            </p:cNvPr>
            <p:cNvSpPr/>
            <p:nvPr/>
          </p:nvSpPr>
          <p:spPr>
            <a:xfrm>
              <a:off x="4319592" y="2900595"/>
              <a:ext cx="2488289" cy="3906535"/>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10" name="Group 9">
              <a:extLst>
                <a:ext uri="{FF2B5EF4-FFF2-40B4-BE49-F238E27FC236}">
                  <a16:creationId xmlns:a16="http://schemas.microsoft.com/office/drawing/2014/main" id="{D2F1CC20-62E9-FFB4-8392-AA6B1AB8D143}"/>
                </a:ext>
              </a:extLst>
            </p:cNvPr>
            <p:cNvGrpSpPr/>
            <p:nvPr/>
          </p:nvGrpSpPr>
          <p:grpSpPr>
            <a:xfrm>
              <a:off x="1837206" y="4253306"/>
              <a:ext cx="1228179" cy="792706"/>
              <a:chOff x="5460070" y="3398388"/>
              <a:chExt cx="1228179" cy="1007469"/>
            </a:xfrm>
          </p:grpSpPr>
          <p:sp>
            <p:nvSpPr>
              <p:cNvPr id="11" name="Rectangle 10">
                <a:extLst>
                  <a:ext uri="{FF2B5EF4-FFF2-40B4-BE49-F238E27FC236}">
                    <a16:creationId xmlns:a16="http://schemas.microsoft.com/office/drawing/2014/main" id="{3A95518C-29BB-DD8A-0C85-3E09275B3369}"/>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MySQL</a:t>
                </a:r>
              </a:p>
            </p:txBody>
          </p:sp>
          <p:sp>
            <p:nvSpPr>
              <p:cNvPr id="12" name="TextBox 11">
                <a:extLst>
                  <a:ext uri="{FF2B5EF4-FFF2-40B4-BE49-F238E27FC236}">
                    <a16:creationId xmlns:a16="http://schemas.microsoft.com/office/drawing/2014/main" id="{E3DC73FA-F144-854B-AE7E-880A6271ED05}"/>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3306</a:t>
                </a:r>
              </a:p>
            </p:txBody>
          </p:sp>
          <p:sp>
            <p:nvSpPr>
              <p:cNvPr id="13" name="TextBox 12">
                <a:extLst>
                  <a:ext uri="{FF2B5EF4-FFF2-40B4-BE49-F238E27FC236}">
                    <a16:creationId xmlns:a16="http://schemas.microsoft.com/office/drawing/2014/main" id="{8885EE86-3921-95D6-CFB5-B9C1EF27B01F}"/>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14" name="Straight Connector 13">
                <a:extLst>
                  <a:ext uri="{FF2B5EF4-FFF2-40B4-BE49-F238E27FC236}">
                    <a16:creationId xmlns:a16="http://schemas.microsoft.com/office/drawing/2014/main" id="{BC66F66D-0818-7B21-60B5-57D961EE3F9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0CCFB19-9900-3B6D-1C4A-2FB0F5663839}"/>
                </a:ext>
              </a:extLst>
            </p:cNvPr>
            <p:cNvGrpSpPr/>
            <p:nvPr/>
          </p:nvGrpSpPr>
          <p:grpSpPr>
            <a:xfrm>
              <a:off x="3107487" y="4413347"/>
              <a:ext cx="729757" cy="832066"/>
              <a:chOff x="6121030" y="4243575"/>
              <a:chExt cx="729757" cy="832066"/>
            </a:xfrm>
          </p:grpSpPr>
          <p:sp>
            <p:nvSpPr>
              <p:cNvPr id="16" name="TextBox 15">
                <a:extLst>
                  <a:ext uri="{FF2B5EF4-FFF2-40B4-BE49-F238E27FC236}">
                    <a16:creationId xmlns:a16="http://schemas.microsoft.com/office/drawing/2014/main" id="{313DCDCC-C4BD-8290-475E-F94554726E15}"/>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3A3F50"/>
                    </a:solidFill>
                    <a:effectLst/>
                    <a:uLnTx/>
                    <a:uFillTx/>
                    <a:latin typeface="Arial"/>
                    <a:ea typeface="+mn-ea"/>
                    <a:cs typeface="+mn-cs"/>
                  </a:rPr>
                  <a:t>mysql</a:t>
                </a:r>
                <a:endParaRPr lang="en-GB" sz="1000" noProof="0">
                  <a:solidFill>
                    <a:srgbClr val="3A3F50"/>
                  </a:solidFill>
                  <a:latin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vol</a:t>
                </a:r>
              </a:p>
            </p:txBody>
          </p:sp>
          <p:pic>
            <p:nvPicPr>
              <p:cNvPr id="17" name="Graphic 16" descr="Database with solid fill">
                <a:extLst>
                  <a:ext uri="{FF2B5EF4-FFF2-40B4-BE49-F238E27FC236}">
                    <a16:creationId xmlns:a16="http://schemas.microsoft.com/office/drawing/2014/main" id="{6AFBFABB-9478-8B43-F2F4-2AB11CD3B1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grpSp>
          <p:nvGrpSpPr>
            <p:cNvPr id="18" name="Group 17">
              <a:extLst>
                <a:ext uri="{FF2B5EF4-FFF2-40B4-BE49-F238E27FC236}">
                  <a16:creationId xmlns:a16="http://schemas.microsoft.com/office/drawing/2014/main" id="{2D49D77B-2496-5F8B-C6A1-8D09AFB5D574}"/>
                </a:ext>
              </a:extLst>
            </p:cNvPr>
            <p:cNvGrpSpPr/>
            <p:nvPr/>
          </p:nvGrpSpPr>
          <p:grpSpPr>
            <a:xfrm>
              <a:off x="1837206" y="5539696"/>
              <a:ext cx="1228179" cy="792706"/>
              <a:chOff x="5460070" y="3398388"/>
              <a:chExt cx="1228179" cy="1007469"/>
            </a:xfrm>
          </p:grpSpPr>
          <p:sp>
            <p:nvSpPr>
              <p:cNvPr id="19" name="Rectangle 18">
                <a:extLst>
                  <a:ext uri="{FF2B5EF4-FFF2-40B4-BE49-F238E27FC236}">
                    <a16:creationId xmlns:a16="http://schemas.microsoft.com/office/drawing/2014/main" id="{BE1FE795-E068-5992-72B1-B45ABC34049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etl</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0" name="TextBox 19">
                <a:extLst>
                  <a:ext uri="{FF2B5EF4-FFF2-40B4-BE49-F238E27FC236}">
                    <a16:creationId xmlns:a16="http://schemas.microsoft.com/office/drawing/2014/main" id="{156C3992-2034-4313-B198-1BA1F95B87FA}"/>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3001</a:t>
                </a:r>
              </a:p>
            </p:txBody>
          </p:sp>
          <p:sp>
            <p:nvSpPr>
              <p:cNvPr id="21" name="TextBox 20">
                <a:extLst>
                  <a:ext uri="{FF2B5EF4-FFF2-40B4-BE49-F238E27FC236}">
                    <a16:creationId xmlns:a16="http://schemas.microsoft.com/office/drawing/2014/main" id="{FF9FD0F9-1229-F3C6-CA8E-12F776B00404}"/>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4001</a:t>
                </a:r>
              </a:p>
            </p:txBody>
          </p:sp>
          <p:cxnSp>
            <p:nvCxnSpPr>
              <p:cNvPr id="22" name="Straight Connector 21">
                <a:extLst>
                  <a:ext uri="{FF2B5EF4-FFF2-40B4-BE49-F238E27FC236}">
                    <a16:creationId xmlns:a16="http://schemas.microsoft.com/office/drawing/2014/main" id="{A64B3533-39C7-4A22-7A66-59EEC17FCFA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D733A35-0915-B98A-E6BA-0D9889231912}"/>
                </a:ext>
              </a:extLst>
            </p:cNvPr>
            <p:cNvSpPr/>
            <p:nvPr/>
          </p:nvSpPr>
          <p:spPr>
            <a:xfrm>
              <a:off x="4823289" y="5555757"/>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Arial Narrow" panose="020B0606020202030204" pitchFamily="34" charset="0"/>
                </a:rPr>
                <a:t>MODERATED_QUESTIONS</a:t>
              </a:r>
            </a:p>
          </p:txBody>
        </p:sp>
        <p:sp>
          <p:nvSpPr>
            <p:cNvPr id="30" name="TextBox 29">
              <a:extLst>
                <a:ext uri="{FF2B5EF4-FFF2-40B4-BE49-F238E27FC236}">
                  <a16:creationId xmlns:a16="http://schemas.microsoft.com/office/drawing/2014/main" id="{6671D1F3-0089-A9CC-75ED-2D0048C5C30A}"/>
                </a:ext>
              </a:extLst>
            </p:cNvPr>
            <p:cNvSpPr txBox="1"/>
            <p:nvPr/>
          </p:nvSpPr>
          <p:spPr>
            <a:xfrm>
              <a:off x="5201846" y="609432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31" name="TextBox 30">
              <a:extLst>
                <a:ext uri="{FF2B5EF4-FFF2-40B4-BE49-F238E27FC236}">
                  <a16:creationId xmlns:a16="http://schemas.microsoft.com/office/drawing/2014/main" id="{77B61A51-FCBC-8E63-368A-3ED336E03A4E}"/>
                </a:ext>
              </a:extLst>
            </p:cNvPr>
            <p:cNvSpPr txBox="1"/>
            <p:nvPr/>
          </p:nvSpPr>
          <p:spPr>
            <a:xfrm>
              <a:off x="5197098" y="5547838"/>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4101</a:t>
              </a:r>
            </a:p>
          </p:txBody>
        </p:sp>
        <p:cxnSp>
          <p:nvCxnSpPr>
            <p:cNvPr id="32" name="Straight Connector 31">
              <a:extLst>
                <a:ext uri="{FF2B5EF4-FFF2-40B4-BE49-F238E27FC236}">
                  <a16:creationId xmlns:a16="http://schemas.microsoft.com/office/drawing/2014/main" id="{7083B15B-61DC-7DBD-5CDA-ADB64F363C31}"/>
                </a:ext>
              </a:extLst>
            </p:cNvPr>
            <p:cNvCxnSpPr>
              <a:cxnSpLocks/>
            </p:cNvCxnSpPr>
            <p:nvPr/>
          </p:nvCxnSpPr>
          <p:spPr>
            <a:xfrm>
              <a:off x="4822331" y="575883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F7E4341-A2F1-D588-3DC5-B85EDDE8A7F6}"/>
                </a:ext>
              </a:extLst>
            </p:cNvPr>
            <p:cNvSpPr/>
            <p:nvPr/>
          </p:nvSpPr>
          <p:spPr>
            <a:xfrm>
              <a:off x="5436899" y="4308636"/>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35" name="TextBox 34">
              <a:extLst>
                <a:ext uri="{FF2B5EF4-FFF2-40B4-BE49-F238E27FC236}">
                  <a16:creationId xmlns:a16="http://schemas.microsoft.com/office/drawing/2014/main" id="{5105BCD5-31F1-86AC-A057-F8D6F8DCA749}"/>
                </a:ext>
              </a:extLst>
            </p:cNvPr>
            <p:cNvSpPr txBox="1"/>
            <p:nvPr/>
          </p:nvSpPr>
          <p:spPr>
            <a:xfrm>
              <a:off x="5771314" y="4847203"/>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36" name="TextBox 35">
              <a:extLst>
                <a:ext uri="{FF2B5EF4-FFF2-40B4-BE49-F238E27FC236}">
                  <a16:creationId xmlns:a16="http://schemas.microsoft.com/office/drawing/2014/main" id="{90D921D9-32EF-34CC-9BBC-D96F6356F698}"/>
                </a:ext>
              </a:extLst>
            </p:cNvPr>
            <p:cNvSpPr txBox="1"/>
            <p:nvPr/>
          </p:nvSpPr>
          <p:spPr>
            <a:xfrm>
              <a:off x="5810708" y="4300717"/>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4102</a:t>
              </a:r>
            </a:p>
          </p:txBody>
        </p:sp>
        <p:cxnSp>
          <p:nvCxnSpPr>
            <p:cNvPr id="37" name="Straight Connector 36">
              <a:extLst>
                <a:ext uri="{FF2B5EF4-FFF2-40B4-BE49-F238E27FC236}">
                  <a16:creationId xmlns:a16="http://schemas.microsoft.com/office/drawing/2014/main" id="{B6051426-A732-5F1F-D3BE-1588216E1816}"/>
                </a:ext>
              </a:extLst>
            </p:cNvPr>
            <p:cNvCxnSpPr>
              <a:cxnSpLocks/>
            </p:cNvCxnSpPr>
            <p:nvPr/>
          </p:nvCxnSpPr>
          <p:spPr>
            <a:xfrm>
              <a:off x="5435941" y="4511710"/>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0C49B5C6-EF39-0D07-611D-1FA73156DE0C}"/>
                </a:ext>
              </a:extLst>
            </p:cNvPr>
            <p:cNvSpPr/>
            <p:nvPr/>
          </p:nvSpPr>
          <p:spPr>
            <a:xfrm>
              <a:off x="7290229" y="2896551"/>
              <a:ext cx="2822502" cy="2815539"/>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5D951D6D-3C7A-3249-7D27-FD9097F3E38F}"/>
                </a:ext>
              </a:extLst>
            </p:cNvPr>
            <p:cNvGrpSpPr/>
            <p:nvPr/>
          </p:nvGrpSpPr>
          <p:grpSpPr>
            <a:xfrm>
              <a:off x="7419484" y="3113191"/>
              <a:ext cx="1228179" cy="792706"/>
              <a:chOff x="5460070" y="3398388"/>
              <a:chExt cx="1228179" cy="1007469"/>
            </a:xfrm>
          </p:grpSpPr>
          <p:sp>
            <p:nvSpPr>
              <p:cNvPr id="95" name="Rectangle 94">
                <a:extLst>
                  <a:ext uri="{FF2B5EF4-FFF2-40B4-BE49-F238E27FC236}">
                    <a16:creationId xmlns:a16="http://schemas.microsoft.com/office/drawing/2014/main" id="{6A0A2A3E-9DD6-8512-7F81-F0353E01E1F5}"/>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submit</a:t>
                </a:r>
              </a:p>
            </p:txBody>
          </p:sp>
          <p:sp>
            <p:nvSpPr>
              <p:cNvPr id="96" name="TextBox 95">
                <a:extLst>
                  <a:ext uri="{FF2B5EF4-FFF2-40B4-BE49-F238E27FC236}">
                    <a16:creationId xmlns:a16="http://schemas.microsoft.com/office/drawing/2014/main" id="{F290D6C6-43AE-5CE7-10E2-6905CC13F2C1}"/>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3200</a:t>
                </a:r>
              </a:p>
            </p:txBody>
          </p:sp>
          <p:sp>
            <p:nvSpPr>
              <p:cNvPr id="97" name="TextBox 96">
                <a:extLst>
                  <a:ext uri="{FF2B5EF4-FFF2-40B4-BE49-F238E27FC236}">
                    <a16:creationId xmlns:a16="http://schemas.microsoft.com/office/drawing/2014/main" id="{34946F22-4A94-ED87-C6C3-4F684186693A}"/>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4200</a:t>
                </a:r>
              </a:p>
            </p:txBody>
          </p:sp>
          <p:cxnSp>
            <p:nvCxnSpPr>
              <p:cNvPr id="98" name="Straight Connector 97">
                <a:extLst>
                  <a:ext uri="{FF2B5EF4-FFF2-40B4-BE49-F238E27FC236}">
                    <a16:creationId xmlns:a16="http://schemas.microsoft.com/office/drawing/2014/main" id="{3756CF1B-35DA-D492-A10F-6DE5ACE152AD}"/>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219D98B5-77D6-C677-628B-38E736980FD6}"/>
                </a:ext>
              </a:extLst>
            </p:cNvPr>
            <p:cNvSpPr/>
            <p:nvPr/>
          </p:nvSpPr>
          <p:spPr>
            <a:xfrm>
              <a:off x="7423725"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GB" sz="700" noProof="0">
                  <a:solidFill>
                    <a:srgbClr val="FFFFFF"/>
                  </a:solidFill>
                  <a:latin typeface="Arial Narrow" panose="020B0606020202030204" pitchFamily="34" charset="0"/>
                </a:rPr>
                <a:t>SUBMITTED_QUESTIONS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00">
              <a:extLst>
                <a:ext uri="{FF2B5EF4-FFF2-40B4-BE49-F238E27FC236}">
                  <a16:creationId xmlns:a16="http://schemas.microsoft.com/office/drawing/2014/main" id="{88922047-6F4D-41E0-9C9D-EBAFC7857D44}"/>
                </a:ext>
              </a:extLst>
            </p:cNvPr>
            <p:cNvSpPr txBox="1"/>
            <p:nvPr/>
          </p:nvSpPr>
          <p:spPr>
            <a:xfrm>
              <a:off x="7802282"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5672</a:t>
              </a:r>
            </a:p>
          </p:txBody>
        </p:sp>
        <p:sp>
          <p:nvSpPr>
            <p:cNvPr id="102" name="TextBox 101">
              <a:extLst>
                <a:ext uri="{FF2B5EF4-FFF2-40B4-BE49-F238E27FC236}">
                  <a16:creationId xmlns:a16="http://schemas.microsoft.com/office/drawing/2014/main" id="{F2D4F5E0-0FCC-B6DF-B7EA-C5D065A86040}"/>
                </a:ext>
              </a:extLst>
            </p:cNvPr>
            <p:cNvSpPr txBox="1"/>
            <p:nvPr/>
          </p:nvSpPr>
          <p:spPr>
            <a:xfrm>
              <a:off x="7797534"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4201</a:t>
              </a:r>
            </a:p>
          </p:txBody>
        </p:sp>
        <p:cxnSp>
          <p:nvCxnSpPr>
            <p:cNvPr id="103" name="Straight Connector 102">
              <a:extLst>
                <a:ext uri="{FF2B5EF4-FFF2-40B4-BE49-F238E27FC236}">
                  <a16:creationId xmlns:a16="http://schemas.microsoft.com/office/drawing/2014/main" id="{F3F57208-BF2F-99D0-B9D1-EADE757F3C39}"/>
                </a:ext>
              </a:extLst>
            </p:cNvPr>
            <p:cNvCxnSpPr>
              <a:cxnSpLocks/>
            </p:cNvCxnSpPr>
            <p:nvPr/>
          </p:nvCxnSpPr>
          <p:spPr>
            <a:xfrm>
              <a:off x="7422767"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43981A7-373D-0BBD-770E-9590309EF118}"/>
                </a:ext>
              </a:extLst>
            </p:cNvPr>
            <p:cNvSpPr/>
            <p:nvPr/>
          </p:nvSpPr>
          <p:spPr>
            <a:xfrm>
              <a:off x="8763800" y="4303691"/>
              <a:ext cx="1227221" cy="769966"/>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rmq</a:t>
              </a:r>
              <a:r>
                <a:rPr kumimoji="0" lang="en-GB" sz="1400" b="0" i="0" u="none" strike="noStrike" kern="1200" cap="none" spc="0" normalizeH="0" baseline="0" noProof="0">
                  <a:ln>
                    <a:noFill/>
                  </a:ln>
                  <a:solidFill>
                    <a:srgbClr val="FFFFFF"/>
                  </a:solidFill>
                  <a:effectLst/>
                  <a:uLnTx/>
                  <a:uFillTx/>
                  <a:latin typeface="Arial"/>
                  <a:ea typeface="+mn-ea"/>
                  <a:cs typeface="+mn-cs"/>
                </a:rPr>
                <a:t>-admin</a:t>
              </a:r>
            </a:p>
          </p:txBody>
        </p:sp>
        <p:sp>
          <p:nvSpPr>
            <p:cNvPr id="106" name="TextBox 105">
              <a:extLst>
                <a:ext uri="{FF2B5EF4-FFF2-40B4-BE49-F238E27FC236}">
                  <a16:creationId xmlns:a16="http://schemas.microsoft.com/office/drawing/2014/main" id="{A328FD02-17CA-6400-C47C-C878A9F3E963}"/>
                </a:ext>
              </a:extLst>
            </p:cNvPr>
            <p:cNvSpPr txBox="1"/>
            <p:nvPr/>
          </p:nvSpPr>
          <p:spPr>
            <a:xfrm>
              <a:off x="9142357" y="4842257"/>
              <a:ext cx="53891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15672</a:t>
              </a:r>
            </a:p>
          </p:txBody>
        </p:sp>
        <p:sp>
          <p:nvSpPr>
            <p:cNvPr id="107" name="TextBox 106">
              <a:extLst>
                <a:ext uri="{FF2B5EF4-FFF2-40B4-BE49-F238E27FC236}">
                  <a16:creationId xmlns:a16="http://schemas.microsoft.com/office/drawing/2014/main" id="{2A45960C-226F-1069-F548-9F25A4B950F1}"/>
                </a:ext>
              </a:extLst>
            </p:cNvPr>
            <p:cNvSpPr txBox="1"/>
            <p:nvPr/>
          </p:nvSpPr>
          <p:spPr>
            <a:xfrm>
              <a:off x="9137609" y="4295772"/>
              <a:ext cx="55807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4202</a:t>
              </a:r>
            </a:p>
          </p:txBody>
        </p:sp>
        <p:cxnSp>
          <p:nvCxnSpPr>
            <p:cNvPr id="108" name="Straight Connector 107">
              <a:extLst>
                <a:ext uri="{FF2B5EF4-FFF2-40B4-BE49-F238E27FC236}">
                  <a16:creationId xmlns:a16="http://schemas.microsoft.com/office/drawing/2014/main" id="{9BE26467-DC29-BE95-34FB-EA8D4DB7AF37}"/>
                </a:ext>
              </a:extLst>
            </p:cNvPr>
            <p:cNvCxnSpPr>
              <a:cxnSpLocks/>
            </p:cNvCxnSpPr>
            <p:nvPr/>
          </p:nvCxnSpPr>
          <p:spPr>
            <a:xfrm>
              <a:off x="8762842" y="4506764"/>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A82E6EE-14DC-3F98-77BC-8744BF5EAC72}"/>
                </a:ext>
              </a:extLst>
            </p:cNvPr>
            <p:cNvCxnSpPr>
              <a:cxnSpLocks/>
            </p:cNvCxnSpPr>
            <p:nvPr/>
          </p:nvCxnSpPr>
          <p:spPr>
            <a:xfrm>
              <a:off x="2443311" y="3917267"/>
              <a:ext cx="0" cy="329137"/>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957ED08-D3F8-99E4-5CC1-7B43500AAA6F}"/>
                </a:ext>
              </a:extLst>
            </p:cNvPr>
            <p:cNvCxnSpPr>
              <a:cxnSpLocks/>
            </p:cNvCxnSpPr>
            <p:nvPr/>
          </p:nvCxnSpPr>
          <p:spPr>
            <a:xfrm>
              <a:off x="2451774" y="5050305"/>
              <a:ext cx="0" cy="482489"/>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B6F48A9-3835-A444-B666-68CD63A351DC}"/>
                </a:ext>
              </a:extLst>
            </p:cNvPr>
            <p:cNvCxnSpPr>
              <a:cxnSpLocks/>
            </p:cNvCxnSpPr>
            <p:nvPr/>
          </p:nvCxnSpPr>
          <p:spPr>
            <a:xfrm>
              <a:off x="3065385" y="5864637"/>
              <a:ext cx="1757904" cy="8142"/>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3681E17A-AD9C-9478-DAB1-4C89A06FA776}"/>
                </a:ext>
              </a:extLst>
            </p:cNvPr>
            <p:cNvCxnSpPr>
              <a:cxnSpLocks/>
            </p:cNvCxnSpPr>
            <p:nvPr/>
          </p:nvCxnSpPr>
          <p:spPr>
            <a:xfrm flipH="1" flipV="1">
              <a:off x="5212556" y="3907942"/>
              <a:ext cx="1" cy="1635226"/>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147EB7D-B26C-4310-331E-5F82CC9B8882}"/>
                </a:ext>
              </a:extLst>
            </p:cNvPr>
            <p:cNvCxnSpPr>
              <a:cxnSpLocks/>
              <a:stCxn id="11" idx="3"/>
            </p:cNvCxnSpPr>
            <p:nvPr/>
          </p:nvCxnSpPr>
          <p:spPr>
            <a:xfrm>
              <a:off x="3065385" y="4646208"/>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4FEEDDDE-FC3D-826A-E570-2F32C3476A3C}"/>
                </a:ext>
              </a:extLst>
            </p:cNvPr>
            <p:cNvSpPr txBox="1"/>
            <p:nvPr/>
          </p:nvSpPr>
          <p:spPr>
            <a:xfrm>
              <a:off x="3425310" y="5641053"/>
              <a:ext cx="151312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moderated questions</a:t>
              </a:r>
            </a:p>
          </p:txBody>
        </p:sp>
        <p:cxnSp>
          <p:nvCxnSpPr>
            <p:cNvPr id="222" name="Straight Connector 221">
              <a:extLst>
                <a:ext uri="{FF2B5EF4-FFF2-40B4-BE49-F238E27FC236}">
                  <a16:creationId xmlns:a16="http://schemas.microsoft.com/office/drawing/2014/main" id="{3A095E11-4C51-3AFE-C33A-5EDD346F5E8B}"/>
                </a:ext>
              </a:extLst>
            </p:cNvPr>
            <p:cNvCxnSpPr>
              <a:cxnSpLocks/>
            </p:cNvCxnSpPr>
            <p:nvPr/>
          </p:nvCxnSpPr>
          <p:spPr>
            <a:xfrm flipV="1">
              <a:off x="8032761" y="3917131"/>
              <a:ext cx="0" cy="378641"/>
            </a:xfrm>
            <a:prstGeom prst="line">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73C3782-CDF4-D4DC-C5C4-DE21DB4B0AAB}"/>
                </a:ext>
              </a:extLst>
            </p:cNvPr>
            <p:cNvCxnSpPr>
              <a:cxnSpLocks/>
            </p:cNvCxnSpPr>
            <p:nvPr/>
          </p:nvCxnSpPr>
          <p:spPr>
            <a:xfrm>
              <a:off x="6987981" y="4700012"/>
              <a:ext cx="41817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356F5CF-8F68-B099-631D-7DBC415E99DE}"/>
                </a:ext>
              </a:extLst>
            </p:cNvPr>
            <p:cNvCxnSpPr>
              <a:cxnSpLocks/>
            </p:cNvCxnSpPr>
            <p:nvPr/>
          </p:nvCxnSpPr>
          <p:spPr>
            <a:xfrm flipH="1">
              <a:off x="6989704" y="3559689"/>
              <a:ext cx="5897" cy="1146308"/>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30CF4A2-BC4F-B7E5-412E-B13C63B23F14}"/>
                </a:ext>
              </a:extLst>
            </p:cNvPr>
            <p:cNvCxnSpPr>
              <a:cxnSpLocks/>
            </p:cNvCxnSpPr>
            <p:nvPr/>
          </p:nvCxnSpPr>
          <p:spPr>
            <a:xfrm flipV="1">
              <a:off x="2443311"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07C45AC-DEA1-B3BA-B249-DD23EE18A6F4}"/>
                </a:ext>
              </a:extLst>
            </p:cNvPr>
            <p:cNvCxnSpPr>
              <a:cxnSpLocks/>
            </p:cNvCxnSpPr>
            <p:nvPr/>
          </p:nvCxnSpPr>
          <p:spPr>
            <a:xfrm>
              <a:off x="5562961" y="2289079"/>
              <a:ext cx="0" cy="607472"/>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64B6D29-DFC0-7DF2-C8A3-9DAB55FD553B}"/>
                </a:ext>
              </a:extLst>
            </p:cNvPr>
            <p:cNvCxnSpPr>
              <a:cxnSpLocks/>
            </p:cNvCxnSpPr>
            <p:nvPr/>
          </p:nvCxnSpPr>
          <p:spPr>
            <a:xfrm>
              <a:off x="8646705" y="2289079"/>
              <a:ext cx="0" cy="601166"/>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FE3E4C5F-AC06-77D8-E419-5BCB68C3D110}"/>
                </a:ext>
              </a:extLst>
            </p:cNvPr>
            <p:cNvSpPr txBox="1"/>
            <p:nvPr/>
          </p:nvSpPr>
          <p:spPr>
            <a:xfrm>
              <a:off x="5755175" y="3340643"/>
              <a:ext cx="130576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submitted question</a:t>
              </a:r>
            </a:p>
          </p:txBody>
        </p:sp>
        <p:cxnSp>
          <p:nvCxnSpPr>
            <p:cNvPr id="226" name="Straight Connector 225">
              <a:extLst>
                <a:ext uri="{FF2B5EF4-FFF2-40B4-BE49-F238E27FC236}">
                  <a16:creationId xmlns:a16="http://schemas.microsoft.com/office/drawing/2014/main" id="{F6773F9A-C47E-E54C-A0CE-C5BE407187C3}"/>
                </a:ext>
              </a:extLst>
            </p:cNvPr>
            <p:cNvCxnSpPr>
              <a:cxnSpLocks/>
            </p:cNvCxnSpPr>
            <p:nvPr/>
          </p:nvCxnSpPr>
          <p:spPr>
            <a:xfrm>
              <a:off x="5685858" y="3568567"/>
              <a:ext cx="1311981" cy="0"/>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100,000 Laptop clipart Vector Images | Depositphotos">
              <a:extLst>
                <a:ext uri="{FF2B5EF4-FFF2-40B4-BE49-F238E27FC236}">
                  <a16:creationId xmlns:a16="http://schemas.microsoft.com/office/drawing/2014/main" id="{8EF913EC-5CD1-CCE2-E37D-65068AA05263}"/>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137" t="12279" r="5669" b="11895"/>
            <a:stretch/>
          </p:blipFill>
          <p:spPr bwMode="auto">
            <a:xfrm>
              <a:off x="3091838" y="67634"/>
              <a:ext cx="1593673" cy="123650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79">
              <a:extLst>
                <a:ext uri="{FF2B5EF4-FFF2-40B4-BE49-F238E27FC236}">
                  <a16:creationId xmlns:a16="http://schemas.microsoft.com/office/drawing/2014/main" id="{16AF20CA-C9C8-1A70-C9B5-624F562B2EA1}"/>
                </a:ext>
              </a:extLst>
            </p:cNvPr>
            <p:cNvPicPr>
              <a:picLocks noChangeAspect="1"/>
            </p:cNvPicPr>
            <p:nvPr/>
          </p:nvPicPr>
          <p:blipFill>
            <a:blip r:embed="rId6"/>
            <a:stretch>
              <a:fillRect/>
            </a:stretch>
          </p:blipFill>
          <p:spPr>
            <a:xfrm>
              <a:off x="3299106" y="192755"/>
              <a:ext cx="677751" cy="589111"/>
            </a:xfrm>
            <a:prstGeom prst="rect">
              <a:avLst/>
            </a:prstGeom>
          </p:spPr>
        </p:pic>
        <p:pic>
          <p:nvPicPr>
            <p:cNvPr id="284" name="Picture 283">
              <a:extLst>
                <a:ext uri="{FF2B5EF4-FFF2-40B4-BE49-F238E27FC236}">
                  <a16:creationId xmlns:a16="http://schemas.microsoft.com/office/drawing/2014/main" id="{116FBF47-0CD1-FE27-2B06-2B285B43A5A7}"/>
                </a:ext>
              </a:extLst>
            </p:cNvPr>
            <p:cNvPicPr>
              <a:picLocks noChangeAspect="1"/>
            </p:cNvPicPr>
            <p:nvPr/>
          </p:nvPicPr>
          <p:blipFill>
            <a:blip r:embed="rId7"/>
            <a:stretch>
              <a:fillRect/>
            </a:stretch>
          </p:blipFill>
          <p:spPr>
            <a:xfrm>
              <a:off x="4000952" y="272330"/>
              <a:ext cx="447588" cy="459065"/>
            </a:xfrm>
            <a:prstGeom prst="rect">
              <a:avLst/>
            </a:prstGeom>
          </p:spPr>
        </p:pic>
        <p:cxnSp>
          <p:nvCxnSpPr>
            <p:cNvPr id="285" name="Straight Connector 284">
              <a:extLst>
                <a:ext uri="{FF2B5EF4-FFF2-40B4-BE49-F238E27FC236}">
                  <a16:creationId xmlns:a16="http://schemas.microsoft.com/office/drawing/2014/main" id="{12C39A51-DDBA-6C7E-9448-8FE310E09F0D}"/>
                </a:ext>
              </a:extLst>
            </p:cNvPr>
            <p:cNvCxnSpPr>
              <a:cxnSpLocks/>
              <a:endCxn id="288" idx="2"/>
            </p:cNvCxnSpPr>
            <p:nvPr/>
          </p:nvCxnSpPr>
          <p:spPr>
            <a:xfrm flipV="1">
              <a:off x="5804822" y="768257"/>
              <a:ext cx="1" cy="704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88" name="Picture 287" descr="A white cloud with blue border&#10;&#10;Description automatically generated">
              <a:extLst>
                <a:ext uri="{FF2B5EF4-FFF2-40B4-BE49-F238E27FC236}">
                  <a16:creationId xmlns:a16="http://schemas.microsoft.com/office/drawing/2014/main" id="{D54EDA0C-0909-DC6C-58F5-B3A3FBAD8769}"/>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367675" y="307886"/>
              <a:ext cx="874295" cy="460371"/>
            </a:xfrm>
            <a:prstGeom prst="rect">
              <a:avLst/>
            </a:prstGeom>
          </p:spPr>
        </p:pic>
        <p:cxnSp>
          <p:nvCxnSpPr>
            <p:cNvPr id="290" name="Straight Connector 289">
              <a:extLst>
                <a:ext uri="{FF2B5EF4-FFF2-40B4-BE49-F238E27FC236}">
                  <a16:creationId xmlns:a16="http://schemas.microsoft.com/office/drawing/2014/main" id="{ED1ECA2F-C77C-C233-7670-497332F5C651}"/>
                </a:ext>
              </a:extLst>
            </p:cNvPr>
            <p:cNvCxnSpPr>
              <a:cxnSpLocks/>
            </p:cNvCxnSpPr>
            <p:nvPr/>
          </p:nvCxnSpPr>
          <p:spPr>
            <a:xfrm flipH="1">
              <a:off x="4585403" y="611726"/>
              <a:ext cx="7228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1241EE2B-B4C6-CE97-97A0-A5511F96D65F}"/>
                </a:ext>
              </a:extLst>
            </p:cNvPr>
            <p:cNvGrpSpPr/>
            <p:nvPr/>
          </p:nvGrpSpPr>
          <p:grpSpPr>
            <a:xfrm>
              <a:off x="6435861" y="254016"/>
              <a:ext cx="3775721" cy="888666"/>
              <a:chOff x="7713066" y="221944"/>
              <a:chExt cx="3775721" cy="888666"/>
            </a:xfrm>
          </p:grpSpPr>
          <p:sp>
            <p:nvSpPr>
              <p:cNvPr id="189" name="TextBox 188">
                <a:extLst>
                  <a:ext uri="{FF2B5EF4-FFF2-40B4-BE49-F238E27FC236}">
                    <a16:creationId xmlns:a16="http://schemas.microsoft.com/office/drawing/2014/main" id="{2D47E500-9A5F-E660-3FB9-30399E10A220}"/>
                  </a:ext>
                </a:extLst>
              </p:cNvPr>
              <p:cNvSpPr txBox="1"/>
              <p:nvPr/>
            </p:nvSpPr>
            <p:spPr>
              <a:xfrm>
                <a:off x="7884315" y="221944"/>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Public internet</a:t>
                </a:r>
              </a:p>
            </p:txBody>
          </p:sp>
          <p:sp>
            <p:nvSpPr>
              <p:cNvPr id="190" name="TextBox 189">
                <a:extLst>
                  <a:ext uri="{FF2B5EF4-FFF2-40B4-BE49-F238E27FC236}">
                    <a16:creationId xmlns:a16="http://schemas.microsoft.com/office/drawing/2014/main" id="{640F31C7-F1F5-A6B6-42A5-1F3184E3001E}"/>
                  </a:ext>
                </a:extLst>
              </p:cNvPr>
              <p:cNvSpPr txBox="1"/>
              <p:nvPr/>
            </p:nvSpPr>
            <p:spPr>
              <a:xfrm>
                <a:off x="7884315" y="489139"/>
                <a:ext cx="173362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Azure private network</a:t>
                </a:r>
              </a:p>
            </p:txBody>
          </p:sp>
          <p:sp>
            <p:nvSpPr>
              <p:cNvPr id="191" name="TextBox 190">
                <a:extLst>
                  <a:ext uri="{FF2B5EF4-FFF2-40B4-BE49-F238E27FC236}">
                    <a16:creationId xmlns:a16="http://schemas.microsoft.com/office/drawing/2014/main" id="{B465E944-26BC-5E9B-CEBA-8FA29094EF27}"/>
                  </a:ext>
                </a:extLst>
              </p:cNvPr>
              <p:cNvSpPr txBox="1"/>
              <p:nvPr/>
            </p:nvSpPr>
            <p:spPr>
              <a:xfrm>
                <a:off x="7877965" y="723384"/>
                <a:ext cx="174149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FF00"/>
                    </a:solidFill>
                    <a:effectLst/>
                    <a:uLnTx/>
                    <a:uFillTx/>
                    <a:latin typeface="Arial"/>
                    <a:ea typeface="+mn-ea"/>
                    <a:cs typeface="+mn-cs"/>
                  </a:rPr>
                  <a:t>Docker private network</a:t>
                </a:r>
              </a:p>
            </p:txBody>
          </p:sp>
          <p:sp>
            <p:nvSpPr>
              <p:cNvPr id="296" name="Rectangle 295">
                <a:extLst>
                  <a:ext uri="{FF2B5EF4-FFF2-40B4-BE49-F238E27FC236}">
                    <a16:creationId xmlns:a16="http://schemas.microsoft.com/office/drawing/2014/main" id="{3CF54CAC-C5BB-4B27-EBD2-A867B39DCA7E}"/>
                  </a:ext>
                </a:extLst>
              </p:cNvPr>
              <p:cNvSpPr/>
              <p:nvPr/>
            </p:nvSpPr>
            <p:spPr>
              <a:xfrm>
                <a:off x="9431790" y="256707"/>
                <a:ext cx="183441" cy="211932"/>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297" name="TextBox 296">
                <a:extLst>
                  <a:ext uri="{FF2B5EF4-FFF2-40B4-BE49-F238E27FC236}">
                    <a16:creationId xmlns:a16="http://schemas.microsoft.com/office/drawing/2014/main" id="{EA365369-11CE-B0AA-1A8F-4FB2CAFF71BE}"/>
                  </a:ext>
                </a:extLst>
              </p:cNvPr>
              <p:cNvSpPr txBox="1"/>
              <p:nvPr/>
            </p:nvSpPr>
            <p:spPr>
              <a:xfrm>
                <a:off x="9600700" y="239562"/>
                <a:ext cx="128037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Virtual machine</a:t>
                </a:r>
              </a:p>
            </p:txBody>
          </p:sp>
          <p:sp>
            <p:nvSpPr>
              <p:cNvPr id="298" name="Rectangle 297">
                <a:extLst>
                  <a:ext uri="{FF2B5EF4-FFF2-40B4-BE49-F238E27FC236}">
                    <a16:creationId xmlns:a16="http://schemas.microsoft.com/office/drawing/2014/main" id="{9F9B28B9-F5ED-4B48-5C9B-5296A50269C9}"/>
                  </a:ext>
                </a:extLst>
              </p:cNvPr>
              <p:cNvSpPr/>
              <p:nvPr/>
            </p:nvSpPr>
            <p:spPr>
              <a:xfrm>
                <a:off x="9431785" y="563592"/>
                <a:ext cx="183442" cy="21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299" name="TextBox 298">
                <a:extLst>
                  <a:ext uri="{FF2B5EF4-FFF2-40B4-BE49-F238E27FC236}">
                    <a16:creationId xmlns:a16="http://schemas.microsoft.com/office/drawing/2014/main" id="{2C8767DA-0B02-C676-84F4-1463344023C3}"/>
                  </a:ext>
                </a:extLst>
              </p:cNvPr>
              <p:cNvSpPr txBox="1"/>
              <p:nvPr/>
            </p:nvSpPr>
            <p:spPr>
              <a:xfrm>
                <a:off x="9600700" y="542221"/>
                <a:ext cx="13925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container</a:t>
                </a:r>
              </a:p>
            </p:txBody>
          </p:sp>
          <p:sp>
            <p:nvSpPr>
              <p:cNvPr id="300" name="Rectangle 299">
                <a:extLst>
                  <a:ext uri="{FF2B5EF4-FFF2-40B4-BE49-F238E27FC236}">
                    <a16:creationId xmlns:a16="http://schemas.microsoft.com/office/drawing/2014/main" id="{00CA31D7-AF73-2D46-3A49-9738DC8E4CB9}"/>
                  </a:ext>
                </a:extLst>
              </p:cNvPr>
              <p:cNvSpPr/>
              <p:nvPr/>
            </p:nvSpPr>
            <p:spPr>
              <a:xfrm>
                <a:off x="9433831" y="885760"/>
                <a:ext cx="183442" cy="218324"/>
              </a:xfrm>
              <a:prstGeom prst="rect">
                <a:avLst/>
              </a:prstGeom>
              <a:solidFill>
                <a:srgbClr val="00B5DD"/>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301" name="TextBox 300">
                <a:extLst>
                  <a:ext uri="{FF2B5EF4-FFF2-40B4-BE49-F238E27FC236}">
                    <a16:creationId xmlns:a16="http://schemas.microsoft.com/office/drawing/2014/main" id="{EA032710-0889-4733-83D8-53FD0FE76BD8}"/>
                  </a:ext>
                </a:extLst>
              </p:cNvPr>
              <p:cNvSpPr txBox="1"/>
              <p:nvPr/>
            </p:nvSpPr>
            <p:spPr>
              <a:xfrm>
                <a:off x="9602745" y="864389"/>
                <a:ext cx="18860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Arial"/>
                    <a:ea typeface="+mn-ea"/>
                    <a:cs typeface="+mn-cs"/>
                  </a:rPr>
                  <a:t>Rabbitmq</a:t>
                </a:r>
                <a:r>
                  <a:rPr kumimoji="0" lang="en-GB" sz="1000" b="0" i="0" u="none" strike="noStrike" kern="1200" cap="none" spc="0" normalizeH="0" baseline="0" noProof="0">
                    <a:ln>
                      <a:noFill/>
                    </a:ln>
                    <a:solidFill>
                      <a:srgbClr val="000000"/>
                    </a:solidFill>
                    <a:effectLst/>
                    <a:uLnTx/>
                    <a:uFillTx/>
                    <a:latin typeface="Arial"/>
                    <a:ea typeface="+mn-ea"/>
                    <a:cs typeface="+mn-cs"/>
                  </a:rPr>
                  <a:t> combined container</a:t>
                </a:r>
              </a:p>
            </p:txBody>
          </p:sp>
          <p:cxnSp>
            <p:nvCxnSpPr>
              <p:cNvPr id="316" name="Straight Connector 315">
                <a:extLst>
                  <a:ext uri="{FF2B5EF4-FFF2-40B4-BE49-F238E27FC236}">
                    <a16:creationId xmlns:a16="http://schemas.microsoft.com/office/drawing/2014/main" id="{E6AF69A5-F575-999C-4823-1D86D17D09A8}"/>
                  </a:ext>
                </a:extLst>
              </p:cNvPr>
              <p:cNvCxnSpPr>
                <a:cxnSpLocks/>
                <a:stCxn id="189" idx="1"/>
              </p:cNvCxnSpPr>
              <p:nvPr/>
            </p:nvCxnSpPr>
            <p:spPr>
              <a:xfrm flipH="1" flipV="1">
                <a:off x="7719725" y="342203"/>
                <a:ext cx="164590" cy="2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418C17C8-B52A-4759-6950-0C935D2FA19D}"/>
                  </a:ext>
                </a:extLst>
              </p:cNvPr>
              <p:cNvCxnSpPr>
                <a:cxnSpLocks/>
                <a:endCxn id="190" idx="1"/>
              </p:cNvCxnSpPr>
              <p:nvPr/>
            </p:nvCxnSpPr>
            <p:spPr>
              <a:xfrm>
                <a:off x="7713066" y="611726"/>
                <a:ext cx="171249" cy="524"/>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2DD598E3-0664-F031-4D9E-D1E0F3BB0183}"/>
                  </a:ext>
                </a:extLst>
              </p:cNvPr>
              <p:cNvCxnSpPr>
                <a:cxnSpLocks/>
                <a:endCxn id="191" idx="1"/>
              </p:cNvCxnSpPr>
              <p:nvPr/>
            </p:nvCxnSpPr>
            <p:spPr>
              <a:xfrm>
                <a:off x="7713375" y="846495"/>
                <a:ext cx="164590" cy="0"/>
              </a:xfrm>
              <a:prstGeom prst="line">
                <a:avLst/>
              </a:prstGeom>
              <a:ln w="285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6" name="Rectangle 1065">
              <a:extLst>
                <a:ext uri="{FF2B5EF4-FFF2-40B4-BE49-F238E27FC236}">
                  <a16:creationId xmlns:a16="http://schemas.microsoft.com/office/drawing/2014/main" id="{753372D5-782D-C936-7654-B9EF55CC457C}"/>
                </a:ext>
              </a:extLst>
            </p:cNvPr>
            <p:cNvSpPr/>
            <p:nvPr/>
          </p:nvSpPr>
          <p:spPr>
            <a:xfrm>
              <a:off x="6325822" y="175761"/>
              <a:ext cx="3920127" cy="10541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nvGrpSpPr>
            <p:cNvPr id="1068" name="Group 1067">
              <a:extLst>
                <a:ext uri="{FF2B5EF4-FFF2-40B4-BE49-F238E27FC236}">
                  <a16:creationId xmlns:a16="http://schemas.microsoft.com/office/drawing/2014/main" id="{6C7097F8-C62D-1955-E974-781F4027BBE7}"/>
                </a:ext>
              </a:extLst>
            </p:cNvPr>
            <p:cNvGrpSpPr/>
            <p:nvPr/>
          </p:nvGrpSpPr>
          <p:grpSpPr>
            <a:xfrm>
              <a:off x="8124041" y="5982608"/>
              <a:ext cx="1614838" cy="541771"/>
              <a:chOff x="28021" y="4891090"/>
              <a:chExt cx="1614838" cy="541771"/>
            </a:xfrm>
          </p:grpSpPr>
          <p:sp>
            <p:nvSpPr>
              <p:cNvPr id="1051" name="TextBox 1050">
                <a:extLst>
                  <a:ext uri="{FF2B5EF4-FFF2-40B4-BE49-F238E27FC236}">
                    <a16:creationId xmlns:a16="http://schemas.microsoft.com/office/drawing/2014/main" id="{658669CF-07EB-C755-F6A4-3B058A0FC035}"/>
                  </a:ext>
                </a:extLst>
              </p:cNvPr>
              <p:cNvSpPr txBox="1"/>
              <p:nvPr/>
            </p:nvSpPr>
            <p:spPr>
              <a:xfrm>
                <a:off x="74297" y="4897891"/>
                <a:ext cx="148174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0000"/>
                    </a:solidFill>
                    <a:effectLst/>
                    <a:uLnTx/>
                    <a:uFillTx/>
                    <a:latin typeface="Arial"/>
                    <a:ea typeface="+mn-ea"/>
                    <a:cs typeface="+mn-cs"/>
                  </a:rPr>
                  <a:t>Container port number</a:t>
                </a:r>
              </a:p>
            </p:txBody>
          </p:sp>
          <p:sp>
            <p:nvSpPr>
              <p:cNvPr id="1052" name="TextBox 1051">
                <a:extLst>
                  <a:ext uri="{FF2B5EF4-FFF2-40B4-BE49-F238E27FC236}">
                    <a16:creationId xmlns:a16="http://schemas.microsoft.com/office/drawing/2014/main" id="{8211F4EC-D722-5FEC-90DF-9EFB6A9D756C}"/>
                  </a:ext>
                </a:extLst>
              </p:cNvPr>
              <p:cNvSpPr txBox="1"/>
              <p:nvPr/>
            </p:nvSpPr>
            <p:spPr>
              <a:xfrm>
                <a:off x="85628" y="5139581"/>
                <a:ext cx="155723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Application port number</a:t>
                </a:r>
              </a:p>
            </p:txBody>
          </p:sp>
          <p:sp>
            <p:nvSpPr>
              <p:cNvPr id="1067" name="Rectangle 1066">
                <a:extLst>
                  <a:ext uri="{FF2B5EF4-FFF2-40B4-BE49-F238E27FC236}">
                    <a16:creationId xmlns:a16="http://schemas.microsoft.com/office/drawing/2014/main" id="{B9376C1A-F6C9-FA8F-8C61-B4A63BCEB1C5}"/>
                  </a:ext>
                </a:extLst>
              </p:cNvPr>
              <p:cNvSpPr/>
              <p:nvPr/>
            </p:nvSpPr>
            <p:spPr>
              <a:xfrm>
                <a:off x="28021" y="4891090"/>
                <a:ext cx="1557231" cy="541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noFill/>
                  <a:effectLst/>
                  <a:uLnTx/>
                  <a:uFillTx/>
                  <a:latin typeface="Arial"/>
                  <a:ea typeface="+mn-ea"/>
                  <a:cs typeface="+mn-cs"/>
                </a:endParaRPr>
              </a:p>
            </p:txBody>
          </p:sp>
        </p:grpSp>
        <p:sp>
          <p:nvSpPr>
            <p:cNvPr id="2" name="TextBox 1">
              <a:extLst>
                <a:ext uri="{FF2B5EF4-FFF2-40B4-BE49-F238E27FC236}">
                  <a16:creationId xmlns:a16="http://schemas.microsoft.com/office/drawing/2014/main" id="{D3F6BDDB-2B8D-3F3E-C17D-A8CEE2F1030C}"/>
                </a:ext>
              </a:extLst>
            </p:cNvPr>
            <p:cNvSpPr txBox="1"/>
            <p:nvPr/>
          </p:nvSpPr>
          <p:spPr>
            <a:xfrm>
              <a:off x="1672730" y="6377913"/>
              <a:ext cx="2037542"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3" name="TextBox 2">
              <a:extLst>
                <a:ext uri="{FF2B5EF4-FFF2-40B4-BE49-F238E27FC236}">
                  <a16:creationId xmlns:a16="http://schemas.microsoft.com/office/drawing/2014/main" id="{D8177C63-E8DF-B474-9521-7A5F0FD1BEB7}"/>
                </a:ext>
              </a:extLst>
            </p:cNvPr>
            <p:cNvSpPr txBox="1"/>
            <p:nvPr/>
          </p:nvSpPr>
          <p:spPr>
            <a:xfrm>
              <a:off x="4642264" y="6370179"/>
              <a:ext cx="2020898"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8" name="TextBox 27">
              <a:extLst>
                <a:ext uri="{FF2B5EF4-FFF2-40B4-BE49-F238E27FC236}">
                  <a16:creationId xmlns:a16="http://schemas.microsoft.com/office/drawing/2014/main" id="{BF5C4BC2-2FBA-F771-3E41-349CE25AA180}"/>
                </a:ext>
              </a:extLst>
            </p:cNvPr>
            <p:cNvSpPr txBox="1"/>
            <p:nvPr/>
          </p:nvSpPr>
          <p:spPr>
            <a:xfrm>
              <a:off x="7422768" y="5208250"/>
              <a:ext cx="256729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266" name="Rectangle 265">
              <a:extLst>
                <a:ext uri="{FF2B5EF4-FFF2-40B4-BE49-F238E27FC236}">
                  <a16:creationId xmlns:a16="http://schemas.microsoft.com/office/drawing/2014/main" id="{94FCC445-4DCA-D33A-9B8F-E4814DB01147}"/>
                </a:ext>
              </a:extLst>
            </p:cNvPr>
            <p:cNvSpPr/>
            <p:nvPr/>
          </p:nvSpPr>
          <p:spPr>
            <a:xfrm>
              <a:off x="341567" y="1360847"/>
              <a:ext cx="9771165" cy="1054146"/>
            </a:xfrm>
            <a:prstGeom prst="rect">
              <a:avLst/>
            </a:prstGeom>
            <a:solidFill>
              <a:schemeClr val="accent1">
                <a:alpha val="2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3A3F50">
                    <a:lumMod val="75000"/>
                  </a:srgbClr>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1C56C08C-884A-8E6C-0F18-B55BE448CD9B}"/>
                </a:ext>
              </a:extLst>
            </p:cNvPr>
            <p:cNvSpPr/>
            <p:nvPr/>
          </p:nvSpPr>
          <p:spPr>
            <a:xfrm>
              <a:off x="411481" y="1506501"/>
              <a:ext cx="9638690" cy="7699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FFFFFF"/>
                  </a:solidFill>
                  <a:effectLst/>
                  <a:uLnTx/>
                  <a:uFillTx/>
                  <a:latin typeface="Arial"/>
                  <a:ea typeface="+mn-ea"/>
                  <a:cs typeface="+mn-cs"/>
                </a:rPr>
                <a:t>kong</a:t>
              </a:r>
              <a:endParaRPr kumimoji="0" lang="en-GB" sz="1400" b="0" i="0" u="none" strike="noStrike" kern="1200" cap="none" spc="0" normalizeH="0" baseline="0" noProof="0">
                <a:ln>
                  <a:noFill/>
                </a:ln>
                <a:solidFill>
                  <a:srgbClr val="FFFFFF"/>
                </a:solidFill>
                <a:effectLst/>
                <a:uLnTx/>
                <a:uFillTx/>
                <a:latin typeface="Arial"/>
                <a:ea typeface="+mn-ea"/>
                <a:cs typeface="+mn-cs"/>
              </a:endParaRPr>
            </a:p>
          </p:txBody>
        </p:sp>
        <p:sp>
          <p:nvSpPr>
            <p:cNvPr id="169" name="TextBox 168">
              <a:extLst>
                <a:ext uri="{FF2B5EF4-FFF2-40B4-BE49-F238E27FC236}">
                  <a16:creationId xmlns:a16="http://schemas.microsoft.com/office/drawing/2014/main" id="{035395C6-DEA1-EE86-06E0-7F0DE33DC5BC}"/>
                </a:ext>
              </a:extLst>
            </p:cNvPr>
            <p:cNvSpPr txBox="1"/>
            <p:nvPr/>
          </p:nvSpPr>
          <p:spPr>
            <a:xfrm>
              <a:off x="4944701" y="2004909"/>
              <a:ext cx="51183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8445</a:t>
              </a:r>
            </a:p>
          </p:txBody>
        </p:sp>
        <p:sp>
          <p:nvSpPr>
            <p:cNvPr id="170" name="TextBox 169">
              <a:extLst>
                <a:ext uri="{FF2B5EF4-FFF2-40B4-BE49-F238E27FC236}">
                  <a16:creationId xmlns:a16="http://schemas.microsoft.com/office/drawing/2014/main" id="{10FF2944-5F6F-9732-866B-0B8F03FCA3FC}"/>
                </a:ext>
              </a:extLst>
            </p:cNvPr>
            <p:cNvSpPr txBox="1"/>
            <p:nvPr/>
          </p:nvSpPr>
          <p:spPr>
            <a:xfrm>
              <a:off x="4871424" y="1486071"/>
              <a:ext cx="701523"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80 / 443</a:t>
              </a:r>
            </a:p>
          </p:txBody>
        </p:sp>
        <p:cxnSp>
          <p:nvCxnSpPr>
            <p:cNvPr id="171" name="Straight Connector 170">
              <a:extLst>
                <a:ext uri="{FF2B5EF4-FFF2-40B4-BE49-F238E27FC236}">
                  <a16:creationId xmlns:a16="http://schemas.microsoft.com/office/drawing/2014/main" id="{FCA02769-559A-4B82-C3F0-913D441D1159}"/>
                </a:ext>
              </a:extLst>
            </p:cNvPr>
            <p:cNvCxnSpPr>
              <a:cxnSpLocks/>
            </p:cNvCxnSpPr>
            <p:nvPr/>
          </p:nvCxnSpPr>
          <p:spPr>
            <a:xfrm>
              <a:off x="411480" y="1709574"/>
              <a:ext cx="963869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33898B-A4C8-D031-038B-2977D8345AAD}"/>
                </a:ext>
              </a:extLst>
            </p:cNvPr>
            <p:cNvSpPr txBox="1"/>
            <p:nvPr/>
          </p:nvSpPr>
          <p:spPr>
            <a:xfrm>
              <a:off x="1659545" y="1798015"/>
              <a:ext cx="2492339"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private IP:</a:t>
              </a:r>
            </a:p>
          </p:txBody>
        </p:sp>
        <p:sp>
          <p:nvSpPr>
            <p:cNvPr id="43" name="TextBox 42">
              <a:extLst>
                <a:ext uri="{FF2B5EF4-FFF2-40B4-BE49-F238E27FC236}">
                  <a16:creationId xmlns:a16="http://schemas.microsoft.com/office/drawing/2014/main" id="{BA0A36D4-C476-D841-33A3-021A0DA93A0E}"/>
                </a:ext>
              </a:extLst>
            </p:cNvPr>
            <p:cNvSpPr txBox="1"/>
            <p:nvPr/>
          </p:nvSpPr>
          <p:spPr>
            <a:xfrm>
              <a:off x="2444710" y="2591438"/>
              <a:ext cx="129478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/question/:category</a:t>
              </a:r>
            </a:p>
          </p:txBody>
        </p:sp>
        <p:sp>
          <p:nvSpPr>
            <p:cNvPr id="45" name="TextBox 44">
              <a:extLst>
                <a:ext uri="{FF2B5EF4-FFF2-40B4-BE49-F238E27FC236}">
                  <a16:creationId xmlns:a16="http://schemas.microsoft.com/office/drawing/2014/main" id="{C1645349-E42D-A03E-8358-B9EA768D60EB}"/>
                </a:ext>
              </a:extLst>
            </p:cNvPr>
            <p:cNvSpPr txBox="1"/>
            <p:nvPr/>
          </p:nvSpPr>
          <p:spPr>
            <a:xfrm>
              <a:off x="5514172" y="2362947"/>
              <a:ext cx="84518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/moderate</a:t>
              </a:r>
            </a:p>
          </p:txBody>
        </p:sp>
        <p:sp>
          <p:nvSpPr>
            <p:cNvPr id="39" name="TextBox 38">
              <a:extLst>
                <a:ext uri="{FF2B5EF4-FFF2-40B4-BE49-F238E27FC236}">
                  <a16:creationId xmlns:a16="http://schemas.microsoft.com/office/drawing/2014/main" id="{CCDAF6F8-93F9-74D1-E100-598F0E8B39A3}"/>
                </a:ext>
              </a:extLst>
            </p:cNvPr>
            <p:cNvSpPr txBox="1"/>
            <p:nvPr/>
          </p:nvSpPr>
          <p:spPr>
            <a:xfrm>
              <a:off x="2451916" y="2388959"/>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40" name="Group 39">
              <a:extLst>
                <a:ext uri="{FF2B5EF4-FFF2-40B4-BE49-F238E27FC236}">
                  <a16:creationId xmlns:a16="http://schemas.microsoft.com/office/drawing/2014/main" id="{2FFFE9D0-8B97-28E5-F611-BBA011D1ACFE}"/>
                </a:ext>
              </a:extLst>
            </p:cNvPr>
            <p:cNvGrpSpPr/>
            <p:nvPr/>
          </p:nvGrpSpPr>
          <p:grpSpPr>
            <a:xfrm>
              <a:off x="4302026" y="4165564"/>
              <a:ext cx="840244" cy="678177"/>
              <a:chOff x="6110100" y="4243575"/>
              <a:chExt cx="840244" cy="678177"/>
            </a:xfrm>
          </p:grpSpPr>
          <p:sp>
            <p:nvSpPr>
              <p:cNvPr id="42" name="TextBox 41">
                <a:extLst>
                  <a:ext uri="{FF2B5EF4-FFF2-40B4-BE49-F238E27FC236}">
                    <a16:creationId xmlns:a16="http://schemas.microsoft.com/office/drawing/2014/main" id="{D7FA4FFF-6797-C8BF-B02A-231169FEAC5D}"/>
                  </a:ext>
                </a:extLst>
              </p:cNvPr>
              <p:cNvSpPr txBox="1"/>
              <p:nvPr/>
            </p:nvSpPr>
            <p:spPr>
              <a:xfrm>
                <a:off x="6110100" y="4675531"/>
                <a:ext cx="840244"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44" name="Graphic 43" descr="Database with solid fill">
                <a:extLst>
                  <a:ext uri="{FF2B5EF4-FFF2-40B4-BE49-F238E27FC236}">
                    <a16:creationId xmlns:a16="http://schemas.microsoft.com/office/drawing/2014/main" id="{729C406D-38FD-A345-A056-7DA3184BC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3404" y="4243575"/>
                <a:ext cx="475811" cy="475811"/>
              </a:xfrm>
              <a:prstGeom prst="rect">
                <a:avLst/>
              </a:prstGeom>
            </p:spPr>
          </p:pic>
        </p:grpSp>
        <p:cxnSp>
          <p:nvCxnSpPr>
            <p:cNvPr id="47" name="Straight Connector 46">
              <a:extLst>
                <a:ext uri="{FF2B5EF4-FFF2-40B4-BE49-F238E27FC236}">
                  <a16:creationId xmlns:a16="http://schemas.microsoft.com/office/drawing/2014/main" id="{64C6171A-235E-E051-7BCF-B5A8794AC4B4}"/>
                </a:ext>
              </a:extLst>
            </p:cNvPr>
            <p:cNvCxnSpPr>
              <a:cxnSpLocks/>
            </p:cNvCxnSpPr>
            <p:nvPr/>
          </p:nvCxnSpPr>
          <p:spPr>
            <a:xfrm flipV="1">
              <a:off x="4703235" y="3902310"/>
              <a:ext cx="0" cy="29853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2E20F370-ECEC-FB89-E641-D68295D40983}"/>
                </a:ext>
              </a:extLst>
            </p:cNvPr>
            <p:cNvGrpSpPr/>
            <p:nvPr/>
          </p:nvGrpSpPr>
          <p:grpSpPr>
            <a:xfrm>
              <a:off x="8659056" y="3244882"/>
              <a:ext cx="790738" cy="666320"/>
              <a:chOff x="6062792" y="4300725"/>
              <a:chExt cx="790738" cy="666320"/>
            </a:xfrm>
          </p:grpSpPr>
          <p:sp>
            <p:nvSpPr>
              <p:cNvPr id="61" name="TextBox 60">
                <a:extLst>
                  <a:ext uri="{FF2B5EF4-FFF2-40B4-BE49-F238E27FC236}">
                    <a16:creationId xmlns:a16="http://schemas.microsoft.com/office/drawing/2014/main" id="{24FAFAB6-3F87-EE07-2CCA-79AD978B68E0}"/>
                  </a:ext>
                </a:extLst>
              </p:cNvPr>
              <p:cNvSpPr txBox="1"/>
              <p:nvPr/>
            </p:nvSpPr>
            <p:spPr>
              <a:xfrm>
                <a:off x="6062792" y="4720824"/>
                <a:ext cx="790738"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categories</a:t>
                </a:r>
              </a:p>
            </p:txBody>
          </p:sp>
          <p:pic>
            <p:nvPicPr>
              <p:cNvPr id="62" name="Graphic 61" descr="Database with solid fill">
                <a:extLst>
                  <a:ext uri="{FF2B5EF4-FFF2-40B4-BE49-F238E27FC236}">
                    <a16:creationId xmlns:a16="http://schemas.microsoft.com/office/drawing/2014/main" id="{B707C554-227B-9566-0097-361FFD85B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300725"/>
                <a:ext cx="475811" cy="475811"/>
              </a:xfrm>
              <a:prstGeom prst="rect">
                <a:avLst/>
              </a:prstGeom>
            </p:spPr>
          </p:pic>
        </p:grpSp>
        <p:cxnSp>
          <p:nvCxnSpPr>
            <p:cNvPr id="63" name="Straight Connector 62">
              <a:extLst>
                <a:ext uri="{FF2B5EF4-FFF2-40B4-BE49-F238E27FC236}">
                  <a16:creationId xmlns:a16="http://schemas.microsoft.com/office/drawing/2014/main" id="{D2D000F2-0CAC-36BD-D9FA-41277F5CDEB2}"/>
                </a:ext>
              </a:extLst>
            </p:cNvPr>
            <p:cNvCxnSpPr>
              <a:cxnSpLocks/>
            </p:cNvCxnSpPr>
            <p:nvPr/>
          </p:nvCxnSpPr>
          <p:spPr>
            <a:xfrm>
              <a:off x="8646705" y="3491401"/>
              <a:ext cx="273685" cy="0"/>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51E3793-B2DA-6F55-5F27-1C1A616B6072}"/>
                </a:ext>
              </a:extLst>
            </p:cNvPr>
            <p:cNvGrpSpPr/>
            <p:nvPr/>
          </p:nvGrpSpPr>
          <p:grpSpPr>
            <a:xfrm>
              <a:off x="8631343" y="2390186"/>
              <a:ext cx="1327533" cy="551034"/>
              <a:chOff x="7994962" y="2380008"/>
              <a:chExt cx="1327533" cy="551034"/>
            </a:xfrm>
          </p:grpSpPr>
          <p:sp>
            <p:nvSpPr>
              <p:cNvPr id="46" name="TextBox 45">
                <a:extLst>
                  <a:ext uri="{FF2B5EF4-FFF2-40B4-BE49-F238E27FC236}">
                    <a16:creationId xmlns:a16="http://schemas.microsoft.com/office/drawing/2014/main" id="{10AAD10A-24CB-7BEE-07E5-1BA1C2A1D829}"/>
                  </a:ext>
                </a:extLst>
              </p:cNvPr>
              <p:cNvSpPr txBox="1"/>
              <p:nvPr/>
            </p:nvSpPr>
            <p:spPr>
              <a:xfrm>
                <a:off x="7999083" y="238000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sp>
            <p:nvSpPr>
              <p:cNvPr id="48" name="TextBox 47">
                <a:extLst>
                  <a:ext uri="{FF2B5EF4-FFF2-40B4-BE49-F238E27FC236}">
                    <a16:creationId xmlns:a16="http://schemas.microsoft.com/office/drawing/2014/main" id="{67EBE8DF-FE5F-852B-F420-06040BEF9968}"/>
                  </a:ext>
                </a:extLst>
              </p:cNvPr>
              <p:cNvSpPr txBox="1"/>
              <p:nvPr/>
            </p:nvSpPr>
            <p:spPr>
              <a:xfrm>
                <a:off x="7999083" y="2532421"/>
                <a:ext cx="132341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/submit</a:t>
                </a:r>
              </a:p>
            </p:txBody>
          </p:sp>
          <p:sp>
            <p:nvSpPr>
              <p:cNvPr id="68" name="TextBox 67">
                <a:extLst>
                  <a:ext uri="{FF2B5EF4-FFF2-40B4-BE49-F238E27FC236}">
                    <a16:creationId xmlns:a16="http://schemas.microsoft.com/office/drawing/2014/main" id="{40139163-9216-73FB-B259-DE52659DC4A1}"/>
                  </a:ext>
                </a:extLst>
              </p:cNvPr>
              <p:cNvSpPr txBox="1"/>
              <p:nvPr/>
            </p:nvSpPr>
            <p:spPr>
              <a:xfrm>
                <a:off x="7994962" y="268482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/docs</a:t>
                </a:r>
              </a:p>
            </p:txBody>
          </p:sp>
        </p:grpSp>
        <p:cxnSp>
          <p:nvCxnSpPr>
            <p:cNvPr id="49" name="Straight Connector 48">
              <a:extLst>
                <a:ext uri="{FF2B5EF4-FFF2-40B4-BE49-F238E27FC236}">
                  <a16:creationId xmlns:a16="http://schemas.microsoft.com/office/drawing/2014/main" id="{EB9517E2-9915-6088-7233-6CE6A3BE4AB9}"/>
                </a:ext>
              </a:extLst>
            </p:cNvPr>
            <p:cNvCxnSpPr>
              <a:cxnSpLocks/>
              <a:stCxn id="24" idx="1"/>
              <a:endCxn id="6" idx="3"/>
            </p:cNvCxnSpPr>
            <p:nvPr/>
          </p:nvCxnSpPr>
          <p:spPr>
            <a:xfrm flipH="1">
              <a:off x="3065385" y="3506093"/>
              <a:ext cx="1371669" cy="3451"/>
            </a:xfrm>
            <a:prstGeom prst="line">
              <a:avLst/>
            </a:prstGeom>
            <a:ln w="28575">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0C2FA6F-4567-1761-49D0-12367AA97D59}"/>
                </a:ext>
              </a:extLst>
            </p:cNvPr>
            <p:cNvSpPr txBox="1"/>
            <p:nvPr/>
          </p:nvSpPr>
          <p:spPr>
            <a:xfrm>
              <a:off x="3082364" y="3482769"/>
              <a:ext cx="85655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cxnSp>
          <p:nvCxnSpPr>
            <p:cNvPr id="54" name="Straight Connector 53">
              <a:extLst>
                <a:ext uri="{FF2B5EF4-FFF2-40B4-BE49-F238E27FC236}">
                  <a16:creationId xmlns:a16="http://schemas.microsoft.com/office/drawing/2014/main" id="{03071B75-BFA4-6F65-5E82-C8F9EFB453EC}"/>
                </a:ext>
              </a:extLst>
            </p:cNvPr>
            <p:cNvCxnSpPr>
              <a:cxnSpLocks/>
            </p:cNvCxnSpPr>
            <p:nvPr/>
          </p:nvCxnSpPr>
          <p:spPr>
            <a:xfrm>
              <a:off x="6982389" y="3435416"/>
              <a:ext cx="432461" cy="0"/>
            </a:xfrm>
            <a:prstGeom prst="line">
              <a:avLst/>
            </a:prstGeom>
            <a:ln w="28575">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C2477AB-1B32-A4F4-AB53-649ACAAC7F88}"/>
                </a:ext>
              </a:extLst>
            </p:cNvPr>
            <p:cNvCxnSpPr>
              <a:cxnSpLocks/>
            </p:cNvCxnSpPr>
            <p:nvPr/>
          </p:nvCxnSpPr>
          <p:spPr>
            <a:xfrm>
              <a:off x="6994119" y="2766060"/>
              <a:ext cx="0" cy="675367"/>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8FFF32-244C-593A-54F8-DDF6DF0CBC54}"/>
                </a:ext>
              </a:extLst>
            </p:cNvPr>
            <p:cNvCxnSpPr>
              <a:cxnSpLocks/>
            </p:cNvCxnSpPr>
            <p:nvPr/>
          </p:nvCxnSpPr>
          <p:spPr>
            <a:xfrm>
              <a:off x="3082364" y="3435645"/>
              <a:ext cx="981636"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A14127C-BF50-BA91-5E7F-755BE2083E00}"/>
                </a:ext>
              </a:extLst>
            </p:cNvPr>
            <p:cNvCxnSpPr>
              <a:cxnSpLocks/>
            </p:cNvCxnSpPr>
            <p:nvPr/>
          </p:nvCxnSpPr>
          <p:spPr>
            <a:xfrm>
              <a:off x="4047143" y="2765149"/>
              <a:ext cx="9353" cy="681201"/>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C716F2-5727-E3CD-65C8-B9AC7A86733D}"/>
                </a:ext>
              </a:extLst>
            </p:cNvPr>
            <p:cNvCxnSpPr>
              <a:cxnSpLocks/>
            </p:cNvCxnSpPr>
            <p:nvPr/>
          </p:nvCxnSpPr>
          <p:spPr>
            <a:xfrm>
              <a:off x="4047143" y="2776146"/>
              <a:ext cx="1417017"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37CE401-5CCC-83B7-1E77-909EE0F32CC2}"/>
                </a:ext>
              </a:extLst>
            </p:cNvPr>
            <p:cNvSpPr txBox="1"/>
            <p:nvPr/>
          </p:nvSpPr>
          <p:spPr>
            <a:xfrm>
              <a:off x="6518005" y="3149398"/>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nvGrpSpPr>
            <p:cNvPr id="5" name="Group 4">
              <a:extLst>
                <a:ext uri="{FF2B5EF4-FFF2-40B4-BE49-F238E27FC236}">
                  <a16:creationId xmlns:a16="http://schemas.microsoft.com/office/drawing/2014/main" id="{9D66ECED-2CD4-4948-7EFD-8D5F8FF84DA3}"/>
                </a:ext>
              </a:extLst>
            </p:cNvPr>
            <p:cNvGrpSpPr/>
            <p:nvPr/>
          </p:nvGrpSpPr>
          <p:grpSpPr>
            <a:xfrm>
              <a:off x="1837206" y="3116642"/>
              <a:ext cx="1228179" cy="792706"/>
              <a:chOff x="5460070" y="3398388"/>
              <a:chExt cx="1228179" cy="1007469"/>
            </a:xfrm>
          </p:grpSpPr>
          <p:sp>
            <p:nvSpPr>
              <p:cNvPr id="6" name="Rectangle 5">
                <a:extLst>
                  <a:ext uri="{FF2B5EF4-FFF2-40B4-BE49-F238E27FC236}">
                    <a16:creationId xmlns:a16="http://schemas.microsoft.com/office/drawing/2014/main" id="{8F713FFB-89A5-03FF-9FDC-A6CE716508AC}"/>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question</a:t>
                </a:r>
              </a:p>
            </p:txBody>
          </p:sp>
          <p:sp>
            <p:nvSpPr>
              <p:cNvPr id="7" name="TextBox 6">
                <a:extLst>
                  <a:ext uri="{FF2B5EF4-FFF2-40B4-BE49-F238E27FC236}">
                    <a16:creationId xmlns:a16="http://schemas.microsoft.com/office/drawing/2014/main" id="{87102E07-196B-D1D2-D567-2F5F75B85714}"/>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3000</a:t>
                </a:r>
              </a:p>
            </p:txBody>
          </p:sp>
          <p:sp>
            <p:nvSpPr>
              <p:cNvPr id="8" name="TextBox 7">
                <a:extLst>
                  <a:ext uri="{FF2B5EF4-FFF2-40B4-BE49-F238E27FC236}">
                    <a16:creationId xmlns:a16="http://schemas.microsoft.com/office/drawing/2014/main" id="{DA6E8962-01C2-99B5-12D1-FE1A8039602E}"/>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4000</a:t>
                </a:r>
              </a:p>
            </p:txBody>
          </p:sp>
          <p:cxnSp>
            <p:nvCxnSpPr>
              <p:cNvPr id="9" name="Straight Connector 8">
                <a:extLst>
                  <a:ext uri="{FF2B5EF4-FFF2-40B4-BE49-F238E27FC236}">
                    <a16:creationId xmlns:a16="http://schemas.microsoft.com/office/drawing/2014/main" id="{0DE6B69E-3DA6-C466-5E40-DC0C5EF9CFC6}"/>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46C1AC5-75D8-B680-A806-B4EBC7E09098}"/>
                </a:ext>
              </a:extLst>
            </p:cNvPr>
            <p:cNvGrpSpPr/>
            <p:nvPr/>
          </p:nvGrpSpPr>
          <p:grpSpPr>
            <a:xfrm>
              <a:off x="4437054" y="3113191"/>
              <a:ext cx="1238963" cy="792706"/>
              <a:chOff x="5461028" y="3398388"/>
              <a:chExt cx="1238963" cy="1007469"/>
            </a:xfrm>
          </p:grpSpPr>
          <p:sp>
            <p:nvSpPr>
              <p:cNvPr id="24" name="Rectangle 23">
                <a:extLst>
                  <a:ext uri="{FF2B5EF4-FFF2-40B4-BE49-F238E27FC236}">
                    <a16:creationId xmlns:a16="http://schemas.microsoft.com/office/drawing/2014/main" id="{9F837298-E8F6-AB47-16B2-1B439CABA857}"/>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moderate</a:t>
                </a:r>
              </a:p>
            </p:txBody>
          </p:sp>
          <p:sp>
            <p:nvSpPr>
              <p:cNvPr id="25" name="TextBox 24">
                <a:extLst>
                  <a:ext uri="{FF2B5EF4-FFF2-40B4-BE49-F238E27FC236}">
                    <a16:creationId xmlns:a16="http://schemas.microsoft.com/office/drawing/2014/main" id="{91559CCD-0BC6-9901-3BDE-95591DD0A61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3100</a:t>
                </a:r>
              </a:p>
            </p:txBody>
          </p:sp>
          <p:sp>
            <p:nvSpPr>
              <p:cNvPr id="26" name="TextBox 25">
                <a:extLst>
                  <a:ext uri="{FF2B5EF4-FFF2-40B4-BE49-F238E27FC236}">
                    <a16:creationId xmlns:a16="http://schemas.microsoft.com/office/drawing/2014/main" id="{5A47D6CA-7A3B-52A8-AFE6-6C08B092DBD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4100</a:t>
                </a:r>
              </a:p>
            </p:txBody>
          </p:sp>
          <p:cxnSp>
            <p:nvCxnSpPr>
              <p:cNvPr id="27" name="Straight Connector 26">
                <a:extLst>
                  <a:ext uri="{FF2B5EF4-FFF2-40B4-BE49-F238E27FC236}">
                    <a16:creationId xmlns:a16="http://schemas.microsoft.com/office/drawing/2014/main" id="{499E01F0-1D1A-7679-EB84-4B9232E2F43A}"/>
                  </a:ext>
                </a:extLst>
              </p:cNvPr>
              <p:cNvCxnSpPr>
                <a:cxnSpLocks/>
              </p:cNvCxnSpPr>
              <p:nvPr/>
            </p:nvCxnSpPr>
            <p:spPr>
              <a:xfrm>
                <a:off x="54727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A40CC35C-C4F5-6323-5031-EFAEA515E058}"/>
                </a:ext>
              </a:extLst>
            </p:cNvPr>
            <p:cNvGrpSpPr/>
            <p:nvPr/>
          </p:nvGrpSpPr>
          <p:grpSpPr>
            <a:xfrm>
              <a:off x="5448596" y="2671254"/>
              <a:ext cx="234087" cy="213135"/>
              <a:chOff x="5201846" y="886034"/>
              <a:chExt cx="234087" cy="213135"/>
            </a:xfrm>
          </p:grpSpPr>
          <p:sp>
            <p:nvSpPr>
              <p:cNvPr id="76" name="Arc 75">
                <a:extLst>
                  <a:ext uri="{FF2B5EF4-FFF2-40B4-BE49-F238E27FC236}">
                    <a16:creationId xmlns:a16="http://schemas.microsoft.com/office/drawing/2014/main" id="{8C107487-C0D4-0E9A-F881-AB7FE936CEF8}"/>
                  </a:ext>
                </a:extLst>
              </p:cNvPr>
              <p:cNvSpPr/>
              <p:nvPr/>
            </p:nvSpPr>
            <p:spPr>
              <a:xfrm>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sp>
            <p:nvSpPr>
              <p:cNvPr id="77" name="Arc 76">
                <a:extLst>
                  <a:ext uri="{FF2B5EF4-FFF2-40B4-BE49-F238E27FC236}">
                    <a16:creationId xmlns:a16="http://schemas.microsoft.com/office/drawing/2014/main" id="{62090784-439A-9605-1F7B-3349465DB9DF}"/>
                  </a:ext>
                </a:extLst>
              </p:cNvPr>
              <p:cNvSpPr/>
              <p:nvPr/>
            </p:nvSpPr>
            <p:spPr>
              <a:xfrm flipH="1">
                <a:off x="5201846" y="886034"/>
                <a:ext cx="234087" cy="213135"/>
              </a:xfrm>
              <a:prstGeom prst="arc">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grpSp>
        <p:cxnSp>
          <p:nvCxnSpPr>
            <p:cNvPr id="80" name="Straight Connector 79">
              <a:extLst>
                <a:ext uri="{FF2B5EF4-FFF2-40B4-BE49-F238E27FC236}">
                  <a16:creationId xmlns:a16="http://schemas.microsoft.com/office/drawing/2014/main" id="{D4CA5C8A-50F2-BACA-E706-A27A89835546}"/>
                </a:ext>
              </a:extLst>
            </p:cNvPr>
            <p:cNvCxnSpPr>
              <a:cxnSpLocks/>
            </p:cNvCxnSpPr>
            <p:nvPr/>
          </p:nvCxnSpPr>
          <p:spPr>
            <a:xfrm>
              <a:off x="5672876" y="2779156"/>
              <a:ext cx="1333448" cy="0"/>
            </a:xfrm>
            <a:prstGeom prst="line">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6B92D69-53B5-3416-2400-1AFB2134C303}"/>
                </a:ext>
              </a:extLst>
            </p:cNvPr>
            <p:cNvGrpSpPr/>
            <p:nvPr/>
          </p:nvGrpSpPr>
          <p:grpSpPr>
            <a:xfrm>
              <a:off x="465439" y="4249855"/>
              <a:ext cx="1228179" cy="792706"/>
              <a:chOff x="5460070" y="3398388"/>
              <a:chExt cx="1228179" cy="1007469"/>
            </a:xfrm>
          </p:grpSpPr>
          <p:sp>
            <p:nvSpPr>
              <p:cNvPr id="84" name="Rectangle 83">
                <a:extLst>
                  <a:ext uri="{FF2B5EF4-FFF2-40B4-BE49-F238E27FC236}">
                    <a16:creationId xmlns:a16="http://schemas.microsoft.com/office/drawing/2014/main" id="{25A241F6-8FF6-A16F-3A71-E1608C909F7E}"/>
                  </a:ext>
                </a:extLst>
              </p:cNvPr>
              <p:cNvSpPr/>
              <p:nvPr/>
            </p:nvSpPr>
            <p:spPr>
              <a:xfrm>
                <a:off x="5461028" y="3408452"/>
                <a:ext cx="1227221" cy="9785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MongoDB</a:t>
                </a:r>
              </a:p>
            </p:txBody>
          </p:sp>
          <p:sp>
            <p:nvSpPr>
              <p:cNvPr id="85" name="TextBox 84">
                <a:extLst>
                  <a:ext uri="{FF2B5EF4-FFF2-40B4-BE49-F238E27FC236}">
                    <a16:creationId xmlns:a16="http://schemas.microsoft.com/office/drawing/2014/main" id="{CE2FB6B2-75A4-1123-44AF-B3A44A1E94CC}"/>
                  </a:ext>
                </a:extLst>
              </p:cNvPr>
              <p:cNvSpPr txBox="1"/>
              <p:nvPr/>
            </p:nvSpPr>
            <p:spPr>
              <a:xfrm>
                <a:off x="5839585" y="4092929"/>
                <a:ext cx="538915"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27017</a:t>
                </a:r>
              </a:p>
            </p:txBody>
          </p:sp>
          <p:sp>
            <p:nvSpPr>
              <p:cNvPr id="86" name="TextBox 85">
                <a:extLst>
                  <a:ext uri="{FF2B5EF4-FFF2-40B4-BE49-F238E27FC236}">
                    <a16:creationId xmlns:a16="http://schemas.microsoft.com/office/drawing/2014/main" id="{564B2C38-5010-27C1-9FD7-EA7F5B1DEB2D}"/>
                  </a:ext>
                </a:extLst>
              </p:cNvPr>
              <p:cNvSpPr txBox="1"/>
              <p:nvPr/>
            </p:nvSpPr>
            <p:spPr>
              <a:xfrm>
                <a:off x="5834837" y="3398388"/>
                <a:ext cx="558077" cy="3129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0000"/>
                    </a:solidFill>
                    <a:effectLst/>
                    <a:uLnTx/>
                    <a:uFillTx/>
                    <a:latin typeface="Arial"/>
                    <a:ea typeface="+mn-ea"/>
                    <a:cs typeface="+mn-cs"/>
                  </a:rPr>
                  <a:t>4002</a:t>
                </a:r>
              </a:p>
            </p:txBody>
          </p:sp>
          <p:cxnSp>
            <p:nvCxnSpPr>
              <p:cNvPr id="87" name="Straight Connector 86">
                <a:extLst>
                  <a:ext uri="{FF2B5EF4-FFF2-40B4-BE49-F238E27FC236}">
                    <a16:creationId xmlns:a16="http://schemas.microsoft.com/office/drawing/2014/main" id="{146EBC0C-F2EE-1CA5-3FB6-E9E9C27A0010}"/>
                  </a:ext>
                </a:extLst>
              </p:cNvPr>
              <p:cNvCxnSpPr>
                <a:cxnSpLocks/>
              </p:cNvCxnSpPr>
              <p:nvPr/>
            </p:nvCxnSpPr>
            <p:spPr>
              <a:xfrm>
                <a:off x="5460070" y="3666543"/>
                <a:ext cx="1227221"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0B074A6-F5E6-7FA1-B75F-D1B426CBF78D}"/>
                </a:ext>
              </a:extLst>
            </p:cNvPr>
            <p:cNvGrpSpPr/>
            <p:nvPr/>
          </p:nvGrpSpPr>
          <p:grpSpPr>
            <a:xfrm>
              <a:off x="403968" y="5331859"/>
              <a:ext cx="729757" cy="832066"/>
              <a:chOff x="6121030" y="4243575"/>
              <a:chExt cx="729757" cy="832066"/>
            </a:xfrm>
          </p:grpSpPr>
          <p:sp>
            <p:nvSpPr>
              <p:cNvPr id="89" name="TextBox 88">
                <a:extLst>
                  <a:ext uri="{FF2B5EF4-FFF2-40B4-BE49-F238E27FC236}">
                    <a16:creationId xmlns:a16="http://schemas.microsoft.com/office/drawing/2014/main" id="{462792F9-AA64-1520-A608-C240B7B82F55}"/>
                  </a:ext>
                </a:extLst>
              </p:cNvPr>
              <p:cNvSpPr txBox="1"/>
              <p:nvPr/>
            </p:nvSpPr>
            <p:spPr>
              <a:xfrm>
                <a:off x="6121030" y="4675531"/>
                <a:ext cx="729757"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mongo vol</a:t>
                </a:r>
              </a:p>
            </p:txBody>
          </p:sp>
          <p:pic>
            <p:nvPicPr>
              <p:cNvPr id="90" name="Graphic 89" descr="Database with solid fill">
                <a:extLst>
                  <a:ext uri="{FF2B5EF4-FFF2-40B4-BE49-F238E27FC236}">
                    <a16:creationId xmlns:a16="http://schemas.microsoft.com/office/drawing/2014/main" id="{2B4FCE8D-04F2-A029-BF7C-3A890D5CBA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004" y="4243575"/>
                <a:ext cx="475811" cy="475811"/>
              </a:xfrm>
              <a:prstGeom prst="rect">
                <a:avLst/>
              </a:prstGeom>
            </p:spPr>
          </p:pic>
        </p:grpSp>
        <p:cxnSp>
          <p:nvCxnSpPr>
            <p:cNvPr id="91" name="Straight Connector 90">
              <a:extLst>
                <a:ext uri="{FF2B5EF4-FFF2-40B4-BE49-F238E27FC236}">
                  <a16:creationId xmlns:a16="http://schemas.microsoft.com/office/drawing/2014/main" id="{933853AC-435B-DAC5-C324-364D06F9E24E}"/>
                </a:ext>
              </a:extLst>
            </p:cNvPr>
            <p:cNvCxnSpPr>
              <a:cxnSpLocks/>
            </p:cNvCxnSpPr>
            <p:nvPr/>
          </p:nvCxnSpPr>
          <p:spPr>
            <a:xfrm>
              <a:off x="785798" y="5042561"/>
              <a:ext cx="0" cy="315252"/>
            </a:xfrm>
            <a:prstGeom prst="line">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99FEDA-0EC8-60D7-052F-A168B39D3B23}"/>
                </a:ext>
              </a:extLst>
            </p:cNvPr>
            <p:cNvCxnSpPr>
              <a:cxnSpLocks/>
            </p:cNvCxnSpPr>
            <p:nvPr/>
          </p:nvCxnSpPr>
          <p:spPr>
            <a:xfrm flipH="1">
              <a:off x="1104886" y="3509544"/>
              <a:ext cx="723752" cy="0"/>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8F73C1E-D984-744E-02AE-0713F0A2DEE7}"/>
                </a:ext>
              </a:extLst>
            </p:cNvPr>
            <p:cNvCxnSpPr>
              <a:cxnSpLocks/>
              <a:endCxn id="86" idx="0"/>
            </p:cNvCxnSpPr>
            <p:nvPr/>
          </p:nvCxnSpPr>
          <p:spPr>
            <a:xfrm>
              <a:off x="1119245" y="3506093"/>
              <a:ext cx="0" cy="7437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8D66A91-2297-9CE1-250A-DBF73E217EF1}"/>
                </a:ext>
              </a:extLst>
            </p:cNvPr>
            <p:cNvCxnSpPr>
              <a:cxnSpLocks/>
            </p:cNvCxnSpPr>
            <p:nvPr/>
          </p:nvCxnSpPr>
          <p:spPr>
            <a:xfrm>
              <a:off x="1119245" y="5050305"/>
              <a:ext cx="0" cy="907285"/>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EB9BECC-8B05-C151-2112-E8E27F44854B}"/>
                </a:ext>
              </a:extLst>
            </p:cNvPr>
            <p:cNvCxnSpPr>
              <a:cxnSpLocks/>
            </p:cNvCxnSpPr>
            <p:nvPr/>
          </p:nvCxnSpPr>
          <p:spPr>
            <a:xfrm flipH="1">
              <a:off x="1119245" y="5949846"/>
              <a:ext cx="70939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E402330-9633-349B-8CD8-7399A97AD053}"/>
                </a:ext>
              </a:extLst>
            </p:cNvPr>
            <p:cNvSpPr txBox="1"/>
            <p:nvPr/>
          </p:nvSpPr>
          <p:spPr>
            <a:xfrm>
              <a:off x="5514171" y="2483591"/>
              <a:ext cx="84518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FF"/>
                  </a:solidFill>
                  <a:effectLst/>
                  <a:uLnTx/>
                  <a:uFillTx/>
                  <a:latin typeface="Arial"/>
                  <a:ea typeface="+mn-ea"/>
                  <a:cs typeface="+mn-cs"/>
                </a:rPr>
                <a:t>/categories</a:t>
              </a:r>
            </a:p>
          </p:txBody>
        </p:sp>
      </p:grpSp>
      <p:sp>
        <p:nvSpPr>
          <p:cNvPr id="52" name="Title 1">
            <a:extLst>
              <a:ext uri="{FF2B5EF4-FFF2-40B4-BE49-F238E27FC236}">
                <a16:creationId xmlns:a16="http://schemas.microsoft.com/office/drawing/2014/main" id="{8A677CB7-114E-CCD9-7C53-3C9D84C429FC}"/>
              </a:ext>
            </a:extLst>
          </p:cNvPr>
          <p:cNvSpPr>
            <a:spLocks noGrp="1"/>
          </p:cNvSpPr>
          <p:nvPr>
            <p:ph type="title"/>
          </p:nvPr>
        </p:nvSpPr>
        <p:spPr>
          <a:xfrm>
            <a:off x="609600" y="464567"/>
            <a:ext cx="4179232" cy="421258"/>
          </a:xfrm>
        </p:spPr>
        <p:txBody>
          <a:bodyPr/>
          <a:lstStyle/>
          <a:p>
            <a:r>
              <a:rPr lang="en-GB" noProof="0"/>
              <a:t>Containerisation</a:t>
            </a:r>
          </a:p>
        </p:txBody>
      </p:sp>
    </p:spTree>
    <p:extLst>
      <p:ext uri="{BB962C8B-B14F-4D97-AF65-F5344CB8AC3E}">
        <p14:creationId xmlns:p14="http://schemas.microsoft.com/office/powerpoint/2010/main" val="3215988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0704-9C35-06DC-2BC5-D342DD5739E3}"/>
              </a:ext>
            </a:extLst>
          </p:cNvPr>
          <p:cNvSpPr>
            <a:spLocks noGrp="1"/>
          </p:cNvSpPr>
          <p:nvPr>
            <p:ph type="title"/>
          </p:nvPr>
        </p:nvSpPr>
        <p:spPr/>
        <p:txBody>
          <a:bodyPr/>
          <a:lstStyle/>
          <a:p>
            <a:endParaRPr lang="en-GB" noProof="0"/>
          </a:p>
        </p:txBody>
      </p:sp>
      <p:sp>
        <p:nvSpPr>
          <p:cNvPr id="3" name="Text Placeholder 2">
            <a:extLst>
              <a:ext uri="{FF2B5EF4-FFF2-40B4-BE49-F238E27FC236}">
                <a16:creationId xmlns:a16="http://schemas.microsoft.com/office/drawing/2014/main" id="{B6433C8E-32EA-A9FE-5066-1594EAF5B217}"/>
              </a:ext>
            </a:extLst>
          </p:cNvPr>
          <p:cNvSpPr>
            <a:spLocks noGrp="1"/>
          </p:cNvSpPr>
          <p:nvPr>
            <p:ph type="body" idx="1"/>
          </p:nvPr>
        </p:nvSpPr>
        <p:spPr/>
        <p:txBody>
          <a:bodyPr/>
          <a:lstStyle/>
          <a:p>
            <a:r>
              <a:rPr lang="en-GB" noProof="0"/>
              <a:t>It is perfectly reasonable to install applications on your PC or server</a:t>
            </a:r>
          </a:p>
          <a:p>
            <a:pPr lvl="1"/>
            <a:r>
              <a:rPr lang="en-GB" noProof="0"/>
              <a:t>e.g. install </a:t>
            </a:r>
            <a:r>
              <a:rPr lang="en-GB" noProof="0" err="1"/>
              <a:t>nodeJs</a:t>
            </a:r>
            <a:r>
              <a:rPr lang="en-GB" noProof="0"/>
              <a:t>, put your app on there, install </a:t>
            </a:r>
            <a:r>
              <a:rPr lang="en-GB" noProof="0" err="1"/>
              <a:t>MySql</a:t>
            </a:r>
            <a:r>
              <a:rPr lang="en-GB" noProof="0"/>
              <a:t> server - as you have on your client</a:t>
            </a:r>
          </a:p>
          <a:p>
            <a:r>
              <a:rPr lang="en-GB" noProof="0"/>
              <a:t>In larger organisations, a more modern approach is to use containers so we will focus on that</a:t>
            </a:r>
          </a:p>
          <a:p>
            <a:r>
              <a:rPr lang="en-GB" noProof="0"/>
              <a:t>We will deploy containers on the local machine, then onto a remote machine</a:t>
            </a:r>
          </a:p>
          <a:p>
            <a:r>
              <a:rPr lang="en-GB" noProof="0"/>
              <a:t>The main tools we will use for containerisation are Docker, Docker Compose, and Kubernetes.</a:t>
            </a:r>
          </a:p>
          <a:p>
            <a:r>
              <a:rPr lang="en-GB" noProof="0"/>
              <a:t>Let's compare a container to an application system installation</a:t>
            </a:r>
          </a:p>
          <a:p>
            <a:endParaRPr lang="en-GB" noProof="0"/>
          </a:p>
        </p:txBody>
      </p:sp>
      <p:sp>
        <p:nvSpPr>
          <p:cNvPr id="4" name="Slide Number Placeholder 3">
            <a:extLst>
              <a:ext uri="{FF2B5EF4-FFF2-40B4-BE49-F238E27FC236}">
                <a16:creationId xmlns:a16="http://schemas.microsoft.com/office/drawing/2014/main" id="{F51DC953-EEB6-28EA-A4C2-7318AC619A84}"/>
              </a:ext>
            </a:extLst>
          </p:cNvPr>
          <p:cNvSpPr>
            <a:spLocks noGrp="1"/>
          </p:cNvSpPr>
          <p:nvPr>
            <p:ph type="sldNum" idx="12"/>
          </p:nvPr>
        </p:nvSpPr>
        <p:spPr/>
        <p:txBody>
          <a:bodyPr/>
          <a:lstStyle/>
          <a:p>
            <a:fld id="{14D7F6AC-1EEB-4ABB-AD80-109EC6FDCCF3}" type="slidenum">
              <a:rPr lang="en-GB" noProof="0" smtClean="0"/>
              <a:pPr/>
              <a:t>94</a:t>
            </a:fld>
            <a:endParaRPr lang="en-GB" noProof="0"/>
          </a:p>
        </p:txBody>
      </p:sp>
    </p:spTree>
    <p:extLst>
      <p:ext uri="{BB962C8B-B14F-4D97-AF65-F5344CB8AC3E}">
        <p14:creationId xmlns:p14="http://schemas.microsoft.com/office/powerpoint/2010/main" val="16197770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CCCBB2-14C2-120A-610F-06AAE718BD63}"/>
              </a:ext>
            </a:extLst>
          </p:cNvPr>
          <p:cNvSpPr>
            <a:spLocks noGrp="1"/>
          </p:cNvSpPr>
          <p:nvPr>
            <p:ph type="title"/>
          </p:nvPr>
        </p:nvSpPr>
        <p:spPr/>
        <p:txBody>
          <a:bodyPr/>
          <a:lstStyle/>
          <a:p>
            <a:r>
              <a:rPr lang="en-GB" sz="2400" noProof="0"/>
              <a:t>Installing files on the remote</a:t>
            </a:r>
          </a:p>
        </p:txBody>
      </p:sp>
      <p:sp>
        <p:nvSpPr>
          <p:cNvPr id="9" name="Text Placeholder 8">
            <a:extLst>
              <a:ext uri="{FF2B5EF4-FFF2-40B4-BE49-F238E27FC236}">
                <a16:creationId xmlns:a16="http://schemas.microsoft.com/office/drawing/2014/main" id="{4A8A1CD0-52EA-3B12-5FAC-71E157E199C8}"/>
              </a:ext>
            </a:extLst>
          </p:cNvPr>
          <p:cNvSpPr>
            <a:spLocks noGrp="1"/>
          </p:cNvSpPr>
          <p:nvPr>
            <p:ph type="body" idx="1"/>
          </p:nvPr>
        </p:nvSpPr>
        <p:spPr>
          <a:xfrm>
            <a:off x="560224" y="5450949"/>
            <a:ext cx="11163300" cy="559242"/>
          </a:xfrm>
        </p:spPr>
        <p:txBody>
          <a:bodyPr/>
          <a:lstStyle/>
          <a:p>
            <a:r>
              <a:rPr lang="en-GB" sz="1400" noProof="0"/>
              <a:t>Many files. Takes time. Embedded within the operating system</a:t>
            </a:r>
          </a:p>
          <a:p>
            <a:r>
              <a:rPr lang="en-GB" sz="1400" noProof="0"/>
              <a:t>Each VM build requires all this to be done again</a:t>
            </a:r>
          </a:p>
          <a:p>
            <a:r>
              <a:rPr lang="en-GB" sz="1400" noProof="0"/>
              <a:t>Database needs to be configured and populated</a:t>
            </a:r>
          </a:p>
          <a:p>
            <a:r>
              <a:rPr lang="en-GB" sz="1400" noProof="0"/>
              <a:t>Modern enterprise systems tend to use containers</a:t>
            </a:r>
          </a:p>
        </p:txBody>
      </p:sp>
      <p:sp>
        <p:nvSpPr>
          <p:cNvPr id="38" name="Rectangle 37">
            <a:extLst>
              <a:ext uri="{FF2B5EF4-FFF2-40B4-BE49-F238E27FC236}">
                <a16:creationId xmlns:a16="http://schemas.microsoft.com/office/drawing/2014/main" id="{18AC7DD6-8ED5-A269-0AFE-6D9E12957556}"/>
              </a:ext>
            </a:extLst>
          </p:cNvPr>
          <p:cNvSpPr/>
          <p:nvPr/>
        </p:nvSpPr>
        <p:spPr>
          <a:xfrm>
            <a:off x="6662656" y="4003920"/>
            <a:ext cx="2742599" cy="1778502"/>
          </a:xfrm>
          <a:prstGeom prst="rect">
            <a:avLst/>
          </a:prstGeom>
          <a:solidFill>
            <a:schemeClr val="accent1">
              <a:lumMod val="60000"/>
              <a:lumOff val="40000"/>
              <a:alpha val="18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noProof="0"/>
          </a:p>
        </p:txBody>
      </p:sp>
      <p:pic>
        <p:nvPicPr>
          <p:cNvPr id="39" name="Picture 38" descr="A computer with a blue screen&#10;&#10;Description automatically generated">
            <a:extLst>
              <a:ext uri="{FF2B5EF4-FFF2-40B4-BE49-F238E27FC236}">
                <a16:creationId xmlns:a16="http://schemas.microsoft.com/office/drawing/2014/main" id="{1CA28AA5-1E83-D32A-2200-241395F0CF89}"/>
              </a:ext>
            </a:extLst>
          </p:cNvPr>
          <p:cNvPicPr>
            <a:picLocks noChangeAspect="1"/>
          </p:cNvPicPr>
          <p:nvPr/>
        </p:nvPicPr>
        <p:blipFill>
          <a:blip r:embed="rId7" cstate="screen">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flipH="1">
            <a:off x="2243974" y="1344425"/>
            <a:ext cx="1160828" cy="1013911"/>
          </a:xfrm>
          <a:prstGeom prst="rect">
            <a:avLst/>
          </a:prstGeom>
        </p:spPr>
      </p:pic>
      <p:pic>
        <p:nvPicPr>
          <p:cNvPr id="40" name="Picture 39" descr="A white cloud with blue border&#10;&#10;Description automatically generated">
            <a:extLst>
              <a:ext uri="{FF2B5EF4-FFF2-40B4-BE49-F238E27FC236}">
                <a16:creationId xmlns:a16="http://schemas.microsoft.com/office/drawing/2014/main" id="{ECA0E4E6-4026-3FE0-4B7C-3EE6D32EEB6C}"/>
              </a:ext>
            </a:extLst>
          </p:cNvPr>
          <p:cNvPicPr>
            <a:picLocks noChangeAspect="1"/>
          </p:cNvPicPr>
          <p:nvPr/>
        </p:nvPicPr>
        <p:blipFill>
          <a:blip r:embed="rId9" cstate="screen">
            <a:clrChange>
              <a:clrFrom>
                <a:srgbClr val="000000">
                  <a:alpha val="0"/>
                </a:srgbClr>
              </a:clrFrom>
              <a:clrTo>
                <a:srgbClr val="000000">
                  <a:alpha val="0"/>
                </a:srgbClr>
              </a:clrTo>
            </a:clrChange>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4995230" y="3798145"/>
            <a:ext cx="874295" cy="460371"/>
          </a:xfrm>
          <a:prstGeom prst="rect">
            <a:avLst/>
          </a:prstGeom>
        </p:spPr>
      </p:pic>
      <p:pic>
        <p:nvPicPr>
          <p:cNvPr id="41" name="Picture 40" descr="A computer server with colorful lights&#10;&#10;AI-generated content may be incorrect.">
            <a:extLst>
              <a:ext uri="{FF2B5EF4-FFF2-40B4-BE49-F238E27FC236}">
                <a16:creationId xmlns:a16="http://schemas.microsoft.com/office/drawing/2014/main" id="{634BAFE3-5D42-E5CE-7675-C40C0DAC91D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28716" y="4044276"/>
            <a:ext cx="854891" cy="1145583"/>
          </a:xfrm>
          <a:prstGeom prst="rect">
            <a:avLst/>
          </a:prstGeom>
        </p:spPr>
      </p:pic>
      <p:pic>
        <p:nvPicPr>
          <p:cNvPr id="43" name="Picture 42" descr="A computer with a blue screen&#10;&#10;Description automatically generated">
            <a:extLst>
              <a:ext uri="{FF2B5EF4-FFF2-40B4-BE49-F238E27FC236}">
                <a16:creationId xmlns:a16="http://schemas.microsoft.com/office/drawing/2014/main" id="{84ADF013-7236-7F51-63C9-87EAC3ED2935}"/>
              </a:ext>
            </a:extLst>
          </p:cNvPr>
          <p:cNvPicPr>
            <a:picLocks noChangeAspect="1"/>
          </p:cNvPicPr>
          <p:nvPr/>
        </p:nvPicPr>
        <p:blipFill>
          <a:blip r:embed="rId7" cstate="screen">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flipH="1">
            <a:off x="2206802" y="4456298"/>
            <a:ext cx="1160828" cy="1013911"/>
          </a:xfrm>
          <a:prstGeom prst="rect">
            <a:avLst/>
          </a:prstGeom>
        </p:spPr>
      </p:pic>
      <p:cxnSp>
        <p:nvCxnSpPr>
          <p:cNvPr id="44" name="Straight Connector 43">
            <a:extLst>
              <a:ext uri="{FF2B5EF4-FFF2-40B4-BE49-F238E27FC236}">
                <a16:creationId xmlns:a16="http://schemas.microsoft.com/office/drawing/2014/main" id="{3DBBD2D6-A9B2-1764-E98D-20B45D58D148}"/>
              </a:ext>
            </a:extLst>
          </p:cNvPr>
          <p:cNvCxnSpPr>
            <a:cxnSpLocks/>
            <a:stCxn id="39" idx="1"/>
          </p:cNvCxnSpPr>
          <p:nvPr/>
        </p:nvCxnSpPr>
        <p:spPr>
          <a:xfrm>
            <a:off x="3404802" y="1851381"/>
            <a:ext cx="1738698" cy="2080291"/>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5" name="Straight Connector 44">
            <a:extLst>
              <a:ext uri="{FF2B5EF4-FFF2-40B4-BE49-F238E27FC236}">
                <a16:creationId xmlns:a16="http://schemas.microsoft.com/office/drawing/2014/main" id="{A21A0C64-A2DF-0947-D956-16D1C1187E82}"/>
              </a:ext>
            </a:extLst>
          </p:cNvPr>
          <p:cNvCxnSpPr>
            <a:cxnSpLocks/>
            <a:stCxn id="42" idx="1"/>
            <a:endCxn id="40" idx="1"/>
          </p:cNvCxnSpPr>
          <p:nvPr/>
        </p:nvCxnSpPr>
        <p:spPr>
          <a:xfrm>
            <a:off x="3353701" y="3424717"/>
            <a:ext cx="1641529" cy="603614"/>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cxnSp>
        <p:nvCxnSpPr>
          <p:cNvPr id="46" name="Straight Connector 45">
            <a:extLst>
              <a:ext uri="{FF2B5EF4-FFF2-40B4-BE49-F238E27FC236}">
                <a16:creationId xmlns:a16="http://schemas.microsoft.com/office/drawing/2014/main" id="{FF3A3B32-BB2D-0C9E-DB89-26FEBD67F66F}"/>
              </a:ext>
            </a:extLst>
          </p:cNvPr>
          <p:cNvCxnSpPr>
            <a:cxnSpLocks/>
            <a:stCxn id="43" idx="1"/>
          </p:cNvCxnSpPr>
          <p:nvPr/>
        </p:nvCxnSpPr>
        <p:spPr>
          <a:xfrm flipV="1">
            <a:off x="3367630" y="4165946"/>
            <a:ext cx="1671096" cy="797308"/>
          </a:xfrm>
          <a:prstGeom prst="line">
            <a:avLst/>
          </a:prstGeom>
          <a:ln>
            <a:solidFill>
              <a:srgbClr val="00B5DD"/>
            </a:solidFill>
            <a:prstDash val="dash"/>
          </a:ln>
        </p:spPr>
        <p:style>
          <a:lnRef idx="2">
            <a:schemeClr val="accent4"/>
          </a:lnRef>
          <a:fillRef idx="0">
            <a:schemeClr val="accent4"/>
          </a:fillRef>
          <a:effectRef idx="1">
            <a:schemeClr val="accent4"/>
          </a:effectRef>
          <a:fontRef idx="minor">
            <a:schemeClr val="tx1"/>
          </a:fontRef>
        </p:style>
      </p:cxnSp>
      <p:cxnSp>
        <p:nvCxnSpPr>
          <p:cNvPr id="47" name="Straight Connector 46">
            <a:extLst>
              <a:ext uri="{FF2B5EF4-FFF2-40B4-BE49-F238E27FC236}">
                <a16:creationId xmlns:a16="http://schemas.microsoft.com/office/drawing/2014/main" id="{3E486E67-A1D7-A9DB-6737-A92A0CAD729C}"/>
              </a:ext>
            </a:extLst>
          </p:cNvPr>
          <p:cNvCxnSpPr>
            <a:cxnSpLocks/>
          </p:cNvCxnSpPr>
          <p:nvPr/>
        </p:nvCxnSpPr>
        <p:spPr>
          <a:xfrm>
            <a:off x="5913021" y="4131720"/>
            <a:ext cx="1515695" cy="538837"/>
          </a:xfrm>
          <a:prstGeom prst="line">
            <a:avLst/>
          </a:prstGeom>
          <a:ln>
            <a:solidFill>
              <a:srgbClr val="00B5DD"/>
            </a:solidFill>
          </a:ln>
        </p:spPr>
        <p:style>
          <a:lnRef idx="2">
            <a:schemeClr val="accent4"/>
          </a:lnRef>
          <a:fillRef idx="0">
            <a:schemeClr val="accent4"/>
          </a:fillRef>
          <a:effectRef idx="1">
            <a:schemeClr val="accent4"/>
          </a:effectRef>
          <a:fontRef idx="minor">
            <a:schemeClr val="tx1"/>
          </a:fontRef>
        </p:style>
      </p:cxnSp>
      <p:sp>
        <p:nvSpPr>
          <p:cNvPr id="48" name="TextBox 47">
            <a:extLst>
              <a:ext uri="{FF2B5EF4-FFF2-40B4-BE49-F238E27FC236}">
                <a16:creationId xmlns:a16="http://schemas.microsoft.com/office/drawing/2014/main" id="{47DCE49B-4AEB-BAAC-0A7F-2DF8FF21F85F}"/>
              </a:ext>
            </a:extLst>
          </p:cNvPr>
          <p:cNvSpPr txBox="1"/>
          <p:nvPr/>
        </p:nvSpPr>
        <p:spPr>
          <a:xfrm>
            <a:off x="7221185" y="5245907"/>
            <a:ext cx="1284052" cy="461665"/>
          </a:xfrm>
          <a:prstGeom prst="rect">
            <a:avLst/>
          </a:prstGeom>
          <a:noFill/>
        </p:spPr>
        <p:txBody>
          <a:bodyPr wrap="square" rtlCol="0">
            <a:spAutoFit/>
          </a:bodyPr>
          <a:lstStyle/>
          <a:p>
            <a:pPr algn="ctr"/>
            <a:r>
              <a:rPr lang="en-GB" sz="1200" noProof="0"/>
              <a:t>Physical or</a:t>
            </a:r>
          </a:p>
          <a:p>
            <a:pPr algn="ctr"/>
            <a:r>
              <a:rPr lang="en-GB" sz="1200" noProof="0"/>
              <a:t>Virtual Machine</a:t>
            </a:r>
          </a:p>
        </p:txBody>
      </p:sp>
      <p:grpSp>
        <p:nvGrpSpPr>
          <p:cNvPr id="2" name="Group 1">
            <a:extLst>
              <a:ext uri="{FF2B5EF4-FFF2-40B4-BE49-F238E27FC236}">
                <a16:creationId xmlns:a16="http://schemas.microsoft.com/office/drawing/2014/main" id="{87BCF4DA-B16A-A956-5648-D256EEE159DB}"/>
              </a:ext>
            </a:extLst>
          </p:cNvPr>
          <p:cNvGrpSpPr/>
          <p:nvPr/>
        </p:nvGrpSpPr>
        <p:grpSpPr>
          <a:xfrm>
            <a:off x="1569743" y="2886006"/>
            <a:ext cx="1783958" cy="1045666"/>
            <a:chOff x="1063557" y="2886006"/>
            <a:chExt cx="1783958" cy="1045666"/>
          </a:xfrm>
        </p:grpSpPr>
        <p:pic>
          <p:nvPicPr>
            <p:cNvPr id="42" name="Picture 41" descr="A computer with a blue screen&#10;&#10;Description automatically generated">
              <a:extLst>
                <a:ext uri="{FF2B5EF4-FFF2-40B4-BE49-F238E27FC236}">
                  <a16:creationId xmlns:a16="http://schemas.microsoft.com/office/drawing/2014/main" id="{869C9BD2-1A96-542D-16B7-7D0DE4BE5EC8}"/>
                </a:ext>
              </a:extLst>
            </p:cNvPr>
            <p:cNvPicPr>
              <a:picLocks noChangeAspect="1"/>
            </p:cNvPicPr>
            <p:nvPr/>
          </p:nvPicPr>
          <p:blipFill>
            <a:blip r:embed="rId7" cstate="screen">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flipH="1">
              <a:off x="1686687" y="2917761"/>
              <a:ext cx="1160828" cy="1013911"/>
            </a:xfrm>
            <a:prstGeom prst="rect">
              <a:avLst/>
            </a:prstGeom>
          </p:spPr>
        </p:pic>
        <p:sp>
          <p:nvSpPr>
            <p:cNvPr id="60" name="TextBox 59">
              <a:extLst>
                <a:ext uri="{FF2B5EF4-FFF2-40B4-BE49-F238E27FC236}">
                  <a16:creationId xmlns:a16="http://schemas.microsoft.com/office/drawing/2014/main" id="{21F6FE86-D459-2CE8-7C47-DD906C83F28B}"/>
                </a:ext>
              </a:extLst>
            </p:cNvPr>
            <p:cNvSpPr txBox="1"/>
            <p:nvPr/>
          </p:nvSpPr>
          <p:spPr>
            <a:xfrm>
              <a:off x="1063557" y="2886006"/>
              <a:ext cx="1002904" cy="276999"/>
            </a:xfrm>
            <a:prstGeom prst="rect">
              <a:avLst/>
            </a:prstGeom>
            <a:noFill/>
          </p:spPr>
          <p:txBody>
            <a:bodyPr wrap="square" rtlCol="0">
              <a:spAutoFit/>
            </a:bodyPr>
            <a:lstStyle/>
            <a:p>
              <a:pPr algn="ctr"/>
              <a:r>
                <a:rPr lang="en-GB" sz="1200" noProof="0"/>
                <a:t>User </a:t>
              </a:r>
            </a:p>
          </p:txBody>
        </p:sp>
      </p:grpSp>
      <p:sp>
        <p:nvSpPr>
          <p:cNvPr id="61" name="TextBox 60">
            <a:extLst>
              <a:ext uri="{FF2B5EF4-FFF2-40B4-BE49-F238E27FC236}">
                <a16:creationId xmlns:a16="http://schemas.microsoft.com/office/drawing/2014/main" id="{5643C6C6-5DE6-B0E4-74A2-7679258260EC}"/>
              </a:ext>
            </a:extLst>
          </p:cNvPr>
          <p:cNvSpPr txBox="1"/>
          <p:nvPr/>
        </p:nvSpPr>
        <p:spPr>
          <a:xfrm>
            <a:off x="1839264" y="1332713"/>
            <a:ext cx="809419" cy="276999"/>
          </a:xfrm>
          <a:prstGeom prst="rect">
            <a:avLst/>
          </a:prstGeom>
          <a:noFill/>
        </p:spPr>
        <p:txBody>
          <a:bodyPr wrap="square" rtlCol="0">
            <a:spAutoFit/>
          </a:bodyPr>
          <a:lstStyle/>
          <a:p>
            <a:pPr algn="ctr"/>
            <a:r>
              <a:rPr lang="en-GB" sz="1200" noProof="0"/>
              <a:t>User 1</a:t>
            </a:r>
          </a:p>
        </p:txBody>
      </p:sp>
      <p:sp>
        <p:nvSpPr>
          <p:cNvPr id="62" name="TextBox 61">
            <a:extLst>
              <a:ext uri="{FF2B5EF4-FFF2-40B4-BE49-F238E27FC236}">
                <a16:creationId xmlns:a16="http://schemas.microsoft.com/office/drawing/2014/main" id="{8BE2B6A6-73EF-BEEF-0769-ED7CBE546CBE}"/>
              </a:ext>
            </a:extLst>
          </p:cNvPr>
          <p:cNvSpPr txBox="1"/>
          <p:nvPr/>
        </p:nvSpPr>
        <p:spPr>
          <a:xfrm>
            <a:off x="1738355" y="4482296"/>
            <a:ext cx="784547" cy="276999"/>
          </a:xfrm>
          <a:prstGeom prst="rect">
            <a:avLst/>
          </a:prstGeom>
          <a:noFill/>
        </p:spPr>
        <p:txBody>
          <a:bodyPr wrap="square" rtlCol="0">
            <a:spAutoFit/>
          </a:bodyPr>
          <a:lstStyle/>
          <a:p>
            <a:pPr algn="ctr"/>
            <a:r>
              <a:rPr lang="en-GB" sz="1200" noProof="0"/>
              <a:t>Admin</a:t>
            </a:r>
          </a:p>
        </p:txBody>
      </p:sp>
      <p:sp>
        <p:nvSpPr>
          <p:cNvPr id="63" name="Slide Number Placeholder 62">
            <a:extLst>
              <a:ext uri="{FF2B5EF4-FFF2-40B4-BE49-F238E27FC236}">
                <a16:creationId xmlns:a16="http://schemas.microsoft.com/office/drawing/2014/main" id="{FCF2A6AF-9B30-AA30-73CF-41C78F7DCA11}"/>
              </a:ext>
            </a:extLst>
          </p:cNvPr>
          <p:cNvSpPr>
            <a:spLocks noGrp="1"/>
          </p:cNvSpPr>
          <p:nvPr>
            <p:ph type="sldNum" idx="12"/>
          </p:nvPr>
        </p:nvSpPr>
        <p:spPr/>
        <p:txBody>
          <a:bodyPr/>
          <a:lstStyle/>
          <a:p>
            <a:fld id="{2709167D-FCC9-444D-BA38-7DB2AAFEB7A1}" type="slidenum">
              <a:rPr lang="en-GB" noProof="0" smtClean="0"/>
              <a:t>95</a:t>
            </a:fld>
            <a:endParaRPr lang="en-GB" noProof="0"/>
          </a:p>
        </p:txBody>
      </p:sp>
      <p:sp>
        <p:nvSpPr>
          <p:cNvPr id="3" name="TextBox 2">
            <a:extLst>
              <a:ext uri="{FF2B5EF4-FFF2-40B4-BE49-F238E27FC236}">
                <a16:creationId xmlns:a16="http://schemas.microsoft.com/office/drawing/2014/main" id="{33710376-05D1-D228-EEC1-7C49A0FF3591}"/>
              </a:ext>
            </a:extLst>
          </p:cNvPr>
          <p:cNvSpPr txBox="1"/>
          <p:nvPr/>
        </p:nvSpPr>
        <p:spPr>
          <a:xfrm>
            <a:off x="8630563" y="4790558"/>
            <a:ext cx="729757"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3A3F50"/>
                </a:solidFill>
                <a:effectLst/>
                <a:uLnTx/>
                <a:uFillTx/>
                <a:latin typeface="Arial"/>
                <a:ea typeface="+mn-ea"/>
                <a:cs typeface="+mn-cs"/>
              </a:rPr>
              <a:t>Database</a:t>
            </a:r>
          </a:p>
        </p:txBody>
      </p:sp>
      <p:pic>
        <p:nvPicPr>
          <p:cNvPr id="6" name="Picture 5" descr="A blue cylinder with three layers&#10;&#10;AI-generated content may be incorrect.">
            <a:extLst>
              <a:ext uri="{FF2B5EF4-FFF2-40B4-BE49-F238E27FC236}">
                <a16:creationId xmlns:a16="http://schemas.microsoft.com/office/drawing/2014/main" id="{1AF3D9B0-EEC0-63DC-87E4-62AF1D882D2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033957" y="4577354"/>
            <a:ext cx="596606" cy="721792"/>
          </a:xfrm>
          <a:prstGeom prst="rect">
            <a:avLst/>
          </a:prstGeom>
        </p:spPr>
      </p:pic>
      <p:cxnSp>
        <p:nvCxnSpPr>
          <p:cNvPr id="7" name="Straight Connector 6">
            <a:extLst>
              <a:ext uri="{FF2B5EF4-FFF2-40B4-BE49-F238E27FC236}">
                <a16:creationId xmlns:a16="http://schemas.microsoft.com/office/drawing/2014/main" id="{5D5E2AB0-34F1-02DB-7812-9D106C5036CD}"/>
              </a:ext>
            </a:extLst>
          </p:cNvPr>
          <p:cNvCxnSpPr>
            <a:cxnSpLocks/>
          </p:cNvCxnSpPr>
          <p:nvPr/>
        </p:nvCxnSpPr>
        <p:spPr>
          <a:xfrm>
            <a:off x="5848350" y="4258516"/>
            <a:ext cx="1535431" cy="539842"/>
          </a:xfrm>
          <a:prstGeom prst="line">
            <a:avLst/>
          </a:prstGeom>
          <a:ln>
            <a:solidFill>
              <a:srgbClr val="00B5DD"/>
            </a:solidFill>
            <a:prstDash val="dash"/>
          </a:ln>
        </p:spPr>
        <p:style>
          <a:lnRef idx="2">
            <a:schemeClr val="accent4"/>
          </a:lnRef>
          <a:fillRef idx="0">
            <a:schemeClr val="accent4"/>
          </a:fillRef>
          <a:effectRef idx="1">
            <a:schemeClr val="accent4"/>
          </a:effectRef>
          <a:fontRef idx="minor">
            <a:schemeClr val="tx1"/>
          </a:fontRef>
        </p:style>
      </p:cxnSp>
      <p:sp>
        <p:nvSpPr>
          <p:cNvPr id="19" name="TextBox 18">
            <a:extLst>
              <a:ext uri="{FF2B5EF4-FFF2-40B4-BE49-F238E27FC236}">
                <a16:creationId xmlns:a16="http://schemas.microsoft.com/office/drawing/2014/main" id="{391368CD-CA7C-79DB-CA5C-CA4AEBAB0379}"/>
              </a:ext>
            </a:extLst>
          </p:cNvPr>
          <p:cNvSpPr txBox="1"/>
          <p:nvPr/>
        </p:nvSpPr>
        <p:spPr>
          <a:xfrm>
            <a:off x="5561460" y="262670"/>
            <a:ext cx="1160828" cy="276999"/>
          </a:xfrm>
          <a:prstGeom prst="rect">
            <a:avLst/>
          </a:prstGeom>
          <a:noFill/>
        </p:spPr>
        <p:txBody>
          <a:bodyPr wrap="square" rtlCol="0">
            <a:spAutoFit/>
          </a:bodyPr>
          <a:lstStyle/>
          <a:p>
            <a:pPr algn="ctr"/>
            <a:r>
              <a:rPr lang="en-GB" sz="1200" noProof="0"/>
              <a:t>Application</a:t>
            </a:r>
          </a:p>
        </p:txBody>
      </p:sp>
      <p:pic>
        <p:nvPicPr>
          <p:cNvPr id="22" name="Picture 21">
            <a:extLst>
              <a:ext uri="{FF2B5EF4-FFF2-40B4-BE49-F238E27FC236}">
                <a16:creationId xmlns:a16="http://schemas.microsoft.com/office/drawing/2014/main" id="{AC8963DC-A77C-31BB-47EF-982C01DEC19D}"/>
              </a:ext>
            </a:extLst>
          </p:cNvPr>
          <p:cNvPicPr>
            <a:picLocks noChangeAspect="1"/>
          </p:cNvPicPr>
          <p:nvPr/>
        </p:nvPicPr>
        <p:blipFill>
          <a:blip r:embed="rId14"/>
          <a:stretch>
            <a:fillRect/>
          </a:stretch>
        </p:blipFill>
        <p:spPr>
          <a:xfrm>
            <a:off x="5711579" y="548097"/>
            <a:ext cx="860591" cy="2538838"/>
          </a:xfrm>
          <a:prstGeom prst="rect">
            <a:avLst/>
          </a:prstGeom>
        </p:spPr>
      </p:pic>
      <p:sp>
        <p:nvSpPr>
          <p:cNvPr id="23" name="TextBox 22">
            <a:extLst>
              <a:ext uri="{FF2B5EF4-FFF2-40B4-BE49-F238E27FC236}">
                <a16:creationId xmlns:a16="http://schemas.microsoft.com/office/drawing/2014/main" id="{71D084DA-9585-D95D-B2B8-E283485773E3}"/>
              </a:ext>
            </a:extLst>
          </p:cNvPr>
          <p:cNvSpPr txBox="1"/>
          <p:nvPr/>
        </p:nvSpPr>
        <p:spPr>
          <a:xfrm>
            <a:off x="7608074" y="262670"/>
            <a:ext cx="851765" cy="276999"/>
          </a:xfrm>
          <a:prstGeom prst="rect">
            <a:avLst/>
          </a:prstGeom>
          <a:noFill/>
        </p:spPr>
        <p:txBody>
          <a:bodyPr wrap="square" rtlCol="0">
            <a:spAutoFit/>
          </a:bodyPr>
          <a:lstStyle/>
          <a:p>
            <a:pPr algn="ctr"/>
            <a:r>
              <a:rPr lang="en-GB" sz="1200" noProof="0"/>
              <a:t>Node</a:t>
            </a:r>
          </a:p>
        </p:txBody>
      </p:sp>
      <p:pic>
        <p:nvPicPr>
          <p:cNvPr id="26" name="node install">
            <a:hlinkClick r:id="" action="ppaction://media"/>
            <a:extLst>
              <a:ext uri="{FF2B5EF4-FFF2-40B4-BE49-F238E27FC236}">
                <a16:creationId xmlns:a16="http://schemas.microsoft.com/office/drawing/2014/main" id="{A61E6F85-5813-12C5-8A86-DF9AC3D66D00}"/>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6699830" y="588006"/>
            <a:ext cx="4630388" cy="3001993"/>
          </a:xfrm>
          <a:prstGeom prst="rect">
            <a:avLst/>
          </a:prstGeom>
        </p:spPr>
      </p:pic>
      <p:pic>
        <p:nvPicPr>
          <p:cNvPr id="28" name="Install mysql">
            <a:hlinkClick r:id="" action="ppaction://media"/>
            <a:extLst>
              <a:ext uri="{FF2B5EF4-FFF2-40B4-BE49-F238E27FC236}">
                <a16:creationId xmlns:a16="http://schemas.microsoft.com/office/drawing/2014/main" id="{BE4EF529-AAC9-0112-5FFB-ABDC6E1C3B1E}"/>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9183374" y="588006"/>
            <a:ext cx="2651336" cy="2980084"/>
          </a:xfrm>
          <a:prstGeom prst="rect">
            <a:avLst/>
          </a:prstGeom>
        </p:spPr>
      </p:pic>
      <p:sp>
        <p:nvSpPr>
          <p:cNvPr id="29" name="TextBox 28">
            <a:extLst>
              <a:ext uri="{FF2B5EF4-FFF2-40B4-BE49-F238E27FC236}">
                <a16:creationId xmlns:a16="http://schemas.microsoft.com/office/drawing/2014/main" id="{8BE60302-9467-6DD7-BA17-CAC7F23B2940}"/>
              </a:ext>
            </a:extLst>
          </p:cNvPr>
          <p:cNvSpPr txBox="1"/>
          <p:nvPr/>
        </p:nvSpPr>
        <p:spPr>
          <a:xfrm>
            <a:off x="9960749" y="262670"/>
            <a:ext cx="851765" cy="276999"/>
          </a:xfrm>
          <a:prstGeom prst="rect">
            <a:avLst/>
          </a:prstGeom>
          <a:noFill/>
        </p:spPr>
        <p:txBody>
          <a:bodyPr wrap="square" rtlCol="0">
            <a:spAutoFit/>
          </a:bodyPr>
          <a:lstStyle/>
          <a:p>
            <a:pPr algn="ctr"/>
            <a:r>
              <a:rPr lang="en-GB" sz="1200" noProof="0"/>
              <a:t>MySQL</a:t>
            </a:r>
          </a:p>
        </p:txBody>
      </p:sp>
      <p:cxnSp>
        <p:nvCxnSpPr>
          <p:cNvPr id="34" name="Straight Arrow Connector 33">
            <a:extLst>
              <a:ext uri="{FF2B5EF4-FFF2-40B4-BE49-F238E27FC236}">
                <a16:creationId xmlns:a16="http://schemas.microsoft.com/office/drawing/2014/main" id="{D5027476-87C0-F767-782A-734B88A035AD}"/>
              </a:ext>
            </a:extLst>
          </p:cNvPr>
          <p:cNvCxnSpPr/>
          <p:nvPr/>
        </p:nvCxnSpPr>
        <p:spPr>
          <a:xfrm>
            <a:off x="6096000" y="3163005"/>
            <a:ext cx="1287781" cy="10955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C4E4C87-8641-21A2-B288-DC479A14CD5F}"/>
              </a:ext>
            </a:extLst>
          </p:cNvPr>
          <p:cNvCxnSpPr>
            <a:cxnSpLocks/>
            <a:endCxn id="41" idx="0"/>
          </p:cNvCxnSpPr>
          <p:nvPr/>
        </p:nvCxnSpPr>
        <p:spPr>
          <a:xfrm>
            <a:off x="7856162" y="3695700"/>
            <a:ext cx="0" cy="348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0952639-FE0E-AA53-7E59-463BA83D92BE}"/>
              </a:ext>
            </a:extLst>
          </p:cNvPr>
          <p:cNvCxnSpPr>
            <a:cxnSpLocks/>
          </p:cNvCxnSpPr>
          <p:nvPr/>
        </p:nvCxnSpPr>
        <p:spPr>
          <a:xfrm flipH="1">
            <a:off x="8214078" y="3638336"/>
            <a:ext cx="2294964" cy="4059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901A6337-0FB4-BC16-0B1A-9061DA47CF72}"/>
              </a:ext>
            </a:extLst>
          </p:cNvPr>
          <p:cNvPicPr>
            <a:picLocks noChangeAspect="1"/>
          </p:cNvPicPr>
          <p:nvPr/>
        </p:nvPicPr>
        <p:blipFill>
          <a:blip r:embed="rId17"/>
          <a:stretch>
            <a:fillRect/>
          </a:stretch>
        </p:blipFill>
        <p:spPr>
          <a:xfrm>
            <a:off x="10057795" y="3924881"/>
            <a:ext cx="1331893" cy="1433177"/>
          </a:xfrm>
          <a:prstGeom prst="rect">
            <a:avLst/>
          </a:prstGeom>
        </p:spPr>
      </p:pic>
      <p:pic>
        <p:nvPicPr>
          <p:cNvPr id="57" name="Picture 56">
            <a:extLst>
              <a:ext uri="{FF2B5EF4-FFF2-40B4-BE49-F238E27FC236}">
                <a16:creationId xmlns:a16="http://schemas.microsoft.com/office/drawing/2014/main" id="{9D93C1DC-E2AA-1C11-3AE2-210CB7F9B31A}"/>
              </a:ext>
            </a:extLst>
          </p:cNvPr>
          <p:cNvPicPr>
            <a:picLocks noChangeAspect="1"/>
          </p:cNvPicPr>
          <p:nvPr/>
        </p:nvPicPr>
        <p:blipFill>
          <a:blip r:embed="rId18"/>
          <a:stretch>
            <a:fillRect/>
          </a:stretch>
        </p:blipFill>
        <p:spPr>
          <a:xfrm>
            <a:off x="10386631" y="4670557"/>
            <a:ext cx="1145402" cy="1056239"/>
          </a:xfrm>
          <a:prstGeom prst="rect">
            <a:avLst/>
          </a:prstGeom>
        </p:spPr>
      </p:pic>
      <p:cxnSp>
        <p:nvCxnSpPr>
          <p:cNvPr id="58" name="Straight Arrow Connector 57">
            <a:extLst>
              <a:ext uri="{FF2B5EF4-FFF2-40B4-BE49-F238E27FC236}">
                <a16:creationId xmlns:a16="http://schemas.microsoft.com/office/drawing/2014/main" id="{B0C67837-00CC-C241-8013-DDBCC517A685}"/>
              </a:ext>
            </a:extLst>
          </p:cNvPr>
          <p:cNvCxnSpPr>
            <a:cxnSpLocks/>
            <a:stCxn id="55" idx="1"/>
          </p:cNvCxnSpPr>
          <p:nvPr/>
        </p:nvCxnSpPr>
        <p:spPr>
          <a:xfrm flipH="1">
            <a:off x="8612443" y="4641470"/>
            <a:ext cx="1445352" cy="850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00"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967"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6"/>
                </p:tgtEl>
              </p:cMediaNode>
            </p:video>
            <p:seq concurrent="1" nextAc="seek">
              <p:cTn id="12" restart="whenNotActive" fill="hold" evtFilter="cancelBubble" nodeType="interactiveSeq">
                <p:stCondLst>
                  <p:cond evt="onClick" delay="0">
                    <p:tgtEl>
                      <p:spTgt spid="2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6"/>
                                        </p:tgtEl>
                                      </p:cBhvr>
                                    </p:cmd>
                                  </p:childTnLst>
                                </p:cTn>
                              </p:par>
                            </p:childTnLst>
                          </p:cTn>
                        </p:par>
                      </p:childTnLst>
                    </p:cTn>
                  </p:par>
                </p:childTnLst>
              </p:cTn>
              <p:nextCondLst>
                <p:cond evt="onClick" delay="0">
                  <p:tgtEl>
                    <p:spTgt spid="26"/>
                  </p:tgtEl>
                </p:cond>
              </p:nextCondLst>
            </p:seq>
            <p:video>
              <p:cMediaNode vol="80000">
                <p:cTn id="17" fill="hold" display="0">
                  <p:stCondLst>
                    <p:cond delay="indefinite"/>
                  </p:stCondLst>
                </p:cTn>
                <p:tgtEl>
                  <p:spTgt spid="28"/>
                </p:tgtEl>
              </p:cMediaNode>
            </p:video>
            <p:seq concurrent="1" nextAc="seek">
              <p:cTn id="18" restart="whenNotActive" fill="hold" evtFilter="cancelBubble" nodeType="interactiveSeq">
                <p:stCondLst>
                  <p:cond evt="onClick" delay="0">
                    <p:tgtEl>
                      <p:spTgt spid="2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8AD4-8D5E-0903-F125-816F8B573B7F}"/>
              </a:ext>
            </a:extLst>
          </p:cNvPr>
          <p:cNvSpPr>
            <a:spLocks noGrp="1"/>
          </p:cNvSpPr>
          <p:nvPr>
            <p:ph type="title"/>
          </p:nvPr>
        </p:nvSpPr>
        <p:spPr/>
        <p:txBody>
          <a:bodyPr/>
          <a:lstStyle/>
          <a:p>
            <a:r>
              <a:rPr lang="en-GB" noProof="0"/>
              <a:t>What are containers?</a:t>
            </a:r>
          </a:p>
        </p:txBody>
      </p:sp>
      <p:sp>
        <p:nvSpPr>
          <p:cNvPr id="3" name="Text Placeholder 2">
            <a:extLst>
              <a:ext uri="{FF2B5EF4-FFF2-40B4-BE49-F238E27FC236}">
                <a16:creationId xmlns:a16="http://schemas.microsoft.com/office/drawing/2014/main" id="{5171E7AB-073E-E5EC-CBF0-0B35A1E95261}"/>
              </a:ext>
            </a:extLst>
          </p:cNvPr>
          <p:cNvSpPr>
            <a:spLocks noGrp="1"/>
          </p:cNvSpPr>
          <p:nvPr>
            <p:ph type="body" idx="1"/>
          </p:nvPr>
        </p:nvSpPr>
        <p:spPr>
          <a:xfrm>
            <a:off x="609600" y="6055741"/>
            <a:ext cx="11163300" cy="421258"/>
          </a:xfrm>
        </p:spPr>
        <p:txBody>
          <a:bodyPr/>
          <a:lstStyle/>
          <a:p>
            <a:endParaRPr lang="en-GB" noProof="0"/>
          </a:p>
        </p:txBody>
      </p:sp>
      <p:sp>
        <p:nvSpPr>
          <p:cNvPr id="4" name="Slide Number Placeholder 3">
            <a:extLst>
              <a:ext uri="{FF2B5EF4-FFF2-40B4-BE49-F238E27FC236}">
                <a16:creationId xmlns:a16="http://schemas.microsoft.com/office/drawing/2014/main" id="{C33C3AE9-92A0-3D7D-48CC-3C698A63AF29}"/>
              </a:ext>
            </a:extLst>
          </p:cNvPr>
          <p:cNvSpPr>
            <a:spLocks noGrp="1"/>
          </p:cNvSpPr>
          <p:nvPr>
            <p:ph type="sldNum" idx="12"/>
          </p:nvPr>
        </p:nvSpPr>
        <p:spPr/>
        <p:txBody>
          <a:bodyPr/>
          <a:lstStyle/>
          <a:p>
            <a:fld id="{2709167D-FCC9-444D-BA38-7DB2AAFEB7A1}" type="slidenum">
              <a:rPr lang="en-GB" noProof="0" smtClean="0"/>
              <a:t>96</a:t>
            </a:fld>
            <a:endParaRPr lang="en-GB" noProof="0"/>
          </a:p>
        </p:txBody>
      </p:sp>
      <p:pic>
        <p:nvPicPr>
          <p:cNvPr id="6" name="Green 2" descr="A plant growing from the ground&#10;&#10;AI-generated content may be incorrect.">
            <a:extLst>
              <a:ext uri="{FF2B5EF4-FFF2-40B4-BE49-F238E27FC236}">
                <a16:creationId xmlns:a16="http://schemas.microsoft.com/office/drawing/2014/main" id="{1F5ECE03-E9B3-DB25-66A3-E48633D3BC24}"/>
              </a:ext>
            </a:extLst>
          </p:cNvPr>
          <p:cNvPicPr>
            <a:picLocks noChangeAspect="1"/>
          </p:cNvPicPr>
          <p:nvPr/>
        </p:nvPicPr>
        <p:blipFill>
          <a:blip r:embed="rId3">
            <a:clrChange>
              <a:clrFrom>
                <a:srgbClr val="F6F5DF"/>
              </a:clrFrom>
              <a:clrTo>
                <a:srgbClr val="F6F5DF">
                  <a:alpha val="0"/>
                </a:srgbClr>
              </a:clrTo>
            </a:clrChange>
            <a:alphaModFix/>
          </a:blip>
          <a:srcRect l="63703" t="11783" r="14207"/>
          <a:stretch/>
        </p:blipFill>
        <p:spPr>
          <a:xfrm>
            <a:off x="3424536" y="992372"/>
            <a:ext cx="1003269" cy="2289546"/>
          </a:xfrm>
          <a:prstGeom prst="rect">
            <a:avLst/>
          </a:prstGeom>
        </p:spPr>
      </p:pic>
      <p:pic>
        <p:nvPicPr>
          <p:cNvPr id="13" name="Green pot 1" descr="A group of flowers in pots&#10;&#10;AI-generated content may be incorrect.">
            <a:extLst>
              <a:ext uri="{FF2B5EF4-FFF2-40B4-BE49-F238E27FC236}">
                <a16:creationId xmlns:a16="http://schemas.microsoft.com/office/drawing/2014/main" id="{0881D17B-741F-03CE-3B69-171DABD87860}"/>
              </a:ext>
            </a:extLst>
          </p:cNvPr>
          <p:cNvPicPr>
            <a:picLocks noChangeAspect="1"/>
          </p:cNvPicPr>
          <p:nvPr/>
        </p:nvPicPr>
        <p:blipFill>
          <a:blip r:embed="rId4">
            <a:extLst>
              <a:ext uri="{28A0092B-C50C-407E-A947-70E740481C1C}">
                <a14:useLocalDpi xmlns:a14="http://schemas.microsoft.com/office/drawing/2010/main" val="0"/>
              </a:ext>
            </a:extLst>
          </a:blip>
          <a:srcRect l="65291" t="14927" r="2616" b="6183"/>
          <a:stretch/>
        </p:blipFill>
        <p:spPr>
          <a:xfrm>
            <a:off x="7653009" y="1472533"/>
            <a:ext cx="1616149" cy="1809385"/>
          </a:xfrm>
          <a:prstGeom prst="rect">
            <a:avLst/>
          </a:prstGeom>
        </p:spPr>
      </p:pic>
      <p:pic>
        <p:nvPicPr>
          <p:cNvPr id="14" name="Red pot 2" descr="A group of flowers in pots&#10;&#10;AI-generated content may be incorrect.">
            <a:extLst>
              <a:ext uri="{FF2B5EF4-FFF2-40B4-BE49-F238E27FC236}">
                <a16:creationId xmlns:a16="http://schemas.microsoft.com/office/drawing/2014/main" id="{97CE6D6B-920A-763B-57AC-2876D897982A}"/>
              </a:ext>
            </a:extLst>
          </p:cNvPr>
          <p:cNvPicPr>
            <a:picLocks noChangeAspect="1"/>
          </p:cNvPicPr>
          <p:nvPr/>
        </p:nvPicPr>
        <p:blipFill>
          <a:blip r:embed="rId5">
            <a:extLst>
              <a:ext uri="{28A0092B-C50C-407E-A947-70E740481C1C}">
                <a14:useLocalDpi xmlns:a14="http://schemas.microsoft.com/office/drawing/2010/main" val="0"/>
              </a:ext>
            </a:extLst>
          </a:blip>
          <a:srcRect l="4476" t="6119" r="64651" b="6119"/>
          <a:stretch/>
        </p:blipFill>
        <p:spPr>
          <a:xfrm>
            <a:off x="9065675" y="1189446"/>
            <a:ext cx="1616149" cy="2092472"/>
          </a:xfrm>
          <a:prstGeom prst="rect">
            <a:avLst/>
          </a:prstGeom>
        </p:spPr>
      </p:pic>
      <p:pic>
        <p:nvPicPr>
          <p:cNvPr id="18" name="Picture 17" descr="A potted plant with purple flowers&#10;&#10;AI-generated content may be incorrect.">
            <a:extLst>
              <a:ext uri="{FF2B5EF4-FFF2-40B4-BE49-F238E27FC236}">
                <a16:creationId xmlns:a16="http://schemas.microsoft.com/office/drawing/2014/main" id="{48CF995A-5067-2B76-23E3-54ECE0B90C47}"/>
              </a:ext>
            </a:extLst>
          </p:cNvPr>
          <p:cNvPicPr>
            <a:picLocks noChangeAspect="1"/>
          </p:cNvPicPr>
          <p:nvPr/>
        </p:nvPicPr>
        <p:blipFill>
          <a:blip r:embed="rId6">
            <a:clrChange>
              <a:clrFrom>
                <a:srgbClr val="FFFFFF"/>
              </a:clrFrom>
              <a:clrTo>
                <a:srgbClr val="FFFFFF">
                  <a:alpha val="0"/>
                </a:srgbClr>
              </a:clrTo>
            </a:clrChange>
          </a:blip>
          <a:srcRect l="8450" t="5555" r="8036" b="3772"/>
          <a:stretch/>
        </p:blipFill>
        <p:spPr>
          <a:xfrm>
            <a:off x="7481424" y="3277486"/>
            <a:ext cx="1755837" cy="1989116"/>
          </a:xfrm>
          <a:prstGeom prst="rect">
            <a:avLst/>
          </a:prstGeom>
        </p:spPr>
      </p:pic>
      <p:grpSp>
        <p:nvGrpSpPr>
          <p:cNvPr id="22" name="Green 1 group">
            <a:extLst>
              <a:ext uri="{FF2B5EF4-FFF2-40B4-BE49-F238E27FC236}">
                <a16:creationId xmlns:a16="http://schemas.microsoft.com/office/drawing/2014/main" id="{4ECF5AD1-2EC1-9E09-AFE3-3B75921266CC}"/>
              </a:ext>
            </a:extLst>
          </p:cNvPr>
          <p:cNvGrpSpPr/>
          <p:nvPr/>
        </p:nvGrpSpPr>
        <p:grpSpPr>
          <a:xfrm>
            <a:off x="737543" y="992372"/>
            <a:ext cx="2928263" cy="2551814"/>
            <a:chOff x="737543" y="992372"/>
            <a:chExt cx="2928263" cy="2551814"/>
          </a:xfrm>
        </p:grpSpPr>
        <p:pic>
          <p:nvPicPr>
            <p:cNvPr id="7" name="Green 1" descr="A plant growing from the ground&#10;&#10;AI-generated content may be incorrect.">
              <a:extLst>
                <a:ext uri="{FF2B5EF4-FFF2-40B4-BE49-F238E27FC236}">
                  <a16:creationId xmlns:a16="http://schemas.microsoft.com/office/drawing/2014/main" id="{4D03770E-8385-DD06-BF22-0A07CA7357F9}"/>
                </a:ext>
              </a:extLst>
            </p:cNvPr>
            <p:cNvPicPr>
              <a:picLocks noChangeAspect="1"/>
            </p:cNvPicPr>
            <p:nvPr/>
          </p:nvPicPr>
          <p:blipFill>
            <a:blip r:embed="rId3">
              <a:clrChange>
                <a:clrFrom>
                  <a:srgbClr val="F6F5DF"/>
                </a:clrFrom>
                <a:clrTo>
                  <a:srgbClr val="F6F5DF">
                    <a:alpha val="0"/>
                  </a:srgbClr>
                </a:clrTo>
              </a:clrChange>
              <a:alphaModFix amt="80000"/>
            </a:blip>
            <a:srcRect l="63703" t="11783" r="14207"/>
            <a:stretch/>
          </p:blipFill>
          <p:spPr>
            <a:xfrm flipH="1">
              <a:off x="2662537" y="992372"/>
              <a:ext cx="1003269" cy="2289546"/>
            </a:xfrm>
            <a:prstGeom prst="rect">
              <a:avLst/>
            </a:prstGeom>
          </p:spPr>
        </p:pic>
        <p:sp>
          <p:nvSpPr>
            <p:cNvPr id="20" name="Green OS 1">
              <a:extLst>
                <a:ext uri="{FF2B5EF4-FFF2-40B4-BE49-F238E27FC236}">
                  <a16:creationId xmlns:a16="http://schemas.microsoft.com/office/drawing/2014/main" id="{70395C55-5B1A-A858-B867-1167D80A953D}"/>
                </a:ext>
              </a:extLst>
            </p:cNvPr>
            <p:cNvSpPr/>
            <p:nvPr/>
          </p:nvSpPr>
          <p:spPr>
            <a:xfrm>
              <a:off x="737543" y="3010786"/>
              <a:ext cx="1545265" cy="533400"/>
            </a:xfrm>
            <a:prstGeom prst="wedgeRoundRectCallout">
              <a:avLst>
                <a:gd name="adj1" fmla="val 78249"/>
                <a:gd name="adj2" fmla="val -4851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Operating System.</a:t>
              </a:r>
            </a:p>
            <a:p>
              <a:pPr algn="ctr"/>
              <a:r>
                <a:rPr lang="en-GB" sz="1200" noProof="0"/>
                <a:t>e.g. Windows</a:t>
              </a:r>
            </a:p>
          </p:txBody>
        </p:sp>
        <p:sp>
          <p:nvSpPr>
            <p:cNvPr id="21" name="Green files">
              <a:extLst>
                <a:ext uri="{FF2B5EF4-FFF2-40B4-BE49-F238E27FC236}">
                  <a16:creationId xmlns:a16="http://schemas.microsoft.com/office/drawing/2014/main" id="{F3960F47-EEC4-8279-B72A-4F0F47E8C71F}"/>
                </a:ext>
              </a:extLst>
            </p:cNvPr>
            <p:cNvSpPr/>
            <p:nvPr/>
          </p:nvSpPr>
          <p:spPr>
            <a:xfrm>
              <a:off x="737543" y="2547302"/>
              <a:ext cx="1545265" cy="309312"/>
            </a:xfrm>
            <a:prstGeom prst="wedgeRoundRectCallout">
              <a:avLst>
                <a:gd name="adj1" fmla="val 104396"/>
                <a:gd name="adj2" fmla="val -33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Installed Files</a:t>
              </a:r>
            </a:p>
          </p:txBody>
        </p:sp>
      </p:grpSp>
      <p:grpSp>
        <p:nvGrpSpPr>
          <p:cNvPr id="24" name="Group 23">
            <a:extLst>
              <a:ext uri="{FF2B5EF4-FFF2-40B4-BE49-F238E27FC236}">
                <a16:creationId xmlns:a16="http://schemas.microsoft.com/office/drawing/2014/main" id="{3203DA6B-63C3-A0B6-3A3F-ECA0C9EA257E}"/>
              </a:ext>
            </a:extLst>
          </p:cNvPr>
          <p:cNvGrpSpPr/>
          <p:nvPr/>
        </p:nvGrpSpPr>
        <p:grpSpPr>
          <a:xfrm>
            <a:off x="4954772" y="1189446"/>
            <a:ext cx="2698237" cy="2092472"/>
            <a:chOff x="4954772" y="1189446"/>
            <a:chExt cx="2698237" cy="2092472"/>
          </a:xfrm>
        </p:grpSpPr>
        <p:pic>
          <p:nvPicPr>
            <p:cNvPr id="11" name="Red pot 1" descr="A group of flowers in pots&#10;&#10;AI-generated content may be incorrect.">
              <a:extLst>
                <a:ext uri="{FF2B5EF4-FFF2-40B4-BE49-F238E27FC236}">
                  <a16:creationId xmlns:a16="http://schemas.microsoft.com/office/drawing/2014/main" id="{ECF0B739-3E1D-946D-366F-77AB46777EBE}"/>
                </a:ext>
              </a:extLst>
            </p:cNvPr>
            <p:cNvPicPr>
              <a:picLocks noChangeAspect="1"/>
            </p:cNvPicPr>
            <p:nvPr/>
          </p:nvPicPr>
          <p:blipFill>
            <a:blip r:embed="rId5">
              <a:extLst>
                <a:ext uri="{28A0092B-C50C-407E-A947-70E740481C1C}">
                  <a14:useLocalDpi xmlns:a14="http://schemas.microsoft.com/office/drawing/2010/main" val="0"/>
                </a:ext>
              </a:extLst>
            </a:blip>
            <a:srcRect l="4476" t="6119" r="64651" b="6119"/>
            <a:stretch/>
          </p:blipFill>
          <p:spPr>
            <a:xfrm>
              <a:off x="6036860" y="1189446"/>
              <a:ext cx="1616149" cy="2092472"/>
            </a:xfrm>
            <a:prstGeom prst="rect">
              <a:avLst/>
            </a:prstGeom>
          </p:spPr>
        </p:pic>
        <p:sp>
          <p:nvSpPr>
            <p:cNvPr id="23" name="Green files">
              <a:extLst>
                <a:ext uri="{FF2B5EF4-FFF2-40B4-BE49-F238E27FC236}">
                  <a16:creationId xmlns:a16="http://schemas.microsoft.com/office/drawing/2014/main" id="{71056512-AC64-1AC2-6D4A-4B72F0698F41}"/>
                </a:ext>
              </a:extLst>
            </p:cNvPr>
            <p:cNvSpPr/>
            <p:nvPr/>
          </p:nvSpPr>
          <p:spPr>
            <a:xfrm>
              <a:off x="4954772" y="2701958"/>
              <a:ext cx="1236478" cy="309312"/>
            </a:xfrm>
            <a:prstGeom prst="wedgeRoundRectCallout">
              <a:avLst>
                <a:gd name="adj1" fmla="val 89258"/>
                <a:gd name="adj2" fmla="val -33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Installed Files</a:t>
              </a:r>
            </a:p>
          </p:txBody>
        </p:sp>
      </p:grpSp>
    </p:spTree>
    <p:extLst>
      <p:ext uri="{BB962C8B-B14F-4D97-AF65-F5344CB8AC3E}">
        <p14:creationId xmlns:p14="http://schemas.microsoft.com/office/powerpoint/2010/main" val="4612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91667E-6 3.33333E-6 L 0.00091 -0.28195 " pathEditMode="relative" rAng="0" ptsTypes="AA">
                                      <p:cBhvr>
                                        <p:cTn id="41" dur="2000" fill="hold"/>
                                        <p:tgtEl>
                                          <p:spTgt spid="18"/>
                                        </p:tgtEl>
                                        <p:attrNameLst>
                                          <p:attrName>ppt_x</p:attrName>
                                          <p:attrName>ppt_y</p:attrName>
                                        </p:attrNameLst>
                                      </p:cBhvr>
                                      <p:rCtr x="39"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4405-2CFC-F9F0-7060-5C68D9064ACC}"/>
              </a:ext>
            </a:extLst>
          </p:cNvPr>
          <p:cNvSpPr>
            <a:spLocks noGrp="1"/>
          </p:cNvSpPr>
          <p:nvPr>
            <p:ph type="title"/>
          </p:nvPr>
        </p:nvSpPr>
        <p:spPr/>
        <p:txBody>
          <a:bodyPr/>
          <a:lstStyle/>
          <a:p>
            <a:r>
              <a:rPr lang="en-GB" noProof="0"/>
              <a:t>Containers on a physical machine</a:t>
            </a:r>
          </a:p>
        </p:txBody>
      </p:sp>
      <p:sp>
        <p:nvSpPr>
          <p:cNvPr id="3" name="Text Placeholder 2">
            <a:extLst>
              <a:ext uri="{FF2B5EF4-FFF2-40B4-BE49-F238E27FC236}">
                <a16:creationId xmlns:a16="http://schemas.microsoft.com/office/drawing/2014/main" id="{C6CDE01B-9D65-9F6F-7CF8-250F24404330}"/>
              </a:ext>
            </a:extLst>
          </p:cNvPr>
          <p:cNvSpPr>
            <a:spLocks noGrp="1"/>
          </p:cNvSpPr>
          <p:nvPr>
            <p:ph type="body" idx="1"/>
          </p:nvPr>
        </p:nvSpPr>
        <p:spPr>
          <a:xfrm>
            <a:off x="609600" y="3743830"/>
            <a:ext cx="11163300" cy="3114170"/>
          </a:xfrm>
        </p:spPr>
        <p:txBody>
          <a:bodyPr/>
          <a:lstStyle/>
          <a:p>
            <a:r>
              <a:rPr lang="en-GB" sz="1600" noProof="0"/>
              <a:t>We need Docker installed to create and run and mange containers</a:t>
            </a:r>
          </a:p>
          <a:p>
            <a:r>
              <a:rPr lang="en-GB" sz="1600" noProof="0"/>
              <a:t>They have their own filesystem within the container</a:t>
            </a:r>
          </a:p>
          <a:p>
            <a:r>
              <a:rPr lang="en-GB" sz="1600" noProof="0"/>
              <a:t>Containers are self-contained and isolated from each other and other apps, and contain all app dependencies </a:t>
            </a:r>
          </a:p>
          <a:p>
            <a:r>
              <a:rPr lang="en-GB" sz="1600" noProof="0"/>
              <a:t>The container app uses the OS kernel for resource management similar to installed apps so kernels need to match</a:t>
            </a:r>
          </a:p>
          <a:p>
            <a:pPr lvl="1"/>
            <a:r>
              <a:rPr lang="en-GB" sz="1400" noProof="0"/>
              <a:t>Linux containers work on most Linux distros, Ubuntu, Red Hat, Centos etc as the kernel is the same and not version sensitive</a:t>
            </a:r>
          </a:p>
          <a:p>
            <a:pPr lvl="1"/>
            <a:r>
              <a:rPr lang="en-GB" sz="1400" noProof="0"/>
              <a:t>This is not the case for Windows. Versions need to match. They are not popular. Modern </a:t>
            </a:r>
            <a:r>
              <a:rPr lang="en-GB" sz="1400" noProof="0" err="1"/>
              <a:t>.net</a:t>
            </a:r>
            <a:r>
              <a:rPr lang="en-GB" sz="1400" noProof="0"/>
              <a:t> available on Linux</a:t>
            </a:r>
          </a:p>
          <a:p>
            <a:r>
              <a:rPr lang="en-GB" sz="1600" noProof="0"/>
              <a:t>Note: the hardware needs to be the same. e.g. both need to be X86 or maybe RISC if using mac</a:t>
            </a:r>
          </a:p>
          <a:p>
            <a:r>
              <a:rPr lang="en-GB" sz="1600" noProof="0"/>
              <a:t>So, we can test locally then deploy to a remote machine with a good level of confidence</a:t>
            </a:r>
          </a:p>
          <a:p>
            <a:pPr lvl="1"/>
            <a:r>
              <a:rPr lang="en-GB" sz="1400" noProof="0"/>
              <a:t>Less of the "Well it worked on my machine when I tested it but …"</a:t>
            </a:r>
          </a:p>
        </p:txBody>
      </p:sp>
      <p:sp>
        <p:nvSpPr>
          <p:cNvPr id="4" name="Slide Number Placeholder 3">
            <a:extLst>
              <a:ext uri="{FF2B5EF4-FFF2-40B4-BE49-F238E27FC236}">
                <a16:creationId xmlns:a16="http://schemas.microsoft.com/office/drawing/2014/main" id="{A8445291-7E81-7C4C-9032-BF179F77B1E2}"/>
              </a:ext>
            </a:extLst>
          </p:cNvPr>
          <p:cNvSpPr>
            <a:spLocks noGrp="1"/>
          </p:cNvSpPr>
          <p:nvPr>
            <p:ph type="sldNum" idx="12"/>
          </p:nvPr>
        </p:nvSpPr>
        <p:spPr/>
        <p:txBody>
          <a:bodyPr/>
          <a:lstStyle/>
          <a:p>
            <a:fld id="{14D7F6AC-1EEB-4ABB-AD80-109EC6FDCCF3}" type="slidenum">
              <a:rPr lang="en-GB" noProof="0" smtClean="0"/>
              <a:pPr/>
              <a:t>97</a:t>
            </a:fld>
            <a:endParaRPr lang="en-GB" noProof="0"/>
          </a:p>
        </p:txBody>
      </p:sp>
      <p:grpSp>
        <p:nvGrpSpPr>
          <p:cNvPr id="12" name="Group 11">
            <a:extLst>
              <a:ext uri="{FF2B5EF4-FFF2-40B4-BE49-F238E27FC236}">
                <a16:creationId xmlns:a16="http://schemas.microsoft.com/office/drawing/2014/main" id="{20BE6B0B-7D93-1F08-3DF8-098CFC186208}"/>
              </a:ext>
            </a:extLst>
          </p:cNvPr>
          <p:cNvGrpSpPr/>
          <p:nvPr/>
        </p:nvGrpSpPr>
        <p:grpSpPr>
          <a:xfrm>
            <a:off x="2863443" y="1184164"/>
            <a:ext cx="5013820" cy="2496218"/>
            <a:chOff x="2745997" y="1471775"/>
            <a:chExt cx="5013820" cy="2496218"/>
          </a:xfrm>
        </p:grpSpPr>
        <p:sp>
          <p:nvSpPr>
            <p:cNvPr id="27" name="Rectangle 26">
              <a:extLst>
                <a:ext uri="{FF2B5EF4-FFF2-40B4-BE49-F238E27FC236}">
                  <a16:creationId xmlns:a16="http://schemas.microsoft.com/office/drawing/2014/main" id="{34C07BE4-3605-7C32-F550-BF1A26F96A77}"/>
                </a:ext>
              </a:extLst>
            </p:cNvPr>
            <p:cNvSpPr/>
            <p:nvPr/>
          </p:nvSpPr>
          <p:spPr>
            <a:xfrm>
              <a:off x="2751429" y="3528544"/>
              <a:ext cx="5008388" cy="439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Physical machine - e.g., laptop</a:t>
              </a:r>
            </a:p>
          </p:txBody>
        </p:sp>
        <p:sp>
          <p:nvSpPr>
            <p:cNvPr id="28" name="Rectangle 27">
              <a:extLst>
                <a:ext uri="{FF2B5EF4-FFF2-40B4-BE49-F238E27FC236}">
                  <a16:creationId xmlns:a16="http://schemas.microsoft.com/office/drawing/2014/main" id="{7A604118-E1DC-8BCB-2A30-E60706694A10}"/>
                </a:ext>
              </a:extLst>
            </p:cNvPr>
            <p:cNvSpPr/>
            <p:nvPr/>
          </p:nvSpPr>
          <p:spPr>
            <a:xfrm>
              <a:off x="4086837" y="1471775"/>
              <a:ext cx="1086357" cy="1319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Docker</a:t>
              </a:r>
            </a:p>
            <a:p>
              <a:pPr algn="ctr"/>
              <a:r>
                <a:rPr lang="en-GB" sz="1200" noProof="0"/>
                <a:t>create, start, stop, deploy containers</a:t>
              </a:r>
            </a:p>
          </p:txBody>
        </p:sp>
        <p:sp>
          <p:nvSpPr>
            <p:cNvPr id="61" name="Rectangle 60">
              <a:extLst>
                <a:ext uri="{FF2B5EF4-FFF2-40B4-BE49-F238E27FC236}">
                  <a16:creationId xmlns:a16="http://schemas.microsoft.com/office/drawing/2014/main" id="{28F2F9DA-F219-00AB-234C-41A9D0BD3571}"/>
                </a:ext>
              </a:extLst>
            </p:cNvPr>
            <p:cNvSpPr/>
            <p:nvPr/>
          </p:nvSpPr>
          <p:spPr>
            <a:xfrm>
              <a:off x="2746191" y="2791985"/>
              <a:ext cx="5008388" cy="735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Windows, Linux, </a:t>
              </a:r>
              <a:r>
                <a:rPr lang="en-GB" sz="1200" noProof="0" err="1"/>
                <a:t>Macos</a:t>
              </a:r>
              <a:r>
                <a:rPr lang="en-GB" sz="1200" noProof="0"/>
                <a:t> kernel</a:t>
              </a:r>
            </a:p>
          </p:txBody>
        </p:sp>
        <p:sp>
          <p:nvSpPr>
            <p:cNvPr id="11" name="Rectangle 10">
              <a:extLst>
                <a:ext uri="{FF2B5EF4-FFF2-40B4-BE49-F238E27FC236}">
                  <a16:creationId xmlns:a16="http://schemas.microsoft.com/office/drawing/2014/main" id="{A2B29659-CCD0-7C04-1DE4-50D2018AF177}"/>
                </a:ext>
              </a:extLst>
            </p:cNvPr>
            <p:cNvSpPr/>
            <p:nvPr/>
          </p:nvSpPr>
          <p:spPr>
            <a:xfrm>
              <a:off x="5457021" y="1482453"/>
              <a:ext cx="2297558" cy="1308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Other installed apps</a:t>
              </a:r>
            </a:p>
            <a:p>
              <a:pPr algn="ctr"/>
              <a:r>
                <a:rPr lang="en-GB" sz="1200" noProof="0"/>
                <a:t>notepad, word etc</a:t>
              </a:r>
            </a:p>
            <a:p>
              <a:pPr algn="ctr"/>
              <a:r>
                <a:rPr lang="en-GB" sz="1200" noProof="0"/>
                <a:t>Share filesystem, libraries with other apps</a:t>
              </a:r>
            </a:p>
          </p:txBody>
        </p:sp>
        <p:sp>
          <p:nvSpPr>
            <p:cNvPr id="6" name="Rectangle 5">
              <a:extLst>
                <a:ext uri="{FF2B5EF4-FFF2-40B4-BE49-F238E27FC236}">
                  <a16:creationId xmlns:a16="http://schemas.microsoft.com/office/drawing/2014/main" id="{719392C9-E2A9-2A60-91E3-06C8307C6585}"/>
                </a:ext>
              </a:extLst>
            </p:cNvPr>
            <p:cNvSpPr/>
            <p:nvPr/>
          </p:nvSpPr>
          <p:spPr>
            <a:xfrm>
              <a:off x="2745997"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Cont1</a:t>
              </a:r>
            </a:p>
          </p:txBody>
        </p:sp>
        <p:sp>
          <p:nvSpPr>
            <p:cNvPr id="7" name="Rectangle 6">
              <a:extLst>
                <a:ext uri="{FF2B5EF4-FFF2-40B4-BE49-F238E27FC236}">
                  <a16:creationId xmlns:a16="http://schemas.microsoft.com/office/drawing/2014/main" id="{1517E758-82F3-0011-C715-DA3CB672F757}"/>
                </a:ext>
              </a:extLst>
            </p:cNvPr>
            <p:cNvSpPr/>
            <p:nvPr/>
          </p:nvSpPr>
          <p:spPr>
            <a:xfrm>
              <a:off x="3029824"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Cont2</a:t>
              </a:r>
            </a:p>
          </p:txBody>
        </p:sp>
        <p:sp>
          <p:nvSpPr>
            <p:cNvPr id="8" name="Rectangle 7">
              <a:extLst>
                <a:ext uri="{FF2B5EF4-FFF2-40B4-BE49-F238E27FC236}">
                  <a16:creationId xmlns:a16="http://schemas.microsoft.com/office/drawing/2014/main" id="{D3B4F137-82E8-7B0F-902A-28C34A8D1BF6}"/>
                </a:ext>
              </a:extLst>
            </p:cNvPr>
            <p:cNvSpPr/>
            <p:nvPr/>
          </p:nvSpPr>
          <p:spPr>
            <a:xfrm>
              <a:off x="3611821"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err="1"/>
                <a:t>Contn</a:t>
              </a:r>
              <a:endParaRPr lang="en-GB" sz="1200" noProof="0"/>
            </a:p>
          </p:txBody>
        </p:sp>
        <p:sp>
          <p:nvSpPr>
            <p:cNvPr id="9" name="Rectangle 8">
              <a:extLst>
                <a:ext uri="{FF2B5EF4-FFF2-40B4-BE49-F238E27FC236}">
                  <a16:creationId xmlns:a16="http://schemas.microsoft.com/office/drawing/2014/main" id="{8EFB24AA-CA45-8F81-6827-8DBBD9DF57E4}"/>
                </a:ext>
              </a:extLst>
            </p:cNvPr>
            <p:cNvSpPr/>
            <p:nvPr/>
          </p:nvSpPr>
          <p:spPr>
            <a:xfrm>
              <a:off x="3313651" y="1481331"/>
              <a:ext cx="232348" cy="1299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GB" sz="1200" noProof="0"/>
                <a:t>Cont3</a:t>
              </a:r>
            </a:p>
          </p:txBody>
        </p:sp>
      </p:grpSp>
      <p:sp>
        <p:nvSpPr>
          <p:cNvPr id="13" name="Call-out: Line 12">
            <a:extLst>
              <a:ext uri="{FF2B5EF4-FFF2-40B4-BE49-F238E27FC236}">
                <a16:creationId xmlns:a16="http://schemas.microsoft.com/office/drawing/2014/main" id="{86C33D89-2913-146D-240F-17542B4269D4}"/>
              </a:ext>
            </a:extLst>
          </p:cNvPr>
          <p:cNvSpPr/>
          <p:nvPr/>
        </p:nvSpPr>
        <p:spPr>
          <a:xfrm>
            <a:off x="1082180" y="1184164"/>
            <a:ext cx="939567" cy="753693"/>
          </a:xfrm>
          <a:prstGeom prst="borderCallout1">
            <a:avLst>
              <a:gd name="adj1" fmla="val 30993"/>
              <a:gd name="adj2" fmla="val 100596"/>
              <a:gd name="adj3" fmla="val 67978"/>
              <a:gd name="adj4" fmla="val 18309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Like a self-contained flat</a:t>
            </a:r>
          </a:p>
        </p:txBody>
      </p:sp>
      <p:sp>
        <p:nvSpPr>
          <p:cNvPr id="14" name="Call-out: Line 13">
            <a:extLst>
              <a:ext uri="{FF2B5EF4-FFF2-40B4-BE49-F238E27FC236}">
                <a16:creationId xmlns:a16="http://schemas.microsoft.com/office/drawing/2014/main" id="{B8BB1D80-19B0-BDC5-D023-C1CCB465AE6B}"/>
              </a:ext>
            </a:extLst>
          </p:cNvPr>
          <p:cNvSpPr/>
          <p:nvPr/>
        </p:nvSpPr>
        <p:spPr>
          <a:xfrm>
            <a:off x="8388990" y="1221491"/>
            <a:ext cx="939567" cy="753693"/>
          </a:xfrm>
          <a:prstGeom prst="borderCallout1">
            <a:avLst>
              <a:gd name="adj1" fmla="val 25428"/>
              <a:gd name="adj2" fmla="val -1190"/>
              <a:gd name="adj3" fmla="val 52395"/>
              <a:gd name="adj4" fmla="val -544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noProof="0"/>
              <a:t>Like a room in a shared house</a:t>
            </a:r>
          </a:p>
        </p:txBody>
      </p:sp>
    </p:spTree>
    <p:extLst>
      <p:ext uri="{BB962C8B-B14F-4D97-AF65-F5344CB8AC3E}">
        <p14:creationId xmlns:p14="http://schemas.microsoft.com/office/powerpoint/2010/main" val="2715638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D2DE-E6E5-D500-83B7-1ED47731FF49}"/>
              </a:ext>
            </a:extLst>
          </p:cNvPr>
          <p:cNvSpPr>
            <a:spLocks noGrp="1"/>
          </p:cNvSpPr>
          <p:nvPr>
            <p:ph type="title"/>
          </p:nvPr>
        </p:nvSpPr>
        <p:spPr>
          <a:xfrm>
            <a:off x="609600" y="584072"/>
            <a:ext cx="11163300" cy="421258"/>
          </a:xfrm>
        </p:spPr>
        <p:txBody>
          <a:bodyPr/>
          <a:lstStyle/>
          <a:p>
            <a:r>
              <a:rPr lang="en-GB" noProof="0"/>
              <a:t>Docker image</a:t>
            </a:r>
          </a:p>
        </p:txBody>
      </p:sp>
      <p:sp>
        <p:nvSpPr>
          <p:cNvPr id="3" name="Text Placeholder 2">
            <a:extLst>
              <a:ext uri="{FF2B5EF4-FFF2-40B4-BE49-F238E27FC236}">
                <a16:creationId xmlns:a16="http://schemas.microsoft.com/office/drawing/2014/main" id="{5ED6E00E-FE02-B120-1AD6-160CB0E4B5CB}"/>
              </a:ext>
            </a:extLst>
          </p:cNvPr>
          <p:cNvSpPr>
            <a:spLocks noGrp="1"/>
          </p:cNvSpPr>
          <p:nvPr>
            <p:ph type="body" idx="1"/>
          </p:nvPr>
        </p:nvSpPr>
        <p:spPr>
          <a:xfrm>
            <a:off x="609600" y="1107101"/>
            <a:ext cx="11163300" cy="5387632"/>
          </a:xfrm>
        </p:spPr>
        <p:txBody>
          <a:bodyPr/>
          <a:lstStyle/>
          <a:p>
            <a:r>
              <a:rPr lang="en-GB" sz="1600" noProof="0"/>
              <a:t>A Docker image is a file containing multiple elements needed for an application to run, similar to a system snapshot</a:t>
            </a:r>
          </a:p>
          <a:p>
            <a:r>
              <a:rPr lang="en-GB" sz="1600" noProof="0"/>
              <a:t>Let's say we have only NodeJS installed on a machine and we take a snapshot of it; this would become a base layer for your image. That's not how it works but can be visualized. Node is built into an image using Docker</a:t>
            </a:r>
          </a:p>
          <a:p>
            <a:r>
              <a:rPr lang="en-GB" sz="1600" noProof="0"/>
              <a:t>There are other base images such as </a:t>
            </a:r>
            <a:r>
              <a:rPr lang="en-GB" sz="1600" noProof="0" err="1"/>
              <a:t>MySql</a:t>
            </a:r>
            <a:r>
              <a:rPr lang="en-GB" sz="1600" noProof="0"/>
              <a:t> server, </a:t>
            </a:r>
            <a:r>
              <a:rPr lang="en-GB" sz="1600" noProof="0" err="1"/>
              <a:t>MongoDb</a:t>
            </a:r>
            <a:r>
              <a:rPr lang="en-GB" sz="1600" noProof="0"/>
              <a:t>, Nginx and various other core application people have built into a Docker image and made available for download</a:t>
            </a:r>
          </a:p>
          <a:p>
            <a:r>
              <a:rPr lang="en-GB" sz="1600" noProof="0"/>
              <a:t>Some images are free to use, some need to be paid for, some are maintained and some are not. Thousands are available on Docker hub</a:t>
            </a:r>
          </a:p>
          <a:p>
            <a:r>
              <a:rPr lang="en-GB" sz="1600" noProof="0"/>
              <a:t>You can take a base image such as </a:t>
            </a:r>
            <a:r>
              <a:rPr lang="en-GB" sz="1600" noProof="0" err="1"/>
              <a:t>NodeJs</a:t>
            </a:r>
            <a:r>
              <a:rPr lang="en-GB" sz="1600" noProof="0"/>
              <a:t> and add layers on top of it - i.e. your app and dependencies. A file called </a:t>
            </a:r>
            <a:r>
              <a:rPr lang="en-GB" sz="1600" noProof="0" err="1"/>
              <a:t>Dockerfile</a:t>
            </a:r>
            <a:r>
              <a:rPr lang="en-GB" sz="1600" noProof="0"/>
              <a:t> holds instructions on what to add into each new layer. Most instructions in a </a:t>
            </a:r>
            <a:r>
              <a:rPr lang="en-GB" sz="1600" noProof="0" err="1"/>
              <a:t>Dockerfile</a:t>
            </a:r>
            <a:r>
              <a:rPr lang="en-GB" sz="1600" noProof="0"/>
              <a:t> will create an additional layer on top of the image. Each layer is given a unique id</a:t>
            </a:r>
          </a:p>
          <a:p>
            <a:r>
              <a:rPr lang="en-GB" sz="1600" noProof="0"/>
              <a:t>Once we have added layers to the image such as any extra node packages, source code, config files or whatever we have that makes up our app and its dependencies, a new image which is the combination of those files is created</a:t>
            </a:r>
          </a:p>
          <a:p>
            <a:r>
              <a:rPr lang="en-GB" sz="1600" noProof="0"/>
              <a:t>From the image, Docker can build a container which is an isolated execution environment for our application </a:t>
            </a:r>
          </a:p>
          <a:p>
            <a:endParaRPr lang="en-GB" noProof="0"/>
          </a:p>
        </p:txBody>
      </p:sp>
      <p:sp>
        <p:nvSpPr>
          <p:cNvPr id="4" name="Slide Number Placeholder 3">
            <a:extLst>
              <a:ext uri="{FF2B5EF4-FFF2-40B4-BE49-F238E27FC236}">
                <a16:creationId xmlns:a16="http://schemas.microsoft.com/office/drawing/2014/main" id="{C5CFA337-A053-3C84-A882-F122BD190B59}"/>
              </a:ext>
            </a:extLst>
          </p:cNvPr>
          <p:cNvSpPr>
            <a:spLocks noGrp="1"/>
          </p:cNvSpPr>
          <p:nvPr>
            <p:ph type="sldNum" idx="12"/>
          </p:nvPr>
        </p:nvSpPr>
        <p:spPr/>
        <p:txBody>
          <a:bodyPr/>
          <a:lstStyle/>
          <a:p>
            <a:fld id="{14D7F6AC-1EEB-4ABB-AD80-109EC6FDCCF3}" type="slidenum">
              <a:rPr lang="en-GB" noProof="0" smtClean="0"/>
              <a:pPr/>
              <a:t>98</a:t>
            </a:fld>
            <a:endParaRPr lang="en-GB" noProof="0"/>
          </a:p>
        </p:txBody>
      </p:sp>
    </p:spTree>
    <p:extLst>
      <p:ext uri="{BB962C8B-B14F-4D97-AF65-F5344CB8AC3E}">
        <p14:creationId xmlns:p14="http://schemas.microsoft.com/office/powerpoint/2010/main" val="3255159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8BB188-9197-5901-E238-204A3A41D78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D747E18-8D79-4AF7-9004-4F39D5C36471}"/>
              </a:ext>
            </a:extLst>
          </p:cNvPr>
          <p:cNvSpPr>
            <a:spLocks noGrp="1"/>
          </p:cNvSpPr>
          <p:nvPr>
            <p:ph type="title"/>
          </p:nvPr>
        </p:nvSpPr>
        <p:spPr>
          <a:xfrm>
            <a:off x="609600" y="644930"/>
            <a:ext cx="11163300" cy="421258"/>
          </a:xfrm>
        </p:spPr>
        <p:txBody>
          <a:bodyPr/>
          <a:lstStyle/>
          <a:p>
            <a:r>
              <a:rPr lang="en-GB" noProof="0"/>
              <a:t>Prerequisites</a:t>
            </a:r>
          </a:p>
        </p:txBody>
      </p:sp>
      <p:sp>
        <p:nvSpPr>
          <p:cNvPr id="3" name="Text Placeholder 2">
            <a:extLst>
              <a:ext uri="{FF2B5EF4-FFF2-40B4-BE49-F238E27FC236}">
                <a16:creationId xmlns:a16="http://schemas.microsoft.com/office/drawing/2014/main" id="{2242CEEE-A888-4FF9-AD92-DEBD7BABD3F1}"/>
              </a:ext>
            </a:extLst>
          </p:cNvPr>
          <p:cNvSpPr>
            <a:spLocks noGrp="1"/>
          </p:cNvSpPr>
          <p:nvPr>
            <p:ph type="body" idx="1"/>
          </p:nvPr>
        </p:nvSpPr>
        <p:spPr>
          <a:xfrm>
            <a:off x="609600" y="1276777"/>
            <a:ext cx="11163300" cy="5290278"/>
          </a:xfrm>
        </p:spPr>
        <p:txBody>
          <a:bodyPr/>
          <a:lstStyle/>
          <a:p>
            <a:pPr defTabSz="914400"/>
            <a:r>
              <a:rPr lang="en-GB" sz="1600" noProof="0" dirty="0"/>
              <a:t>Docker was developed for Linux but installs on most systems. WSL is faster than Hyper-V so enable it </a:t>
            </a:r>
          </a:p>
          <a:p>
            <a:r>
              <a:rPr lang="en-GB" sz="1600" dirty="0"/>
              <a:t>Make sure you don't have the old version installed</a:t>
            </a:r>
          </a:p>
          <a:p>
            <a:pPr lvl="1"/>
            <a:r>
              <a:rPr lang="en-GB" sz="1400" dirty="0"/>
              <a:t>Open Turn Windows features on or off</a:t>
            </a:r>
          </a:p>
          <a:p>
            <a:pPr lvl="1"/>
            <a:r>
              <a:rPr lang="en-GB" sz="1400" dirty="0"/>
              <a:t>Look for </a:t>
            </a:r>
            <a:r>
              <a:rPr lang="en-GB" sz="1400" dirty="0" err="1"/>
              <a:t>wsl</a:t>
            </a:r>
            <a:r>
              <a:rPr lang="en-GB" sz="1400" dirty="0"/>
              <a:t>. If it is checked, uncheck it</a:t>
            </a:r>
          </a:p>
          <a:p>
            <a:pPr defTabSz="914400"/>
            <a:r>
              <a:rPr lang="en-GB" sz="1600" noProof="0" dirty="0"/>
              <a:t>To enable new WSL </a:t>
            </a:r>
            <a:r>
              <a:rPr lang="en-GB" sz="1600" dirty="0"/>
              <a:t>(</a:t>
            </a:r>
            <a:r>
              <a:rPr lang="en-GB" sz="1600" noProof="0" dirty="0"/>
              <a:t>Windows Subsystem for Linux) open </a:t>
            </a:r>
            <a:r>
              <a:rPr lang="en-GB" sz="1600" noProof="0" dirty="0" err="1"/>
              <a:t>powershell</a:t>
            </a:r>
            <a:r>
              <a:rPr lang="en-GB" sz="1600" noProof="0" dirty="0"/>
              <a:t> in admin mode and enter</a:t>
            </a:r>
          </a:p>
          <a:p>
            <a:pPr lvl="1"/>
            <a:r>
              <a:rPr lang="en-GB" sz="1400" b="1" noProof="0" dirty="0" err="1"/>
              <a:t>wsl</a:t>
            </a:r>
            <a:r>
              <a:rPr lang="en-GB" sz="1400" b="1" noProof="0" dirty="0"/>
              <a:t> --install</a:t>
            </a:r>
            <a:r>
              <a:rPr lang="en-GB" sz="1400" noProof="0" dirty="0"/>
              <a:t>, reboot when done</a:t>
            </a:r>
          </a:p>
          <a:p>
            <a:pPr lvl="1"/>
            <a:r>
              <a:rPr lang="en-GB" sz="1400" dirty="0"/>
              <a:t>Check it installed: </a:t>
            </a:r>
            <a:r>
              <a:rPr lang="en-GB" sz="1400" b="1" dirty="0" err="1"/>
              <a:t>wsl</a:t>
            </a:r>
            <a:r>
              <a:rPr lang="en-GB" sz="1400" b="1" dirty="0"/>
              <a:t> --version</a:t>
            </a:r>
            <a:r>
              <a:rPr lang="en-GB" noProof="0" dirty="0"/>
              <a:t> </a:t>
            </a:r>
          </a:p>
          <a:p>
            <a:pPr lvl="1"/>
            <a:r>
              <a:rPr lang="en-GB" noProof="0" dirty="0"/>
              <a:t>If you need to update it at a later date use: </a:t>
            </a:r>
            <a:r>
              <a:rPr lang="en-GB" b="1" noProof="0" dirty="0" err="1"/>
              <a:t>wsl</a:t>
            </a:r>
            <a:r>
              <a:rPr lang="en-GB" b="1" noProof="0" dirty="0"/>
              <a:t> --update</a:t>
            </a:r>
          </a:p>
          <a:p>
            <a:pPr lvl="1"/>
            <a:r>
              <a:rPr lang="en-GB" dirty="0"/>
              <a:t>Restart </a:t>
            </a:r>
            <a:r>
              <a:rPr lang="en-GB" dirty="0" err="1"/>
              <a:t>Vscode</a:t>
            </a:r>
            <a:r>
              <a:rPr lang="en-GB" dirty="0"/>
              <a:t> and you should have a Ubuntu </a:t>
            </a:r>
            <a:r>
              <a:rPr lang="en-GB" dirty="0" err="1"/>
              <a:t>wsl</a:t>
            </a:r>
            <a:r>
              <a:rPr lang="en-GB" dirty="0"/>
              <a:t> terminal option if you need Linux tools or </a:t>
            </a:r>
            <a:r>
              <a:rPr lang="en-GB"/>
              <a:t>prefer Linux</a:t>
            </a:r>
            <a:endParaRPr lang="en-GB" noProof="0" dirty="0"/>
          </a:p>
          <a:p>
            <a:endParaRPr lang="en-GB" sz="1600" noProof="0" dirty="0"/>
          </a:p>
          <a:p>
            <a:r>
              <a:rPr lang="en-GB" sz="1600" noProof="0" dirty="0"/>
              <a:t>Download Docker desktop from </a:t>
            </a:r>
            <a:r>
              <a:rPr lang="en-GB" sz="1600" noProof="0" dirty="0">
                <a:hlinkClick r:id="rId3"/>
              </a:rPr>
              <a:t>https://docs.docker.com/get-docker/</a:t>
            </a:r>
            <a:r>
              <a:rPr lang="en-GB" sz="1600" noProof="0" dirty="0"/>
              <a:t> </a:t>
            </a:r>
          </a:p>
          <a:p>
            <a:r>
              <a:rPr lang="en-GB" sz="1600" noProof="0" dirty="0"/>
              <a:t>Docker desktop is a GUI to interact with Docker instead of the CLI</a:t>
            </a:r>
          </a:p>
          <a:p>
            <a:pPr lvl="1"/>
            <a:r>
              <a:rPr lang="en-GB" sz="1400" noProof="0" dirty="0"/>
              <a:t>CLI is still available and the docker engine is installed but containers can be started, stopped, inspected etc from the desktop</a:t>
            </a:r>
          </a:p>
          <a:p>
            <a:pPr lvl="1"/>
            <a:r>
              <a:rPr lang="en-GB" sz="1400" noProof="0" dirty="0"/>
              <a:t>We won't have Docker desktop on the remote machine; we will use the CLI</a:t>
            </a:r>
            <a:endParaRPr lang="en-GB" sz="1600"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58BB5842-5C2F-480C-9741-30BDBF4260EC}"/>
              </a:ext>
            </a:extLst>
          </p:cNvPr>
          <p:cNvSpPr>
            <a:spLocks noGrp="1"/>
          </p:cNvSpPr>
          <p:nvPr>
            <p:ph type="sldNum" idx="12"/>
          </p:nvPr>
        </p:nvSpPr>
        <p:spPr/>
        <p:txBody>
          <a:bodyPr/>
          <a:lstStyle/>
          <a:p>
            <a:fld id="{14D7F6AC-1EEB-4ABB-AD80-109EC6FDCCF3}" type="slidenum">
              <a:rPr lang="en-GB" noProof="0" smtClean="0"/>
              <a:pPr/>
              <a:t>99</a:t>
            </a:fld>
            <a:endParaRPr lang="en-GB" noProof="0"/>
          </a:p>
        </p:txBody>
      </p:sp>
    </p:spTree>
    <p:extLst>
      <p:ext uri="{BB962C8B-B14F-4D97-AF65-F5344CB8AC3E}">
        <p14:creationId xmlns:p14="http://schemas.microsoft.com/office/powerpoint/2010/main" val="121260028"/>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0E66189-E2E9-481C-8E4B-E985678C4B1F}">
  <we:reference id="3e0fcce7-415c-4081-926c-b4e449c650e4" version="1.1.0.2" store="EXCatalog" storeType="EXCatalog"/>
  <we:alternateReferences>
    <we:reference id="WA200004709" version="1.1.0.2" store="en-GB"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65B7BF66F8B644845DB7FBD085F75F" ma:contentTypeVersion="13" ma:contentTypeDescription="Create a new document." ma:contentTypeScope="" ma:versionID="82a37571baf60ac85d91ddc45f1fca0a">
  <xsd:schema xmlns:xsd="http://www.w3.org/2001/XMLSchema" xmlns:xs="http://www.w3.org/2001/XMLSchema" xmlns:p="http://schemas.microsoft.com/office/2006/metadata/properties" xmlns:ns3="d76d6d38-0dde-4b51-8231-cca24a5d00c0" xmlns:ns4="b2f656f8-cbd3-4110-8aeb-540095b9a550" targetNamespace="http://schemas.microsoft.com/office/2006/metadata/properties" ma:root="true" ma:fieldsID="b27b4ee8992ece6b48cdedd8cb8acf83" ns3:_="" ns4:_="">
    <xsd:import namespace="d76d6d38-0dde-4b51-8231-cca24a5d00c0"/>
    <xsd:import namespace="b2f656f8-cbd3-4110-8aeb-540095b9a55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6d6d38-0dde-4b51-8231-cca24a5d00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dexed="true" ma:internalName="MediaServiceLocatio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2f656f8-cbd3-4110-8aeb-540095b9a55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76d6d38-0dde-4b51-8231-cca24a5d00c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81C647-2D5A-41B0-BAF8-0DE1ED312550}">
  <ds:schemaRefs>
    <ds:schemaRef ds:uri="b2f656f8-cbd3-4110-8aeb-540095b9a550"/>
    <ds:schemaRef ds:uri="d76d6d38-0dde-4b51-8231-cca24a5d00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96A76F0-C40B-4BA1-AF85-77835D3FA21E}">
  <ds:schemaRefs>
    <ds:schemaRef ds:uri="b2f656f8-cbd3-4110-8aeb-540095b9a550"/>
    <ds:schemaRef ds:uri="http://www.w3.org/XML/1998/namespace"/>
    <ds:schemaRef ds:uri="d76d6d38-0dde-4b51-8231-cca24a5d00c0"/>
    <ds:schemaRef ds:uri="http://purl.org/dc/dcmityp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006F25E3-02C5-46D1-9257-DDACD92247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 slides circuit theme</Template>
  <TotalTime>0</TotalTime>
  <Words>83066</Words>
  <Application>Microsoft Office PowerPoint</Application>
  <PresentationFormat>Widescreen</PresentationFormat>
  <Paragraphs>8713</Paragraphs>
  <Slides>446</Slides>
  <Notes>246</Notes>
  <HiddenSlides>0</HiddenSlides>
  <MMClips>2</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446</vt:i4>
      </vt:variant>
    </vt:vector>
  </HeadingPairs>
  <TitlesOfParts>
    <vt:vector size="466" baseType="lpstr">
      <vt:lpstr>Aptos</vt:lpstr>
      <vt:lpstr>arial</vt:lpstr>
      <vt:lpstr>arial</vt:lpstr>
      <vt:lpstr>Arial Black</vt:lpstr>
      <vt:lpstr>Arial Narrow</vt:lpstr>
      <vt:lpstr>az_ea_font</vt:lpstr>
      <vt:lpstr>Calibri</vt:lpstr>
      <vt:lpstr>Consolas</vt:lpstr>
      <vt:lpstr>Courier New</vt:lpstr>
      <vt:lpstr>gartner sans</vt:lpstr>
      <vt:lpstr>inherit</vt:lpstr>
      <vt:lpstr>Monaco</vt:lpstr>
      <vt:lpstr>Open Sans</vt:lpstr>
      <vt:lpstr>Poppins</vt:lpstr>
      <vt:lpstr>Raleway Thin</vt:lpstr>
      <vt:lpstr>Söhne</vt:lpstr>
      <vt:lpstr>Tw Cen MT</vt:lpstr>
      <vt:lpstr>Gaoler template</vt:lpstr>
      <vt:lpstr>1_Office Theme</vt:lpstr>
      <vt:lpstr>2_Gaoler template</vt:lpstr>
      <vt:lpstr>Dr Tony Nicol BSc (hons), MSc, PhD, MIET, CEng, FHEA, FBCS, CITP</vt:lpstr>
      <vt:lpstr>My background</vt:lpstr>
      <vt:lpstr>The value of this module</vt:lpstr>
      <vt:lpstr>Job prospects</vt:lpstr>
      <vt:lpstr>Relevant snippets</vt:lpstr>
      <vt:lpstr>Module aims summary</vt:lpstr>
      <vt:lpstr>It is essential to practice!</vt:lpstr>
      <vt:lpstr>Feedback from last year before we get started</vt:lpstr>
      <vt:lpstr>Challenges</vt:lpstr>
      <vt:lpstr>Assumptions</vt:lpstr>
      <vt:lpstr>Responsibilities: Students</vt:lpstr>
      <vt:lpstr>Responsibilities: Ours</vt:lpstr>
      <vt:lpstr>Basic 3-tier  Client Server Architecture Monolithic</vt:lpstr>
      <vt:lpstr>3-tier architecture</vt:lpstr>
      <vt:lpstr>3-tier Architecture Demo</vt:lpstr>
      <vt:lpstr>Monolithic architecture</vt:lpstr>
      <vt:lpstr>PowerPoint Presentation</vt:lpstr>
      <vt:lpstr>Distributed Systems</vt:lpstr>
      <vt:lpstr>PowerPoint Presentation</vt:lpstr>
      <vt:lpstr>Microservices</vt:lpstr>
      <vt:lpstr>Microservices</vt:lpstr>
      <vt:lpstr>PowerPoint Presentation</vt:lpstr>
      <vt:lpstr>PowerPoint Presentation</vt:lpstr>
      <vt:lpstr>Example shopping site</vt:lpstr>
      <vt:lpstr>PowerPoint Presentation</vt:lpstr>
      <vt:lpstr>PowerPoint Presentation</vt:lpstr>
      <vt:lpstr>PowerPoint Presentation</vt:lpstr>
      <vt:lpstr>Business needs</vt:lpstr>
      <vt:lpstr>2024/25 Assignment</vt:lpstr>
      <vt:lpstr>Development Approach</vt:lpstr>
      <vt:lpstr>REST and intro to NodeJs</vt:lpstr>
      <vt:lpstr>Learning objectives</vt:lpstr>
      <vt:lpstr>Communication (http)</vt:lpstr>
      <vt:lpstr>PowerPoint Presentation</vt:lpstr>
      <vt:lpstr>Communication using http</vt:lpstr>
      <vt:lpstr>JSON – JavaScript Object Notation</vt:lpstr>
      <vt:lpstr>Web API</vt:lpstr>
      <vt:lpstr>URL</vt:lpstr>
      <vt:lpstr>So how does a web API work?</vt:lpstr>
      <vt:lpstr>PowerPoint Presentation</vt:lpstr>
      <vt:lpstr>Terminology</vt:lpstr>
      <vt:lpstr>Architecture</vt:lpstr>
      <vt:lpstr>Node.JS and NPM intro</vt:lpstr>
      <vt:lpstr>Create App Server and API</vt:lpstr>
      <vt:lpstr>JavaScript functions</vt:lpstr>
      <vt:lpstr>Learning objectives</vt:lpstr>
      <vt:lpstr>PowerPoint Presentation</vt:lpstr>
      <vt:lpstr>Arrow functions</vt:lpstr>
      <vt:lpstr>Callback function</vt:lpstr>
      <vt:lpstr>Asynchronicity in JavaScript</vt:lpstr>
      <vt:lpstr>Learning objectives</vt:lpstr>
      <vt:lpstr>Sync and Async</vt:lpstr>
      <vt:lpstr>Calling an API from the frontend</vt:lpstr>
      <vt:lpstr>PowerPoint Presentation</vt:lpstr>
      <vt:lpstr>Asynchronous approaches</vt:lpstr>
      <vt:lpstr>Promises</vt:lpstr>
      <vt:lpstr>PowerPoint Presentation</vt:lpstr>
      <vt:lpstr>Async /Await</vt:lpstr>
      <vt:lpstr>PowerPoint Presentation</vt:lpstr>
      <vt:lpstr>PowerPoint Presentation</vt:lpstr>
      <vt:lpstr>Express and Middleware</vt:lpstr>
      <vt:lpstr>PowerPoint Presentation</vt:lpstr>
      <vt:lpstr>Express Middleware</vt:lpstr>
      <vt:lpstr>PowerPoint Presentation</vt:lpstr>
      <vt:lpstr>PowerPoint Presentation</vt:lpstr>
      <vt:lpstr>Adding a database to the stack</vt:lpstr>
      <vt:lpstr>Learning objectives</vt:lpstr>
      <vt:lpstr>Adding a Database</vt:lpstr>
      <vt:lpstr>Architecture</vt:lpstr>
      <vt:lpstr>PowerPoint Presentation</vt:lpstr>
      <vt:lpstr>Data Engineering</vt:lpstr>
      <vt:lpstr>PowerPoint Presentation</vt:lpstr>
      <vt:lpstr>PowerPoint Presentation</vt:lpstr>
      <vt:lpstr>Data modelling</vt:lpstr>
      <vt:lpstr>PowerPoint Presentation</vt:lpstr>
      <vt:lpstr>PowerPoint Presentation</vt:lpstr>
      <vt:lpstr>PowerPoint Presentation</vt:lpstr>
      <vt:lpstr>Referential Integrity</vt:lpstr>
      <vt:lpstr>PowerPoint Presentation</vt:lpstr>
      <vt:lpstr>Separation of Concerns</vt:lpstr>
      <vt:lpstr>SQL Injection</vt:lpstr>
      <vt:lpstr>Parameterised queries</vt:lpstr>
      <vt:lpstr>Separation of concerns</vt:lpstr>
      <vt:lpstr>Environment variables</vt:lpstr>
      <vt:lpstr>Basic Env Var Architecture</vt:lpstr>
      <vt:lpstr>PowerPoint Presentation</vt:lpstr>
      <vt:lpstr>Database connections</vt:lpstr>
      <vt:lpstr>Database Connection Pooling</vt:lpstr>
      <vt:lpstr>PowerPoint Presentation</vt:lpstr>
      <vt:lpstr>PowerPoint Presentation</vt:lpstr>
      <vt:lpstr>Containerisation</vt:lpstr>
      <vt:lpstr>Learning objectives</vt:lpstr>
      <vt:lpstr>Containerisation</vt:lpstr>
      <vt:lpstr>PowerPoint Presentation</vt:lpstr>
      <vt:lpstr>Installing files on the remote</vt:lpstr>
      <vt:lpstr>What are containers?</vt:lpstr>
      <vt:lpstr>Containers on a physical machine</vt:lpstr>
      <vt:lpstr>Docker image</vt:lpstr>
      <vt:lpstr>Prerequisites</vt:lpstr>
      <vt:lpstr>Docker build and deploy process</vt:lpstr>
      <vt:lpstr>PowerPoint Presentation</vt:lpstr>
      <vt:lpstr>Initial dev and test</vt:lpstr>
      <vt:lpstr>Process</vt:lpstr>
      <vt:lpstr>Build the image</vt:lpstr>
      <vt:lpstr>Create and run the container</vt:lpstr>
      <vt:lpstr>Build the image</vt:lpstr>
      <vt:lpstr>PowerPoint Presentation</vt:lpstr>
      <vt:lpstr>Create and run app in local container</vt:lpstr>
      <vt:lpstr>Useful Docker Commands</vt:lpstr>
      <vt:lpstr>PowerPoint Presentation</vt:lpstr>
      <vt:lpstr>Multiple Containers</vt:lpstr>
      <vt:lpstr>Deploy multiple containers</vt:lpstr>
      <vt:lpstr>YAML</vt:lpstr>
      <vt:lpstr>PowerPoint Presentation</vt:lpstr>
      <vt:lpstr>PowerPoint Presentation</vt:lpstr>
      <vt:lpstr>Local app and container logical architecture</vt:lpstr>
      <vt:lpstr>Cloud Hosting Intro</vt:lpstr>
      <vt:lpstr>Objectives</vt:lpstr>
      <vt:lpstr>Introduction into Cloud Hosting</vt:lpstr>
      <vt:lpstr>Cloud Business Model</vt:lpstr>
      <vt:lpstr>What does "the cloud" &amp; "on-prem" look like?</vt:lpstr>
      <vt:lpstr>Virtual Machines</vt:lpstr>
      <vt:lpstr>What are: Virtual Machine, Public Cloud, IaaS?</vt:lpstr>
      <vt:lpstr>VM vs Container structure</vt:lpstr>
      <vt:lpstr>PowerPoint Presentation</vt:lpstr>
      <vt:lpstr>Cloud Deployment Models</vt:lpstr>
      <vt:lpstr>Cloud Service Models</vt:lpstr>
      <vt:lpstr>Cloud Shared Responsibility Model</vt:lpstr>
      <vt:lpstr>Create a VM</vt:lpstr>
      <vt:lpstr>Infrastructure as a service</vt:lpstr>
      <vt:lpstr>PowerPoint Presentation</vt:lpstr>
      <vt:lpstr>Deploy to the cloud</vt:lpstr>
      <vt:lpstr>Billing alert</vt:lpstr>
      <vt:lpstr>Create a VM on Azure</vt:lpstr>
      <vt:lpstr>PowerPoint Presentation</vt:lpstr>
      <vt:lpstr>Container deployment</vt:lpstr>
      <vt:lpstr>Container deployment process</vt:lpstr>
      <vt:lpstr>PowerPoint Presentation</vt:lpstr>
      <vt:lpstr>Create a container registry</vt:lpstr>
      <vt:lpstr>Deploy to a VM basic instructions</vt:lpstr>
      <vt:lpstr>Deploying image</vt:lpstr>
      <vt:lpstr>Container vs VM</vt:lpstr>
      <vt:lpstr>When to use one over the other</vt:lpstr>
      <vt:lpstr>Database container &amp; Volumes</vt:lpstr>
      <vt:lpstr>Objectives</vt:lpstr>
      <vt:lpstr>Inter-microservice communication</vt:lpstr>
      <vt:lpstr>Docker volumes</vt:lpstr>
      <vt:lpstr>PowerPoint Presentation</vt:lpstr>
      <vt:lpstr>Docker bind mounts</vt:lpstr>
      <vt:lpstr>App &amp; Database containers</vt:lpstr>
      <vt:lpstr>Some useful compose commands</vt:lpstr>
      <vt:lpstr>Microservice Inter-communication</vt:lpstr>
      <vt:lpstr>Learning objectives</vt:lpstr>
      <vt:lpstr>Inter-microservice communication</vt:lpstr>
      <vt:lpstr>Inter Microservice Communication</vt:lpstr>
      <vt:lpstr>PowerPoint Presentation</vt:lpstr>
      <vt:lpstr>Message brokers</vt:lpstr>
      <vt:lpstr>Producer/Consumer and Pub/Sub patterns</vt:lpstr>
      <vt:lpstr>Simple synchronous scenario</vt:lpstr>
      <vt:lpstr>Publisher / Subscriber asynchronous alternative</vt:lpstr>
      <vt:lpstr>RabbitMQ terminology</vt:lpstr>
      <vt:lpstr>PowerPoint Presentation</vt:lpstr>
      <vt:lpstr>Rabbitmq exchange types</vt:lpstr>
      <vt:lpstr>PowerPoint Presentation</vt:lpstr>
      <vt:lpstr>RabbitMQ demo</vt:lpstr>
      <vt:lpstr>RabbitMQ demo</vt:lpstr>
      <vt:lpstr>PowerPoint Presentation</vt:lpstr>
      <vt:lpstr>API Gateway</vt:lpstr>
      <vt:lpstr>Learning objectives</vt:lpstr>
      <vt:lpstr>PowerPoint Presentation</vt:lpstr>
      <vt:lpstr>PowerPoint Presentation</vt:lpstr>
      <vt:lpstr>Kong API Gateway</vt:lpstr>
      <vt:lpstr>Kong high level features</vt:lpstr>
      <vt:lpstr>API Gateway properties</vt:lpstr>
      <vt:lpstr>PowerPoint Presentation</vt:lpstr>
      <vt:lpstr>PowerPoint Presentation</vt:lpstr>
      <vt:lpstr>PowerPoint Presentation</vt:lpstr>
      <vt:lpstr>PowerPoint Presentation</vt:lpstr>
      <vt:lpstr>Event driven architecture RabbitMQ and Kafka</vt:lpstr>
      <vt:lpstr>Learning objectives</vt:lpstr>
      <vt:lpstr>PowerPoint Presentation</vt:lpstr>
      <vt:lpstr>Inter-microservice messaging</vt:lpstr>
      <vt:lpstr>What is an event</vt:lpstr>
      <vt:lpstr>Event driven architecture</vt:lpstr>
      <vt:lpstr>PowerPoint Presentation</vt:lpstr>
      <vt:lpstr>PowerPoint Presentation</vt:lpstr>
      <vt:lpstr>Point to point synchronous messaging</vt:lpstr>
      <vt:lpstr>PowerPoint Presentation</vt:lpstr>
      <vt:lpstr>PowerPoint Presentation</vt:lpstr>
      <vt:lpstr>RabbitMQ message broker recap</vt:lpstr>
      <vt:lpstr>Asynchronous Event-driven approach</vt:lpstr>
      <vt:lpstr>Detailed architectural diagram</vt:lpstr>
      <vt:lpstr>PowerPoint Presentation</vt:lpstr>
      <vt:lpstr>Thick and Thin events</vt:lpstr>
      <vt:lpstr>Kafka</vt:lpstr>
      <vt:lpstr>PowerPoint Presentation</vt:lpstr>
      <vt:lpstr>PowerPoint Presentation</vt:lpstr>
      <vt:lpstr>PowerPoint Presentation</vt:lpstr>
      <vt:lpstr>MQ and Kafka basic comparison</vt:lpstr>
      <vt:lpstr>Summary of patterns</vt:lpstr>
      <vt:lpstr>Subnets &amp; Bastion Host</vt:lpstr>
      <vt:lpstr>Learning objectives</vt:lpstr>
      <vt:lpstr>Could use Kafka here</vt:lpstr>
      <vt:lpstr>3-tier architecture</vt:lpstr>
      <vt:lpstr>subnet isolation in 3-tier architecture</vt:lpstr>
      <vt:lpstr>Bastion Host (Jump host or Jump box)</vt:lpstr>
      <vt:lpstr>Add a Bastion</vt:lpstr>
      <vt:lpstr>Add peering</vt:lpstr>
      <vt:lpstr>Infrastructure as Code</vt:lpstr>
      <vt:lpstr>Learning objectives</vt:lpstr>
      <vt:lpstr>Basic infrastructure</vt:lpstr>
      <vt:lpstr>Deleting resources</vt:lpstr>
      <vt:lpstr>Azure basic infrastructure example</vt:lpstr>
      <vt:lpstr>Azure basic infrastructure example</vt:lpstr>
      <vt:lpstr>Terraform</vt:lpstr>
      <vt:lpstr>Initial key components</vt:lpstr>
      <vt:lpstr>Create a VM</vt:lpstr>
      <vt:lpstr>Variables</vt:lpstr>
      <vt:lpstr>PowerPoint Presentation</vt:lpstr>
      <vt:lpstr>PowerPoint Presentation</vt:lpstr>
      <vt:lpstr>Terraform Provisioners</vt:lpstr>
      <vt:lpstr>Terraform null-resource</vt:lpstr>
      <vt:lpstr>Terraform null resource</vt:lpstr>
      <vt:lpstr>CI/CD Pipeline</vt:lpstr>
      <vt:lpstr>Terraform basic CI/CD</vt:lpstr>
      <vt:lpstr>yinYang with Bastion host</vt:lpstr>
      <vt:lpstr>Authentication</vt:lpstr>
      <vt:lpstr>Security - TLS</vt:lpstr>
      <vt:lpstr>PowerPoint Presentation</vt:lpstr>
      <vt:lpstr>PowerPoint Presentation</vt:lpstr>
      <vt:lpstr>Base 64</vt:lpstr>
      <vt:lpstr>Security Aims of TLS</vt:lpstr>
      <vt:lpstr>Hashing (Integrity)</vt:lpstr>
      <vt:lpstr>Message Authentication Code (Integrity and authenticity)</vt:lpstr>
      <vt:lpstr>Symmetric key encryption (confidentiality)</vt:lpstr>
      <vt:lpstr>Secure key agreement (not exchange)</vt:lpstr>
      <vt:lpstr>Asymmetric Key Encryption (confidentiality) </vt:lpstr>
      <vt:lpstr>PowerPoint Presentation</vt:lpstr>
      <vt:lpstr>Digital Signature (authenticity, integrity, non-repudiation)</vt:lpstr>
      <vt:lpstr>PowerPoint Presentation</vt:lpstr>
      <vt:lpstr>Summary of basic properties</vt:lpstr>
      <vt:lpstr>Digital Certificate</vt:lpstr>
      <vt:lpstr>PowerPoint Presentation</vt:lpstr>
      <vt:lpstr>Chain of trust</vt:lpstr>
      <vt:lpstr>How to get a certified digital certificate</vt:lpstr>
      <vt:lpstr>Creating a simple DV cert</vt:lpstr>
      <vt:lpstr>Creating a let's encrypt real cert</vt:lpstr>
      <vt:lpstr>Transport Layer Security</vt:lpstr>
      <vt:lpstr>Algorithm usage in SSL / TLS</vt:lpstr>
      <vt:lpstr>Reminder: How does the browser trust your certificate?</vt:lpstr>
      <vt:lpstr>TLS handshake</vt:lpstr>
      <vt:lpstr>Symmetric session key generation</vt:lpstr>
      <vt:lpstr>Mutual TLS</vt:lpstr>
      <vt:lpstr>Cross Origin Resource Sharing</vt:lpstr>
      <vt:lpstr>Origins and Cross Origin Resource Sharing (CORS)</vt:lpstr>
      <vt:lpstr>PowerPoint Presentation</vt:lpstr>
      <vt:lpstr>PowerPoint Presentation</vt:lpstr>
      <vt:lpstr>OpenAPI</vt:lpstr>
      <vt:lpstr>Learning objectives</vt:lpstr>
      <vt:lpstr>PowerPoint Presentation</vt:lpstr>
      <vt:lpstr>Design First</vt:lpstr>
      <vt:lpstr>API First</vt:lpstr>
      <vt:lpstr>Top Level Elements of an openAPI spec</vt:lpstr>
      <vt:lpstr>PowerPoint Presentation</vt:lpstr>
      <vt:lpstr>Code-first API development</vt:lpstr>
      <vt:lpstr>NoSQL database</vt:lpstr>
      <vt:lpstr>Learning objectives</vt:lpstr>
      <vt:lpstr>PowerPoint Presentation</vt:lpstr>
      <vt:lpstr>MongoDB</vt:lpstr>
      <vt:lpstr>PowerPoint Presentation</vt:lpstr>
      <vt:lpstr>PowerPoint Presentation</vt:lpstr>
      <vt:lpstr>Mongoose Schema</vt:lpstr>
      <vt:lpstr>Create a model of the schema</vt:lpstr>
      <vt:lpstr>PowerPoint Presentation</vt:lpstr>
      <vt:lpstr>Deploy into the cloud</vt:lpstr>
      <vt:lpstr>Create account and connect</vt:lpstr>
      <vt:lpstr>Authentication and Authorisation</vt:lpstr>
      <vt:lpstr>Learning objectives</vt:lpstr>
      <vt:lpstr>Previous exam questions</vt:lpstr>
      <vt:lpstr>Learning Objectives</vt:lpstr>
      <vt:lpstr>Past Exam Questions</vt:lpstr>
      <vt:lpstr>Past Exam Questions</vt:lpstr>
      <vt:lpstr>First Party Approaches</vt:lpstr>
      <vt:lpstr>PowerPoint Presentation</vt:lpstr>
      <vt:lpstr>Third party approaches</vt:lpstr>
      <vt:lpstr>A More modern high-level approach</vt:lpstr>
      <vt:lpstr>JSON Web Token</vt:lpstr>
      <vt:lpstr>Example</vt:lpstr>
      <vt:lpstr>A real JWT</vt:lpstr>
      <vt:lpstr>PowerPoint Presentation</vt:lpstr>
      <vt:lpstr>Server response status codes</vt:lpstr>
      <vt:lpstr>Authorisation and Authentication</vt:lpstr>
      <vt:lpstr>Prerequisites to Delegated Authorisation &amp; Authenticaiton</vt:lpstr>
      <vt:lpstr>OAuth2 Authorization Code Flow</vt:lpstr>
      <vt:lpstr>PowerPoint Presentation</vt:lpstr>
      <vt:lpstr>Summary</vt:lpstr>
      <vt:lpstr>Scaling &amp; Resilience</vt:lpstr>
      <vt:lpstr>Learning Objectives</vt:lpstr>
      <vt:lpstr>Previous exam questions</vt:lpstr>
      <vt:lpstr>PowerPoint Presentation</vt:lpstr>
      <vt:lpstr>PowerPoint Presentation</vt:lpstr>
      <vt:lpstr>PowerPoint Presentation</vt:lpstr>
      <vt:lpstr>PowerPoint Presentation</vt:lpstr>
      <vt:lpstr>PowerPoint Presentation</vt:lpstr>
      <vt:lpstr>PowerPoint Presentation</vt:lpstr>
      <vt:lpstr>Container Orchestration using Kubernetes</vt:lpstr>
      <vt:lpstr>Learning Objectives</vt:lpstr>
      <vt:lpstr>Previous exam questions</vt:lpstr>
      <vt:lpstr>Kubernetes</vt:lpstr>
      <vt:lpstr>Kubernetes</vt:lpstr>
      <vt:lpstr>PowerPoint Presentation</vt:lpstr>
      <vt:lpstr>PowerPoint Presentation</vt:lpstr>
      <vt:lpstr>PowerPoint Presentation</vt:lpstr>
      <vt:lpstr>Kubernetes Objects</vt:lpstr>
      <vt:lpstr>Kubernetes Key Objects</vt:lpstr>
      <vt:lpstr>PowerPoint Presentation</vt:lpstr>
      <vt:lpstr>PowerPoint Presentation</vt:lpstr>
      <vt:lpstr>Deploying Kubernetes</vt:lpstr>
      <vt:lpstr>Data Engineering Solution Architecture</vt:lpstr>
      <vt:lpstr>Config maps</vt:lpstr>
      <vt:lpstr>PowerPoint Presentation</vt:lpstr>
      <vt:lpstr>PowerPoint Presentation</vt:lpstr>
      <vt:lpstr>PowerPoint Presentation</vt:lpstr>
      <vt:lpstr>PowerPoint Presentation</vt:lpstr>
      <vt:lpstr>Some useful Kubernetes commands</vt:lpstr>
      <vt:lpstr>PowerPoint Presentation</vt:lpstr>
      <vt:lpstr>The End</vt:lpstr>
      <vt:lpstr>Full service demo</vt:lpstr>
      <vt:lpstr>3-tier Architecture Demo</vt:lpstr>
      <vt:lpstr>PowerPoint Presentation</vt:lpstr>
      <vt:lpstr>PowerPoint Presentation</vt:lpstr>
      <vt:lpstr>PowerPoint Presentation</vt:lpstr>
      <vt:lpstr>PowerPoint Presentation</vt:lpstr>
      <vt:lpstr>Tools and techniques we need to master</vt:lpstr>
      <vt:lpstr>Composite microservice</vt:lpstr>
      <vt:lpstr>PowerPoint Presentation</vt:lpstr>
      <vt:lpstr>XML</vt:lpstr>
      <vt:lpstr>XML to JSON</vt:lpstr>
      <vt:lpstr>Finally</vt:lpstr>
      <vt:lpstr>PowerPoint Presentation</vt:lpstr>
      <vt:lpstr>PowerPoint Presentation</vt:lpstr>
      <vt:lpstr>Data normalisation</vt:lpstr>
      <vt:lpstr>PowerPoint Presentation</vt:lpstr>
      <vt:lpstr>PowerPoint Presentation</vt:lpstr>
      <vt:lpstr>PowerPoint Presentation</vt:lpstr>
      <vt:lpstr>PowerPoint Presentation</vt:lpstr>
      <vt:lpstr>PowerPoint Presentation</vt:lpstr>
      <vt:lpstr>PowerPoint Presentation</vt:lpstr>
      <vt:lpstr>Data modelling</vt:lpstr>
      <vt:lpstr>PowerPoint Presentation</vt:lpstr>
      <vt:lpstr>Data in Distributed Systems</vt:lpstr>
      <vt:lpstr>Learning Objectives</vt:lpstr>
      <vt:lpstr>Past exam questions</vt:lpstr>
      <vt:lpstr>PowerPoint Presentation</vt:lpstr>
      <vt:lpstr>PowerPoint Presentation</vt:lpstr>
      <vt:lpstr>PowerPoint Presentation</vt:lpstr>
      <vt:lpstr>ACID Transaction</vt:lpstr>
      <vt:lpstr>PowerPoint Presentation</vt:lpstr>
      <vt:lpstr>Relational Databases</vt:lpstr>
      <vt:lpstr>CAP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SAGA Pattern (Orchestration)</vt:lpstr>
      <vt:lpstr>Reporting and Analytics</vt:lpstr>
      <vt:lpstr>PowerPoint Presentation</vt:lpstr>
      <vt:lpstr>Exam question example</vt:lpstr>
      <vt:lpstr>Example exam question</vt:lpstr>
      <vt:lpstr>Previous exam question</vt:lpstr>
      <vt:lpstr>PowerPoint Presentation</vt:lpstr>
      <vt:lpstr>Previous exam question</vt:lpstr>
      <vt:lpstr>PowerPoint Presentation</vt:lpstr>
      <vt:lpstr>Hypervisor: type 1</vt:lpstr>
      <vt:lpstr>Hypervisor: type 2</vt:lpstr>
      <vt:lpstr>PowerPoint Presentation</vt:lpstr>
      <vt:lpstr>MySQL on Azure</vt:lpstr>
      <vt:lpstr>Learning objectives</vt:lpstr>
      <vt:lpstr>Set up mysql on the vm</vt:lpstr>
      <vt:lpstr>Set up workbench</vt:lpstr>
      <vt:lpstr>Migrate the database</vt:lpstr>
      <vt:lpstr>Deploy your code</vt:lpstr>
      <vt:lpstr>Past exam questions</vt:lpstr>
      <vt:lpstr>Previous exam questions</vt:lpstr>
      <vt:lpstr>Physical Server</vt:lpstr>
      <vt:lpstr>Operating System</vt:lpstr>
      <vt:lpstr>Past exam questions</vt:lpstr>
      <vt:lpstr>Previous exam questions</vt:lpstr>
      <vt:lpstr>PowerPoint Presentation</vt:lpstr>
      <vt:lpstr>Learning objectives</vt:lpstr>
      <vt:lpstr>Module aims summary</vt:lpstr>
      <vt:lpstr>npm version flags</vt:lpstr>
      <vt:lpstr>PowerPoint Presentation</vt:lpstr>
      <vt:lpstr>PowerPoint Presentation</vt:lpstr>
      <vt:lpstr>PowerPoint Presentation</vt:lpstr>
      <vt:lpstr>Create a container registry</vt:lpstr>
      <vt:lpstr>HyperText Transfer Protocol</vt:lpstr>
      <vt:lpstr>REST</vt:lpstr>
      <vt:lpstr>Express Routing</vt:lpstr>
      <vt:lpstr>API parameters</vt:lpstr>
      <vt:lpstr>Referential integrity</vt:lpstr>
      <vt:lpstr>PowerPoint Presentation</vt:lpstr>
      <vt:lpstr>Call api from front-end using JavaScript</vt:lpstr>
      <vt:lpstr>Full 3-tier stack</vt:lpstr>
      <vt:lpstr>Single or multi-threaded</vt:lpstr>
      <vt:lpstr>Practical example with several containers performing ETL</vt:lpstr>
      <vt:lpstr>Data Engineering Solution Architecture</vt:lpstr>
      <vt:lpstr>Form Submission</vt:lpstr>
      <vt:lpstr>PowerPoint Presentation</vt:lpstr>
      <vt:lpstr>Logical container view</vt:lpstr>
      <vt:lpstr>Data Engineering operation and deployment</vt:lpstr>
      <vt:lpstr>PowerPoint Presentation</vt:lpstr>
      <vt:lpstr>PowerPoint Presentation</vt:lpstr>
      <vt:lpstr>PowerPoint Presentation</vt:lpstr>
      <vt:lpstr>PowerPoint Presentation</vt:lpstr>
      <vt:lpstr>Thick and Thin Events</vt:lpstr>
      <vt:lpstr>Previous exam questions</vt:lpstr>
      <vt:lpstr>Previous exam questions</vt:lpstr>
      <vt:lpstr>PowerPoint Presentation</vt:lpstr>
      <vt:lpstr>Notes for this year</vt:lpstr>
      <vt:lpstr>Themes for next year</vt:lpstr>
      <vt:lpstr>Themes</vt:lpstr>
      <vt:lpstr>PowerPoint Presentation</vt:lpstr>
      <vt:lpstr>PowerPoint Presentation</vt:lpstr>
      <vt:lpstr>PowerPoint Presentation</vt:lpstr>
      <vt:lpstr>PowerPoint Presentation</vt:lpstr>
      <vt:lpstr>PowerPoint Presentation</vt:lpstr>
      <vt:lpstr>Summary</vt:lpstr>
      <vt:lpstr>Bastion Host config</vt:lpstr>
      <vt:lpstr>Bastion Host (Jump Box)</vt:lpstr>
      <vt:lpstr>Previous exam questions</vt:lpstr>
      <vt:lpstr>Using Azure command line</vt:lpstr>
      <vt:lpstr>Using AWS command line PROBABLY DITCH THIS</vt:lpstr>
      <vt:lpstr>Previous exam questions</vt:lpstr>
      <vt:lpstr>subnet isolation</vt:lpstr>
      <vt:lpstr>PowerPoint Presentation</vt:lpstr>
      <vt:lpstr>PowerPoint Presentation</vt:lpstr>
      <vt:lpstr>What do keys look like</vt:lpstr>
      <vt:lpstr>PowerPoint Presentation</vt:lpstr>
      <vt:lpstr>X.509 v3 Digital certificate structure</vt:lpstr>
      <vt:lpstr>asfd</vt:lpstr>
      <vt:lpstr>Network segmentation diagram</vt:lpstr>
      <vt:lpstr>3rd party access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Systems</dc:title>
  <dc:creator>Nicol</dc:creator>
  <cp:lastModifiedBy>Antony John Nicol (School of Engineering and Computing)</cp:lastModifiedBy>
  <cp:revision>1</cp:revision>
  <cp:lastPrinted>2025-08-29T15:02:51Z</cp:lastPrinted>
  <dcterms:created xsi:type="dcterms:W3CDTF">2022-07-16T21:52:17Z</dcterms:created>
  <dcterms:modified xsi:type="dcterms:W3CDTF">2026-02-13T16:58:30Z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0x010100A365B7BF66F8B644845DB7FBD085F75F</vt:lpwstr>
  </property>
</Properties>
</file>